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A9C0"/>
    <a:srgbClr val="5A8294"/>
    <a:srgbClr val="0E2FAD"/>
    <a:srgbClr val="000000"/>
    <a:srgbClr val="A1A3A5"/>
    <a:srgbClr val="CDE5C5"/>
    <a:srgbClr val="FFFF00"/>
    <a:srgbClr val="4F9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18A513E-E1C7-4973-A70E-60EF3FF830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28932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A445E8C-6970-4408-A907-FF008413DF6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68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E1C7E2A-796C-4C77-83D6-FEDB6326A68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216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942F74-9CC7-450C-A920-909B3F35B6C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159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12F2AF0-B1B5-4B38-A498-EEBAE2534153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2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46AF8E-C04B-40EA-A6FC-C8CE9D07F2C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49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73E7D-D40E-4C35-8CBB-A4310956C4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7532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43A8D-A9DB-451B-B0C4-BFB25B4AAD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11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616B3-588A-4A8F-A776-034C680DED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3430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FE0B4-2AF1-4191-B8AF-E15C940B114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7642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76A23-EC0B-455E-99A8-901413389D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88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0B35C-0C92-4B5F-8288-2D7AE67C41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63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02D3D-0259-461F-908C-C3E9AC7BE7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337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4951C-C4AB-4A98-B7F5-F8C036B452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56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EFC2C-5519-4611-941F-8C9190E564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675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26C12-C4E1-4C0C-9735-DF35C6D5AA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679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765CE-C690-43FD-9B07-7A12385E66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501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46D44-8076-4E2C-879E-46E3C693DB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827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5F92B-DB95-4C37-A492-1F8644F937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942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1748E21-A286-4888-A3C1-9730DE6A20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2590800" y="250825"/>
            <a:ext cx="3981450" cy="655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Car Outlines</a:t>
            </a:r>
          </a:p>
        </p:txBody>
      </p:sp>
      <p:sp>
        <p:nvSpPr>
          <p:cNvPr id="3075" name="Rectangle 429"/>
          <p:cNvSpPr>
            <a:spLocks noChangeArrowheads="1"/>
          </p:cNvSpPr>
          <p:nvPr/>
        </p:nvSpPr>
        <p:spPr bwMode="auto">
          <a:xfrm>
            <a:off x="5240338" y="1146175"/>
            <a:ext cx="2751137" cy="2184400"/>
          </a:xfrm>
          <a:prstGeom prst="rect">
            <a:avLst/>
          </a:prstGeom>
          <a:solidFill>
            <a:srgbClr val="F6F9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Freeform 430"/>
          <p:cNvSpPr>
            <a:spLocks noEditPoints="1"/>
          </p:cNvSpPr>
          <p:nvPr/>
        </p:nvSpPr>
        <p:spPr bwMode="auto">
          <a:xfrm>
            <a:off x="5419725" y="1536700"/>
            <a:ext cx="2314575" cy="1489075"/>
          </a:xfrm>
          <a:custGeom>
            <a:avLst/>
            <a:gdLst>
              <a:gd name="T0" fmla="*/ 998538 w 1458"/>
              <a:gd name="T1" fmla="*/ 133350 h 938"/>
              <a:gd name="T2" fmla="*/ 1104900 w 1458"/>
              <a:gd name="T3" fmla="*/ 55563 h 938"/>
              <a:gd name="T4" fmla="*/ 1343025 w 1458"/>
              <a:gd name="T5" fmla="*/ 7938 h 938"/>
              <a:gd name="T6" fmla="*/ 1685925 w 1458"/>
              <a:gd name="T7" fmla="*/ 0 h 938"/>
              <a:gd name="T8" fmla="*/ 1960563 w 1458"/>
              <a:gd name="T9" fmla="*/ 23813 h 938"/>
              <a:gd name="T10" fmla="*/ 2046288 w 1458"/>
              <a:gd name="T11" fmla="*/ 106363 h 938"/>
              <a:gd name="T12" fmla="*/ 2138363 w 1458"/>
              <a:gd name="T13" fmla="*/ 257175 h 938"/>
              <a:gd name="T14" fmla="*/ 2222500 w 1458"/>
              <a:gd name="T15" fmla="*/ 284163 h 938"/>
              <a:gd name="T16" fmla="*/ 2278063 w 1458"/>
              <a:gd name="T17" fmla="*/ 331788 h 938"/>
              <a:gd name="T18" fmla="*/ 2312988 w 1458"/>
              <a:gd name="T19" fmla="*/ 419100 h 938"/>
              <a:gd name="T20" fmla="*/ 2306638 w 1458"/>
              <a:gd name="T21" fmla="*/ 455613 h 938"/>
              <a:gd name="T22" fmla="*/ 2289175 w 1458"/>
              <a:gd name="T23" fmla="*/ 476250 h 938"/>
              <a:gd name="T24" fmla="*/ 2273300 w 1458"/>
              <a:gd name="T25" fmla="*/ 742950 h 938"/>
              <a:gd name="T26" fmla="*/ 2260600 w 1458"/>
              <a:gd name="T27" fmla="*/ 790575 h 938"/>
              <a:gd name="T28" fmla="*/ 2054225 w 1458"/>
              <a:gd name="T29" fmla="*/ 1050925 h 938"/>
              <a:gd name="T30" fmla="*/ 2063750 w 1458"/>
              <a:gd name="T31" fmla="*/ 738188 h 938"/>
              <a:gd name="T32" fmla="*/ 2030413 w 1458"/>
              <a:gd name="T33" fmla="*/ 635000 h 938"/>
              <a:gd name="T34" fmla="*/ 2014538 w 1458"/>
              <a:gd name="T35" fmla="*/ 631825 h 938"/>
              <a:gd name="T36" fmla="*/ 1979613 w 1458"/>
              <a:gd name="T37" fmla="*/ 693738 h 938"/>
              <a:gd name="T38" fmla="*/ 1931988 w 1458"/>
              <a:gd name="T39" fmla="*/ 925513 h 938"/>
              <a:gd name="T40" fmla="*/ 1897063 w 1458"/>
              <a:gd name="T41" fmla="*/ 1287463 h 938"/>
              <a:gd name="T42" fmla="*/ 1824038 w 1458"/>
              <a:gd name="T43" fmla="*/ 1358900 h 938"/>
              <a:gd name="T44" fmla="*/ 1477963 w 1458"/>
              <a:gd name="T45" fmla="*/ 1449388 h 938"/>
              <a:gd name="T46" fmla="*/ 862013 w 1458"/>
              <a:gd name="T47" fmla="*/ 1489075 h 938"/>
              <a:gd name="T48" fmla="*/ 468313 w 1458"/>
              <a:gd name="T49" fmla="*/ 1452563 h 938"/>
              <a:gd name="T50" fmla="*/ 152400 w 1458"/>
              <a:gd name="T51" fmla="*/ 1365250 h 938"/>
              <a:gd name="T52" fmla="*/ 63500 w 1458"/>
              <a:gd name="T53" fmla="*/ 1306513 h 938"/>
              <a:gd name="T54" fmla="*/ 63500 w 1458"/>
              <a:gd name="T55" fmla="*/ 1266825 h 938"/>
              <a:gd name="T56" fmla="*/ 0 w 1458"/>
              <a:gd name="T57" fmla="*/ 1095375 h 938"/>
              <a:gd name="T58" fmla="*/ 4763 w 1458"/>
              <a:gd name="T59" fmla="*/ 1011238 h 938"/>
              <a:gd name="T60" fmla="*/ 44450 w 1458"/>
              <a:gd name="T61" fmla="*/ 849313 h 938"/>
              <a:gd name="T62" fmla="*/ 80963 w 1458"/>
              <a:gd name="T63" fmla="*/ 773113 h 938"/>
              <a:gd name="T64" fmla="*/ 166688 w 1458"/>
              <a:gd name="T65" fmla="*/ 642938 h 938"/>
              <a:gd name="T66" fmla="*/ 258763 w 1458"/>
              <a:gd name="T67" fmla="*/ 574675 h 938"/>
              <a:gd name="T68" fmla="*/ 549275 w 1458"/>
              <a:gd name="T69" fmla="*/ 455613 h 938"/>
              <a:gd name="T70" fmla="*/ 747713 w 1458"/>
              <a:gd name="T71" fmla="*/ 373063 h 938"/>
              <a:gd name="T72" fmla="*/ 704850 w 1458"/>
              <a:gd name="T73" fmla="*/ 341313 h 938"/>
              <a:gd name="T74" fmla="*/ 711200 w 1458"/>
              <a:gd name="T75" fmla="*/ 317500 h 938"/>
              <a:gd name="T76" fmla="*/ 779463 w 1458"/>
              <a:gd name="T77" fmla="*/ 280988 h 938"/>
              <a:gd name="T78" fmla="*/ 1069975 w 1458"/>
              <a:gd name="T79" fmla="*/ 85725 h 938"/>
              <a:gd name="T80" fmla="*/ 885825 w 1458"/>
              <a:gd name="T81" fmla="*/ 244475 h 938"/>
              <a:gd name="T82" fmla="*/ 752475 w 1458"/>
              <a:gd name="T83" fmla="*/ 396875 h 938"/>
              <a:gd name="T84" fmla="*/ 1366838 w 1458"/>
              <a:gd name="T85" fmla="*/ 384175 h 938"/>
              <a:gd name="T86" fmla="*/ 1960563 w 1458"/>
              <a:gd name="T87" fmla="*/ 254000 h 938"/>
              <a:gd name="T88" fmla="*/ 1928813 w 1458"/>
              <a:gd name="T89" fmla="*/ 98425 h 938"/>
              <a:gd name="T90" fmla="*/ 1881188 w 1458"/>
              <a:gd name="T91" fmla="*/ 58738 h 938"/>
              <a:gd name="T92" fmla="*/ 1538288 w 1458"/>
              <a:gd name="T93" fmla="*/ 39688 h 938"/>
              <a:gd name="T94" fmla="*/ 1133475 w 1458"/>
              <a:gd name="T95" fmla="*/ 69850 h 938"/>
              <a:gd name="T96" fmla="*/ 2043113 w 1458"/>
              <a:gd name="T97" fmla="*/ 363538 h 938"/>
              <a:gd name="T98" fmla="*/ 2055813 w 1458"/>
              <a:gd name="T99" fmla="*/ 288925 h 938"/>
              <a:gd name="T100" fmla="*/ 2109788 w 1458"/>
              <a:gd name="T101" fmla="*/ 260350 h 938"/>
              <a:gd name="T102" fmla="*/ 2047875 w 1458"/>
              <a:gd name="T103" fmla="*/ 133350 h 938"/>
              <a:gd name="T104" fmla="*/ 1966913 w 1458"/>
              <a:gd name="T105" fmla="*/ 61913 h 938"/>
              <a:gd name="T106" fmla="*/ 1960563 w 1458"/>
              <a:gd name="T107" fmla="*/ 114300 h 938"/>
              <a:gd name="T108" fmla="*/ 2000250 w 1458"/>
              <a:gd name="T109" fmla="*/ 392113 h 938"/>
              <a:gd name="T110" fmla="*/ 2047875 w 1458"/>
              <a:gd name="T111" fmla="*/ 368300 h 93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458"/>
              <a:gd name="T169" fmla="*/ 0 h 938"/>
              <a:gd name="T170" fmla="*/ 1458 w 1458"/>
              <a:gd name="T171" fmla="*/ 938 h 93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458" h="938">
                <a:moveTo>
                  <a:pt x="528" y="180"/>
                </a:moveTo>
                <a:lnTo>
                  <a:pt x="528" y="180"/>
                </a:lnTo>
                <a:lnTo>
                  <a:pt x="549" y="159"/>
                </a:lnTo>
                <a:lnTo>
                  <a:pt x="599" y="110"/>
                </a:lnTo>
                <a:lnTo>
                  <a:pt x="629" y="84"/>
                </a:lnTo>
                <a:lnTo>
                  <a:pt x="656" y="60"/>
                </a:lnTo>
                <a:lnTo>
                  <a:pt x="679" y="44"/>
                </a:lnTo>
                <a:lnTo>
                  <a:pt x="689" y="37"/>
                </a:lnTo>
                <a:lnTo>
                  <a:pt x="696" y="35"/>
                </a:lnTo>
                <a:lnTo>
                  <a:pt x="709" y="29"/>
                </a:lnTo>
                <a:lnTo>
                  <a:pt x="729" y="24"/>
                </a:lnTo>
                <a:lnTo>
                  <a:pt x="757" y="17"/>
                </a:lnTo>
                <a:lnTo>
                  <a:pt x="796" y="12"/>
                </a:lnTo>
                <a:lnTo>
                  <a:pt x="846" y="5"/>
                </a:lnTo>
                <a:lnTo>
                  <a:pt x="907" y="2"/>
                </a:lnTo>
                <a:lnTo>
                  <a:pt x="982" y="2"/>
                </a:lnTo>
                <a:lnTo>
                  <a:pt x="1022" y="0"/>
                </a:lnTo>
                <a:lnTo>
                  <a:pt x="1062" y="0"/>
                </a:lnTo>
                <a:lnTo>
                  <a:pt x="1109" y="0"/>
                </a:lnTo>
                <a:lnTo>
                  <a:pt x="1157" y="4"/>
                </a:lnTo>
                <a:lnTo>
                  <a:pt x="1200" y="7"/>
                </a:lnTo>
                <a:lnTo>
                  <a:pt x="1219" y="10"/>
                </a:lnTo>
                <a:lnTo>
                  <a:pt x="1235" y="15"/>
                </a:lnTo>
                <a:lnTo>
                  <a:pt x="1247" y="20"/>
                </a:lnTo>
                <a:lnTo>
                  <a:pt x="1254" y="25"/>
                </a:lnTo>
                <a:lnTo>
                  <a:pt x="1264" y="37"/>
                </a:lnTo>
                <a:lnTo>
                  <a:pt x="1289" y="67"/>
                </a:lnTo>
                <a:lnTo>
                  <a:pt x="1304" y="87"/>
                </a:lnTo>
                <a:lnTo>
                  <a:pt x="1319" y="110"/>
                </a:lnTo>
                <a:lnTo>
                  <a:pt x="1334" y="135"/>
                </a:lnTo>
                <a:lnTo>
                  <a:pt x="1347" y="162"/>
                </a:lnTo>
                <a:lnTo>
                  <a:pt x="1354" y="162"/>
                </a:lnTo>
                <a:lnTo>
                  <a:pt x="1370" y="164"/>
                </a:lnTo>
                <a:lnTo>
                  <a:pt x="1380" y="167"/>
                </a:lnTo>
                <a:lnTo>
                  <a:pt x="1390" y="172"/>
                </a:lnTo>
                <a:lnTo>
                  <a:pt x="1400" y="179"/>
                </a:lnTo>
                <a:lnTo>
                  <a:pt x="1410" y="189"/>
                </a:lnTo>
                <a:lnTo>
                  <a:pt x="1419" y="192"/>
                </a:lnTo>
                <a:lnTo>
                  <a:pt x="1427" y="199"/>
                </a:lnTo>
                <a:lnTo>
                  <a:pt x="1435" y="209"/>
                </a:lnTo>
                <a:lnTo>
                  <a:pt x="1445" y="222"/>
                </a:lnTo>
                <a:lnTo>
                  <a:pt x="1448" y="230"/>
                </a:lnTo>
                <a:lnTo>
                  <a:pt x="1453" y="240"/>
                </a:lnTo>
                <a:lnTo>
                  <a:pt x="1455" y="250"/>
                </a:lnTo>
                <a:lnTo>
                  <a:pt x="1457" y="264"/>
                </a:lnTo>
                <a:lnTo>
                  <a:pt x="1458" y="277"/>
                </a:lnTo>
                <a:lnTo>
                  <a:pt x="1458" y="292"/>
                </a:lnTo>
                <a:lnTo>
                  <a:pt x="1457" y="290"/>
                </a:lnTo>
                <a:lnTo>
                  <a:pt x="1453" y="287"/>
                </a:lnTo>
                <a:lnTo>
                  <a:pt x="1452" y="285"/>
                </a:lnTo>
                <a:lnTo>
                  <a:pt x="1450" y="285"/>
                </a:lnTo>
                <a:lnTo>
                  <a:pt x="1447" y="289"/>
                </a:lnTo>
                <a:lnTo>
                  <a:pt x="1445" y="292"/>
                </a:lnTo>
                <a:lnTo>
                  <a:pt x="1442" y="300"/>
                </a:lnTo>
                <a:lnTo>
                  <a:pt x="1440" y="310"/>
                </a:lnTo>
                <a:lnTo>
                  <a:pt x="1435" y="342"/>
                </a:lnTo>
                <a:lnTo>
                  <a:pt x="1432" y="393"/>
                </a:lnTo>
                <a:lnTo>
                  <a:pt x="1432" y="468"/>
                </a:lnTo>
                <a:lnTo>
                  <a:pt x="1433" y="472"/>
                </a:lnTo>
                <a:lnTo>
                  <a:pt x="1433" y="477"/>
                </a:lnTo>
                <a:lnTo>
                  <a:pt x="1432" y="483"/>
                </a:lnTo>
                <a:lnTo>
                  <a:pt x="1429" y="490"/>
                </a:lnTo>
                <a:lnTo>
                  <a:pt x="1424" y="498"/>
                </a:lnTo>
                <a:lnTo>
                  <a:pt x="1414" y="505"/>
                </a:lnTo>
                <a:lnTo>
                  <a:pt x="1400" y="512"/>
                </a:lnTo>
                <a:lnTo>
                  <a:pt x="1384" y="512"/>
                </a:lnTo>
                <a:lnTo>
                  <a:pt x="1294" y="662"/>
                </a:lnTo>
                <a:lnTo>
                  <a:pt x="1299" y="622"/>
                </a:lnTo>
                <a:lnTo>
                  <a:pt x="1300" y="582"/>
                </a:lnTo>
                <a:lnTo>
                  <a:pt x="1302" y="533"/>
                </a:lnTo>
                <a:lnTo>
                  <a:pt x="1302" y="487"/>
                </a:lnTo>
                <a:lnTo>
                  <a:pt x="1300" y="465"/>
                </a:lnTo>
                <a:lnTo>
                  <a:pt x="1299" y="445"/>
                </a:lnTo>
                <a:lnTo>
                  <a:pt x="1295" y="427"/>
                </a:lnTo>
                <a:lnTo>
                  <a:pt x="1290" y="413"/>
                </a:lnTo>
                <a:lnTo>
                  <a:pt x="1284" y="403"/>
                </a:lnTo>
                <a:lnTo>
                  <a:pt x="1279" y="400"/>
                </a:lnTo>
                <a:lnTo>
                  <a:pt x="1275" y="398"/>
                </a:lnTo>
                <a:lnTo>
                  <a:pt x="1274" y="397"/>
                </a:lnTo>
                <a:lnTo>
                  <a:pt x="1272" y="397"/>
                </a:lnTo>
                <a:lnTo>
                  <a:pt x="1269" y="398"/>
                </a:lnTo>
                <a:lnTo>
                  <a:pt x="1265" y="400"/>
                </a:lnTo>
                <a:lnTo>
                  <a:pt x="1260" y="405"/>
                </a:lnTo>
                <a:lnTo>
                  <a:pt x="1257" y="412"/>
                </a:lnTo>
                <a:lnTo>
                  <a:pt x="1252" y="422"/>
                </a:lnTo>
                <a:lnTo>
                  <a:pt x="1247" y="437"/>
                </a:lnTo>
                <a:lnTo>
                  <a:pt x="1240" y="455"/>
                </a:lnTo>
                <a:lnTo>
                  <a:pt x="1235" y="478"/>
                </a:lnTo>
                <a:lnTo>
                  <a:pt x="1229" y="507"/>
                </a:lnTo>
                <a:lnTo>
                  <a:pt x="1224" y="542"/>
                </a:lnTo>
                <a:lnTo>
                  <a:pt x="1217" y="583"/>
                </a:lnTo>
                <a:lnTo>
                  <a:pt x="1212" y="632"/>
                </a:lnTo>
                <a:lnTo>
                  <a:pt x="1205" y="688"/>
                </a:lnTo>
                <a:lnTo>
                  <a:pt x="1195" y="806"/>
                </a:lnTo>
                <a:lnTo>
                  <a:pt x="1195" y="811"/>
                </a:lnTo>
                <a:lnTo>
                  <a:pt x="1194" y="818"/>
                </a:lnTo>
                <a:lnTo>
                  <a:pt x="1189" y="826"/>
                </a:lnTo>
                <a:lnTo>
                  <a:pt x="1180" y="835"/>
                </a:lnTo>
                <a:lnTo>
                  <a:pt x="1167" y="845"/>
                </a:lnTo>
                <a:lnTo>
                  <a:pt x="1149" y="856"/>
                </a:lnTo>
                <a:lnTo>
                  <a:pt x="1122" y="868"/>
                </a:lnTo>
                <a:lnTo>
                  <a:pt x="1089" y="880"/>
                </a:lnTo>
                <a:lnTo>
                  <a:pt x="1047" y="891"/>
                </a:lnTo>
                <a:lnTo>
                  <a:pt x="994" y="903"/>
                </a:lnTo>
                <a:lnTo>
                  <a:pt x="931" y="913"/>
                </a:lnTo>
                <a:lnTo>
                  <a:pt x="854" y="921"/>
                </a:lnTo>
                <a:lnTo>
                  <a:pt x="766" y="928"/>
                </a:lnTo>
                <a:lnTo>
                  <a:pt x="663" y="935"/>
                </a:lnTo>
                <a:lnTo>
                  <a:pt x="543" y="938"/>
                </a:lnTo>
                <a:lnTo>
                  <a:pt x="526" y="936"/>
                </a:lnTo>
                <a:lnTo>
                  <a:pt x="481" y="935"/>
                </a:lnTo>
                <a:lnTo>
                  <a:pt x="416" y="930"/>
                </a:lnTo>
                <a:lnTo>
                  <a:pt x="336" y="921"/>
                </a:lnTo>
                <a:lnTo>
                  <a:pt x="295" y="915"/>
                </a:lnTo>
                <a:lnTo>
                  <a:pt x="251" y="908"/>
                </a:lnTo>
                <a:lnTo>
                  <a:pt x="210" y="898"/>
                </a:lnTo>
                <a:lnTo>
                  <a:pt x="170" y="888"/>
                </a:lnTo>
                <a:lnTo>
                  <a:pt x="131" y="875"/>
                </a:lnTo>
                <a:lnTo>
                  <a:pt x="96" y="860"/>
                </a:lnTo>
                <a:lnTo>
                  <a:pt x="80" y="851"/>
                </a:lnTo>
                <a:lnTo>
                  <a:pt x="65" y="841"/>
                </a:lnTo>
                <a:lnTo>
                  <a:pt x="51" y="833"/>
                </a:lnTo>
                <a:lnTo>
                  <a:pt x="40" y="823"/>
                </a:lnTo>
                <a:lnTo>
                  <a:pt x="38" y="811"/>
                </a:lnTo>
                <a:lnTo>
                  <a:pt x="36" y="803"/>
                </a:lnTo>
                <a:lnTo>
                  <a:pt x="38" y="800"/>
                </a:lnTo>
                <a:lnTo>
                  <a:pt x="40" y="798"/>
                </a:lnTo>
                <a:lnTo>
                  <a:pt x="33" y="783"/>
                </a:lnTo>
                <a:lnTo>
                  <a:pt x="16" y="750"/>
                </a:lnTo>
                <a:lnTo>
                  <a:pt x="8" y="730"/>
                </a:lnTo>
                <a:lnTo>
                  <a:pt x="3" y="708"/>
                </a:lnTo>
                <a:lnTo>
                  <a:pt x="0" y="690"/>
                </a:lnTo>
                <a:lnTo>
                  <a:pt x="0" y="682"/>
                </a:lnTo>
                <a:lnTo>
                  <a:pt x="0" y="675"/>
                </a:lnTo>
                <a:lnTo>
                  <a:pt x="1" y="657"/>
                </a:lnTo>
                <a:lnTo>
                  <a:pt x="3" y="637"/>
                </a:lnTo>
                <a:lnTo>
                  <a:pt x="6" y="612"/>
                </a:lnTo>
                <a:lnTo>
                  <a:pt x="11" y="587"/>
                </a:lnTo>
                <a:lnTo>
                  <a:pt x="18" y="560"/>
                </a:lnTo>
                <a:lnTo>
                  <a:pt x="28" y="535"/>
                </a:lnTo>
                <a:lnTo>
                  <a:pt x="33" y="523"/>
                </a:lnTo>
                <a:lnTo>
                  <a:pt x="40" y="513"/>
                </a:lnTo>
                <a:lnTo>
                  <a:pt x="48" y="502"/>
                </a:lnTo>
                <a:lnTo>
                  <a:pt x="51" y="487"/>
                </a:lnTo>
                <a:lnTo>
                  <a:pt x="58" y="470"/>
                </a:lnTo>
                <a:lnTo>
                  <a:pt x="70" y="450"/>
                </a:lnTo>
                <a:lnTo>
                  <a:pt x="85" y="428"/>
                </a:lnTo>
                <a:lnTo>
                  <a:pt x="93" y="417"/>
                </a:lnTo>
                <a:lnTo>
                  <a:pt x="105" y="405"/>
                </a:lnTo>
                <a:lnTo>
                  <a:pt x="116" y="393"/>
                </a:lnTo>
                <a:lnTo>
                  <a:pt x="131" y="382"/>
                </a:lnTo>
                <a:lnTo>
                  <a:pt x="146" y="372"/>
                </a:lnTo>
                <a:lnTo>
                  <a:pt x="163" y="362"/>
                </a:lnTo>
                <a:lnTo>
                  <a:pt x="175" y="355"/>
                </a:lnTo>
                <a:lnTo>
                  <a:pt x="216" y="337"/>
                </a:lnTo>
                <a:lnTo>
                  <a:pt x="250" y="324"/>
                </a:lnTo>
                <a:lnTo>
                  <a:pt x="293" y="307"/>
                </a:lnTo>
                <a:lnTo>
                  <a:pt x="346" y="287"/>
                </a:lnTo>
                <a:lnTo>
                  <a:pt x="413" y="267"/>
                </a:lnTo>
                <a:lnTo>
                  <a:pt x="468" y="250"/>
                </a:lnTo>
                <a:lnTo>
                  <a:pt x="471" y="235"/>
                </a:lnTo>
                <a:lnTo>
                  <a:pt x="466" y="234"/>
                </a:lnTo>
                <a:lnTo>
                  <a:pt x="459" y="230"/>
                </a:lnTo>
                <a:lnTo>
                  <a:pt x="453" y="227"/>
                </a:lnTo>
                <a:lnTo>
                  <a:pt x="448" y="222"/>
                </a:lnTo>
                <a:lnTo>
                  <a:pt x="444" y="215"/>
                </a:lnTo>
                <a:lnTo>
                  <a:pt x="443" y="212"/>
                </a:lnTo>
                <a:lnTo>
                  <a:pt x="443" y="209"/>
                </a:lnTo>
                <a:lnTo>
                  <a:pt x="444" y="204"/>
                </a:lnTo>
                <a:lnTo>
                  <a:pt x="448" y="200"/>
                </a:lnTo>
                <a:lnTo>
                  <a:pt x="451" y="195"/>
                </a:lnTo>
                <a:lnTo>
                  <a:pt x="458" y="189"/>
                </a:lnTo>
                <a:lnTo>
                  <a:pt x="466" y="184"/>
                </a:lnTo>
                <a:lnTo>
                  <a:pt x="478" y="179"/>
                </a:lnTo>
                <a:lnTo>
                  <a:pt x="491" y="177"/>
                </a:lnTo>
                <a:lnTo>
                  <a:pt x="508" y="177"/>
                </a:lnTo>
                <a:lnTo>
                  <a:pt x="528" y="180"/>
                </a:lnTo>
                <a:close/>
                <a:moveTo>
                  <a:pt x="674" y="54"/>
                </a:moveTo>
                <a:lnTo>
                  <a:pt x="674" y="54"/>
                </a:lnTo>
                <a:lnTo>
                  <a:pt x="668" y="57"/>
                </a:lnTo>
                <a:lnTo>
                  <a:pt x="658" y="64"/>
                </a:lnTo>
                <a:lnTo>
                  <a:pt x="629" y="87"/>
                </a:lnTo>
                <a:lnTo>
                  <a:pt x="596" y="117"/>
                </a:lnTo>
                <a:lnTo>
                  <a:pt x="558" y="154"/>
                </a:lnTo>
                <a:lnTo>
                  <a:pt x="523" y="189"/>
                </a:lnTo>
                <a:lnTo>
                  <a:pt x="494" y="220"/>
                </a:lnTo>
                <a:lnTo>
                  <a:pt x="478" y="242"/>
                </a:lnTo>
                <a:lnTo>
                  <a:pt x="474" y="249"/>
                </a:lnTo>
                <a:lnTo>
                  <a:pt x="474" y="250"/>
                </a:lnTo>
                <a:lnTo>
                  <a:pt x="543" y="250"/>
                </a:lnTo>
                <a:lnTo>
                  <a:pt x="674" y="247"/>
                </a:lnTo>
                <a:lnTo>
                  <a:pt x="861" y="242"/>
                </a:lnTo>
                <a:lnTo>
                  <a:pt x="1242" y="250"/>
                </a:lnTo>
                <a:lnTo>
                  <a:pt x="1242" y="220"/>
                </a:lnTo>
                <a:lnTo>
                  <a:pt x="1239" y="190"/>
                </a:lnTo>
                <a:lnTo>
                  <a:pt x="1235" y="160"/>
                </a:lnTo>
                <a:lnTo>
                  <a:pt x="1230" y="134"/>
                </a:lnTo>
                <a:lnTo>
                  <a:pt x="1222" y="89"/>
                </a:lnTo>
                <a:lnTo>
                  <a:pt x="1217" y="72"/>
                </a:lnTo>
                <a:lnTo>
                  <a:pt x="1215" y="62"/>
                </a:lnTo>
                <a:lnTo>
                  <a:pt x="1212" y="54"/>
                </a:lnTo>
                <a:lnTo>
                  <a:pt x="1207" y="49"/>
                </a:lnTo>
                <a:lnTo>
                  <a:pt x="1200" y="44"/>
                </a:lnTo>
                <a:lnTo>
                  <a:pt x="1190" y="39"/>
                </a:lnTo>
                <a:lnTo>
                  <a:pt x="1185" y="37"/>
                </a:lnTo>
                <a:lnTo>
                  <a:pt x="1127" y="32"/>
                </a:lnTo>
                <a:lnTo>
                  <a:pt x="1070" y="29"/>
                </a:lnTo>
                <a:lnTo>
                  <a:pt x="1019" y="27"/>
                </a:lnTo>
                <a:lnTo>
                  <a:pt x="969" y="25"/>
                </a:lnTo>
                <a:lnTo>
                  <a:pt x="924" y="25"/>
                </a:lnTo>
                <a:lnTo>
                  <a:pt x="882" y="27"/>
                </a:lnTo>
                <a:lnTo>
                  <a:pt x="812" y="32"/>
                </a:lnTo>
                <a:lnTo>
                  <a:pt x="756" y="39"/>
                </a:lnTo>
                <a:lnTo>
                  <a:pt x="714" y="44"/>
                </a:lnTo>
                <a:lnTo>
                  <a:pt x="682" y="50"/>
                </a:lnTo>
                <a:lnTo>
                  <a:pt x="674" y="54"/>
                </a:lnTo>
                <a:close/>
                <a:moveTo>
                  <a:pt x="1290" y="232"/>
                </a:moveTo>
                <a:lnTo>
                  <a:pt x="1290" y="232"/>
                </a:lnTo>
                <a:lnTo>
                  <a:pt x="1287" y="229"/>
                </a:lnTo>
                <a:lnTo>
                  <a:pt x="1282" y="224"/>
                </a:lnTo>
                <a:lnTo>
                  <a:pt x="1274" y="210"/>
                </a:lnTo>
                <a:lnTo>
                  <a:pt x="1265" y="195"/>
                </a:lnTo>
                <a:lnTo>
                  <a:pt x="1295" y="182"/>
                </a:lnTo>
                <a:lnTo>
                  <a:pt x="1299" y="174"/>
                </a:lnTo>
                <a:lnTo>
                  <a:pt x="1304" y="169"/>
                </a:lnTo>
                <a:lnTo>
                  <a:pt x="1310" y="165"/>
                </a:lnTo>
                <a:lnTo>
                  <a:pt x="1317" y="164"/>
                </a:lnTo>
                <a:lnTo>
                  <a:pt x="1329" y="164"/>
                </a:lnTo>
                <a:lnTo>
                  <a:pt x="1334" y="164"/>
                </a:lnTo>
                <a:lnTo>
                  <a:pt x="1334" y="159"/>
                </a:lnTo>
                <a:lnTo>
                  <a:pt x="1310" y="115"/>
                </a:lnTo>
                <a:lnTo>
                  <a:pt x="1290" y="84"/>
                </a:lnTo>
                <a:lnTo>
                  <a:pt x="1274" y="62"/>
                </a:lnTo>
                <a:lnTo>
                  <a:pt x="1260" y="49"/>
                </a:lnTo>
                <a:lnTo>
                  <a:pt x="1250" y="42"/>
                </a:lnTo>
                <a:lnTo>
                  <a:pt x="1242" y="39"/>
                </a:lnTo>
                <a:lnTo>
                  <a:pt x="1239" y="39"/>
                </a:lnTo>
                <a:lnTo>
                  <a:pt x="1237" y="39"/>
                </a:lnTo>
                <a:lnTo>
                  <a:pt x="1235" y="40"/>
                </a:lnTo>
                <a:lnTo>
                  <a:pt x="1234" y="47"/>
                </a:lnTo>
                <a:lnTo>
                  <a:pt x="1235" y="72"/>
                </a:lnTo>
                <a:lnTo>
                  <a:pt x="1239" y="105"/>
                </a:lnTo>
                <a:lnTo>
                  <a:pt x="1244" y="142"/>
                </a:lnTo>
                <a:lnTo>
                  <a:pt x="1254" y="214"/>
                </a:lnTo>
                <a:lnTo>
                  <a:pt x="1260" y="247"/>
                </a:lnTo>
                <a:lnTo>
                  <a:pt x="1265" y="247"/>
                </a:lnTo>
                <a:lnTo>
                  <a:pt x="1272" y="245"/>
                </a:lnTo>
                <a:lnTo>
                  <a:pt x="1282" y="240"/>
                </a:lnTo>
                <a:lnTo>
                  <a:pt x="1289" y="235"/>
                </a:lnTo>
                <a:lnTo>
                  <a:pt x="1290" y="232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7" name="Rectangle 431"/>
          <p:cNvSpPr>
            <a:spLocks noChangeArrowheads="1"/>
          </p:cNvSpPr>
          <p:nvPr/>
        </p:nvSpPr>
        <p:spPr bwMode="auto">
          <a:xfrm>
            <a:off x="854075" y="1146175"/>
            <a:ext cx="4133850" cy="1517650"/>
          </a:xfrm>
          <a:prstGeom prst="rect">
            <a:avLst/>
          </a:prstGeom>
          <a:solidFill>
            <a:srgbClr val="E1EE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Freeform 432"/>
          <p:cNvSpPr>
            <a:spLocks noEditPoints="1"/>
          </p:cNvSpPr>
          <p:nvPr/>
        </p:nvSpPr>
        <p:spPr bwMode="auto">
          <a:xfrm>
            <a:off x="1065213" y="1395413"/>
            <a:ext cx="3675062" cy="987425"/>
          </a:xfrm>
          <a:custGeom>
            <a:avLst/>
            <a:gdLst>
              <a:gd name="T0" fmla="*/ 3675062 w 2315"/>
              <a:gd name="T1" fmla="*/ 633413 h 622"/>
              <a:gd name="T2" fmla="*/ 3671887 w 2315"/>
              <a:gd name="T3" fmla="*/ 676275 h 622"/>
              <a:gd name="T4" fmla="*/ 3635375 w 2315"/>
              <a:gd name="T5" fmla="*/ 811213 h 622"/>
              <a:gd name="T6" fmla="*/ 3198812 w 2315"/>
              <a:gd name="T7" fmla="*/ 950913 h 622"/>
              <a:gd name="T8" fmla="*/ 3195637 w 2315"/>
              <a:gd name="T9" fmla="*/ 868363 h 622"/>
              <a:gd name="T10" fmla="*/ 3146425 w 2315"/>
              <a:gd name="T11" fmla="*/ 736600 h 622"/>
              <a:gd name="T12" fmla="*/ 3019425 w 2315"/>
              <a:gd name="T13" fmla="*/ 639763 h 622"/>
              <a:gd name="T14" fmla="*/ 2905125 w 2315"/>
              <a:gd name="T15" fmla="*/ 623888 h 622"/>
              <a:gd name="T16" fmla="*/ 2808287 w 2315"/>
              <a:gd name="T17" fmla="*/ 649288 h 622"/>
              <a:gd name="T18" fmla="*/ 2713037 w 2315"/>
              <a:gd name="T19" fmla="*/ 723900 h 622"/>
              <a:gd name="T20" fmla="*/ 2654300 w 2315"/>
              <a:gd name="T21" fmla="*/ 871538 h 622"/>
              <a:gd name="T22" fmla="*/ 1946275 w 2315"/>
              <a:gd name="T23" fmla="*/ 971550 h 622"/>
              <a:gd name="T24" fmla="*/ 993775 w 2315"/>
              <a:gd name="T25" fmla="*/ 866775 h 622"/>
              <a:gd name="T26" fmla="*/ 941387 w 2315"/>
              <a:gd name="T27" fmla="*/ 728663 h 622"/>
              <a:gd name="T28" fmla="*/ 850900 w 2315"/>
              <a:gd name="T29" fmla="*/ 649288 h 622"/>
              <a:gd name="T30" fmla="*/ 700087 w 2315"/>
              <a:gd name="T31" fmla="*/ 623888 h 622"/>
              <a:gd name="T32" fmla="*/ 608012 w 2315"/>
              <a:gd name="T33" fmla="*/ 644525 h 622"/>
              <a:gd name="T34" fmla="*/ 484187 w 2315"/>
              <a:gd name="T35" fmla="*/ 755650 h 622"/>
              <a:gd name="T36" fmla="*/ 447675 w 2315"/>
              <a:gd name="T37" fmla="*/ 900113 h 622"/>
              <a:gd name="T38" fmla="*/ 234950 w 2315"/>
              <a:gd name="T39" fmla="*/ 977900 h 622"/>
              <a:gd name="T40" fmla="*/ 111125 w 2315"/>
              <a:gd name="T41" fmla="*/ 939800 h 622"/>
              <a:gd name="T42" fmla="*/ 15875 w 2315"/>
              <a:gd name="T43" fmla="*/ 835025 h 622"/>
              <a:gd name="T44" fmla="*/ 7937 w 2315"/>
              <a:gd name="T45" fmla="*/ 704850 h 622"/>
              <a:gd name="T46" fmla="*/ 103187 w 2315"/>
              <a:gd name="T47" fmla="*/ 561975 h 622"/>
              <a:gd name="T48" fmla="*/ 298450 w 2315"/>
              <a:gd name="T49" fmla="*/ 469900 h 622"/>
              <a:gd name="T50" fmla="*/ 539750 w 2315"/>
              <a:gd name="T51" fmla="*/ 419100 h 622"/>
              <a:gd name="T52" fmla="*/ 1009650 w 2315"/>
              <a:gd name="T53" fmla="*/ 363538 h 622"/>
              <a:gd name="T54" fmla="*/ 1401762 w 2315"/>
              <a:gd name="T55" fmla="*/ 136525 h 622"/>
              <a:gd name="T56" fmla="*/ 1530350 w 2315"/>
              <a:gd name="T57" fmla="*/ 71438 h 622"/>
              <a:gd name="T58" fmla="*/ 1763712 w 2315"/>
              <a:gd name="T59" fmla="*/ 15875 h 622"/>
              <a:gd name="T60" fmla="*/ 2284412 w 2315"/>
              <a:gd name="T61" fmla="*/ 1588 h 622"/>
              <a:gd name="T62" fmla="*/ 2670175 w 2315"/>
              <a:gd name="T63" fmla="*/ 31750 h 622"/>
              <a:gd name="T64" fmla="*/ 2897187 w 2315"/>
              <a:gd name="T65" fmla="*/ 92075 h 622"/>
              <a:gd name="T66" fmla="*/ 3416300 w 2315"/>
              <a:gd name="T67" fmla="*/ 292100 h 622"/>
              <a:gd name="T68" fmla="*/ 3567112 w 2315"/>
              <a:gd name="T69" fmla="*/ 322263 h 622"/>
              <a:gd name="T70" fmla="*/ 2590800 w 2315"/>
              <a:gd name="T71" fmla="*/ 369888 h 622"/>
              <a:gd name="T72" fmla="*/ 2524125 w 2315"/>
              <a:gd name="T73" fmla="*/ 101600 h 622"/>
              <a:gd name="T74" fmla="*/ 2319337 w 2315"/>
              <a:gd name="T75" fmla="*/ 71438 h 622"/>
              <a:gd name="T76" fmla="*/ 1208087 w 2315"/>
              <a:gd name="T77" fmla="*/ 390525 h 622"/>
              <a:gd name="T78" fmla="*/ 1198562 w 2315"/>
              <a:gd name="T79" fmla="*/ 422275 h 622"/>
              <a:gd name="T80" fmla="*/ 2074862 w 2315"/>
              <a:gd name="T81" fmla="*/ 65088 h 622"/>
              <a:gd name="T82" fmla="*/ 1692275 w 2315"/>
              <a:gd name="T83" fmla="*/ 107950 h 622"/>
              <a:gd name="T84" fmla="*/ 1573212 w 2315"/>
              <a:gd name="T85" fmla="*/ 149225 h 622"/>
              <a:gd name="T86" fmla="*/ 1247775 w 2315"/>
              <a:gd name="T87" fmla="*/ 355600 h 622"/>
              <a:gd name="T88" fmla="*/ 1514475 w 2315"/>
              <a:gd name="T89" fmla="*/ 84138 h 622"/>
              <a:gd name="T90" fmla="*/ 1009650 w 2315"/>
              <a:gd name="T91" fmla="*/ 366713 h 622"/>
              <a:gd name="T92" fmla="*/ 1089025 w 2315"/>
              <a:gd name="T93" fmla="*/ 393700 h 622"/>
              <a:gd name="T94" fmla="*/ 1147762 w 2315"/>
              <a:gd name="T95" fmla="*/ 361950 h 622"/>
              <a:gd name="T96" fmla="*/ 1327150 w 2315"/>
              <a:gd name="T97" fmla="*/ 236538 h 622"/>
              <a:gd name="T98" fmla="*/ 1584325 w 2315"/>
              <a:gd name="T99" fmla="*/ 84138 h 622"/>
              <a:gd name="T100" fmla="*/ 2800350 w 2315"/>
              <a:gd name="T101" fmla="*/ 92075 h 622"/>
              <a:gd name="T102" fmla="*/ 3397250 w 2315"/>
              <a:gd name="T103" fmla="*/ 303213 h 622"/>
              <a:gd name="T104" fmla="*/ 3146425 w 2315"/>
              <a:gd name="T105" fmla="*/ 187325 h 622"/>
              <a:gd name="T106" fmla="*/ 2828925 w 2315"/>
              <a:gd name="T107" fmla="*/ 76200 h 622"/>
              <a:gd name="T108" fmla="*/ 2800350 w 2315"/>
              <a:gd name="T109" fmla="*/ 295275 h 622"/>
              <a:gd name="T110" fmla="*/ 2776537 w 2315"/>
              <a:gd name="T111" fmla="*/ 247650 h 622"/>
              <a:gd name="T112" fmla="*/ 2651125 w 2315"/>
              <a:gd name="T113" fmla="*/ 160338 h 62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315"/>
              <a:gd name="T172" fmla="*/ 0 h 622"/>
              <a:gd name="T173" fmla="*/ 2315 w 2315"/>
              <a:gd name="T174" fmla="*/ 622 h 62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315" h="622">
                <a:moveTo>
                  <a:pt x="2303" y="388"/>
                </a:moveTo>
                <a:lnTo>
                  <a:pt x="2303" y="388"/>
                </a:lnTo>
                <a:lnTo>
                  <a:pt x="2310" y="391"/>
                </a:lnTo>
                <a:lnTo>
                  <a:pt x="2313" y="394"/>
                </a:lnTo>
                <a:lnTo>
                  <a:pt x="2315" y="399"/>
                </a:lnTo>
                <a:lnTo>
                  <a:pt x="2315" y="403"/>
                </a:lnTo>
                <a:lnTo>
                  <a:pt x="2313" y="409"/>
                </a:lnTo>
                <a:lnTo>
                  <a:pt x="2311" y="413"/>
                </a:lnTo>
                <a:lnTo>
                  <a:pt x="2313" y="426"/>
                </a:lnTo>
                <a:lnTo>
                  <a:pt x="2311" y="439"/>
                </a:lnTo>
                <a:lnTo>
                  <a:pt x="2310" y="453"/>
                </a:lnTo>
                <a:lnTo>
                  <a:pt x="2308" y="466"/>
                </a:lnTo>
                <a:lnTo>
                  <a:pt x="2300" y="489"/>
                </a:lnTo>
                <a:lnTo>
                  <a:pt x="2290" y="511"/>
                </a:lnTo>
                <a:lnTo>
                  <a:pt x="2280" y="529"/>
                </a:lnTo>
                <a:lnTo>
                  <a:pt x="2270" y="542"/>
                </a:lnTo>
                <a:lnTo>
                  <a:pt x="2262" y="556"/>
                </a:lnTo>
                <a:lnTo>
                  <a:pt x="2015" y="599"/>
                </a:lnTo>
                <a:lnTo>
                  <a:pt x="2017" y="591"/>
                </a:lnTo>
                <a:lnTo>
                  <a:pt x="2017" y="584"/>
                </a:lnTo>
                <a:lnTo>
                  <a:pt x="2015" y="564"/>
                </a:lnTo>
                <a:lnTo>
                  <a:pt x="2013" y="547"/>
                </a:lnTo>
                <a:lnTo>
                  <a:pt x="2010" y="531"/>
                </a:lnTo>
                <a:lnTo>
                  <a:pt x="2005" y="514"/>
                </a:lnTo>
                <a:lnTo>
                  <a:pt x="2000" y="501"/>
                </a:lnTo>
                <a:lnTo>
                  <a:pt x="1995" y="487"/>
                </a:lnTo>
                <a:lnTo>
                  <a:pt x="1982" y="464"/>
                </a:lnTo>
                <a:lnTo>
                  <a:pt x="1968" y="446"/>
                </a:lnTo>
                <a:lnTo>
                  <a:pt x="1952" y="431"/>
                </a:lnTo>
                <a:lnTo>
                  <a:pt x="1935" y="418"/>
                </a:lnTo>
                <a:lnTo>
                  <a:pt x="1919" y="409"/>
                </a:lnTo>
                <a:lnTo>
                  <a:pt x="1902" y="403"/>
                </a:lnTo>
                <a:lnTo>
                  <a:pt x="1887" y="398"/>
                </a:lnTo>
                <a:lnTo>
                  <a:pt x="1872" y="394"/>
                </a:lnTo>
                <a:lnTo>
                  <a:pt x="1859" y="393"/>
                </a:lnTo>
                <a:lnTo>
                  <a:pt x="1839" y="393"/>
                </a:lnTo>
                <a:lnTo>
                  <a:pt x="1830" y="393"/>
                </a:lnTo>
                <a:lnTo>
                  <a:pt x="1814" y="396"/>
                </a:lnTo>
                <a:lnTo>
                  <a:pt x="1797" y="399"/>
                </a:lnTo>
                <a:lnTo>
                  <a:pt x="1782" y="404"/>
                </a:lnTo>
                <a:lnTo>
                  <a:pt x="1769" y="409"/>
                </a:lnTo>
                <a:lnTo>
                  <a:pt x="1757" y="416"/>
                </a:lnTo>
                <a:lnTo>
                  <a:pt x="1745" y="423"/>
                </a:lnTo>
                <a:lnTo>
                  <a:pt x="1734" y="431"/>
                </a:lnTo>
                <a:lnTo>
                  <a:pt x="1725" y="438"/>
                </a:lnTo>
                <a:lnTo>
                  <a:pt x="1709" y="456"/>
                </a:lnTo>
                <a:lnTo>
                  <a:pt x="1697" y="472"/>
                </a:lnTo>
                <a:lnTo>
                  <a:pt x="1687" y="492"/>
                </a:lnTo>
                <a:lnTo>
                  <a:pt x="1680" y="511"/>
                </a:lnTo>
                <a:lnTo>
                  <a:pt x="1675" y="531"/>
                </a:lnTo>
                <a:lnTo>
                  <a:pt x="1672" y="549"/>
                </a:lnTo>
                <a:lnTo>
                  <a:pt x="1672" y="566"/>
                </a:lnTo>
                <a:lnTo>
                  <a:pt x="1670" y="579"/>
                </a:lnTo>
                <a:lnTo>
                  <a:pt x="1672" y="602"/>
                </a:lnTo>
                <a:lnTo>
                  <a:pt x="1674" y="611"/>
                </a:lnTo>
                <a:lnTo>
                  <a:pt x="1226" y="612"/>
                </a:lnTo>
                <a:lnTo>
                  <a:pt x="628" y="617"/>
                </a:lnTo>
                <a:lnTo>
                  <a:pt x="630" y="597"/>
                </a:lnTo>
                <a:lnTo>
                  <a:pt x="630" y="579"/>
                </a:lnTo>
                <a:lnTo>
                  <a:pt x="626" y="546"/>
                </a:lnTo>
                <a:lnTo>
                  <a:pt x="621" y="519"/>
                </a:lnTo>
                <a:lnTo>
                  <a:pt x="615" y="497"/>
                </a:lnTo>
                <a:lnTo>
                  <a:pt x="606" y="481"/>
                </a:lnTo>
                <a:lnTo>
                  <a:pt x="600" y="469"/>
                </a:lnTo>
                <a:lnTo>
                  <a:pt x="593" y="459"/>
                </a:lnTo>
                <a:lnTo>
                  <a:pt x="581" y="443"/>
                </a:lnTo>
                <a:lnTo>
                  <a:pt x="568" y="429"/>
                </a:lnTo>
                <a:lnTo>
                  <a:pt x="553" y="418"/>
                </a:lnTo>
                <a:lnTo>
                  <a:pt x="536" y="409"/>
                </a:lnTo>
                <a:lnTo>
                  <a:pt x="520" y="403"/>
                </a:lnTo>
                <a:lnTo>
                  <a:pt x="503" y="398"/>
                </a:lnTo>
                <a:lnTo>
                  <a:pt x="488" y="394"/>
                </a:lnTo>
                <a:lnTo>
                  <a:pt x="471" y="393"/>
                </a:lnTo>
                <a:lnTo>
                  <a:pt x="441" y="393"/>
                </a:lnTo>
                <a:lnTo>
                  <a:pt x="418" y="396"/>
                </a:lnTo>
                <a:lnTo>
                  <a:pt x="402" y="398"/>
                </a:lnTo>
                <a:lnTo>
                  <a:pt x="397" y="399"/>
                </a:lnTo>
                <a:lnTo>
                  <a:pt x="383" y="406"/>
                </a:lnTo>
                <a:lnTo>
                  <a:pt x="370" y="411"/>
                </a:lnTo>
                <a:lnTo>
                  <a:pt x="348" y="426"/>
                </a:lnTo>
                <a:lnTo>
                  <a:pt x="330" y="441"/>
                </a:lnTo>
                <a:lnTo>
                  <a:pt x="315" y="459"/>
                </a:lnTo>
                <a:lnTo>
                  <a:pt x="305" y="476"/>
                </a:lnTo>
                <a:lnTo>
                  <a:pt x="295" y="496"/>
                </a:lnTo>
                <a:lnTo>
                  <a:pt x="290" y="514"/>
                </a:lnTo>
                <a:lnTo>
                  <a:pt x="285" y="532"/>
                </a:lnTo>
                <a:lnTo>
                  <a:pt x="283" y="551"/>
                </a:lnTo>
                <a:lnTo>
                  <a:pt x="282" y="567"/>
                </a:lnTo>
                <a:lnTo>
                  <a:pt x="283" y="596"/>
                </a:lnTo>
                <a:lnTo>
                  <a:pt x="287" y="616"/>
                </a:lnTo>
                <a:lnTo>
                  <a:pt x="288" y="622"/>
                </a:lnTo>
                <a:lnTo>
                  <a:pt x="148" y="616"/>
                </a:lnTo>
                <a:lnTo>
                  <a:pt x="130" y="616"/>
                </a:lnTo>
                <a:lnTo>
                  <a:pt x="113" y="612"/>
                </a:lnTo>
                <a:lnTo>
                  <a:pt x="98" y="607"/>
                </a:lnTo>
                <a:lnTo>
                  <a:pt x="83" y="601"/>
                </a:lnTo>
                <a:lnTo>
                  <a:pt x="70" y="592"/>
                </a:lnTo>
                <a:lnTo>
                  <a:pt x="58" y="584"/>
                </a:lnTo>
                <a:lnTo>
                  <a:pt x="48" y="574"/>
                </a:lnTo>
                <a:lnTo>
                  <a:pt x="39" y="564"/>
                </a:lnTo>
                <a:lnTo>
                  <a:pt x="22" y="544"/>
                </a:lnTo>
                <a:lnTo>
                  <a:pt x="10" y="526"/>
                </a:lnTo>
                <a:lnTo>
                  <a:pt x="0" y="509"/>
                </a:lnTo>
                <a:lnTo>
                  <a:pt x="0" y="457"/>
                </a:lnTo>
                <a:lnTo>
                  <a:pt x="2" y="449"/>
                </a:lnTo>
                <a:lnTo>
                  <a:pt x="5" y="444"/>
                </a:lnTo>
                <a:lnTo>
                  <a:pt x="9" y="443"/>
                </a:lnTo>
                <a:lnTo>
                  <a:pt x="10" y="443"/>
                </a:lnTo>
                <a:lnTo>
                  <a:pt x="65" y="354"/>
                </a:lnTo>
                <a:lnTo>
                  <a:pt x="82" y="341"/>
                </a:lnTo>
                <a:lnTo>
                  <a:pt x="102" y="331"/>
                </a:lnTo>
                <a:lnTo>
                  <a:pt x="122" y="321"/>
                </a:lnTo>
                <a:lnTo>
                  <a:pt x="143" y="311"/>
                </a:lnTo>
                <a:lnTo>
                  <a:pt x="188" y="296"/>
                </a:lnTo>
                <a:lnTo>
                  <a:pt x="233" y="284"/>
                </a:lnTo>
                <a:lnTo>
                  <a:pt x="275" y="276"/>
                </a:lnTo>
                <a:lnTo>
                  <a:pt x="308" y="269"/>
                </a:lnTo>
                <a:lnTo>
                  <a:pt x="340" y="264"/>
                </a:lnTo>
                <a:lnTo>
                  <a:pt x="365" y="259"/>
                </a:lnTo>
                <a:lnTo>
                  <a:pt x="402" y="254"/>
                </a:lnTo>
                <a:lnTo>
                  <a:pt x="491" y="246"/>
                </a:lnTo>
                <a:lnTo>
                  <a:pt x="606" y="236"/>
                </a:lnTo>
                <a:lnTo>
                  <a:pt x="636" y="229"/>
                </a:lnTo>
                <a:lnTo>
                  <a:pt x="715" y="181"/>
                </a:lnTo>
                <a:lnTo>
                  <a:pt x="781" y="141"/>
                </a:lnTo>
                <a:lnTo>
                  <a:pt x="836" y="109"/>
                </a:lnTo>
                <a:lnTo>
                  <a:pt x="883" y="86"/>
                </a:lnTo>
                <a:lnTo>
                  <a:pt x="918" y="68"/>
                </a:lnTo>
                <a:lnTo>
                  <a:pt x="944" y="56"/>
                </a:lnTo>
                <a:lnTo>
                  <a:pt x="964" y="48"/>
                </a:lnTo>
                <a:lnTo>
                  <a:pt x="964" y="45"/>
                </a:lnTo>
                <a:lnTo>
                  <a:pt x="976" y="40"/>
                </a:lnTo>
                <a:lnTo>
                  <a:pt x="996" y="35"/>
                </a:lnTo>
                <a:lnTo>
                  <a:pt x="1044" y="23"/>
                </a:lnTo>
                <a:lnTo>
                  <a:pt x="1111" y="10"/>
                </a:lnTo>
                <a:lnTo>
                  <a:pt x="1144" y="6"/>
                </a:lnTo>
                <a:lnTo>
                  <a:pt x="1191" y="3"/>
                </a:lnTo>
                <a:lnTo>
                  <a:pt x="1247" y="1"/>
                </a:lnTo>
                <a:lnTo>
                  <a:pt x="1309" y="0"/>
                </a:lnTo>
                <a:lnTo>
                  <a:pt x="1439" y="1"/>
                </a:lnTo>
                <a:lnTo>
                  <a:pt x="1552" y="3"/>
                </a:lnTo>
                <a:lnTo>
                  <a:pt x="1599" y="6"/>
                </a:lnTo>
                <a:lnTo>
                  <a:pt x="1642" y="11"/>
                </a:lnTo>
                <a:lnTo>
                  <a:pt x="1682" y="20"/>
                </a:lnTo>
                <a:lnTo>
                  <a:pt x="1715" y="26"/>
                </a:lnTo>
                <a:lnTo>
                  <a:pt x="1767" y="40"/>
                </a:lnTo>
                <a:lnTo>
                  <a:pt x="1785" y="46"/>
                </a:lnTo>
                <a:lnTo>
                  <a:pt x="1825" y="58"/>
                </a:lnTo>
                <a:lnTo>
                  <a:pt x="1877" y="76"/>
                </a:lnTo>
                <a:lnTo>
                  <a:pt x="1997" y="123"/>
                </a:lnTo>
                <a:lnTo>
                  <a:pt x="2102" y="166"/>
                </a:lnTo>
                <a:lnTo>
                  <a:pt x="2147" y="184"/>
                </a:lnTo>
                <a:lnTo>
                  <a:pt x="2152" y="184"/>
                </a:lnTo>
                <a:lnTo>
                  <a:pt x="2238" y="193"/>
                </a:lnTo>
                <a:lnTo>
                  <a:pt x="2243" y="194"/>
                </a:lnTo>
                <a:lnTo>
                  <a:pt x="2245" y="198"/>
                </a:lnTo>
                <a:lnTo>
                  <a:pt x="2247" y="203"/>
                </a:lnTo>
                <a:lnTo>
                  <a:pt x="2263" y="341"/>
                </a:lnTo>
                <a:lnTo>
                  <a:pt x="2303" y="388"/>
                </a:lnTo>
                <a:close/>
                <a:moveTo>
                  <a:pt x="1339" y="43"/>
                </a:moveTo>
                <a:lnTo>
                  <a:pt x="1326" y="244"/>
                </a:lnTo>
                <a:lnTo>
                  <a:pt x="1632" y="233"/>
                </a:lnTo>
                <a:lnTo>
                  <a:pt x="1640" y="91"/>
                </a:lnTo>
                <a:lnTo>
                  <a:pt x="1632" y="86"/>
                </a:lnTo>
                <a:lnTo>
                  <a:pt x="1607" y="73"/>
                </a:lnTo>
                <a:lnTo>
                  <a:pt x="1590" y="64"/>
                </a:lnTo>
                <a:lnTo>
                  <a:pt x="1572" y="58"/>
                </a:lnTo>
                <a:lnTo>
                  <a:pt x="1550" y="53"/>
                </a:lnTo>
                <a:lnTo>
                  <a:pt x="1527" y="49"/>
                </a:lnTo>
                <a:lnTo>
                  <a:pt x="1461" y="45"/>
                </a:lnTo>
                <a:lnTo>
                  <a:pt x="1399" y="43"/>
                </a:lnTo>
                <a:lnTo>
                  <a:pt x="1367" y="43"/>
                </a:lnTo>
                <a:lnTo>
                  <a:pt x="1339" y="43"/>
                </a:lnTo>
                <a:close/>
                <a:moveTo>
                  <a:pt x="761" y="246"/>
                </a:moveTo>
                <a:lnTo>
                  <a:pt x="761" y="246"/>
                </a:lnTo>
                <a:lnTo>
                  <a:pt x="753" y="254"/>
                </a:lnTo>
                <a:lnTo>
                  <a:pt x="751" y="259"/>
                </a:lnTo>
                <a:lnTo>
                  <a:pt x="751" y="263"/>
                </a:lnTo>
                <a:lnTo>
                  <a:pt x="755" y="266"/>
                </a:lnTo>
                <a:lnTo>
                  <a:pt x="763" y="269"/>
                </a:lnTo>
                <a:lnTo>
                  <a:pt x="768" y="269"/>
                </a:lnTo>
                <a:lnTo>
                  <a:pt x="1277" y="244"/>
                </a:lnTo>
                <a:lnTo>
                  <a:pt x="1307" y="41"/>
                </a:lnTo>
                <a:lnTo>
                  <a:pt x="1242" y="43"/>
                </a:lnTo>
                <a:lnTo>
                  <a:pt x="1186" y="46"/>
                </a:lnTo>
                <a:lnTo>
                  <a:pt x="1138" y="53"/>
                </a:lnTo>
                <a:lnTo>
                  <a:pt x="1098" y="61"/>
                </a:lnTo>
                <a:lnTo>
                  <a:pt x="1066" y="68"/>
                </a:lnTo>
                <a:lnTo>
                  <a:pt x="1043" y="74"/>
                </a:lnTo>
                <a:lnTo>
                  <a:pt x="1024" y="81"/>
                </a:lnTo>
                <a:lnTo>
                  <a:pt x="1008" y="86"/>
                </a:lnTo>
                <a:lnTo>
                  <a:pt x="991" y="94"/>
                </a:lnTo>
                <a:lnTo>
                  <a:pt x="953" y="114"/>
                </a:lnTo>
                <a:lnTo>
                  <a:pt x="913" y="138"/>
                </a:lnTo>
                <a:lnTo>
                  <a:pt x="874" y="163"/>
                </a:lnTo>
                <a:lnTo>
                  <a:pt x="811" y="206"/>
                </a:lnTo>
                <a:lnTo>
                  <a:pt x="786" y="224"/>
                </a:lnTo>
                <a:lnTo>
                  <a:pt x="761" y="246"/>
                </a:lnTo>
                <a:close/>
                <a:moveTo>
                  <a:pt x="966" y="45"/>
                </a:moveTo>
                <a:lnTo>
                  <a:pt x="966" y="48"/>
                </a:lnTo>
                <a:lnTo>
                  <a:pt x="954" y="53"/>
                </a:lnTo>
                <a:lnTo>
                  <a:pt x="933" y="63"/>
                </a:lnTo>
                <a:lnTo>
                  <a:pt x="869" y="96"/>
                </a:lnTo>
                <a:lnTo>
                  <a:pt x="781" y="144"/>
                </a:lnTo>
                <a:lnTo>
                  <a:pt x="636" y="231"/>
                </a:lnTo>
                <a:lnTo>
                  <a:pt x="645" y="231"/>
                </a:lnTo>
                <a:lnTo>
                  <a:pt x="653" y="233"/>
                </a:lnTo>
                <a:lnTo>
                  <a:pt x="668" y="239"/>
                </a:lnTo>
                <a:lnTo>
                  <a:pt x="686" y="248"/>
                </a:lnTo>
                <a:lnTo>
                  <a:pt x="690" y="248"/>
                </a:lnTo>
                <a:lnTo>
                  <a:pt x="695" y="246"/>
                </a:lnTo>
                <a:lnTo>
                  <a:pt x="706" y="239"/>
                </a:lnTo>
                <a:lnTo>
                  <a:pt x="723" y="228"/>
                </a:lnTo>
                <a:lnTo>
                  <a:pt x="735" y="218"/>
                </a:lnTo>
                <a:lnTo>
                  <a:pt x="751" y="204"/>
                </a:lnTo>
                <a:lnTo>
                  <a:pt x="791" y="178"/>
                </a:lnTo>
                <a:lnTo>
                  <a:pt x="836" y="149"/>
                </a:lnTo>
                <a:lnTo>
                  <a:pt x="884" y="121"/>
                </a:lnTo>
                <a:lnTo>
                  <a:pt x="968" y="76"/>
                </a:lnTo>
                <a:lnTo>
                  <a:pt x="1004" y="56"/>
                </a:lnTo>
                <a:lnTo>
                  <a:pt x="998" y="53"/>
                </a:lnTo>
                <a:lnTo>
                  <a:pt x="984" y="49"/>
                </a:lnTo>
                <a:lnTo>
                  <a:pt x="968" y="45"/>
                </a:lnTo>
                <a:lnTo>
                  <a:pt x="966" y="45"/>
                </a:lnTo>
                <a:close/>
                <a:moveTo>
                  <a:pt x="1782" y="48"/>
                </a:moveTo>
                <a:lnTo>
                  <a:pt x="1764" y="58"/>
                </a:lnTo>
                <a:lnTo>
                  <a:pt x="2113" y="196"/>
                </a:lnTo>
                <a:lnTo>
                  <a:pt x="2117" y="196"/>
                </a:lnTo>
                <a:lnTo>
                  <a:pt x="2130" y="193"/>
                </a:lnTo>
                <a:lnTo>
                  <a:pt x="2140" y="191"/>
                </a:lnTo>
                <a:lnTo>
                  <a:pt x="2145" y="188"/>
                </a:lnTo>
                <a:lnTo>
                  <a:pt x="2147" y="186"/>
                </a:lnTo>
                <a:lnTo>
                  <a:pt x="2097" y="164"/>
                </a:lnTo>
                <a:lnTo>
                  <a:pt x="1982" y="118"/>
                </a:lnTo>
                <a:lnTo>
                  <a:pt x="1919" y="93"/>
                </a:lnTo>
                <a:lnTo>
                  <a:pt x="1860" y="71"/>
                </a:lnTo>
                <a:lnTo>
                  <a:pt x="1812" y="54"/>
                </a:lnTo>
                <a:lnTo>
                  <a:pt x="1794" y="49"/>
                </a:lnTo>
                <a:lnTo>
                  <a:pt x="1782" y="48"/>
                </a:lnTo>
                <a:close/>
                <a:moveTo>
                  <a:pt x="1654" y="94"/>
                </a:moveTo>
                <a:lnTo>
                  <a:pt x="1650" y="231"/>
                </a:lnTo>
                <a:lnTo>
                  <a:pt x="1764" y="228"/>
                </a:lnTo>
                <a:lnTo>
                  <a:pt x="1764" y="186"/>
                </a:lnTo>
                <a:lnTo>
                  <a:pt x="1762" y="181"/>
                </a:lnTo>
                <a:lnTo>
                  <a:pt x="1759" y="169"/>
                </a:lnTo>
                <a:lnTo>
                  <a:pt x="1755" y="163"/>
                </a:lnTo>
                <a:lnTo>
                  <a:pt x="1749" y="156"/>
                </a:lnTo>
                <a:lnTo>
                  <a:pt x="1742" y="149"/>
                </a:lnTo>
                <a:lnTo>
                  <a:pt x="1734" y="143"/>
                </a:lnTo>
                <a:lnTo>
                  <a:pt x="1697" y="118"/>
                </a:lnTo>
                <a:lnTo>
                  <a:pt x="1670" y="101"/>
                </a:lnTo>
                <a:lnTo>
                  <a:pt x="1660" y="96"/>
                </a:lnTo>
                <a:lnTo>
                  <a:pt x="1654" y="94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Rectangle 433"/>
          <p:cNvSpPr>
            <a:spLocks noChangeArrowheads="1"/>
          </p:cNvSpPr>
          <p:nvPr/>
        </p:nvSpPr>
        <p:spPr bwMode="auto">
          <a:xfrm>
            <a:off x="841375" y="2798763"/>
            <a:ext cx="4133850" cy="1530350"/>
          </a:xfrm>
          <a:prstGeom prst="rect">
            <a:avLst/>
          </a:prstGeom>
          <a:solidFill>
            <a:srgbClr val="E1EE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Rectangle 434"/>
          <p:cNvSpPr>
            <a:spLocks noChangeArrowheads="1"/>
          </p:cNvSpPr>
          <p:nvPr/>
        </p:nvSpPr>
        <p:spPr bwMode="auto">
          <a:xfrm>
            <a:off x="838200" y="4492625"/>
            <a:ext cx="4133850" cy="1843088"/>
          </a:xfrm>
          <a:prstGeom prst="rect">
            <a:avLst/>
          </a:prstGeom>
          <a:solidFill>
            <a:srgbClr val="E3F2E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1" name="Rectangle 435"/>
          <p:cNvSpPr>
            <a:spLocks noChangeArrowheads="1"/>
          </p:cNvSpPr>
          <p:nvPr/>
        </p:nvSpPr>
        <p:spPr bwMode="auto">
          <a:xfrm>
            <a:off x="5237163" y="3494088"/>
            <a:ext cx="2751137" cy="2841625"/>
          </a:xfrm>
          <a:prstGeom prst="rect">
            <a:avLst/>
          </a:prstGeom>
          <a:solidFill>
            <a:srgbClr val="E3E3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2" name="Freeform 436"/>
          <p:cNvSpPr>
            <a:spLocks noEditPoints="1"/>
          </p:cNvSpPr>
          <p:nvPr/>
        </p:nvSpPr>
        <p:spPr bwMode="auto">
          <a:xfrm>
            <a:off x="1181100" y="4727575"/>
            <a:ext cx="3576638" cy="1293813"/>
          </a:xfrm>
          <a:custGeom>
            <a:avLst/>
            <a:gdLst>
              <a:gd name="T0" fmla="*/ 30163 w 2253"/>
              <a:gd name="T1" fmla="*/ 838200 h 815"/>
              <a:gd name="T2" fmla="*/ 119063 w 2253"/>
              <a:gd name="T3" fmla="*/ 711200 h 815"/>
              <a:gd name="T4" fmla="*/ 490538 w 2253"/>
              <a:gd name="T5" fmla="*/ 531813 h 815"/>
              <a:gd name="T6" fmla="*/ 722313 w 2253"/>
              <a:gd name="T7" fmla="*/ 444500 h 815"/>
              <a:gd name="T8" fmla="*/ 944563 w 2253"/>
              <a:gd name="T9" fmla="*/ 400050 h 815"/>
              <a:gd name="T10" fmla="*/ 1627188 w 2253"/>
              <a:gd name="T11" fmla="*/ 85725 h 815"/>
              <a:gd name="T12" fmla="*/ 1690688 w 2253"/>
              <a:gd name="T13" fmla="*/ 61913 h 815"/>
              <a:gd name="T14" fmla="*/ 1925638 w 2253"/>
              <a:gd name="T15" fmla="*/ 47625 h 815"/>
              <a:gd name="T16" fmla="*/ 2112963 w 2253"/>
              <a:gd name="T17" fmla="*/ 23813 h 815"/>
              <a:gd name="T18" fmla="*/ 2179638 w 2253"/>
              <a:gd name="T19" fmla="*/ 11113 h 815"/>
              <a:gd name="T20" fmla="*/ 2533650 w 2253"/>
              <a:gd name="T21" fmla="*/ 6350 h 815"/>
              <a:gd name="T22" fmla="*/ 2705100 w 2253"/>
              <a:gd name="T23" fmla="*/ 42863 h 815"/>
              <a:gd name="T24" fmla="*/ 2803525 w 2253"/>
              <a:gd name="T25" fmla="*/ 146050 h 815"/>
              <a:gd name="T26" fmla="*/ 3514725 w 2253"/>
              <a:gd name="T27" fmla="*/ 288925 h 815"/>
              <a:gd name="T28" fmla="*/ 3575050 w 2253"/>
              <a:gd name="T29" fmla="*/ 301625 h 815"/>
              <a:gd name="T30" fmla="*/ 3548063 w 2253"/>
              <a:gd name="T31" fmla="*/ 420688 h 815"/>
              <a:gd name="T32" fmla="*/ 3514725 w 2253"/>
              <a:gd name="T33" fmla="*/ 484188 h 815"/>
              <a:gd name="T34" fmla="*/ 3468688 w 2253"/>
              <a:gd name="T35" fmla="*/ 593725 h 815"/>
              <a:gd name="T36" fmla="*/ 3360738 w 2253"/>
              <a:gd name="T37" fmla="*/ 655638 h 815"/>
              <a:gd name="T38" fmla="*/ 3357563 w 2253"/>
              <a:gd name="T39" fmla="*/ 554038 h 815"/>
              <a:gd name="T40" fmla="*/ 3313113 w 2253"/>
              <a:gd name="T41" fmla="*/ 498475 h 815"/>
              <a:gd name="T42" fmla="*/ 3238500 w 2253"/>
              <a:gd name="T43" fmla="*/ 479425 h 815"/>
              <a:gd name="T44" fmla="*/ 3119438 w 2253"/>
              <a:gd name="T45" fmla="*/ 542925 h 815"/>
              <a:gd name="T46" fmla="*/ 3000375 w 2253"/>
              <a:gd name="T47" fmla="*/ 690563 h 815"/>
              <a:gd name="T48" fmla="*/ 2887663 w 2253"/>
              <a:gd name="T49" fmla="*/ 849313 h 815"/>
              <a:gd name="T50" fmla="*/ 2760663 w 2253"/>
              <a:gd name="T51" fmla="*/ 939800 h 815"/>
              <a:gd name="T52" fmla="*/ 1655763 w 2253"/>
              <a:gd name="T53" fmla="*/ 1122363 h 815"/>
              <a:gd name="T54" fmla="*/ 1679575 w 2253"/>
              <a:gd name="T55" fmla="*/ 992188 h 815"/>
              <a:gd name="T56" fmla="*/ 1643063 w 2253"/>
              <a:gd name="T57" fmla="*/ 833438 h 815"/>
              <a:gd name="T58" fmla="*/ 1555750 w 2253"/>
              <a:gd name="T59" fmla="*/ 738188 h 815"/>
              <a:gd name="T60" fmla="*/ 1438275 w 2253"/>
              <a:gd name="T61" fmla="*/ 682625 h 815"/>
              <a:gd name="T62" fmla="*/ 1285875 w 2253"/>
              <a:gd name="T63" fmla="*/ 669925 h 815"/>
              <a:gd name="T64" fmla="*/ 1087438 w 2253"/>
              <a:gd name="T65" fmla="*/ 742950 h 815"/>
              <a:gd name="T66" fmla="*/ 955675 w 2253"/>
              <a:gd name="T67" fmla="*/ 868363 h 815"/>
              <a:gd name="T68" fmla="*/ 884238 w 2253"/>
              <a:gd name="T69" fmla="*/ 973138 h 815"/>
              <a:gd name="T70" fmla="*/ 788988 w 2253"/>
              <a:gd name="T71" fmla="*/ 1249363 h 815"/>
              <a:gd name="T72" fmla="*/ 666750 w 2253"/>
              <a:gd name="T73" fmla="*/ 1293813 h 815"/>
              <a:gd name="T74" fmla="*/ 196850 w 2253"/>
              <a:gd name="T75" fmla="*/ 1146175 h 815"/>
              <a:gd name="T76" fmla="*/ 3175 w 2253"/>
              <a:gd name="T77" fmla="*/ 915988 h 815"/>
              <a:gd name="T78" fmla="*/ 1123950 w 2253"/>
              <a:gd name="T79" fmla="*/ 388938 h 815"/>
              <a:gd name="T80" fmla="*/ 1438275 w 2253"/>
              <a:gd name="T81" fmla="*/ 407988 h 815"/>
              <a:gd name="T82" fmla="*/ 2036763 w 2253"/>
              <a:gd name="T83" fmla="*/ 93663 h 815"/>
              <a:gd name="T84" fmla="*/ 1666875 w 2253"/>
              <a:gd name="T85" fmla="*/ 90488 h 815"/>
              <a:gd name="T86" fmla="*/ 2459038 w 2253"/>
              <a:gd name="T87" fmla="*/ 317500 h 815"/>
              <a:gd name="T88" fmla="*/ 2546350 w 2253"/>
              <a:gd name="T89" fmla="*/ 277813 h 815"/>
              <a:gd name="T90" fmla="*/ 2590800 w 2253"/>
              <a:gd name="T91" fmla="*/ 214313 h 815"/>
              <a:gd name="T92" fmla="*/ 2589213 w 2253"/>
              <a:gd name="T93" fmla="*/ 153988 h 815"/>
              <a:gd name="T94" fmla="*/ 2535238 w 2253"/>
              <a:gd name="T95" fmla="*/ 109538 h 815"/>
              <a:gd name="T96" fmla="*/ 1917700 w 2253"/>
              <a:gd name="T97" fmla="*/ 412750 h 815"/>
              <a:gd name="T98" fmla="*/ 1927225 w 2253"/>
              <a:gd name="T99" fmla="*/ 436563 h 815"/>
              <a:gd name="T100" fmla="*/ 2033588 w 2253"/>
              <a:gd name="T101" fmla="*/ 427038 h 815"/>
              <a:gd name="T102" fmla="*/ 2136775 w 2253"/>
              <a:gd name="T103" fmla="*/ 420688 h 815"/>
              <a:gd name="T104" fmla="*/ 2163763 w 2253"/>
              <a:gd name="T105" fmla="*/ 371475 h 815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253"/>
              <a:gd name="T160" fmla="*/ 0 h 815"/>
              <a:gd name="T161" fmla="*/ 2253 w 2253"/>
              <a:gd name="T162" fmla="*/ 815 h 815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253" h="815">
                <a:moveTo>
                  <a:pt x="2" y="577"/>
                </a:moveTo>
                <a:lnTo>
                  <a:pt x="2" y="577"/>
                </a:lnTo>
                <a:lnTo>
                  <a:pt x="5" y="563"/>
                </a:lnTo>
                <a:lnTo>
                  <a:pt x="9" y="552"/>
                </a:lnTo>
                <a:lnTo>
                  <a:pt x="19" y="528"/>
                </a:lnTo>
                <a:lnTo>
                  <a:pt x="30" y="505"/>
                </a:lnTo>
                <a:lnTo>
                  <a:pt x="42" y="487"/>
                </a:lnTo>
                <a:lnTo>
                  <a:pt x="55" y="470"/>
                </a:lnTo>
                <a:lnTo>
                  <a:pt x="65" y="458"/>
                </a:lnTo>
                <a:lnTo>
                  <a:pt x="75" y="448"/>
                </a:lnTo>
                <a:lnTo>
                  <a:pt x="97" y="435"/>
                </a:lnTo>
                <a:lnTo>
                  <a:pt x="132" y="417"/>
                </a:lnTo>
                <a:lnTo>
                  <a:pt x="224" y="374"/>
                </a:lnTo>
                <a:lnTo>
                  <a:pt x="309" y="335"/>
                </a:lnTo>
                <a:lnTo>
                  <a:pt x="347" y="319"/>
                </a:lnTo>
                <a:lnTo>
                  <a:pt x="382" y="304"/>
                </a:lnTo>
                <a:lnTo>
                  <a:pt x="418" y="292"/>
                </a:lnTo>
                <a:lnTo>
                  <a:pt x="455" y="280"/>
                </a:lnTo>
                <a:lnTo>
                  <a:pt x="488" y="272"/>
                </a:lnTo>
                <a:lnTo>
                  <a:pt x="542" y="262"/>
                </a:lnTo>
                <a:lnTo>
                  <a:pt x="563" y="259"/>
                </a:lnTo>
                <a:lnTo>
                  <a:pt x="595" y="252"/>
                </a:lnTo>
                <a:lnTo>
                  <a:pt x="647" y="242"/>
                </a:lnTo>
                <a:lnTo>
                  <a:pt x="713" y="229"/>
                </a:lnTo>
                <a:lnTo>
                  <a:pt x="815" y="179"/>
                </a:lnTo>
                <a:lnTo>
                  <a:pt x="1020" y="60"/>
                </a:lnTo>
                <a:lnTo>
                  <a:pt x="1025" y="54"/>
                </a:lnTo>
                <a:lnTo>
                  <a:pt x="1033" y="47"/>
                </a:lnTo>
                <a:lnTo>
                  <a:pt x="1043" y="44"/>
                </a:lnTo>
                <a:lnTo>
                  <a:pt x="1055" y="40"/>
                </a:lnTo>
                <a:lnTo>
                  <a:pt x="1065" y="39"/>
                </a:lnTo>
                <a:lnTo>
                  <a:pt x="1083" y="37"/>
                </a:lnTo>
                <a:lnTo>
                  <a:pt x="1090" y="35"/>
                </a:lnTo>
                <a:lnTo>
                  <a:pt x="1134" y="34"/>
                </a:lnTo>
                <a:lnTo>
                  <a:pt x="1213" y="30"/>
                </a:lnTo>
                <a:lnTo>
                  <a:pt x="1321" y="29"/>
                </a:lnTo>
                <a:lnTo>
                  <a:pt x="1321" y="24"/>
                </a:lnTo>
                <a:lnTo>
                  <a:pt x="1324" y="19"/>
                </a:lnTo>
                <a:lnTo>
                  <a:pt x="1331" y="15"/>
                </a:lnTo>
                <a:lnTo>
                  <a:pt x="1341" y="12"/>
                </a:lnTo>
                <a:lnTo>
                  <a:pt x="1356" y="10"/>
                </a:lnTo>
                <a:lnTo>
                  <a:pt x="1373" y="7"/>
                </a:lnTo>
                <a:lnTo>
                  <a:pt x="1421" y="4"/>
                </a:lnTo>
                <a:lnTo>
                  <a:pt x="1464" y="2"/>
                </a:lnTo>
                <a:lnTo>
                  <a:pt x="1504" y="0"/>
                </a:lnTo>
                <a:lnTo>
                  <a:pt x="1539" y="2"/>
                </a:lnTo>
                <a:lnTo>
                  <a:pt x="1596" y="4"/>
                </a:lnTo>
                <a:lnTo>
                  <a:pt x="1639" y="9"/>
                </a:lnTo>
                <a:lnTo>
                  <a:pt x="1671" y="15"/>
                </a:lnTo>
                <a:lnTo>
                  <a:pt x="1691" y="20"/>
                </a:lnTo>
                <a:lnTo>
                  <a:pt x="1701" y="25"/>
                </a:lnTo>
                <a:lnTo>
                  <a:pt x="1704" y="27"/>
                </a:lnTo>
                <a:lnTo>
                  <a:pt x="1721" y="44"/>
                </a:lnTo>
                <a:lnTo>
                  <a:pt x="1741" y="65"/>
                </a:lnTo>
                <a:lnTo>
                  <a:pt x="1766" y="92"/>
                </a:lnTo>
                <a:lnTo>
                  <a:pt x="1797" y="105"/>
                </a:lnTo>
                <a:lnTo>
                  <a:pt x="1844" y="127"/>
                </a:lnTo>
                <a:lnTo>
                  <a:pt x="1907" y="154"/>
                </a:lnTo>
                <a:lnTo>
                  <a:pt x="1912" y="149"/>
                </a:lnTo>
                <a:lnTo>
                  <a:pt x="2214" y="182"/>
                </a:lnTo>
                <a:lnTo>
                  <a:pt x="2235" y="185"/>
                </a:lnTo>
                <a:lnTo>
                  <a:pt x="2245" y="187"/>
                </a:lnTo>
                <a:lnTo>
                  <a:pt x="2252" y="190"/>
                </a:lnTo>
                <a:lnTo>
                  <a:pt x="2253" y="202"/>
                </a:lnTo>
                <a:lnTo>
                  <a:pt x="2252" y="212"/>
                </a:lnTo>
                <a:lnTo>
                  <a:pt x="2248" y="232"/>
                </a:lnTo>
                <a:lnTo>
                  <a:pt x="2243" y="250"/>
                </a:lnTo>
                <a:lnTo>
                  <a:pt x="2235" y="265"/>
                </a:lnTo>
                <a:lnTo>
                  <a:pt x="2228" y="277"/>
                </a:lnTo>
                <a:lnTo>
                  <a:pt x="2222" y="285"/>
                </a:lnTo>
                <a:lnTo>
                  <a:pt x="2214" y="294"/>
                </a:lnTo>
                <a:lnTo>
                  <a:pt x="2214" y="305"/>
                </a:lnTo>
                <a:lnTo>
                  <a:pt x="2209" y="319"/>
                </a:lnTo>
                <a:lnTo>
                  <a:pt x="2199" y="345"/>
                </a:lnTo>
                <a:lnTo>
                  <a:pt x="2189" y="365"/>
                </a:lnTo>
                <a:lnTo>
                  <a:pt x="2185" y="374"/>
                </a:lnTo>
                <a:lnTo>
                  <a:pt x="2144" y="417"/>
                </a:lnTo>
                <a:lnTo>
                  <a:pt x="2109" y="453"/>
                </a:lnTo>
                <a:lnTo>
                  <a:pt x="2114" y="433"/>
                </a:lnTo>
                <a:lnTo>
                  <a:pt x="2117" y="413"/>
                </a:lnTo>
                <a:lnTo>
                  <a:pt x="2120" y="397"/>
                </a:lnTo>
                <a:lnTo>
                  <a:pt x="2120" y="384"/>
                </a:lnTo>
                <a:lnTo>
                  <a:pt x="2119" y="370"/>
                </a:lnTo>
                <a:lnTo>
                  <a:pt x="2117" y="359"/>
                </a:lnTo>
                <a:lnTo>
                  <a:pt x="2115" y="349"/>
                </a:lnTo>
                <a:lnTo>
                  <a:pt x="2112" y="340"/>
                </a:lnTo>
                <a:lnTo>
                  <a:pt x="2104" y="327"/>
                </a:lnTo>
                <a:lnTo>
                  <a:pt x="2095" y="319"/>
                </a:lnTo>
                <a:lnTo>
                  <a:pt x="2089" y="314"/>
                </a:lnTo>
                <a:lnTo>
                  <a:pt x="2087" y="314"/>
                </a:lnTo>
                <a:lnTo>
                  <a:pt x="2079" y="309"/>
                </a:lnTo>
                <a:lnTo>
                  <a:pt x="2072" y="305"/>
                </a:lnTo>
                <a:lnTo>
                  <a:pt x="2055" y="302"/>
                </a:lnTo>
                <a:lnTo>
                  <a:pt x="2040" y="302"/>
                </a:lnTo>
                <a:lnTo>
                  <a:pt x="2024" y="305"/>
                </a:lnTo>
                <a:lnTo>
                  <a:pt x="2009" y="312"/>
                </a:lnTo>
                <a:lnTo>
                  <a:pt x="1994" y="320"/>
                </a:lnTo>
                <a:lnTo>
                  <a:pt x="1979" y="330"/>
                </a:lnTo>
                <a:lnTo>
                  <a:pt x="1965" y="342"/>
                </a:lnTo>
                <a:lnTo>
                  <a:pt x="1940" y="365"/>
                </a:lnTo>
                <a:lnTo>
                  <a:pt x="1920" y="387"/>
                </a:lnTo>
                <a:lnTo>
                  <a:pt x="1904" y="408"/>
                </a:lnTo>
                <a:lnTo>
                  <a:pt x="1890" y="435"/>
                </a:lnTo>
                <a:lnTo>
                  <a:pt x="1875" y="460"/>
                </a:lnTo>
                <a:lnTo>
                  <a:pt x="1862" y="483"/>
                </a:lnTo>
                <a:lnTo>
                  <a:pt x="1847" y="503"/>
                </a:lnTo>
                <a:lnTo>
                  <a:pt x="1832" y="520"/>
                </a:lnTo>
                <a:lnTo>
                  <a:pt x="1819" y="535"/>
                </a:lnTo>
                <a:lnTo>
                  <a:pt x="1806" y="548"/>
                </a:lnTo>
                <a:lnTo>
                  <a:pt x="1792" y="558"/>
                </a:lnTo>
                <a:lnTo>
                  <a:pt x="1769" y="577"/>
                </a:lnTo>
                <a:lnTo>
                  <a:pt x="1751" y="587"/>
                </a:lnTo>
                <a:lnTo>
                  <a:pt x="1739" y="592"/>
                </a:lnTo>
                <a:lnTo>
                  <a:pt x="1736" y="593"/>
                </a:lnTo>
                <a:lnTo>
                  <a:pt x="1031" y="730"/>
                </a:lnTo>
                <a:lnTo>
                  <a:pt x="1035" y="723"/>
                </a:lnTo>
                <a:lnTo>
                  <a:pt x="1043" y="707"/>
                </a:lnTo>
                <a:lnTo>
                  <a:pt x="1048" y="692"/>
                </a:lnTo>
                <a:lnTo>
                  <a:pt x="1053" y="675"/>
                </a:lnTo>
                <a:lnTo>
                  <a:pt x="1056" y="658"/>
                </a:lnTo>
                <a:lnTo>
                  <a:pt x="1058" y="642"/>
                </a:lnTo>
                <a:lnTo>
                  <a:pt x="1058" y="625"/>
                </a:lnTo>
                <a:lnTo>
                  <a:pt x="1058" y="610"/>
                </a:lnTo>
                <a:lnTo>
                  <a:pt x="1056" y="595"/>
                </a:lnTo>
                <a:lnTo>
                  <a:pt x="1050" y="567"/>
                </a:lnTo>
                <a:lnTo>
                  <a:pt x="1043" y="543"/>
                </a:lnTo>
                <a:lnTo>
                  <a:pt x="1035" y="525"/>
                </a:lnTo>
                <a:lnTo>
                  <a:pt x="1026" y="513"/>
                </a:lnTo>
                <a:lnTo>
                  <a:pt x="1006" y="488"/>
                </a:lnTo>
                <a:lnTo>
                  <a:pt x="990" y="472"/>
                </a:lnTo>
                <a:lnTo>
                  <a:pt x="980" y="465"/>
                </a:lnTo>
                <a:lnTo>
                  <a:pt x="968" y="457"/>
                </a:lnTo>
                <a:lnTo>
                  <a:pt x="956" y="448"/>
                </a:lnTo>
                <a:lnTo>
                  <a:pt x="941" y="442"/>
                </a:lnTo>
                <a:lnTo>
                  <a:pt x="925" y="435"/>
                </a:lnTo>
                <a:lnTo>
                  <a:pt x="906" y="430"/>
                </a:lnTo>
                <a:lnTo>
                  <a:pt x="886" y="425"/>
                </a:lnTo>
                <a:lnTo>
                  <a:pt x="863" y="423"/>
                </a:lnTo>
                <a:lnTo>
                  <a:pt x="838" y="422"/>
                </a:lnTo>
                <a:lnTo>
                  <a:pt x="810" y="422"/>
                </a:lnTo>
                <a:lnTo>
                  <a:pt x="781" y="425"/>
                </a:lnTo>
                <a:lnTo>
                  <a:pt x="755" y="432"/>
                </a:lnTo>
                <a:lnTo>
                  <a:pt x="730" y="442"/>
                </a:lnTo>
                <a:lnTo>
                  <a:pt x="707" y="453"/>
                </a:lnTo>
                <a:lnTo>
                  <a:pt x="685" y="468"/>
                </a:lnTo>
                <a:lnTo>
                  <a:pt x="665" y="482"/>
                </a:lnTo>
                <a:lnTo>
                  <a:pt x="647" y="498"/>
                </a:lnTo>
                <a:lnTo>
                  <a:pt x="630" y="515"/>
                </a:lnTo>
                <a:lnTo>
                  <a:pt x="615" y="530"/>
                </a:lnTo>
                <a:lnTo>
                  <a:pt x="602" y="547"/>
                </a:lnTo>
                <a:lnTo>
                  <a:pt x="582" y="573"/>
                </a:lnTo>
                <a:lnTo>
                  <a:pt x="570" y="593"/>
                </a:lnTo>
                <a:lnTo>
                  <a:pt x="565" y="600"/>
                </a:lnTo>
                <a:lnTo>
                  <a:pt x="557" y="613"/>
                </a:lnTo>
                <a:lnTo>
                  <a:pt x="550" y="627"/>
                </a:lnTo>
                <a:lnTo>
                  <a:pt x="537" y="660"/>
                </a:lnTo>
                <a:lnTo>
                  <a:pt x="523" y="695"/>
                </a:lnTo>
                <a:lnTo>
                  <a:pt x="513" y="730"/>
                </a:lnTo>
                <a:lnTo>
                  <a:pt x="497" y="787"/>
                </a:lnTo>
                <a:lnTo>
                  <a:pt x="492" y="810"/>
                </a:lnTo>
                <a:lnTo>
                  <a:pt x="478" y="813"/>
                </a:lnTo>
                <a:lnTo>
                  <a:pt x="462" y="813"/>
                </a:lnTo>
                <a:lnTo>
                  <a:pt x="420" y="815"/>
                </a:lnTo>
                <a:lnTo>
                  <a:pt x="372" y="811"/>
                </a:lnTo>
                <a:lnTo>
                  <a:pt x="322" y="808"/>
                </a:lnTo>
                <a:lnTo>
                  <a:pt x="235" y="798"/>
                </a:lnTo>
                <a:lnTo>
                  <a:pt x="199" y="793"/>
                </a:lnTo>
                <a:lnTo>
                  <a:pt x="124" y="722"/>
                </a:lnTo>
                <a:lnTo>
                  <a:pt x="4" y="595"/>
                </a:lnTo>
                <a:lnTo>
                  <a:pt x="0" y="590"/>
                </a:lnTo>
                <a:lnTo>
                  <a:pt x="0" y="583"/>
                </a:lnTo>
                <a:lnTo>
                  <a:pt x="2" y="577"/>
                </a:lnTo>
                <a:close/>
                <a:moveTo>
                  <a:pt x="1020" y="60"/>
                </a:moveTo>
                <a:lnTo>
                  <a:pt x="813" y="182"/>
                </a:lnTo>
                <a:lnTo>
                  <a:pt x="713" y="229"/>
                </a:lnTo>
                <a:lnTo>
                  <a:pt x="708" y="245"/>
                </a:lnTo>
                <a:lnTo>
                  <a:pt x="731" y="249"/>
                </a:lnTo>
                <a:lnTo>
                  <a:pt x="761" y="252"/>
                </a:lnTo>
                <a:lnTo>
                  <a:pt x="830" y="255"/>
                </a:lnTo>
                <a:lnTo>
                  <a:pt x="906" y="257"/>
                </a:lnTo>
                <a:lnTo>
                  <a:pt x="986" y="259"/>
                </a:lnTo>
                <a:lnTo>
                  <a:pt x="1123" y="257"/>
                </a:lnTo>
                <a:lnTo>
                  <a:pt x="1181" y="255"/>
                </a:lnTo>
                <a:lnTo>
                  <a:pt x="1283" y="59"/>
                </a:lnTo>
                <a:lnTo>
                  <a:pt x="1248" y="59"/>
                </a:lnTo>
                <a:lnTo>
                  <a:pt x="1179" y="59"/>
                </a:lnTo>
                <a:lnTo>
                  <a:pt x="1086" y="57"/>
                </a:lnTo>
                <a:lnTo>
                  <a:pt x="1050" y="57"/>
                </a:lnTo>
                <a:lnTo>
                  <a:pt x="1028" y="57"/>
                </a:lnTo>
                <a:lnTo>
                  <a:pt x="1020" y="60"/>
                </a:lnTo>
                <a:close/>
                <a:moveTo>
                  <a:pt x="1363" y="230"/>
                </a:moveTo>
                <a:lnTo>
                  <a:pt x="1549" y="200"/>
                </a:lnTo>
                <a:lnTo>
                  <a:pt x="1561" y="199"/>
                </a:lnTo>
                <a:lnTo>
                  <a:pt x="1571" y="195"/>
                </a:lnTo>
                <a:lnTo>
                  <a:pt x="1581" y="190"/>
                </a:lnTo>
                <a:lnTo>
                  <a:pt x="1589" y="187"/>
                </a:lnTo>
                <a:lnTo>
                  <a:pt x="1604" y="175"/>
                </a:lnTo>
                <a:lnTo>
                  <a:pt x="1616" y="165"/>
                </a:lnTo>
                <a:lnTo>
                  <a:pt x="1622" y="154"/>
                </a:lnTo>
                <a:lnTo>
                  <a:pt x="1627" y="145"/>
                </a:lnTo>
                <a:lnTo>
                  <a:pt x="1632" y="135"/>
                </a:lnTo>
                <a:lnTo>
                  <a:pt x="1634" y="127"/>
                </a:lnTo>
                <a:lnTo>
                  <a:pt x="1634" y="117"/>
                </a:lnTo>
                <a:lnTo>
                  <a:pt x="1634" y="110"/>
                </a:lnTo>
                <a:lnTo>
                  <a:pt x="1632" y="102"/>
                </a:lnTo>
                <a:lnTo>
                  <a:pt x="1631" y="97"/>
                </a:lnTo>
                <a:lnTo>
                  <a:pt x="1627" y="90"/>
                </a:lnTo>
                <a:lnTo>
                  <a:pt x="1621" y="82"/>
                </a:lnTo>
                <a:lnTo>
                  <a:pt x="1612" y="75"/>
                </a:lnTo>
                <a:lnTo>
                  <a:pt x="1604" y="72"/>
                </a:lnTo>
                <a:lnTo>
                  <a:pt x="1597" y="69"/>
                </a:lnTo>
                <a:lnTo>
                  <a:pt x="1304" y="60"/>
                </a:lnTo>
                <a:lnTo>
                  <a:pt x="1201" y="259"/>
                </a:lnTo>
                <a:lnTo>
                  <a:pt x="1211" y="250"/>
                </a:lnTo>
                <a:lnTo>
                  <a:pt x="1208" y="260"/>
                </a:lnTo>
                <a:lnTo>
                  <a:pt x="1206" y="265"/>
                </a:lnTo>
                <a:lnTo>
                  <a:pt x="1204" y="272"/>
                </a:lnTo>
                <a:lnTo>
                  <a:pt x="1214" y="275"/>
                </a:lnTo>
                <a:lnTo>
                  <a:pt x="1223" y="275"/>
                </a:lnTo>
                <a:lnTo>
                  <a:pt x="1233" y="274"/>
                </a:lnTo>
                <a:lnTo>
                  <a:pt x="1239" y="267"/>
                </a:lnTo>
                <a:lnTo>
                  <a:pt x="1281" y="269"/>
                </a:lnTo>
                <a:lnTo>
                  <a:pt x="1316" y="269"/>
                </a:lnTo>
                <a:lnTo>
                  <a:pt x="1331" y="269"/>
                </a:lnTo>
                <a:lnTo>
                  <a:pt x="1344" y="267"/>
                </a:lnTo>
                <a:lnTo>
                  <a:pt x="1346" y="265"/>
                </a:lnTo>
                <a:lnTo>
                  <a:pt x="1354" y="262"/>
                </a:lnTo>
                <a:lnTo>
                  <a:pt x="1358" y="257"/>
                </a:lnTo>
                <a:lnTo>
                  <a:pt x="1361" y="252"/>
                </a:lnTo>
                <a:lnTo>
                  <a:pt x="1363" y="244"/>
                </a:lnTo>
                <a:lnTo>
                  <a:pt x="1363" y="234"/>
                </a:lnTo>
                <a:lnTo>
                  <a:pt x="1363" y="23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3" name="Freeform 437"/>
          <p:cNvSpPr>
            <a:spLocks/>
          </p:cNvSpPr>
          <p:nvPr/>
        </p:nvSpPr>
        <p:spPr bwMode="auto">
          <a:xfrm>
            <a:off x="3092450" y="5027613"/>
            <a:ext cx="252413" cy="134937"/>
          </a:xfrm>
          <a:custGeom>
            <a:avLst/>
            <a:gdLst>
              <a:gd name="T0" fmla="*/ 6350 w 159"/>
              <a:gd name="T1" fmla="*/ 107950 h 85"/>
              <a:gd name="T2" fmla="*/ 6350 w 159"/>
              <a:gd name="T3" fmla="*/ 107950 h 85"/>
              <a:gd name="T4" fmla="*/ 3175 w 159"/>
              <a:gd name="T5" fmla="*/ 119062 h 85"/>
              <a:gd name="T6" fmla="*/ 0 w 159"/>
              <a:gd name="T7" fmla="*/ 128587 h 85"/>
              <a:gd name="T8" fmla="*/ 0 w 159"/>
              <a:gd name="T9" fmla="*/ 128587 h 85"/>
              <a:gd name="T10" fmla="*/ 15875 w 159"/>
              <a:gd name="T11" fmla="*/ 131762 h 85"/>
              <a:gd name="T12" fmla="*/ 30163 w 159"/>
              <a:gd name="T13" fmla="*/ 134937 h 85"/>
              <a:gd name="T14" fmla="*/ 46038 w 159"/>
              <a:gd name="T15" fmla="*/ 131762 h 85"/>
              <a:gd name="T16" fmla="*/ 55563 w 159"/>
              <a:gd name="T17" fmla="*/ 119062 h 85"/>
              <a:gd name="T18" fmla="*/ 55563 w 159"/>
              <a:gd name="T19" fmla="*/ 119062 h 85"/>
              <a:gd name="T20" fmla="*/ 122238 w 159"/>
              <a:gd name="T21" fmla="*/ 120650 h 85"/>
              <a:gd name="T22" fmla="*/ 177800 w 159"/>
              <a:gd name="T23" fmla="*/ 123825 h 85"/>
              <a:gd name="T24" fmla="*/ 201613 w 159"/>
              <a:gd name="T25" fmla="*/ 120650 h 85"/>
              <a:gd name="T26" fmla="*/ 222250 w 159"/>
              <a:gd name="T27" fmla="*/ 119062 h 85"/>
              <a:gd name="T28" fmla="*/ 222250 w 159"/>
              <a:gd name="T29" fmla="*/ 119062 h 85"/>
              <a:gd name="T30" fmla="*/ 225425 w 159"/>
              <a:gd name="T31" fmla="*/ 119062 h 85"/>
              <a:gd name="T32" fmla="*/ 238125 w 159"/>
              <a:gd name="T33" fmla="*/ 111125 h 85"/>
              <a:gd name="T34" fmla="*/ 244475 w 159"/>
              <a:gd name="T35" fmla="*/ 104775 h 85"/>
              <a:gd name="T36" fmla="*/ 249238 w 159"/>
              <a:gd name="T37" fmla="*/ 96837 h 85"/>
              <a:gd name="T38" fmla="*/ 252413 w 159"/>
              <a:gd name="T39" fmla="*/ 84137 h 85"/>
              <a:gd name="T40" fmla="*/ 252413 w 159"/>
              <a:gd name="T41" fmla="*/ 68262 h 85"/>
              <a:gd name="T42" fmla="*/ 252413 w 159"/>
              <a:gd name="T43" fmla="*/ 68262 h 85"/>
              <a:gd name="T44" fmla="*/ 252413 w 159"/>
              <a:gd name="T45" fmla="*/ 47625 h 85"/>
              <a:gd name="T46" fmla="*/ 249238 w 159"/>
              <a:gd name="T47" fmla="*/ 28575 h 85"/>
              <a:gd name="T48" fmla="*/ 244475 w 159"/>
              <a:gd name="T49" fmla="*/ 12700 h 85"/>
              <a:gd name="T50" fmla="*/ 244475 w 159"/>
              <a:gd name="T51" fmla="*/ 12700 h 85"/>
              <a:gd name="T52" fmla="*/ 244475 w 159"/>
              <a:gd name="T53" fmla="*/ 9525 h 85"/>
              <a:gd name="T54" fmla="*/ 238125 w 159"/>
              <a:gd name="T55" fmla="*/ 7937 h 85"/>
              <a:gd name="T56" fmla="*/ 225425 w 159"/>
              <a:gd name="T57" fmla="*/ 1587 h 85"/>
              <a:gd name="T58" fmla="*/ 193675 w 159"/>
              <a:gd name="T59" fmla="*/ 0 h 85"/>
              <a:gd name="T60" fmla="*/ 119063 w 159"/>
              <a:gd name="T61" fmla="*/ 0 h 85"/>
              <a:gd name="T62" fmla="*/ 119063 w 159"/>
              <a:gd name="T63" fmla="*/ 0 h 85"/>
              <a:gd name="T64" fmla="*/ 109538 w 159"/>
              <a:gd name="T65" fmla="*/ 1587 h 85"/>
              <a:gd name="T66" fmla="*/ 95250 w 159"/>
              <a:gd name="T67" fmla="*/ 7937 h 85"/>
              <a:gd name="T68" fmla="*/ 82550 w 159"/>
              <a:gd name="T69" fmla="*/ 15875 h 85"/>
              <a:gd name="T70" fmla="*/ 82550 w 159"/>
              <a:gd name="T71" fmla="*/ 15875 h 85"/>
              <a:gd name="T72" fmla="*/ 71438 w 159"/>
              <a:gd name="T73" fmla="*/ 20637 h 85"/>
              <a:gd name="T74" fmla="*/ 61913 w 159"/>
              <a:gd name="T75" fmla="*/ 28575 h 85"/>
              <a:gd name="T76" fmla="*/ 53975 w 159"/>
              <a:gd name="T77" fmla="*/ 36512 h 85"/>
              <a:gd name="T78" fmla="*/ 14288 w 159"/>
              <a:gd name="T79" fmla="*/ 95250 h 85"/>
              <a:gd name="T80" fmla="*/ 14288 w 159"/>
              <a:gd name="T81" fmla="*/ 95250 h 85"/>
              <a:gd name="T82" fmla="*/ 6350 w 159"/>
              <a:gd name="T83" fmla="*/ 107950 h 85"/>
              <a:gd name="T84" fmla="*/ 6350 w 159"/>
              <a:gd name="T85" fmla="*/ 107950 h 8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59"/>
              <a:gd name="T130" fmla="*/ 0 h 85"/>
              <a:gd name="T131" fmla="*/ 159 w 159"/>
              <a:gd name="T132" fmla="*/ 85 h 8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59" h="85">
                <a:moveTo>
                  <a:pt x="4" y="68"/>
                </a:moveTo>
                <a:lnTo>
                  <a:pt x="4" y="68"/>
                </a:lnTo>
                <a:lnTo>
                  <a:pt x="2" y="75"/>
                </a:lnTo>
                <a:lnTo>
                  <a:pt x="0" y="81"/>
                </a:lnTo>
                <a:lnTo>
                  <a:pt x="10" y="83"/>
                </a:lnTo>
                <a:lnTo>
                  <a:pt x="19" y="85"/>
                </a:lnTo>
                <a:lnTo>
                  <a:pt x="29" y="83"/>
                </a:lnTo>
                <a:lnTo>
                  <a:pt x="35" y="75"/>
                </a:lnTo>
                <a:lnTo>
                  <a:pt x="77" y="76"/>
                </a:lnTo>
                <a:lnTo>
                  <a:pt x="112" y="78"/>
                </a:lnTo>
                <a:lnTo>
                  <a:pt x="127" y="76"/>
                </a:lnTo>
                <a:lnTo>
                  <a:pt x="140" y="75"/>
                </a:lnTo>
                <a:lnTo>
                  <a:pt x="142" y="75"/>
                </a:lnTo>
                <a:lnTo>
                  <a:pt x="150" y="70"/>
                </a:lnTo>
                <a:lnTo>
                  <a:pt x="154" y="66"/>
                </a:lnTo>
                <a:lnTo>
                  <a:pt x="157" y="61"/>
                </a:lnTo>
                <a:lnTo>
                  <a:pt x="159" y="53"/>
                </a:lnTo>
                <a:lnTo>
                  <a:pt x="159" y="43"/>
                </a:lnTo>
                <a:lnTo>
                  <a:pt x="159" y="30"/>
                </a:lnTo>
                <a:lnTo>
                  <a:pt x="157" y="18"/>
                </a:lnTo>
                <a:lnTo>
                  <a:pt x="154" y="8"/>
                </a:lnTo>
                <a:lnTo>
                  <a:pt x="154" y="6"/>
                </a:lnTo>
                <a:lnTo>
                  <a:pt x="150" y="5"/>
                </a:lnTo>
                <a:lnTo>
                  <a:pt x="142" y="1"/>
                </a:lnTo>
                <a:lnTo>
                  <a:pt x="122" y="0"/>
                </a:lnTo>
                <a:lnTo>
                  <a:pt x="75" y="0"/>
                </a:lnTo>
                <a:lnTo>
                  <a:pt x="69" y="1"/>
                </a:lnTo>
                <a:lnTo>
                  <a:pt x="60" y="5"/>
                </a:lnTo>
                <a:lnTo>
                  <a:pt x="52" y="10"/>
                </a:lnTo>
                <a:lnTo>
                  <a:pt x="45" y="13"/>
                </a:lnTo>
                <a:lnTo>
                  <a:pt x="39" y="18"/>
                </a:lnTo>
                <a:lnTo>
                  <a:pt x="34" y="23"/>
                </a:lnTo>
                <a:lnTo>
                  <a:pt x="9" y="60"/>
                </a:lnTo>
                <a:lnTo>
                  <a:pt x="4" y="68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4" name="Freeform 438"/>
          <p:cNvSpPr>
            <a:spLocks noEditPoints="1"/>
          </p:cNvSpPr>
          <p:nvPr/>
        </p:nvSpPr>
        <p:spPr bwMode="auto">
          <a:xfrm>
            <a:off x="5429250" y="4098925"/>
            <a:ext cx="2398713" cy="1462088"/>
          </a:xfrm>
          <a:custGeom>
            <a:avLst/>
            <a:gdLst>
              <a:gd name="T0" fmla="*/ 968375 w 1511"/>
              <a:gd name="T1" fmla="*/ 4763 h 921"/>
              <a:gd name="T2" fmla="*/ 1460500 w 1511"/>
              <a:gd name="T3" fmla="*/ 3175 h 921"/>
              <a:gd name="T4" fmla="*/ 1758950 w 1511"/>
              <a:gd name="T5" fmla="*/ 34925 h 921"/>
              <a:gd name="T6" fmla="*/ 1800225 w 1511"/>
              <a:gd name="T7" fmla="*/ 44450 h 921"/>
              <a:gd name="T8" fmla="*/ 1866900 w 1511"/>
              <a:gd name="T9" fmla="*/ 107950 h 921"/>
              <a:gd name="T10" fmla="*/ 2012950 w 1511"/>
              <a:gd name="T11" fmla="*/ 330200 h 921"/>
              <a:gd name="T12" fmla="*/ 2025650 w 1511"/>
              <a:gd name="T13" fmla="*/ 233363 h 921"/>
              <a:gd name="T14" fmla="*/ 2036763 w 1511"/>
              <a:gd name="T15" fmla="*/ 214313 h 921"/>
              <a:gd name="T16" fmla="*/ 2057400 w 1511"/>
              <a:gd name="T17" fmla="*/ 214313 h 921"/>
              <a:gd name="T18" fmla="*/ 2144713 w 1511"/>
              <a:gd name="T19" fmla="*/ 238125 h 921"/>
              <a:gd name="T20" fmla="*/ 2173288 w 1511"/>
              <a:gd name="T21" fmla="*/ 274638 h 921"/>
              <a:gd name="T22" fmla="*/ 2165350 w 1511"/>
              <a:gd name="T23" fmla="*/ 322263 h 921"/>
              <a:gd name="T24" fmla="*/ 2139950 w 1511"/>
              <a:gd name="T25" fmla="*/ 344488 h 921"/>
              <a:gd name="T26" fmla="*/ 2057400 w 1511"/>
              <a:gd name="T27" fmla="*/ 368300 h 921"/>
              <a:gd name="T28" fmla="*/ 2117725 w 1511"/>
              <a:gd name="T29" fmla="*/ 431800 h 921"/>
              <a:gd name="T30" fmla="*/ 2311400 w 1511"/>
              <a:gd name="T31" fmla="*/ 531813 h 921"/>
              <a:gd name="T32" fmla="*/ 2360613 w 1511"/>
              <a:gd name="T33" fmla="*/ 587375 h 921"/>
              <a:gd name="T34" fmla="*/ 2387600 w 1511"/>
              <a:gd name="T35" fmla="*/ 715963 h 921"/>
              <a:gd name="T36" fmla="*/ 2392363 w 1511"/>
              <a:gd name="T37" fmla="*/ 1012825 h 921"/>
              <a:gd name="T38" fmla="*/ 2351088 w 1511"/>
              <a:gd name="T39" fmla="*/ 1266825 h 921"/>
              <a:gd name="T40" fmla="*/ 2289175 w 1511"/>
              <a:gd name="T41" fmla="*/ 1395413 h 921"/>
              <a:gd name="T42" fmla="*/ 2149475 w 1511"/>
              <a:gd name="T43" fmla="*/ 1454150 h 921"/>
              <a:gd name="T44" fmla="*/ 2109788 w 1511"/>
              <a:gd name="T45" fmla="*/ 1446213 h 921"/>
              <a:gd name="T46" fmla="*/ 1954213 w 1511"/>
              <a:gd name="T47" fmla="*/ 1443038 h 921"/>
              <a:gd name="T48" fmla="*/ 1922463 w 1511"/>
              <a:gd name="T49" fmla="*/ 1438275 h 921"/>
              <a:gd name="T50" fmla="*/ 1058863 w 1511"/>
              <a:gd name="T51" fmla="*/ 1457325 h 921"/>
              <a:gd name="T52" fmla="*/ 442913 w 1511"/>
              <a:gd name="T53" fmla="*/ 1430338 h 921"/>
              <a:gd name="T54" fmla="*/ 388938 w 1511"/>
              <a:gd name="T55" fmla="*/ 1441450 h 921"/>
              <a:gd name="T56" fmla="*/ 312738 w 1511"/>
              <a:gd name="T57" fmla="*/ 1433513 h 921"/>
              <a:gd name="T58" fmla="*/ 127000 w 1511"/>
              <a:gd name="T59" fmla="*/ 1414463 h 921"/>
              <a:gd name="T60" fmla="*/ 39688 w 1511"/>
              <a:gd name="T61" fmla="*/ 1247775 h 921"/>
              <a:gd name="T62" fmla="*/ 0 w 1511"/>
              <a:gd name="T63" fmla="*/ 906463 h 921"/>
              <a:gd name="T64" fmla="*/ 38100 w 1511"/>
              <a:gd name="T65" fmla="*/ 631825 h 921"/>
              <a:gd name="T66" fmla="*/ 79375 w 1511"/>
              <a:gd name="T67" fmla="*/ 558800 h 921"/>
              <a:gd name="T68" fmla="*/ 320675 w 1511"/>
              <a:gd name="T69" fmla="*/ 420688 h 921"/>
              <a:gd name="T70" fmla="*/ 396875 w 1511"/>
              <a:gd name="T71" fmla="*/ 361950 h 921"/>
              <a:gd name="T72" fmla="*/ 296863 w 1511"/>
              <a:gd name="T73" fmla="*/ 333375 h 921"/>
              <a:gd name="T74" fmla="*/ 284163 w 1511"/>
              <a:gd name="T75" fmla="*/ 257175 h 921"/>
              <a:gd name="T76" fmla="*/ 339725 w 1511"/>
              <a:gd name="T77" fmla="*/ 227013 h 921"/>
              <a:gd name="T78" fmla="*/ 431800 w 1511"/>
              <a:gd name="T79" fmla="*/ 217488 h 921"/>
              <a:gd name="T80" fmla="*/ 542925 w 1511"/>
              <a:gd name="T81" fmla="*/ 198438 h 921"/>
              <a:gd name="T82" fmla="*/ 695325 w 1511"/>
              <a:gd name="T83" fmla="*/ 39688 h 921"/>
              <a:gd name="T84" fmla="*/ 650875 w 1511"/>
              <a:gd name="T85" fmla="*/ 95250 h 921"/>
              <a:gd name="T86" fmla="*/ 504825 w 1511"/>
              <a:gd name="T87" fmla="*/ 293688 h 921"/>
              <a:gd name="T88" fmla="*/ 496888 w 1511"/>
              <a:gd name="T89" fmla="*/ 320675 h 921"/>
              <a:gd name="T90" fmla="*/ 542925 w 1511"/>
              <a:gd name="T91" fmla="*/ 330200 h 921"/>
              <a:gd name="T92" fmla="*/ 1560513 w 1511"/>
              <a:gd name="T93" fmla="*/ 317500 h 921"/>
              <a:gd name="T94" fmla="*/ 1935163 w 1511"/>
              <a:gd name="T95" fmla="*/ 336550 h 921"/>
              <a:gd name="T96" fmla="*/ 1962150 w 1511"/>
              <a:gd name="T97" fmla="*/ 312738 h 921"/>
              <a:gd name="T98" fmla="*/ 1787525 w 1511"/>
              <a:gd name="T99" fmla="*/ 63500 h 921"/>
              <a:gd name="T100" fmla="*/ 1373188 w 1511"/>
              <a:gd name="T101" fmla="*/ 31750 h 921"/>
              <a:gd name="T102" fmla="*/ 817563 w 1511"/>
              <a:gd name="T103" fmla="*/ 52388 h 92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11"/>
              <a:gd name="T157" fmla="*/ 0 h 921"/>
              <a:gd name="T158" fmla="*/ 1511 w 1511"/>
              <a:gd name="T159" fmla="*/ 921 h 92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11" h="921">
                <a:moveTo>
                  <a:pt x="462" y="20"/>
                </a:moveTo>
                <a:lnTo>
                  <a:pt x="462" y="20"/>
                </a:lnTo>
                <a:lnTo>
                  <a:pt x="532" y="12"/>
                </a:lnTo>
                <a:lnTo>
                  <a:pt x="582" y="7"/>
                </a:lnTo>
                <a:lnTo>
                  <a:pt x="610" y="3"/>
                </a:lnTo>
                <a:lnTo>
                  <a:pt x="681" y="2"/>
                </a:lnTo>
                <a:lnTo>
                  <a:pt x="753" y="2"/>
                </a:lnTo>
                <a:lnTo>
                  <a:pt x="835" y="0"/>
                </a:lnTo>
                <a:lnTo>
                  <a:pt x="920" y="2"/>
                </a:lnTo>
                <a:lnTo>
                  <a:pt x="1000" y="5"/>
                </a:lnTo>
                <a:lnTo>
                  <a:pt x="1035" y="7"/>
                </a:lnTo>
                <a:lnTo>
                  <a:pt x="1064" y="12"/>
                </a:lnTo>
                <a:lnTo>
                  <a:pt x="1089" y="17"/>
                </a:lnTo>
                <a:lnTo>
                  <a:pt x="1108" y="22"/>
                </a:lnTo>
                <a:lnTo>
                  <a:pt x="1113" y="22"/>
                </a:lnTo>
                <a:lnTo>
                  <a:pt x="1118" y="22"/>
                </a:lnTo>
                <a:lnTo>
                  <a:pt x="1126" y="23"/>
                </a:lnTo>
                <a:lnTo>
                  <a:pt x="1134" y="28"/>
                </a:lnTo>
                <a:lnTo>
                  <a:pt x="1144" y="33"/>
                </a:lnTo>
                <a:lnTo>
                  <a:pt x="1154" y="42"/>
                </a:lnTo>
                <a:lnTo>
                  <a:pt x="1164" y="55"/>
                </a:lnTo>
                <a:lnTo>
                  <a:pt x="1176" y="68"/>
                </a:lnTo>
                <a:lnTo>
                  <a:pt x="1203" y="103"/>
                </a:lnTo>
                <a:lnTo>
                  <a:pt x="1219" y="127"/>
                </a:lnTo>
                <a:lnTo>
                  <a:pt x="1236" y="152"/>
                </a:lnTo>
                <a:lnTo>
                  <a:pt x="1253" y="180"/>
                </a:lnTo>
                <a:lnTo>
                  <a:pt x="1268" y="208"/>
                </a:lnTo>
                <a:lnTo>
                  <a:pt x="1276" y="208"/>
                </a:lnTo>
                <a:lnTo>
                  <a:pt x="1276" y="177"/>
                </a:lnTo>
                <a:lnTo>
                  <a:pt x="1276" y="155"/>
                </a:lnTo>
                <a:lnTo>
                  <a:pt x="1276" y="147"/>
                </a:lnTo>
                <a:lnTo>
                  <a:pt x="1278" y="142"/>
                </a:lnTo>
                <a:lnTo>
                  <a:pt x="1278" y="140"/>
                </a:lnTo>
                <a:lnTo>
                  <a:pt x="1279" y="137"/>
                </a:lnTo>
                <a:lnTo>
                  <a:pt x="1283" y="135"/>
                </a:lnTo>
                <a:lnTo>
                  <a:pt x="1284" y="133"/>
                </a:lnTo>
                <a:lnTo>
                  <a:pt x="1289" y="133"/>
                </a:lnTo>
                <a:lnTo>
                  <a:pt x="1296" y="135"/>
                </a:lnTo>
                <a:lnTo>
                  <a:pt x="1318" y="138"/>
                </a:lnTo>
                <a:lnTo>
                  <a:pt x="1336" y="143"/>
                </a:lnTo>
                <a:lnTo>
                  <a:pt x="1351" y="150"/>
                </a:lnTo>
                <a:lnTo>
                  <a:pt x="1354" y="152"/>
                </a:lnTo>
                <a:lnTo>
                  <a:pt x="1361" y="155"/>
                </a:lnTo>
                <a:lnTo>
                  <a:pt x="1364" y="160"/>
                </a:lnTo>
                <a:lnTo>
                  <a:pt x="1368" y="167"/>
                </a:lnTo>
                <a:lnTo>
                  <a:pt x="1369" y="173"/>
                </a:lnTo>
                <a:lnTo>
                  <a:pt x="1371" y="183"/>
                </a:lnTo>
                <a:lnTo>
                  <a:pt x="1371" y="187"/>
                </a:lnTo>
                <a:lnTo>
                  <a:pt x="1369" y="195"/>
                </a:lnTo>
                <a:lnTo>
                  <a:pt x="1364" y="203"/>
                </a:lnTo>
                <a:lnTo>
                  <a:pt x="1361" y="208"/>
                </a:lnTo>
                <a:lnTo>
                  <a:pt x="1354" y="213"/>
                </a:lnTo>
                <a:lnTo>
                  <a:pt x="1353" y="215"/>
                </a:lnTo>
                <a:lnTo>
                  <a:pt x="1348" y="217"/>
                </a:lnTo>
                <a:lnTo>
                  <a:pt x="1338" y="220"/>
                </a:lnTo>
                <a:lnTo>
                  <a:pt x="1321" y="222"/>
                </a:lnTo>
                <a:lnTo>
                  <a:pt x="1284" y="225"/>
                </a:lnTo>
                <a:lnTo>
                  <a:pt x="1296" y="232"/>
                </a:lnTo>
                <a:lnTo>
                  <a:pt x="1306" y="240"/>
                </a:lnTo>
                <a:lnTo>
                  <a:pt x="1318" y="252"/>
                </a:lnTo>
                <a:lnTo>
                  <a:pt x="1326" y="263"/>
                </a:lnTo>
                <a:lnTo>
                  <a:pt x="1334" y="272"/>
                </a:lnTo>
                <a:lnTo>
                  <a:pt x="1343" y="278"/>
                </a:lnTo>
                <a:lnTo>
                  <a:pt x="1398" y="303"/>
                </a:lnTo>
                <a:lnTo>
                  <a:pt x="1439" y="325"/>
                </a:lnTo>
                <a:lnTo>
                  <a:pt x="1456" y="335"/>
                </a:lnTo>
                <a:lnTo>
                  <a:pt x="1467" y="343"/>
                </a:lnTo>
                <a:lnTo>
                  <a:pt x="1471" y="345"/>
                </a:lnTo>
                <a:lnTo>
                  <a:pt x="1477" y="355"/>
                </a:lnTo>
                <a:lnTo>
                  <a:pt x="1487" y="370"/>
                </a:lnTo>
                <a:lnTo>
                  <a:pt x="1491" y="382"/>
                </a:lnTo>
                <a:lnTo>
                  <a:pt x="1496" y="395"/>
                </a:lnTo>
                <a:lnTo>
                  <a:pt x="1501" y="421"/>
                </a:lnTo>
                <a:lnTo>
                  <a:pt x="1504" y="451"/>
                </a:lnTo>
                <a:lnTo>
                  <a:pt x="1509" y="490"/>
                </a:lnTo>
                <a:lnTo>
                  <a:pt x="1511" y="535"/>
                </a:lnTo>
                <a:lnTo>
                  <a:pt x="1511" y="586"/>
                </a:lnTo>
                <a:lnTo>
                  <a:pt x="1509" y="611"/>
                </a:lnTo>
                <a:lnTo>
                  <a:pt x="1507" y="638"/>
                </a:lnTo>
                <a:lnTo>
                  <a:pt x="1504" y="666"/>
                </a:lnTo>
                <a:lnTo>
                  <a:pt x="1499" y="693"/>
                </a:lnTo>
                <a:lnTo>
                  <a:pt x="1489" y="753"/>
                </a:lnTo>
                <a:lnTo>
                  <a:pt x="1481" y="798"/>
                </a:lnTo>
                <a:lnTo>
                  <a:pt x="1476" y="816"/>
                </a:lnTo>
                <a:lnTo>
                  <a:pt x="1472" y="829"/>
                </a:lnTo>
                <a:lnTo>
                  <a:pt x="1456" y="858"/>
                </a:lnTo>
                <a:lnTo>
                  <a:pt x="1442" y="879"/>
                </a:lnTo>
                <a:lnTo>
                  <a:pt x="1436" y="886"/>
                </a:lnTo>
                <a:lnTo>
                  <a:pt x="1429" y="893"/>
                </a:lnTo>
                <a:lnTo>
                  <a:pt x="1386" y="906"/>
                </a:lnTo>
                <a:lnTo>
                  <a:pt x="1354" y="916"/>
                </a:lnTo>
                <a:lnTo>
                  <a:pt x="1343" y="919"/>
                </a:lnTo>
                <a:lnTo>
                  <a:pt x="1336" y="921"/>
                </a:lnTo>
                <a:lnTo>
                  <a:pt x="1334" y="916"/>
                </a:lnTo>
                <a:lnTo>
                  <a:pt x="1329" y="911"/>
                </a:lnTo>
                <a:lnTo>
                  <a:pt x="1321" y="906"/>
                </a:lnTo>
                <a:lnTo>
                  <a:pt x="1308" y="903"/>
                </a:lnTo>
                <a:lnTo>
                  <a:pt x="1289" y="903"/>
                </a:lnTo>
                <a:lnTo>
                  <a:pt x="1264" y="904"/>
                </a:lnTo>
                <a:lnTo>
                  <a:pt x="1231" y="909"/>
                </a:lnTo>
                <a:lnTo>
                  <a:pt x="1223" y="909"/>
                </a:lnTo>
                <a:lnTo>
                  <a:pt x="1216" y="909"/>
                </a:lnTo>
                <a:lnTo>
                  <a:pt x="1214" y="908"/>
                </a:lnTo>
                <a:lnTo>
                  <a:pt x="1211" y="906"/>
                </a:lnTo>
                <a:lnTo>
                  <a:pt x="1096" y="909"/>
                </a:lnTo>
                <a:lnTo>
                  <a:pt x="973" y="913"/>
                </a:lnTo>
                <a:lnTo>
                  <a:pt x="825" y="916"/>
                </a:lnTo>
                <a:lnTo>
                  <a:pt x="667" y="918"/>
                </a:lnTo>
                <a:lnTo>
                  <a:pt x="513" y="916"/>
                </a:lnTo>
                <a:lnTo>
                  <a:pt x="443" y="914"/>
                </a:lnTo>
                <a:lnTo>
                  <a:pt x="378" y="911"/>
                </a:lnTo>
                <a:lnTo>
                  <a:pt x="323" y="908"/>
                </a:lnTo>
                <a:lnTo>
                  <a:pt x="279" y="901"/>
                </a:lnTo>
                <a:lnTo>
                  <a:pt x="277" y="903"/>
                </a:lnTo>
                <a:lnTo>
                  <a:pt x="270" y="906"/>
                </a:lnTo>
                <a:lnTo>
                  <a:pt x="255" y="908"/>
                </a:lnTo>
                <a:lnTo>
                  <a:pt x="245" y="908"/>
                </a:lnTo>
                <a:lnTo>
                  <a:pt x="234" y="906"/>
                </a:lnTo>
                <a:lnTo>
                  <a:pt x="225" y="904"/>
                </a:lnTo>
                <a:lnTo>
                  <a:pt x="209" y="903"/>
                </a:lnTo>
                <a:lnTo>
                  <a:pt x="197" y="903"/>
                </a:lnTo>
                <a:lnTo>
                  <a:pt x="185" y="904"/>
                </a:lnTo>
                <a:lnTo>
                  <a:pt x="175" y="908"/>
                </a:lnTo>
                <a:lnTo>
                  <a:pt x="165" y="914"/>
                </a:lnTo>
                <a:lnTo>
                  <a:pt x="80" y="891"/>
                </a:lnTo>
                <a:lnTo>
                  <a:pt x="62" y="868"/>
                </a:lnTo>
                <a:lnTo>
                  <a:pt x="47" y="848"/>
                </a:lnTo>
                <a:lnTo>
                  <a:pt x="35" y="829"/>
                </a:lnTo>
                <a:lnTo>
                  <a:pt x="25" y="786"/>
                </a:lnTo>
                <a:lnTo>
                  <a:pt x="17" y="736"/>
                </a:lnTo>
                <a:lnTo>
                  <a:pt x="7" y="675"/>
                </a:lnTo>
                <a:lnTo>
                  <a:pt x="4" y="641"/>
                </a:lnTo>
                <a:lnTo>
                  <a:pt x="2" y="606"/>
                </a:lnTo>
                <a:lnTo>
                  <a:pt x="0" y="571"/>
                </a:lnTo>
                <a:lnTo>
                  <a:pt x="0" y="535"/>
                </a:lnTo>
                <a:lnTo>
                  <a:pt x="2" y="498"/>
                </a:lnTo>
                <a:lnTo>
                  <a:pt x="7" y="463"/>
                </a:lnTo>
                <a:lnTo>
                  <a:pt x="14" y="430"/>
                </a:lnTo>
                <a:lnTo>
                  <a:pt x="24" y="398"/>
                </a:lnTo>
                <a:lnTo>
                  <a:pt x="27" y="390"/>
                </a:lnTo>
                <a:lnTo>
                  <a:pt x="35" y="372"/>
                </a:lnTo>
                <a:lnTo>
                  <a:pt x="42" y="362"/>
                </a:lnTo>
                <a:lnTo>
                  <a:pt x="50" y="352"/>
                </a:lnTo>
                <a:lnTo>
                  <a:pt x="60" y="342"/>
                </a:lnTo>
                <a:lnTo>
                  <a:pt x="70" y="335"/>
                </a:lnTo>
                <a:lnTo>
                  <a:pt x="189" y="278"/>
                </a:lnTo>
                <a:lnTo>
                  <a:pt x="202" y="265"/>
                </a:lnTo>
                <a:lnTo>
                  <a:pt x="212" y="255"/>
                </a:lnTo>
                <a:lnTo>
                  <a:pt x="215" y="248"/>
                </a:lnTo>
                <a:lnTo>
                  <a:pt x="235" y="237"/>
                </a:lnTo>
                <a:lnTo>
                  <a:pt x="250" y="228"/>
                </a:lnTo>
                <a:lnTo>
                  <a:pt x="264" y="223"/>
                </a:lnTo>
                <a:lnTo>
                  <a:pt x="200" y="217"/>
                </a:lnTo>
                <a:lnTo>
                  <a:pt x="197" y="215"/>
                </a:lnTo>
                <a:lnTo>
                  <a:pt x="187" y="210"/>
                </a:lnTo>
                <a:lnTo>
                  <a:pt x="179" y="202"/>
                </a:lnTo>
                <a:lnTo>
                  <a:pt x="177" y="197"/>
                </a:lnTo>
                <a:lnTo>
                  <a:pt x="175" y="192"/>
                </a:lnTo>
                <a:lnTo>
                  <a:pt x="179" y="162"/>
                </a:lnTo>
                <a:lnTo>
                  <a:pt x="180" y="160"/>
                </a:lnTo>
                <a:lnTo>
                  <a:pt x="187" y="155"/>
                </a:lnTo>
                <a:lnTo>
                  <a:pt x="199" y="148"/>
                </a:lnTo>
                <a:lnTo>
                  <a:pt x="214" y="143"/>
                </a:lnTo>
                <a:lnTo>
                  <a:pt x="224" y="140"/>
                </a:lnTo>
                <a:lnTo>
                  <a:pt x="242" y="137"/>
                </a:lnTo>
                <a:lnTo>
                  <a:pt x="254" y="135"/>
                </a:lnTo>
                <a:lnTo>
                  <a:pt x="264" y="135"/>
                </a:lnTo>
                <a:lnTo>
                  <a:pt x="272" y="137"/>
                </a:lnTo>
                <a:lnTo>
                  <a:pt x="275" y="138"/>
                </a:lnTo>
                <a:lnTo>
                  <a:pt x="277" y="142"/>
                </a:lnTo>
                <a:lnTo>
                  <a:pt x="280" y="210"/>
                </a:lnTo>
                <a:lnTo>
                  <a:pt x="342" y="125"/>
                </a:lnTo>
                <a:lnTo>
                  <a:pt x="390" y="63"/>
                </a:lnTo>
                <a:lnTo>
                  <a:pt x="410" y="42"/>
                </a:lnTo>
                <a:lnTo>
                  <a:pt x="423" y="28"/>
                </a:lnTo>
                <a:lnTo>
                  <a:pt x="438" y="25"/>
                </a:lnTo>
                <a:lnTo>
                  <a:pt x="462" y="20"/>
                </a:lnTo>
                <a:close/>
                <a:moveTo>
                  <a:pt x="428" y="40"/>
                </a:moveTo>
                <a:lnTo>
                  <a:pt x="428" y="40"/>
                </a:lnTo>
                <a:lnTo>
                  <a:pt x="410" y="60"/>
                </a:lnTo>
                <a:lnTo>
                  <a:pt x="373" y="103"/>
                </a:lnTo>
                <a:lnTo>
                  <a:pt x="352" y="130"/>
                </a:lnTo>
                <a:lnTo>
                  <a:pt x="335" y="153"/>
                </a:lnTo>
                <a:lnTo>
                  <a:pt x="322" y="175"/>
                </a:lnTo>
                <a:lnTo>
                  <a:pt x="318" y="185"/>
                </a:lnTo>
                <a:lnTo>
                  <a:pt x="317" y="192"/>
                </a:lnTo>
                <a:lnTo>
                  <a:pt x="315" y="195"/>
                </a:lnTo>
                <a:lnTo>
                  <a:pt x="313" y="198"/>
                </a:lnTo>
                <a:lnTo>
                  <a:pt x="313" y="202"/>
                </a:lnTo>
                <a:lnTo>
                  <a:pt x="317" y="205"/>
                </a:lnTo>
                <a:lnTo>
                  <a:pt x="320" y="208"/>
                </a:lnTo>
                <a:lnTo>
                  <a:pt x="328" y="210"/>
                </a:lnTo>
                <a:lnTo>
                  <a:pt x="342" y="208"/>
                </a:lnTo>
                <a:lnTo>
                  <a:pt x="445" y="205"/>
                </a:lnTo>
                <a:lnTo>
                  <a:pt x="558" y="203"/>
                </a:lnTo>
                <a:lnTo>
                  <a:pt x="693" y="200"/>
                </a:lnTo>
                <a:lnTo>
                  <a:pt x="838" y="200"/>
                </a:lnTo>
                <a:lnTo>
                  <a:pt x="983" y="200"/>
                </a:lnTo>
                <a:lnTo>
                  <a:pt x="1111" y="203"/>
                </a:lnTo>
                <a:lnTo>
                  <a:pt x="1166" y="207"/>
                </a:lnTo>
                <a:lnTo>
                  <a:pt x="1213" y="212"/>
                </a:lnTo>
                <a:lnTo>
                  <a:pt x="1219" y="212"/>
                </a:lnTo>
                <a:lnTo>
                  <a:pt x="1224" y="210"/>
                </a:lnTo>
                <a:lnTo>
                  <a:pt x="1231" y="208"/>
                </a:lnTo>
                <a:lnTo>
                  <a:pt x="1234" y="203"/>
                </a:lnTo>
                <a:lnTo>
                  <a:pt x="1236" y="200"/>
                </a:lnTo>
                <a:lnTo>
                  <a:pt x="1236" y="197"/>
                </a:lnTo>
                <a:lnTo>
                  <a:pt x="1233" y="185"/>
                </a:lnTo>
                <a:lnTo>
                  <a:pt x="1224" y="168"/>
                </a:lnTo>
                <a:lnTo>
                  <a:pt x="1136" y="42"/>
                </a:lnTo>
                <a:lnTo>
                  <a:pt x="1126" y="40"/>
                </a:lnTo>
                <a:lnTo>
                  <a:pt x="1093" y="35"/>
                </a:lnTo>
                <a:lnTo>
                  <a:pt x="1040" y="30"/>
                </a:lnTo>
                <a:lnTo>
                  <a:pt x="963" y="23"/>
                </a:lnTo>
                <a:lnTo>
                  <a:pt x="916" y="22"/>
                </a:lnTo>
                <a:lnTo>
                  <a:pt x="865" y="20"/>
                </a:lnTo>
                <a:lnTo>
                  <a:pt x="806" y="20"/>
                </a:lnTo>
                <a:lnTo>
                  <a:pt x="741" y="22"/>
                </a:lnTo>
                <a:lnTo>
                  <a:pt x="673" y="23"/>
                </a:lnTo>
                <a:lnTo>
                  <a:pt x="597" y="27"/>
                </a:lnTo>
                <a:lnTo>
                  <a:pt x="515" y="33"/>
                </a:lnTo>
                <a:lnTo>
                  <a:pt x="428" y="4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5" name="Freeform 439"/>
          <p:cNvSpPr>
            <a:spLocks noEditPoints="1"/>
          </p:cNvSpPr>
          <p:nvPr/>
        </p:nvSpPr>
        <p:spPr bwMode="auto">
          <a:xfrm>
            <a:off x="1127125" y="3076575"/>
            <a:ext cx="3705225" cy="962025"/>
          </a:xfrm>
          <a:custGeom>
            <a:avLst/>
            <a:gdLst>
              <a:gd name="T0" fmla="*/ 3052763 w 2334"/>
              <a:gd name="T1" fmla="*/ 509588 h 606"/>
              <a:gd name="T2" fmla="*/ 2874963 w 2334"/>
              <a:gd name="T3" fmla="*/ 612775 h 606"/>
              <a:gd name="T4" fmla="*/ 2787650 w 2334"/>
              <a:gd name="T5" fmla="*/ 782638 h 606"/>
              <a:gd name="T6" fmla="*/ 2730500 w 2334"/>
              <a:gd name="T7" fmla="*/ 887413 h 606"/>
              <a:gd name="T8" fmla="*/ 2620963 w 2334"/>
              <a:gd name="T9" fmla="*/ 946150 h 606"/>
              <a:gd name="T10" fmla="*/ 1281113 w 2334"/>
              <a:gd name="T11" fmla="*/ 950913 h 606"/>
              <a:gd name="T12" fmla="*/ 1230313 w 2334"/>
              <a:gd name="T13" fmla="*/ 838200 h 606"/>
              <a:gd name="T14" fmla="*/ 1146175 w 2334"/>
              <a:gd name="T15" fmla="*/ 649288 h 606"/>
              <a:gd name="T16" fmla="*/ 962025 w 2334"/>
              <a:gd name="T17" fmla="*/ 585788 h 606"/>
              <a:gd name="T18" fmla="*/ 725488 w 2334"/>
              <a:gd name="T19" fmla="*/ 609600 h 606"/>
              <a:gd name="T20" fmla="*/ 641350 w 2334"/>
              <a:gd name="T21" fmla="*/ 671513 h 606"/>
              <a:gd name="T22" fmla="*/ 561975 w 2334"/>
              <a:gd name="T23" fmla="*/ 877888 h 606"/>
              <a:gd name="T24" fmla="*/ 541338 w 2334"/>
              <a:gd name="T25" fmla="*/ 911225 h 606"/>
              <a:gd name="T26" fmla="*/ 322263 w 2334"/>
              <a:gd name="T27" fmla="*/ 874713 h 606"/>
              <a:gd name="T28" fmla="*/ 52388 w 2334"/>
              <a:gd name="T29" fmla="*/ 835025 h 606"/>
              <a:gd name="T30" fmla="*/ 17463 w 2334"/>
              <a:gd name="T31" fmla="*/ 823913 h 606"/>
              <a:gd name="T32" fmla="*/ 1588 w 2334"/>
              <a:gd name="T33" fmla="*/ 790575 h 606"/>
              <a:gd name="T34" fmla="*/ 25400 w 2334"/>
              <a:gd name="T35" fmla="*/ 679450 h 606"/>
              <a:gd name="T36" fmla="*/ 49213 w 2334"/>
              <a:gd name="T37" fmla="*/ 657225 h 606"/>
              <a:gd name="T38" fmla="*/ 36513 w 2334"/>
              <a:gd name="T39" fmla="*/ 541338 h 606"/>
              <a:gd name="T40" fmla="*/ 69850 w 2334"/>
              <a:gd name="T41" fmla="*/ 442913 h 606"/>
              <a:gd name="T42" fmla="*/ 171450 w 2334"/>
              <a:gd name="T43" fmla="*/ 409575 h 606"/>
              <a:gd name="T44" fmla="*/ 366713 w 2334"/>
              <a:gd name="T45" fmla="*/ 369888 h 606"/>
              <a:gd name="T46" fmla="*/ 892175 w 2334"/>
              <a:gd name="T47" fmla="*/ 139700 h 606"/>
              <a:gd name="T48" fmla="*/ 939800 w 2334"/>
              <a:gd name="T49" fmla="*/ 115888 h 606"/>
              <a:gd name="T50" fmla="*/ 1057275 w 2334"/>
              <a:gd name="T51" fmla="*/ 84138 h 606"/>
              <a:gd name="T52" fmla="*/ 1516063 w 2334"/>
              <a:gd name="T53" fmla="*/ 9525 h 606"/>
              <a:gd name="T54" fmla="*/ 2082800 w 2334"/>
              <a:gd name="T55" fmla="*/ 23813 h 606"/>
              <a:gd name="T56" fmla="*/ 2106613 w 2334"/>
              <a:gd name="T57" fmla="*/ 36513 h 606"/>
              <a:gd name="T58" fmla="*/ 2381250 w 2334"/>
              <a:gd name="T59" fmla="*/ 261938 h 606"/>
              <a:gd name="T60" fmla="*/ 3244850 w 2334"/>
              <a:gd name="T61" fmla="*/ 334963 h 606"/>
              <a:gd name="T62" fmla="*/ 3462338 w 2334"/>
              <a:gd name="T63" fmla="*/ 385763 h 606"/>
              <a:gd name="T64" fmla="*/ 3617913 w 2334"/>
              <a:gd name="T65" fmla="*/ 525463 h 606"/>
              <a:gd name="T66" fmla="*/ 3641725 w 2334"/>
              <a:gd name="T67" fmla="*/ 657225 h 606"/>
              <a:gd name="T68" fmla="*/ 3684588 w 2334"/>
              <a:gd name="T69" fmla="*/ 712788 h 606"/>
              <a:gd name="T70" fmla="*/ 3705225 w 2334"/>
              <a:gd name="T71" fmla="*/ 739775 h 606"/>
              <a:gd name="T72" fmla="*/ 3590925 w 2334"/>
              <a:gd name="T73" fmla="*/ 779463 h 606"/>
              <a:gd name="T74" fmla="*/ 3462338 w 2334"/>
              <a:gd name="T75" fmla="*/ 822325 h 606"/>
              <a:gd name="T76" fmla="*/ 3425825 w 2334"/>
              <a:gd name="T77" fmla="*/ 742950 h 606"/>
              <a:gd name="T78" fmla="*/ 3390900 w 2334"/>
              <a:gd name="T79" fmla="*/ 615950 h 606"/>
              <a:gd name="T80" fmla="*/ 3252788 w 2334"/>
              <a:gd name="T81" fmla="*/ 512763 h 606"/>
              <a:gd name="T82" fmla="*/ 1363663 w 2334"/>
              <a:gd name="T83" fmla="*/ 374650 h 606"/>
              <a:gd name="T84" fmla="*/ 1019175 w 2334"/>
              <a:gd name="T85" fmla="*/ 150813 h 606"/>
              <a:gd name="T86" fmla="*/ 892175 w 2334"/>
              <a:gd name="T87" fmla="*/ 200025 h 606"/>
              <a:gd name="T88" fmla="*/ 868363 w 2334"/>
              <a:gd name="T89" fmla="*/ 301625 h 606"/>
              <a:gd name="T90" fmla="*/ 930275 w 2334"/>
              <a:gd name="T91" fmla="*/ 377825 h 606"/>
              <a:gd name="T92" fmla="*/ 2166938 w 2334"/>
              <a:gd name="T93" fmla="*/ 346075 h 606"/>
              <a:gd name="T94" fmla="*/ 2171700 w 2334"/>
              <a:gd name="T95" fmla="*/ 350838 h 606"/>
              <a:gd name="T96" fmla="*/ 2166938 w 2334"/>
              <a:gd name="T97" fmla="*/ 369888 h 606"/>
              <a:gd name="T98" fmla="*/ 2124075 w 2334"/>
              <a:gd name="T99" fmla="*/ 377825 h 606"/>
              <a:gd name="T100" fmla="*/ 2193925 w 2334"/>
              <a:gd name="T101" fmla="*/ 385763 h 606"/>
              <a:gd name="T102" fmla="*/ 2219325 w 2334"/>
              <a:gd name="T103" fmla="*/ 382588 h 606"/>
              <a:gd name="T104" fmla="*/ 2225675 w 2334"/>
              <a:gd name="T105" fmla="*/ 366713 h 606"/>
              <a:gd name="T106" fmla="*/ 2211388 w 2334"/>
              <a:gd name="T107" fmla="*/ 347663 h 606"/>
              <a:gd name="T108" fmla="*/ 1963738 w 2334"/>
              <a:gd name="T109" fmla="*/ 73025 h 606"/>
              <a:gd name="T110" fmla="*/ 1749425 w 2334"/>
              <a:gd name="T111" fmla="*/ 65088 h 606"/>
              <a:gd name="T112" fmla="*/ 2092325 w 2334"/>
              <a:gd name="T113" fmla="*/ 346075 h 606"/>
              <a:gd name="T114" fmla="*/ 2047875 w 2334"/>
              <a:gd name="T115" fmla="*/ 60325 h 606"/>
              <a:gd name="T116" fmla="*/ 2043113 w 2334"/>
              <a:gd name="T117" fmla="*/ 103188 h 606"/>
              <a:gd name="T118" fmla="*/ 2235200 w 2334"/>
              <a:gd name="T119" fmla="*/ 327025 h 606"/>
              <a:gd name="T120" fmla="*/ 2381250 w 2334"/>
              <a:gd name="T121" fmla="*/ 325438 h 606"/>
              <a:gd name="T122" fmla="*/ 2414588 w 2334"/>
              <a:gd name="T123" fmla="*/ 290513 h 606"/>
              <a:gd name="T124" fmla="*/ 2103438 w 2334"/>
              <a:gd name="T125" fmla="*/ 44450 h 60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34"/>
              <a:gd name="T190" fmla="*/ 0 h 606"/>
              <a:gd name="T191" fmla="*/ 2334 w 2334"/>
              <a:gd name="T192" fmla="*/ 606 h 60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34" h="606">
                <a:moveTo>
                  <a:pt x="1989" y="314"/>
                </a:moveTo>
                <a:lnTo>
                  <a:pt x="1989" y="314"/>
                </a:lnTo>
                <a:lnTo>
                  <a:pt x="1971" y="314"/>
                </a:lnTo>
                <a:lnTo>
                  <a:pt x="1954" y="316"/>
                </a:lnTo>
                <a:lnTo>
                  <a:pt x="1938" y="318"/>
                </a:lnTo>
                <a:lnTo>
                  <a:pt x="1923" y="321"/>
                </a:lnTo>
                <a:lnTo>
                  <a:pt x="1908" y="324"/>
                </a:lnTo>
                <a:lnTo>
                  <a:pt x="1894" y="329"/>
                </a:lnTo>
                <a:lnTo>
                  <a:pt x="1870" y="339"/>
                </a:lnTo>
                <a:lnTo>
                  <a:pt x="1848" y="354"/>
                </a:lnTo>
                <a:lnTo>
                  <a:pt x="1828" y="369"/>
                </a:lnTo>
                <a:lnTo>
                  <a:pt x="1811" y="386"/>
                </a:lnTo>
                <a:lnTo>
                  <a:pt x="1798" y="404"/>
                </a:lnTo>
                <a:lnTo>
                  <a:pt x="1786" y="423"/>
                </a:lnTo>
                <a:lnTo>
                  <a:pt x="1776" y="439"/>
                </a:lnTo>
                <a:lnTo>
                  <a:pt x="1770" y="456"/>
                </a:lnTo>
                <a:lnTo>
                  <a:pt x="1763" y="469"/>
                </a:lnTo>
                <a:lnTo>
                  <a:pt x="1756" y="493"/>
                </a:lnTo>
                <a:lnTo>
                  <a:pt x="1755" y="501"/>
                </a:lnTo>
                <a:lnTo>
                  <a:pt x="1746" y="519"/>
                </a:lnTo>
                <a:lnTo>
                  <a:pt x="1738" y="534"/>
                </a:lnTo>
                <a:lnTo>
                  <a:pt x="1728" y="548"/>
                </a:lnTo>
                <a:lnTo>
                  <a:pt x="1720" y="559"/>
                </a:lnTo>
                <a:lnTo>
                  <a:pt x="1710" y="568"/>
                </a:lnTo>
                <a:lnTo>
                  <a:pt x="1700" y="576"/>
                </a:lnTo>
                <a:lnTo>
                  <a:pt x="1691" y="583"/>
                </a:lnTo>
                <a:lnTo>
                  <a:pt x="1681" y="588"/>
                </a:lnTo>
                <a:lnTo>
                  <a:pt x="1665" y="593"/>
                </a:lnTo>
                <a:lnTo>
                  <a:pt x="1651" y="596"/>
                </a:lnTo>
                <a:lnTo>
                  <a:pt x="1640" y="596"/>
                </a:lnTo>
                <a:lnTo>
                  <a:pt x="847" y="604"/>
                </a:lnTo>
                <a:lnTo>
                  <a:pt x="830" y="606"/>
                </a:lnTo>
                <a:lnTo>
                  <a:pt x="817" y="604"/>
                </a:lnTo>
                <a:lnTo>
                  <a:pt x="807" y="599"/>
                </a:lnTo>
                <a:lnTo>
                  <a:pt x="800" y="594"/>
                </a:lnTo>
                <a:lnTo>
                  <a:pt x="795" y="589"/>
                </a:lnTo>
                <a:lnTo>
                  <a:pt x="792" y="584"/>
                </a:lnTo>
                <a:lnTo>
                  <a:pt x="790" y="581"/>
                </a:lnTo>
                <a:lnTo>
                  <a:pt x="775" y="528"/>
                </a:lnTo>
                <a:lnTo>
                  <a:pt x="762" y="488"/>
                </a:lnTo>
                <a:lnTo>
                  <a:pt x="751" y="458"/>
                </a:lnTo>
                <a:lnTo>
                  <a:pt x="741" y="436"/>
                </a:lnTo>
                <a:lnTo>
                  <a:pt x="732" y="423"/>
                </a:lnTo>
                <a:lnTo>
                  <a:pt x="727" y="414"/>
                </a:lnTo>
                <a:lnTo>
                  <a:pt x="722" y="409"/>
                </a:lnTo>
                <a:lnTo>
                  <a:pt x="699" y="396"/>
                </a:lnTo>
                <a:lnTo>
                  <a:pt x="676" y="386"/>
                </a:lnTo>
                <a:lnTo>
                  <a:pt x="652" y="378"/>
                </a:lnTo>
                <a:lnTo>
                  <a:pt x="629" y="373"/>
                </a:lnTo>
                <a:lnTo>
                  <a:pt x="606" y="369"/>
                </a:lnTo>
                <a:lnTo>
                  <a:pt x="582" y="368"/>
                </a:lnTo>
                <a:lnTo>
                  <a:pt x="562" y="366"/>
                </a:lnTo>
                <a:lnTo>
                  <a:pt x="541" y="368"/>
                </a:lnTo>
                <a:lnTo>
                  <a:pt x="506" y="373"/>
                </a:lnTo>
                <a:lnTo>
                  <a:pt x="477" y="378"/>
                </a:lnTo>
                <a:lnTo>
                  <a:pt x="457" y="384"/>
                </a:lnTo>
                <a:lnTo>
                  <a:pt x="451" y="386"/>
                </a:lnTo>
                <a:lnTo>
                  <a:pt x="437" y="393"/>
                </a:lnTo>
                <a:lnTo>
                  <a:pt x="426" y="401"/>
                </a:lnTo>
                <a:lnTo>
                  <a:pt x="414" y="411"/>
                </a:lnTo>
                <a:lnTo>
                  <a:pt x="404" y="423"/>
                </a:lnTo>
                <a:lnTo>
                  <a:pt x="396" y="436"/>
                </a:lnTo>
                <a:lnTo>
                  <a:pt x="387" y="449"/>
                </a:lnTo>
                <a:lnTo>
                  <a:pt x="374" y="479"/>
                </a:lnTo>
                <a:lnTo>
                  <a:pt x="364" y="506"/>
                </a:lnTo>
                <a:lnTo>
                  <a:pt x="358" y="531"/>
                </a:lnTo>
                <a:lnTo>
                  <a:pt x="354" y="553"/>
                </a:lnTo>
                <a:lnTo>
                  <a:pt x="353" y="561"/>
                </a:lnTo>
                <a:lnTo>
                  <a:pt x="351" y="566"/>
                </a:lnTo>
                <a:lnTo>
                  <a:pt x="349" y="569"/>
                </a:lnTo>
                <a:lnTo>
                  <a:pt x="346" y="573"/>
                </a:lnTo>
                <a:lnTo>
                  <a:pt x="341" y="574"/>
                </a:lnTo>
                <a:lnTo>
                  <a:pt x="338" y="574"/>
                </a:lnTo>
                <a:lnTo>
                  <a:pt x="333" y="574"/>
                </a:lnTo>
                <a:lnTo>
                  <a:pt x="323" y="574"/>
                </a:lnTo>
                <a:lnTo>
                  <a:pt x="291" y="569"/>
                </a:lnTo>
                <a:lnTo>
                  <a:pt x="203" y="551"/>
                </a:lnTo>
                <a:lnTo>
                  <a:pt x="81" y="523"/>
                </a:lnTo>
                <a:lnTo>
                  <a:pt x="49" y="521"/>
                </a:lnTo>
                <a:lnTo>
                  <a:pt x="46" y="524"/>
                </a:lnTo>
                <a:lnTo>
                  <a:pt x="41" y="526"/>
                </a:lnTo>
                <a:lnTo>
                  <a:pt x="33" y="526"/>
                </a:lnTo>
                <a:lnTo>
                  <a:pt x="26" y="526"/>
                </a:lnTo>
                <a:lnTo>
                  <a:pt x="24" y="524"/>
                </a:lnTo>
                <a:lnTo>
                  <a:pt x="18" y="524"/>
                </a:lnTo>
                <a:lnTo>
                  <a:pt x="14" y="521"/>
                </a:lnTo>
                <a:lnTo>
                  <a:pt x="11" y="519"/>
                </a:lnTo>
                <a:lnTo>
                  <a:pt x="9" y="516"/>
                </a:lnTo>
                <a:lnTo>
                  <a:pt x="9" y="511"/>
                </a:lnTo>
                <a:lnTo>
                  <a:pt x="9" y="508"/>
                </a:lnTo>
                <a:lnTo>
                  <a:pt x="3" y="503"/>
                </a:lnTo>
                <a:lnTo>
                  <a:pt x="1" y="498"/>
                </a:lnTo>
                <a:lnTo>
                  <a:pt x="0" y="494"/>
                </a:lnTo>
                <a:lnTo>
                  <a:pt x="0" y="491"/>
                </a:lnTo>
                <a:lnTo>
                  <a:pt x="3" y="486"/>
                </a:lnTo>
                <a:lnTo>
                  <a:pt x="6" y="484"/>
                </a:lnTo>
                <a:lnTo>
                  <a:pt x="16" y="428"/>
                </a:lnTo>
                <a:lnTo>
                  <a:pt x="19" y="423"/>
                </a:lnTo>
                <a:lnTo>
                  <a:pt x="21" y="418"/>
                </a:lnTo>
                <a:lnTo>
                  <a:pt x="24" y="416"/>
                </a:lnTo>
                <a:lnTo>
                  <a:pt x="28" y="414"/>
                </a:lnTo>
                <a:lnTo>
                  <a:pt x="31" y="414"/>
                </a:lnTo>
                <a:lnTo>
                  <a:pt x="33" y="416"/>
                </a:lnTo>
                <a:lnTo>
                  <a:pt x="28" y="396"/>
                </a:lnTo>
                <a:lnTo>
                  <a:pt x="24" y="374"/>
                </a:lnTo>
                <a:lnTo>
                  <a:pt x="23" y="356"/>
                </a:lnTo>
                <a:lnTo>
                  <a:pt x="23" y="341"/>
                </a:lnTo>
                <a:lnTo>
                  <a:pt x="23" y="326"/>
                </a:lnTo>
                <a:lnTo>
                  <a:pt x="24" y="314"/>
                </a:lnTo>
                <a:lnTo>
                  <a:pt x="28" y="304"/>
                </a:lnTo>
                <a:lnTo>
                  <a:pt x="31" y="296"/>
                </a:lnTo>
                <a:lnTo>
                  <a:pt x="36" y="289"/>
                </a:lnTo>
                <a:lnTo>
                  <a:pt x="44" y="279"/>
                </a:lnTo>
                <a:lnTo>
                  <a:pt x="53" y="273"/>
                </a:lnTo>
                <a:lnTo>
                  <a:pt x="59" y="271"/>
                </a:lnTo>
                <a:lnTo>
                  <a:pt x="61" y="269"/>
                </a:lnTo>
                <a:lnTo>
                  <a:pt x="84" y="263"/>
                </a:lnTo>
                <a:lnTo>
                  <a:pt x="108" y="258"/>
                </a:lnTo>
                <a:lnTo>
                  <a:pt x="129" y="254"/>
                </a:lnTo>
                <a:lnTo>
                  <a:pt x="149" y="253"/>
                </a:lnTo>
                <a:lnTo>
                  <a:pt x="181" y="249"/>
                </a:lnTo>
                <a:lnTo>
                  <a:pt x="194" y="249"/>
                </a:lnTo>
                <a:lnTo>
                  <a:pt x="231" y="233"/>
                </a:lnTo>
                <a:lnTo>
                  <a:pt x="281" y="210"/>
                </a:lnTo>
                <a:lnTo>
                  <a:pt x="404" y="158"/>
                </a:lnTo>
                <a:lnTo>
                  <a:pt x="559" y="95"/>
                </a:lnTo>
                <a:lnTo>
                  <a:pt x="559" y="91"/>
                </a:lnTo>
                <a:lnTo>
                  <a:pt x="562" y="88"/>
                </a:lnTo>
                <a:lnTo>
                  <a:pt x="566" y="86"/>
                </a:lnTo>
                <a:lnTo>
                  <a:pt x="574" y="83"/>
                </a:lnTo>
                <a:lnTo>
                  <a:pt x="584" y="81"/>
                </a:lnTo>
                <a:lnTo>
                  <a:pt x="587" y="76"/>
                </a:lnTo>
                <a:lnTo>
                  <a:pt x="592" y="73"/>
                </a:lnTo>
                <a:lnTo>
                  <a:pt x="597" y="70"/>
                </a:lnTo>
                <a:lnTo>
                  <a:pt x="607" y="66"/>
                </a:lnTo>
                <a:lnTo>
                  <a:pt x="614" y="66"/>
                </a:lnTo>
                <a:lnTo>
                  <a:pt x="616" y="66"/>
                </a:lnTo>
                <a:lnTo>
                  <a:pt x="666" y="53"/>
                </a:lnTo>
                <a:lnTo>
                  <a:pt x="721" y="40"/>
                </a:lnTo>
                <a:lnTo>
                  <a:pt x="777" y="30"/>
                </a:lnTo>
                <a:lnTo>
                  <a:pt x="832" y="21"/>
                </a:lnTo>
                <a:lnTo>
                  <a:pt x="920" y="10"/>
                </a:lnTo>
                <a:lnTo>
                  <a:pt x="955" y="6"/>
                </a:lnTo>
                <a:lnTo>
                  <a:pt x="1072" y="1"/>
                </a:lnTo>
                <a:lnTo>
                  <a:pt x="1160" y="0"/>
                </a:lnTo>
                <a:lnTo>
                  <a:pt x="1223" y="3"/>
                </a:lnTo>
                <a:lnTo>
                  <a:pt x="1268" y="6"/>
                </a:lnTo>
                <a:lnTo>
                  <a:pt x="1295" y="11"/>
                </a:lnTo>
                <a:lnTo>
                  <a:pt x="1312" y="15"/>
                </a:lnTo>
                <a:lnTo>
                  <a:pt x="1317" y="18"/>
                </a:lnTo>
                <a:lnTo>
                  <a:pt x="1318" y="20"/>
                </a:lnTo>
                <a:lnTo>
                  <a:pt x="1323" y="20"/>
                </a:lnTo>
                <a:lnTo>
                  <a:pt x="1325" y="21"/>
                </a:lnTo>
                <a:lnTo>
                  <a:pt x="1327" y="23"/>
                </a:lnTo>
                <a:lnTo>
                  <a:pt x="1327" y="25"/>
                </a:lnTo>
                <a:lnTo>
                  <a:pt x="1325" y="28"/>
                </a:lnTo>
                <a:lnTo>
                  <a:pt x="1323" y="31"/>
                </a:lnTo>
                <a:lnTo>
                  <a:pt x="1483" y="151"/>
                </a:lnTo>
                <a:lnTo>
                  <a:pt x="1500" y="165"/>
                </a:lnTo>
                <a:lnTo>
                  <a:pt x="1520" y="178"/>
                </a:lnTo>
                <a:lnTo>
                  <a:pt x="1919" y="195"/>
                </a:lnTo>
                <a:lnTo>
                  <a:pt x="2001" y="205"/>
                </a:lnTo>
                <a:lnTo>
                  <a:pt x="2044" y="211"/>
                </a:lnTo>
                <a:lnTo>
                  <a:pt x="2063" y="216"/>
                </a:lnTo>
                <a:lnTo>
                  <a:pt x="2066" y="218"/>
                </a:lnTo>
                <a:lnTo>
                  <a:pt x="2118" y="224"/>
                </a:lnTo>
                <a:lnTo>
                  <a:pt x="2151" y="233"/>
                </a:lnTo>
                <a:lnTo>
                  <a:pt x="2181" y="243"/>
                </a:lnTo>
                <a:lnTo>
                  <a:pt x="2206" y="254"/>
                </a:lnTo>
                <a:lnTo>
                  <a:pt x="2228" y="268"/>
                </a:lnTo>
                <a:lnTo>
                  <a:pt x="2246" y="283"/>
                </a:lnTo>
                <a:lnTo>
                  <a:pt x="2259" y="299"/>
                </a:lnTo>
                <a:lnTo>
                  <a:pt x="2271" y="314"/>
                </a:lnTo>
                <a:lnTo>
                  <a:pt x="2279" y="331"/>
                </a:lnTo>
                <a:lnTo>
                  <a:pt x="2286" y="348"/>
                </a:lnTo>
                <a:lnTo>
                  <a:pt x="2291" y="363"/>
                </a:lnTo>
                <a:lnTo>
                  <a:pt x="2292" y="378"/>
                </a:lnTo>
                <a:lnTo>
                  <a:pt x="2294" y="389"/>
                </a:lnTo>
                <a:lnTo>
                  <a:pt x="2296" y="408"/>
                </a:lnTo>
                <a:lnTo>
                  <a:pt x="2294" y="414"/>
                </a:lnTo>
                <a:lnTo>
                  <a:pt x="2292" y="433"/>
                </a:lnTo>
                <a:lnTo>
                  <a:pt x="2291" y="439"/>
                </a:lnTo>
                <a:lnTo>
                  <a:pt x="2307" y="444"/>
                </a:lnTo>
                <a:lnTo>
                  <a:pt x="2321" y="449"/>
                </a:lnTo>
                <a:lnTo>
                  <a:pt x="2327" y="454"/>
                </a:lnTo>
                <a:lnTo>
                  <a:pt x="2332" y="459"/>
                </a:lnTo>
                <a:lnTo>
                  <a:pt x="2334" y="464"/>
                </a:lnTo>
                <a:lnTo>
                  <a:pt x="2334" y="466"/>
                </a:lnTo>
                <a:lnTo>
                  <a:pt x="2327" y="473"/>
                </a:lnTo>
                <a:lnTo>
                  <a:pt x="2321" y="478"/>
                </a:lnTo>
                <a:lnTo>
                  <a:pt x="2306" y="484"/>
                </a:lnTo>
                <a:lnTo>
                  <a:pt x="2291" y="489"/>
                </a:lnTo>
                <a:lnTo>
                  <a:pt x="2276" y="491"/>
                </a:lnTo>
                <a:lnTo>
                  <a:pt x="2262" y="491"/>
                </a:lnTo>
                <a:lnTo>
                  <a:pt x="2253" y="489"/>
                </a:lnTo>
                <a:lnTo>
                  <a:pt x="2243" y="488"/>
                </a:lnTo>
                <a:lnTo>
                  <a:pt x="2224" y="499"/>
                </a:lnTo>
                <a:lnTo>
                  <a:pt x="2208" y="508"/>
                </a:lnTo>
                <a:lnTo>
                  <a:pt x="2181" y="518"/>
                </a:lnTo>
                <a:lnTo>
                  <a:pt x="2163" y="524"/>
                </a:lnTo>
                <a:lnTo>
                  <a:pt x="2156" y="524"/>
                </a:lnTo>
                <a:lnTo>
                  <a:pt x="2159" y="504"/>
                </a:lnTo>
                <a:lnTo>
                  <a:pt x="2159" y="486"/>
                </a:lnTo>
                <a:lnTo>
                  <a:pt x="2158" y="468"/>
                </a:lnTo>
                <a:lnTo>
                  <a:pt x="2156" y="453"/>
                </a:lnTo>
                <a:lnTo>
                  <a:pt x="2154" y="438"/>
                </a:lnTo>
                <a:lnTo>
                  <a:pt x="2151" y="423"/>
                </a:lnTo>
                <a:lnTo>
                  <a:pt x="2146" y="409"/>
                </a:lnTo>
                <a:lnTo>
                  <a:pt x="2141" y="398"/>
                </a:lnTo>
                <a:lnTo>
                  <a:pt x="2136" y="388"/>
                </a:lnTo>
                <a:lnTo>
                  <a:pt x="2129" y="378"/>
                </a:lnTo>
                <a:lnTo>
                  <a:pt x="2114" y="361"/>
                </a:lnTo>
                <a:lnTo>
                  <a:pt x="2099" y="348"/>
                </a:lnTo>
                <a:lnTo>
                  <a:pt x="2083" y="336"/>
                </a:lnTo>
                <a:lnTo>
                  <a:pt x="2066" y="328"/>
                </a:lnTo>
                <a:lnTo>
                  <a:pt x="2049" y="323"/>
                </a:lnTo>
                <a:lnTo>
                  <a:pt x="2033" y="319"/>
                </a:lnTo>
                <a:lnTo>
                  <a:pt x="2019" y="316"/>
                </a:lnTo>
                <a:lnTo>
                  <a:pt x="1998" y="314"/>
                </a:lnTo>
                <a:lnTo>
                  <a:pt x="1989" y="314"/>
                </a:lnTo>
                <a:close/>
                <a:moveTo>
                  <a:pt x="859" y="236"/>
                </a:moveTo>
                <a:lnTo>
                  <a:pt x="817" y="60"/>
                </a:lnTo>
                <a:lnTo>
                  <a:pt x="787" y="63"/>
                </a:lnTo>
                <a:lnTo>
                  <a:pt x="756" y="68"/>
                </a:lnTo>
                <a:lnTo>
                  <a:pt x="692" y="81"/>
                </a:lnTo>
                <a:lnTo>
                  <a:pt x="642" y="95"/>
                </a:lnTo>
                <a:lnTo>
                  <a:pt x="622" y="100"/>
                </a:lnTo>
                <a:lnTo>
                  <a:pt x="604" y="105"/>
                </a:lnTo>
                <a:lnTo>
                  <a:pt x="587" y="111"/>
                </a:lnTo>
                <a:lnTo>
                  <a:pt x="571" y="121"/>
                </a:lnTo>
                <a:lnTo>
                  <a:pt x="562" y="126"/>
                </a:lnTo>
                <a:lnTo>
                  <a:pt x="554" y="135"/>
                </a:lnTo>
                <a:lnTo>
                  <a:pt x="549" y="143"/>
                </a:lnTo>
                <a:lnTo>
                  <a:pt x="544" y="153"/>
                </a:lnTo>
                <a:lnTo>
                  <a:pt x="542" y="163"/>
                </a:lnTo>
                <a:lnTo>
                  <a:pt x="544" y="176"/>
                </a:lnTo>
                <a:lnTo>
                  <a:pt x="547" y="190"/>
                </a:lnTo>
                <a:lnTo>
                  <a:pt x="556" y="205"/>
                </a:lnTo>
                <a:lnTo>
                  <a:pt x="567" y="224"/>
                </a:lnTo>
                <a:lnTo>
                  <a:pt x="572" y="228"/>
                </a:lnTo>
                <a:lnTo>
                  <a:pt x="577" y="233"/>
                </a:lnTo>
                <a:lnTo>
                  <a:pt x="586" y="238"/>
                </a:lnTo>
                <a:lnTo>
                  <a:pt x="597" y="243"/>
                </a:lnTo>
                <a:lnTo>
                  <a:pt x="611" y="246"/>
                </a:lnTo>
                <a:lnTo>
                  <a:pt x="627" y="248"/>
                </a:lnTo>
                <a:lnTo>
                  <a:pt x="646" y="246"/>
                </a:lnTo>
                <a:lnTo>
                  <a:pt x="859" y="236"/>
                </a:lnTo>
                <a:close/>
                <a:moveTo>
                  <a:pt x="1365" y="218"/>
                </a:moveTo>
                <a:lnTo>
                  <a:pt x="1365" y="218"/>
                </a:lnTo>
                <a:lnTo>
                  <a:pt x="1367" y="219"/>
                </a:lnTo>
                <a:lnTo>
                  <a:pt x="1368" y="221"/>
                </a:lnTo>
                <a:lnTo>
                  <a:pt x="1368" y="224"/>
                </a:lnTo>
                <a:lnTo>
                  <a:pt x="1368" y="221"/>
                </a:lnTo>
                <a:lnTo>
                  <a:pt x="1368" y="224"/>
                </a:lnTo>
                <a:lnTo>
                  <a:pt x="1368" y="228"/>
                </a:lnTo>
                <a:lnTo>
                  <a:pt x="1368" y="229"/>
                </a:lnTo>
                <a:lnTo>
                  <a:pt x="1365" y="233"/>
                </a:lnTo>
                <a:lnTo>
                  <a:pt x="1363" y="233"/>
                </a:lnTo>
                <a:lnTo>
                  <a:pt x="1343" y="234"/>
                </a:lnTo>
                <a:lnTo>
                  <a:pt x="1338" y="236"/>
                </a:lnTo>
                <a:lnTo>
                  <a:pt x="1338" y="238"/>
                </a:lnTo>
                <a:lnTo>
                  <a:pt x="1343" y="239"/>
                </a:lnTo>
                <a:lnTo>
                  <a:pt x="1350" y="241"/>
                </a:lnTo>
                <a:lnTo>
                  <a:pt x="1363" y="243"/>
                </a:lnTo>
                <a:lnTo>
                  <a:pt x="1382" y="243"/>
                </a:lnTo>
                <a:lnTo>
                  <a:pt x="1373" y="243"/>
                </a:lnTo>
                <a:lnTo>
                  <a:pt x="1382" y="243"/>
                </a:lnTo>
                <a:lnTo>
                  <a:pt x="1392" y="243"/>
                </a:lnTo>
                <a:lnTo>
                  <a:pt x="1398" y="241"/>
                </a:lnTo>
                <a:lnTo>
                  <a:pt x="1402" y="238"/>
                </a:lnTo>
                <a:lnTo>
                  <a:pt x="1403" y="236"/>
                </a:lnTo>
                <a:lnTo>
                  <a:pt x="1403" y="234"/>
                </a:lnTo>
                <a:lnTo>
                  <a:pt x="1402" y="231"/>
                </a:lnTo>
                <a:lnTo>
                  <a:pt x="1398" y="228"/>
                </a:lnTo>
                <a:lnTo>
                  <a:pt x="1392" y="224"/>
                </a:lnTo>
                <a:lnTo>
                  <a:pt x="1383" y="224"/>
                </a:lnTo>
                <a:lnTo>
                  <a:pt x="1382" y="224"/>
                </a:lnTo>
                <a:lnTo>
                  <a:pt x="1387" y="219"/>
                </a:lnTo>
                <a:lnTo>
                  <a:pt x="1393" y="219"/>
                </a:lnTo>
                <a:lnTo>
                  <a:pt x="1392" y="218"/>
                </a:lnTo>
                <a:lnTo>
                  <a:pt x="1263" y="65"/>
                </a:lnTo>
                <a:lnTo>
                  <a:pt x="1255" y="56"/>
                </a:lnTo>
                <a:lnTo>
                  <a:pt x="1245" y="50"/>
                </a:lnTo>
                <a:lnTo>
                  <a:pt x="1237" y="46"/>
                </a:lnTo>
                <a:lnTo>
                  <a:pt x="1228" y="43"/>
                </a:lnTo>
                <a:lnTo>
                  <a:pt x="1217" y="41"/>
                </a:lnTo>
                <a:lnTo>
                  <a:pt x="1212" y="41"/>
                </a:lnTo>
                <a:lnTo>
                  <a:pt x="1162" y="41"/>
                </a:lnTo>
                <a:lnTo>
                  <a:pt x="1102" y="41"/>
                </a:lnTo>
                <a:lnTo>
                  <a:pt x="972" y="48"/>
                </a:lnTo>
                <a:lnTo>
                  <a:pt x="865" y="55"/>
                </a:lnTo>
                <a:lnTo>
                  <a:pt x="820" y="58"/>
                </a:lnTo>
                <a:lnTo>
                  <a:pt x="822" y="63"/>
                </a:lnTo>
                <a:lnTo>
                  <a:pt x="862" y="234"/>
                </a:lnTo>
                <a:lnTo>
                  <a:pt x="1318" y="218"/>
                </a:lnTo>
                <a:lnTo>
                  <a:pt x="1365" y="218"/>
                </a:lnTo>
                <a:close/>
                <a:moveTo>
                  <a:pt x="1322" y="20"/>
                </a:moveTo>
                <a:lnTo>
                  <a:pt x="1322" y="20"/>
                </a:lnTo>
                <a:lnTo>
                  <a:pt x="1305" y="26"/>
                </a:lnTo>
                <a:lnTo>
                  <a:pt x="1295" y="33"/>
                </a:lnTo>
                <a:lnTo>
                  <a:pt x="1290" y="38"/>
                </a:lnTo>
                <a:lnTo>
                  <a:pt x="1288" y="43"/>
                </a:lnTo>
                <a:lnTo>
                  <a:pt x="1287" y="46"/>
                </a:lnTo>
                <a:lnTo>
                  <a:pt x="1285" y="51"/>
                </a:lnTo>
                <a:lnTo>
                  <a:pt x="1285" y="56"/>
                </a:lnTo>
                <a:lnTo>
                  <a:pt x="1287" y="65"/>
                </a:lnTo>
                <a:lnTo>
                  <a:pt x="1290" y="73"/>
                </a:lnTo>
                <a:lnTo>
                  <a:pt x="1297" y="83"/>
                </a:lnTo>
                <a:lnTo>
                  <a:pt x="1305" y="93"/>
                </a:lnTo>
                <a:lnTo>
                  <a:pt x="1402" y="203"/>
                </a:lnTo>
                <a:lnTo>
                  <a:pt x="1408" y="206"/>
                </a:lnTo>
                <a:lnTo>
                  <a:pt x="1415" y="211"/>
                </a:lnTo>
                <a:lnTo>
                  <a:pt x="1425" y="214"/>
                </a:lnTo>
                <a:lnTo>
                  <a:pt x="1440" y="216"/>
                </a:lnTo>
                <a:lnTo>
                  <a:pt x="1457" y="216"/>
                </a:lnTo>
                <a:lnTo>
                  <a:pt x="1477" y="213"/>
                </a:lnTo>
                <a:lnTo>
                  <a:pt x="1500" y="205"/>
                </a:lnTo>
                <a:lnTo>
                  <a:pt x="1505" y="203"/>
                </a:lnTo>
                <a:lnTo>
                  <a:pt x="1515" y="196"/>
                </a:lnTo>
                <a:lnTo>
                  <a:pt x="1520" y="193"/>
                </a:lnTo>
                <a:lnTo>
                  <a:pt x="1521" y="188"/>
                </a:lnTo>
                <a:lnTo>
                  <a:pt x="1521" y="183"/>
                </a:lnTo>
                <a:lnTo>
                  <a:pt x="1520" y="178"/>
                </a:lnTo>
                <a:lnTo>
                  <a:pt x="1516" y="176"/>
                </a:lnTo>
                <a:lnTo>
                  <a:pt x="1513" y="175"/>
                </a:lnTo>
                <a:lnTo>
                  <a:pt x="1327" y="30"/>
                </a:lnTo>
                <a:lnTo>
                  <a:pt x="1325" y="28"/>
                </a:lnTo>
                <a:lnTo>
                  <a:pt x="1325" y="25"/>
                </a:lnTo>
                <a:lnTo>
                  <a:pt x="1325" y="21"/>
                </a:lnTo>
                <a:lnTo>
                  <a:pt x="1322" y="2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440"/>
          <p:cNvSpPr>
            <a:spLocks/>
          </p:cNvSpPr>
          <p:nvPr/>
        </p:nvSpPr>
        <p:spPr bwMode="auto">
          <a:xfrm>
            <a:off x="1127125" y="3076575"/>
            <a:ext cx="3705225" cy="962025"/>
          </a:xfrm>
          <a:custGeom>
            <a:avLst/>
            <a:gdLst>
              <a:gd name="T0" fmla="*/ 3101975 w 2334"/>
              <a:gd name="T1" fmla="*/ 501650 h 606"/>
              <a:gd name="T2" fmla="*/ 3006725 w 2334"/>
              <a:gd name="T3" fmla="*/ 522288 h 606"/>
              <a:gd name="T4" fmla="*/ 2874963 w 2334"/>
              <a:gd name="T5" fmla="*/ 612775 h 606"/>
              <a:gd name="T6" fmla="*/ 2809875 w 2334"/>
              <a:gd name="T7" fmla="*/ 723900 h 606"/>
              <a:gd name="T8" fmla="*/ 2786063 w 2334"/>
              <a:gd name="T9" fmla="*/ 795338 h 606"/>
              <a:gd name="T10" fmla="*/ 2730500 w 2334"/>
              <a:gd name="T11" fmla="*/ 887413 h 606"/>
              <a:gd name="T12" fmla="*/ 2668588 w 2334"/>
              <a:gd name="T13" fmla="*/ 933450 h 606"/>
              <a:gd name="T14" fmla="*/ 1344613 w 2334"/>
              <a:gd name="T15" fmla="*/ 958850 h 606"/>
              <a:gd name="T16" fmla="*/ 1281113 w 2334"/>
              <a:gd name="T17" fmla="*/ 950913 h 606"/>
              <a:gd name="T18" fmla="*/ 1254125 w 2334"/>
              <a:gd name="T19" fmla="*/ 922338 h 606"/>
              <a:gd name="T20" fmla="*/ 1192213 w 2334"/>
              <a:gd name="T21" fmla="*/ 727075 h 606"/>
              <a:gd name="T22" fmla="*/ 1146175 w 2334"/>
              <a:gd name="T23" fmla="*/ 649288 h 606"/>
              <a:gd name="T24" fmla="*/ 1035050 w 2334"/>
              <a:gd name="T25" fmla="*/ 600075 h 606"/>
              <a:gd name="T26" fmla="*/ 892175 w 2334"/>
              <a:gd name="T27" fmla="*/ 581025 h 606"/>
              <a:gd name="T28" fmla="*/ 725488 w 2334"/>
              <a:gd name="T29" fmla="*/ 609600 h 606"/>
              <a:gd name="T30" fmla="*/ 676275 w 2334"/>
              <a:gd name="T31" fmla="*/ 636588 h 606"/>
              <a:gd name="T32" fmla="*/ 614363 w 2334"/>
              <a:gd name="T33" fmla="*/ 712788 h 606"/>
              <a:gd name="T34" fmla="*/ 561975 w 2334"/>
              <a:gd name="T35" fmla="*/ 877888 h 606"/>
              <a:gd name="T36" fmla="*/ 554038 w 2334"/>
              <a:gd name="T37" fmla="*/ 903288 h 606"/>
              <a:gd name="T38" fmla="*/ 536575 w 2334"/>
              <a:gd name="T39" fmla="*/ 911225 h 606"/>
              <a:gd name="T40" fmla="*/ 322263 w 2334"/>
              <a:gd name="T41" fmla="*/ 874713 h 606"/>
              <a:gd name="T42" fmla="*/ 73025 w 2334"/>
              <a:gd name="T43" fmla="*/ 831850 h 606"/>
              <a:gd name="T44" fmla="*/ 38100 w 2334"/>
              <a:gd name="T45" fmla="*/ 831850 h 606"/>
              <a:gd name="T46" fmla="*/ 17463 w 2334"/>
              <a:gd name="T47" fmla="*/ 823913 h 606"/>
              <a:gd name="T48" fmla="*/ 14288 w 2334"/>
              <a:gd name="T49" fmla="*/ 806450 h 606"/>
              <a:gd name="T50" fmla="*/ 0 w 2334"/>
              <a:gd name="T51" fmla="*/ 779463 h 606"/>
              <a:gd name="T52" fmla="*/ 25400 w 2334"/>
              <a:gd name="T53" fmla="*/ 679450 h 606"/>
              <a:gd name="T54" fmla="*/ 38100 w 2334"/>
              <a:gd name="T55" fmla="*/ 660400 h 606"/>
              <a:gd name="T56" fmla="*/ 44450 w 2334"/>
              <a:gd name="T57" fmla="*/ 628650 h 606"/>
              <a:gd name="T58" fmla="*/ 36513 w 2334"/>
              <a:gd name="T59" fmla="*/ 541338 h 606"/>
              <a:gd name="T60" fmla="*/ 49213 w 2334"/>
              <a:gd name="T61" fmla="*/ 469900 h 606"/>
              <a:gd name="T62" fmla="*/ 93663 w 2334"/>
              <a:gd name="T63" fmla="*/ 430213 h 606"/>
              <a:gd name="T64" fmla="*/ 171450 w 2334"/>
              <a:gd name="T65" fmla="*/ 409575 h 606"/>
              <a:gd name="T66" fmla="*/ 307975 w 2334"/>
              <a:gd name="T67" fmla="*/ 395288 h 606"/>
              <a:gd name="T68" fmla="*/ 641350 w 2334"/>
              <a:gd name="T69" fmla="*/ 250825 h 606"/>
              <a:gd name="T70" fmla="*/ 892175 w 2334"/>
              <a:gd name="T71" fmla="*/ 139700 h 606"/>
              <a:gd name="T72" fmla="*/ 931863 w 2334"/>
              <a:gd name="T73" fmla="*/ 120650 h 606"/>
              <a:gd name="T74" fmla="*/ 963613 w 2334"/>
              <a:gd name="T75" fmla="*/ 104775 h 606"/>
              <a:gd name="T76" fmla="*/ 1057275 w 2334"/>
              <a:gd name="T77" fmla="*/ 84138 h 606"/>
              <a:gd name="T78" fmla="*/ 1460500 w 2334"/>
              <a:gd name="T79" fmla="*/ 15875 h 606"/>
              <a:gd name="T80" fmla="*/ 1841500 w 2334"/>
              <a:gd name="T81" fmla="*/ 0 h 606"/>
              <a:gd name="T82" fmla="*/ 2082800 w 2334"/>
              <a:gd name="T83" fmla="*/ 23813 h 606"/>
              <a:gd name="T84" fmla="*/ 2100263 w 2334"/>
              <a:gd name="T85" fmla="*/ 31750 h 606"/>
              <a:gd name="T86" fmla="*/ 2103438 w 2334"/>
              <a:gd name="T87" fmla="*/ 44450 h 606"/>
              <a:gd name="T88" fmla="*/ 2381250 w 2334"/>
              <a:gd name="T89" fmla="*/ 261938 h 606"/>
              <a:gd name="T90" fmla="*/ 3046413 w 2334"/>
              <a:gd name="T91" fmla="*/ 309563 h 606"/>
              <a:gd name="T92" fmla="*/ 3279775 w 2334"/>
              <a:gd name="T93" fmla="*/ 346075 h 606"/>
              <a:gd name="T94" fmla="*/ 3462338 w 2334"/>
              <a:gd name="T95" fmla="*/ 385763 h 606"/>
              <a:gd name="T96" fmla="*/ 3586163 w 2334"/>
              <a:gd name="T97" fmla="*/ 474663 h 606"/>
              <a:gd name="T98" fmla="*/ 3636963 w 2334"/>
              <a:gd name="T99" fmla="*/ 576263 h 606"/>
              <a:gd name="T100" fmla="*/ 3641725 w 2334"/>
              <a:gd name="T101" fmla="*/ 657225 h 606"/>
              <a:gd name="T102" fmla="*/ 3636963 w 2334"/>
              <a:gd name="T103" fmla="*/ 696913 h 606"/>
              <a:gd name="T104" fmla="*/ 3702050 w 2334"/>
              <a:gd name="T105" fmla="*/ 728663 h 606"/>
              <a:gd name="T106" fmla="*/ 3705225 w 2334"/>
              <a:gd name="T107" fmla="*/ 739775 h 606"/>
              <a:gd name="T108" fmla="*/ 3636963 w 2334"/>
              <a:gd name="T109" fmla="*/ 776288 h 606"/>
              <a:gd name="T110" fmla="*/ 3560763 w 2334"/>
              <a:gd name="T111" fmla="*/ 774700 h 606"/>
              <a:gd name="T112" fmla="*/ 3462338 w 2334"/>
              <a:gd name="T113" fmla="*/ 822325 h 606"/>
              <a:gd name="T114" fmla="*/ 3427413 w 2334"/>
              <a:gd name="T115" fmla="*/ 800100 h 606"/>
              <a:gd name="T116" fmla="*/ 3419475 w 2334"/>
              <a:gd name="T117" fmla="*/ 695325 h 606"/>
              <a:gd name="T118" fmla="*/ 3390900 w 2334"/>
              <a:gd name="T119" fmla="*/ 615950 h 606"/>
              <a:gd name="T120" fmla="*/ 3306763 w 2334"/>
              <a:gd name="T121" fmla="*/ 533400 h 606"/>
              <a:gd name="T122" fmla="*/ 3205163 w 2334"/>
              <a:gd name="T123" fmla="*/ 501650 h 60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334"/>
              <a:gd name="T187" fmla="*/ 0 h 606"/>
              <a:gd name="T188" fmla="*/ 2334 w 2334"/>
              <a:gd name="T189" fmla="*/ 606 h 60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334" h="606">
                <a:moveTo>
                  <a:pt x="1989" y="314"/>
                </a:moveTo>
                <a:lnTo>
                  <a:pt x="1989" y="314"/>
                </a:lnTo>
                <a:lnTo>
                  <a:pt x="1971" y="314"/>
                </a:lnTo>
                <a:lnTo>
                  <a:pt x="1954" y="316"/>
                </a:lnTo>
                <a:lnTo>
                  <a:pt x="1938" y="318"/>
                </a:lnTo>
                <a:lnTo>
                  <a:pt x="1923" y="321"/>
                </a:lnTo>
                <a:lnTo>
                  <a:pt x="1908" y="324"/>
                </a:lnTo>
                <a:lnTo>
                  <a:pt x="1894" y="329"/>
                </a:lnTo>
                <a:lnTo>
                  <a:pt x="1870" y="339"/>
                </a:lnTo>
                <a:lnTo>
                  <a:pt x="1848" y="354"/>
                </a:lnTo>
                <a:lnTo>
                  <a:pt x="1828" y="369"/>
                </a:lnTo>
                <a:lnTo>
                  <a:pt x="1811" y="386"/>
                </a:lnTo>
                <a:lnTo>
                  <a:pt x="1798" y="404"/>
                </a:lnTo>
                <a:lnTo>
                  <a:pt x="1786" y="423"/>
                </a:lnTo>
                <a:lnTo>
                  <a:pt x="1776" y="439"/>
                </a:lnTo>
                <a:lnTo>
                  <a:pt x="1770" y="456"/>
                </a:lnTo>
                <a:lnTo>
                  <a:pt x="1763" y="469"/>
                </a:lnTo>
                <a:lnTo>
                  <a:pt x="1756" y="493"/>
                </a:lnTo>
                <a:lnTo>
                  <a:pt x="1755" y="501"/>
                </a:lnTo>
                <a:lnTo>
                  <a:pt x="1746" y="519"/>
                </a:lnTo>
                <a:lnTo>
                  <a:pt x="1738" y="534"/>
                </a:lnTo>
                <a:lnTo>
                  <a:pt x="1728" y="548"/>
                </a:lnTo>
                <a:lnTo>
                  <a:pt x="1720" y="559"/>
                </a:lnTo>
                <a:lnTo>
                  <a:pt x="1710" y="568"/>
                </a:lnTo>
                <a:lnTo>
                  <a:pt x="1700" y="576"/>
                </a:lnTo>
                <a:lnTo>
                  <a:pt x="1691" y="583"/>
                </a:lnTo>
                <a:lnTo>
                  <a:pt x="1681" y="588"/>
                </a:lnTo>
                <a:lnTo>
                  <a:pt x="1665" y="593"/>
                </a:lnTo>
                <a:lnTo>
                  <a:pt x="1651" y="596"/>
                </a:lnTo>
                <a:lnTo>
                  <a:pt x="1640" y="596"/>
                </a:lnTo>
                <a:lnTo>
                  <a:pt x="847" y="604"/>
                </a:lnTo>
                <a:lnTo>
                  <a:pt x="830" y="606"/>
                </a:lnTo>
                <a:lnTo>
                  <a:pt x="817" y="604"/>
                </a:lnTo>
                <a:lnTo>
                  <a:pt x="807" y="599"/>
                </a:lnTo>
                <a:lnTo>
                  <a:pt x="800" y="594"/>
                </a:lnTo>
                <a:lnTo>
                  <a:pt x="795" y="589"/>
                </a:lnTo>
                <a:lnTo>
                  <a:pt x="792" y="584"/>
                </a:lnTo>
                <a:lnTo>
                  <a:pt x="790" y="581"/>
                </a:lnTo>
                <a:lnTo>
                  <a:pt x="775" y="528"/>
                </a:lnTo>
                <a:lnTo>
                  <a:pt x="762" y="488"/>
                </a:lnTo>
                <a:lnTo>
                  <a:pt x="751" y="458"/>
                </a:lnTo>
                <a:lnTo>
                  <a:pt x="741" y="436"/>
                </a:lnTo>
                <a:lnTo>
                  <a:pt x="732" y="423"/>
                </a:lnTo>
                <a:lnTo>
                  <a:pt x="727" y="414"/>
                </a:lnTo>
                <a:lnTo>
                  <a:pt x="722" y="409"/>
                </a:lnTo>
                <a:lnTo>
                  <a:pt x="699" y="396"/>
                </a:lnTo>
                <a:lnTo>
                  <a:pt x="676" y="386"/>
                </a:lnTo>
                <a:lnTo>
                  <a:pt x="652" y="378"/>
                </a:lnTo>
                <a:lnTo>
                  <a:pt x="629" y="373"/>
                </a:lnTo>
                <a:lnTo>
                  <a:pt x="606" y="369"/>
                </a:lnTo>
                <a:lnTo>
                  <a:pt x="582" y="368"/>
                </a:lnTo>
                <a:lnTo>
                  <a:pt x="562" y="366"/>
                </a:lnTo>
                <a:lnTo>
                  <a:pt x="541" y="368"/>
                </a:lnTo>
                <a:lnTo>
                  <a:pt x="506" y="373"/>
                </a:lnTo>
                <a:lnTo>
                  <a:pt x="477" y="378"/>
                </a:lnTo>
                <a:lnTo>
                  <a:pt x="457" y="384"/>
                </a:lnTo>
                <a:lnTo>
                  <a:pt x="451" y="386"/>
                </a:lnTo>
                <a:lnTo>
                  <a:pt x="437" y="393"/>
                </a:lnTo>
                <a:lnTo>
                  <a:pt x="426" y="401"/>
                </a:lnTo>
                <a:lnTo>
                  <a:pt x="414" y="411"/>
                </a:lnTo>
                <a:lnTo>
                  <a:pt x="404" y="423"/>
                </a:lnTo>
                <a:lnTo>
                  <a:pt x="396" y="436"/>
                </a:lnTo>
                <a:lnTo>
                  <a:pt x="387" y="449"/>
                </a:lnTo>
                <a:lnTo>
                  <a:pt x="374" y="479"/>
                </a:lnTo>
                <a:lnTo>
                  <a:pt x="364" y="506"/>
                </a:lnTo>
                <a:lnTo>
                  <a:pt x="358" y="531"/>
                </a:lnTo>
                <a:lnTo>
                  <a:pt x="354" y="553"/>
                </a:lnTo>
                <a:lnTo>
                  <a:pt x="353" y="561"/>
                </a:lnTo>
                <a:lnTo>
                  <a:pt x="351" y="566"/>
                </a:lnTo>
                <a:lnTo>
                  <a:pt x="349" y="569"/>
                </a:lnTo>
                <a:lnTo>
                  <a:pt x="346" y="573"/>
                </a:lnTo>
                <a:lnTo>
                  <a:pt x="341" y="574"/>
                </a:lnTo>
                <a:lnTo>
                  <a:pt x="338" y="574"/>
                </a:lnTo>
                <a:lnTo>
                  <a:pt x="333" y="574"/>
                </a:lnTo>
                <a:lnTo>
                  <a:pt x="323" y="574"/>
                </a:lnTo>
                <a:lnTo>
                  <a:pt x="291" y="569"/>
                </a:lnTo>
                <a:lnTo>
                  <a:pt x="203" y="551"/>
                </a:lnTo>
                <a:lnTo>
                  <a:pt x="81" y="523"/>
                </a:lnTo>
                <a:lnTo>
                  <a:pt x="49" y="521"/>
                </a:lnTo>
                <a:lnTo>
                  <a:pt x="46" y="524"/>
                </a:lnTo>
                <a:lnTo>
                  <a:pt x="41" y="526"/>
                </a:lnTo>
                <a:lnTo>
                  <a:pt x="33" y="526"/>
                </a:lnTo>
                <a:lnTo>
                  <a:pt x="26" y="526"/>
                </a:lnTo>
                <a:lnTo>
                  <a:pt x="24" y="524"/>
                </a:lnTo>
                <a:lnTo>
                  <a:pt x="18" y="524"/>
                </a:lnTo>
                <a:lnTo>
                  <a:pt x="14" y="521"/>
                </a:lnTo>
                <a:lnTo>
                  <a:pt x="11" y="519"/>
                </a:lnTo>
                <a:lnTo>
                  <a:pt x="9" y="516"/>
                </a:lnTo>
                <a:lnTo>
                  <a:pt x="9" y="511"/>
                </a:lnTo>
                <a:lnTo>
                  <a:pt x="9" y="508"/>
                </a:lnTo>
                <a:lnTo>
                  <a:pt x="3" y="503"/>
                </a:lnTo>
                <a:lnTo>
                  <a:pt x="1" y="498"/>
                </a:lnTo>
                <a:lnTo>
                  <a:pt x="0" y="494"/>
                </a:lnTo>
                <a:lnTo>
                  <a:pt x="0" y="491"/>
                </a:lnTo>
                <a:lnTo>
                  <a:pt x="3" y="486"/>
                </a:lnTo>
                <a:lnTo>
                  <a:pt x="6" y="484"/>
                </a:lnTo>
                <a:lnTo>
                  <a:pt x="16" y="428"/>
                </a:lnTo>
                <a:lnTo>
                  <a:pt x="19" y="423"/>
                </a:lnTo>
                <a:lnTo>
                  <a:pt x="21" y="418"/>
                </a:lnTo>
                <a:lnTo>
                  <a:pt x="24" y="416"/>
                </a:lnTo>
                <a:lnTo>
                  <a:pt x="28" y="414"/>
                </a:lnTo>
                <a:lnTo>
                  <a:pt x="31" y="414"/>
                </a:lnTo>
                <a:lnTo>
                  <a:pt x="33" y="416"/>
                </a:lnTo>
                <a:lnTo>
                  <a:pt x="28" y="396"/>
                </a:lnTo>
                <a:lnTo>
                  <a:pt x="24" y="374"/>
                </a:lnTo>
                <a:lnTo>
                  <a:pt x="23" y="356"/>
                </a:lnTo>
                <a:lnTo>
                  <a:pt x="23" y="341"/>
                </a:lnTo>
                <a:lnTo>
                  <a:pt x="23" y="326"/>
                </a:lnTo>
                <a:lnTo>
                  <a:pt x="24" y="314"/>
                </a:lnTo>
                <a:lnTo>
                  <a:pt x="28" y="304"/>
                </a:lnTo>
                <a:lnTo>
                  <a:pt x="31" y="296"/>
                </a:lnTo>
                <a:lnTo>
                  <a:pt x="36" y="289"/>
                </a:lnTo>
                <a:lnTo>
                  <a:pt x="44" y="279"/>
                </a:lnTo>
                <a:lnTo>
                  <a:pt x="53" y="273"/>
                </a:lnTo>
                <a:lnTo>
                  <a:pt x="59" y="271"/>
                </a:lnTo>
                <a:lnTo>
                  <a:pt x="61" y="269"/>
                </a:lnTo>
                <a:lnTo>
                  <a:pt x="84" y="263"/>
                </a:lnTo>
                <a:lnTo>
                  <a:pt x="108" y="258"/>
                </a:lnTo>
                <a:lnTo>
                  <a:pt x="129" y="254"/>
                </a:lnTo>
                <a:lnTo>
                  <a:pt x="149" y="253"/>
                </a:lnTo>
                <a:lnTo>
                  <a:pt x="181" y="249"/>
                </a:lnTo>
                <a:lnTo>
                  <a:pt x="194" y="249"/>
                </a:lnTo>
                <a:lnTo>
                  <a:pt x="231" y="233"/>
                </a:lnTo>
                <a:lnTo>
                  <a:pt x="281" y="210"/>
                </a:lnTo>
                <a:lnTo>
                  <a:pt x="404" y="158"/>
                </a:lnTo>
                <a:lnTo>
                  <a:pt x="559" y="95"/>
                </a:lnTo>
                <a:lnTo>
                  <a:pt x="559" y="91"/>
                </a:lnTo>
                <a:lnTo>
                  <a:pt x="562" y="88"/>
                </a:lnTo>
                <a:lnTo>
                  <a:pt x="566" y="86"/>
                </a:lnTo>
                <a:lnTo>
                  <a:pt x="574" y="83"/>
                </a:lnTo>
                <a:lnTo>
                  <a:pt x="584" y="81"/>
                </a:lnTo>
                <a:lnTo>
                  <a:pt x="587" y="76"/>
                </a:lnTo>
                <a:lnTo>
                  <a:pt x="592" y="73"/>
                </a:lnTo>
                <a:lnTo>
                  <a:pt x="597" y="70"/>
                </a:lnTo>
                <a:lnTo>
                  <a:pt x="607" y="66"/>
                </a:lnTo>
                <a:lnTo>
                  <a:pt x="614" y="66"/>
                </a:lnTo>
                <a:lnTo>
                  <a:pt x="616" y="66"/>
                </a:lnTo>
                <a:lnTo>
                  <a:pt x="666" y="53"/>
                </a:lnTo>
                <a:lnTo>
                  <a:pt x="721" y="40"/>
                </a:lnTo>
                <a:lnTo>
                  <a:pt x="777" y="30"/>
                </a:lnTo>
                <a:lnTo>
                  <a:pt x="832" y="21"/>
                </a:lnTo>
                <a:lnTo>
                  <a:pt x="920" y="10"/>
                </a:lnTo>
                <a:lnTo>
                  <a:pt x="955" y="6"/>
                </a:lnTo>
                <a:lnTo>
                  <a:pt x="1072" y="1"/>
                </a:lnTo>
                <a:lnTo>
                  <a:pt x="1160" y="0"/>
                </a:lnTo>
                <a:lnTo>
                  <a:pt x="1223" y="3"/>
                </a:lnTo>
                <a:lnTo>
                  <a:pt x="1268" y="6"/>
                </a:lnTo>
                <a:lnTo>
                  <a:pt x="1295" y="11"/>
                </a:lnTo>
                <a:lnTo>
                  <a:pt x="1312" y="15"/>
                </a:lnTo>
                <a:lnTo>
                  <a:pt x="1317" y="18"/>
                </a:lnTo>
                <a:lnTo>
                  <a:pt x="1318" y="20"/>
                </a:lnTo>
                <a:lnTo>
                  <a:pt x="1323" y="20"/>
                </a:lnTo>
                <a:lnTo>
                  <a:pt x="1325" y="21"/>
                </a:lnTo>
                <a:lnTo>
                  <a:pt x="1327" y="23"/>
                </a:lnTo>
                <a:lnTo>
                  <a:pt x="1327" y="25"/>
                </a:lnTo>
                <a:lnTo>
                  <a:pt x="1325" y="28"/>
                </a:lnTo>
                <a:lnTo>
                  <a:pt x="1323" y="31"/>
                </a:lnTo>
                <a:lnTo>
                  <a:pt x="1483" y="151"/>
                </a:lnTo>
                <a:lnTo>
                  <a:pt x="1500" y="165"/>
                </a:lnTo>
                <a:lnTo>
                  <a:pt x="1520" y="178"/>
                </a:lnTo>
                <a:lnTo>
                  <a:pt x="1919" y="195"/>
                </a:lnTo>
                <a:lnTo>
                  <a:pt x="2001" y="205"/>
                </a:lnTo>
                <a:lnTo>
                  <a:pt x="2044" y="211"/>
                </a:lnTo>
                <a:lnTo>
                  <a:pt x="2063" y="216"/>
                </a:lnTo>
                <a:lnTo>
                  <a:pt x="2066" y="218"/>
                </a:lnTo>
                <a:lnTo>
                  <a:pt x="2118" y="224"/>
                </a:lnTo>
                <a:lnTo>
                  <a:pt x="2151" y="233"/>
                </a:lnTo>
                <a:lnTo>
                  <a:pt x="2181" y="243"/>
                </a:lnTo>
                <a:lnTo>
                  <a:pt x="2206" y="254"/>
                </a:lnTo>
                <a:lnTo>
                  <a:pt x="2228" y="268"/>
                </a:lnTo>
                <a:lnTo>
                  <a:pt x="2246" y="283"/>
                </a:lnTo>
                <a:lnTo>
                  <a:pt x="2259" y="299"/>
                </a:lnTo>
                <a:lnTo>
                  <a:pt x="2271" y="314"/>
                </a:lnTo>
                <a:lnTo>
                  <a:pt x="2279" y="331"/>
                </a:lnTo>
                <a:lnTo>
                  <a:pt x="2286" y="348"/>
                </a:lnTo>
                <a:lnTo>
                  <a:pt x="2291" y="363"/>
                </a:lnTo>
                <a:lnTo>
                  <a:pt x="2292" y="378"/>
                </a:lnTo>
                <a:lnTo>
                  <a:pt x="2294" y="389"/>
                </a:lnTo>
                <a:lnTo>
                  <a:pt x="2296" y="408"/>
                </a:lnTo>
                <a:lnTo>
                  <a:pt x="2294" y="414"/>
                </a:lnTo>
                <a:lnTo>
                  <a:pt x="2292" y="433"/>
                </a:lnTo>
                <a:lnTo>
                  <a:pt x="2291" y="439"/>
                </a:lnTo>
                <a:lnTo>
                  <a:pt x="2307" y="444"/>
                </a:lnTo>
                <a:lnTo>
                  <a:pt x="2321" y="449"/>
                </a:lnTo>
                <a:lnTo>
                  <a:pt x="2327" y="454"/>
                </a:lnTo>
                <a:lnTo>
                  <a:pt x="2332" y="459"/>
                </a:lnTo>
                <a:lnTo>
                  <a:pt x="2334" y="464"/>
                </a:lnTo>
                <a:lnTo>
                  <a:pt x="2334" y="466"/>
                </a:lnTo>
                <a:lnTo>
                  <a:pt x="2327" y="473"/>
                </a:lnTo>
                <a:lnTo>
                  <a:pt x="2321" y="478"/>
                </a:lnTo>
                <a:lnTo>
                  <a:pt x="2306" y="484"/>
                </a:lnTo>
                <a:lnTo>
                  <a:pt x="2291" y="489"/>
                </a:lnTo>
                <a:lnTo>
                  <a:pt x="2276" y="491"/>
                </a:lnTo>
                <a:lnTo>
                  <a:pt x="2262" y="491"/>
                </a:lnTo>
                <a:lnTo>
                  <a:pt x="2253" y="489"/>
                </a:lnTo>
                <a:lnTo>
                  <a:pt x="2243" y="488"/>
                </a:lnTo>
                <a:lnTo>
                  <a:pt x="2224" y="499"/>
                </a:lnTo>
                <a:lnTo>
                  <a:pt x="2208" y="508"/>
                </a:lnTo>
                <a:lnTo>
                  <a:pt x="2181" y="518"/>
                </a:lnTo>
                <a:lnTo>
                  <a:pt x="2163" y="524"/>
                </a:lnTo>
                <a:lnTo>
                  <a:pt x="2156" y="524"/>
                </a:lnTo>
                <a:lnTo>
                  <a:pt x="2159" y="504"/>
                </a:lnTo>
                <a:lnTo>
                  <a:pt x="2159" y="486"/>
                </a:lnTo>
                <a:lnTo>
                  <a:pt x="2158" y="468"/>
                </a:lnTo>
                <a:lnTo>
                  <a:pt x="2156" y="453"/>
                </a:lnTo>
                <a:lnTo>
                  <a:pt x="2154" y="438"/>
                </a:lnTo>
                <a:lnTo>
                  <a:pt x="2151" y="423"/>
                </a:lnTo>
                <a:lnTo>
                  <a:pt x="2146" y="409"/>
                </a:lnTo>
                <a:lnTo>
                  <a:pt x="2141" y="398"/>
                </a:lnTo>
                <a:lnTo>
                  <a:pt x="2136" y="388"/>
                </a:lnTo>
                <a:lnTo>
                  <a:pt x="2129" y="378"/>
                </a:lnTo>
                <a:lnTo>
                  <a:pt x="2114" y="361"/>
                </a:lnTo>
                <a:lnTo>
                  <a:pt x="2099" y="348"/>
                </a:lnTo>
                <a:lnTo>
                  <a:pt x="2083" y="336"/>
                </a:lnTo>
                <a:lnTo>
                  <a:pt x="2066" y="328"/>
                </a:lnTo>
                <a:lnTo>
                  <a:pt x="2049" y="323"/>
                </a:lnTo>
                <a:lnTo>
                  <a:pt x="2033" y="319"/>
                </a:lnTo>
                <a:lnTo>
                  <a:pt x="2019" y="316"/>
                </a:lnTo>
                <a:lnTo>
                  <a:pt x="1998" y="314"/>
                </a:lnTo>
                <a:lnTo>
                  <a:pt x="1989" y="31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441"/>
          <p:cNvSpPr>
            <a:spLocks/>
          </p:cNvSpPr>
          <p:nvPr/>
        </p:nvSpPr>
        <p:spPr bwMode="auto">
          <a:xfrm>
            <a:off x="1987550" y="3171825"/>
            <a:ext cx="503238" cy="298450"/>
          </a:xfrm>
          <a:custGeom>
            <a:avLst/>
            <a:gdLst>
              <a:gd name="T0" fmla="*/ 503238 w 317"/>
              <a:gd name="T1" fmla="*/ 279400 h 188"/>
              <a:gd name="T2" fmla="*/ 436563 w 317"/>
              <a:gd name="T3" fmla="*/ 0 h 188"/>
              <a:gd name="T4" fmla="*/ 436563 w 317"/>
              <a:gd name="T5" fmla="*/ 0 h 188"/>
              <a:gd name="T6" fmla="*/ 388938 w 317"/>
              <a:gd name="T7" fmla="*/ 4763 h 188"/>
              <a:gd name="T8" fmla="*/ 339725 w 317"/>
              <a:gd name="T9" fmla="*/ 12700 h 188"/>
              <a:gd name="T10" fmla="*/ 238125 w 317"/>
              <a:gd name="T11" fmla="*/ 33338 h 188"/>
              <a:gd name="T12" fmla="*/ 158750 w 317"/>
              <a:gd name="T13" fmla="*/ 55563 h 188"/>
              <a:gd name="T14" fmla="*/ 127000 w 317"/>
              <a:gd name="T15" fmla="*/ 63500 h 188"/>
              <a:gd name="T16" fmla="*/ 127000 w 317"/>
              <a:gd name="T17" fmla="*/ 63500 h 188"/>
              <a:gd name="T18" fmla="*/ 98425 w 317"/>
              <a:gd name="T19" fmla="*/ 71438 h 188"/>
              <a:gd name="T20" fmla="*/ 71438 w 317"/>
              <a:gd name="T21" fmla="*/ 80963 h 188"/>
              <a:gd name="T22" fmla="*/ 46038 w 317"/>
              <a:gd name="T23" fmla="*/ 96838 h 188"/>
              <a:gd name="T24" fmla="*/ 31750 w 317"/>
              <a:gd name="T25" fmla="*/ 104775 h 188"/>
              <a:gd name="T26" fmla="*/ 19050 w 317"/>
              <a:gd name="T27" fmla="*/ 119063 h 188"/>
              <a:gd name="T28" fmla="*/ 11113 w 317"/>
              <a:gd name="T29" fmla="*/ 131763 h 188"/>
              <a:gd name="T30" fmla="*/ 3175 w 317"/>
              <a:gd name="T31" fmla="*/ 147638 h 188"/>
              <a:gd name="T32" fmla="*/ 0 w 317"/>
              <a:gd name="T33" fmla="*/ 163513 h 188"/>
              <a:gd name="T34" fmla="*/ 3175 w 317"/>
              <a:gd name="T35" fmla="*/ 184150 h 188"/>
              <a:gd name="T36" fmla="*/ 7938 w 317"/>
              <a:gd name="T37" fmla="*/ 206375 h 188"/>
              <a:gd name="T38" fmla="*/ 22225 w 317"/>
              <a:gd name="T39" fmla="*/ 230188 h 188"/>
              <a:gd name="T40" fmla="*/ 39688 w 317"/>
              <a:gd name="T41" fmla="*/ 260350 h 188"/>
              <a:gd name="T42" fmla="*/ 39688 w 317"/>
              <a:gd name="T43" fmla="*/ 260350 h 188"/>
              <a:gd name="T44" fmla="*/ 47625 w 317"/>
              <a:gd name="T45" fmla="*/ 266700 h 188"/>
              <a:gd name="T46" fmla="*/ 55563 w 317"/>
              <a:gd name="T47" fmla="*/ 274638 h 188"/>
              <a:gd name="T48" fmla="*/ 69850 w 317"/>
              <a:gd name="T49" fmla="*/ 282575 h 188"/>
              <a:gd name="T50" fmla="*/ 87313 w 317"/>
              <a:gd name="T51" fmla="*/ 290513 h 188"/>
              <a:gd name="T52" fmla="*/ 109538 w 317"/>
              <a:gd name="T53" fmla="*/ 295275 h 188"/>
              <a:gd name="T54" fmla="*/ 134938 w 317"/>
              <a:gd name="T55" fmla="*/ 298450 h 188"/>
              <a:gd name="T56" fmla="*/ 165100 w 317"/>
              <a:gd name="T57" fmla="*/ 295275 h 188"/>
              <a:gd name="T58" fmla="*/ 503238 w 317"/>
              <a:gd name="T59" fmla="*/ 279400 h 18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17"/>
              <a:gd name="T91" fmla="*/ 0 h 188"/>
              <a:gd name="T92" fmla="*/ 317 w 317"/>
              <a:gd name="T93" fmla="*/ 188 h 188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17" h="188">
                <a:moveTo>
                  <a:pt x="317" y="176"/>
                </a:moveTo>
                <a:lnTo>
                  <a:pt x="275" y="0"/>
                </a:lnTo>
                <a:lnTo>
                  <a:pt x="245" y="3"/>
                </a:lnTo>
                <a:lnTo>
                  <a:pt x="214" y="8"/>
                </a:lnTo>
                <a:lnTo>
                  <a:pt x="150" y="21"/>
                </a:lnTo>
                <a:lnTo>
                  <a:pt x="100" y="35"/>
                </a:lnTo>
                <a:lnTo>
                  <a:pt x="80" y="40"/>
                </a:lnTo>
                <a:lnTo>
                  <a:pt x="62" y="45"/>
                </a:lnTo>
                <a:lnTo>
                  <a:pt x="45" y="51"/>
                </a:lnTo>
                <a:lnTo>
                  <a:pt x="29" y="61"/>
                </a:lnTo>
                <a:lnTo>
                  <a:pt x="20" y="66"/>
                </a:lnTo>
                <a:lnTo>
                  <a:pt x="12" y="75"/>
                </a:lnTo>
                <a:lnTo>
                  <a:pt x="7" y="83"/>
                </a:lnTo>
                <a:lnTo>
                  <a:pt x="2" y="93"/>
                </a:lnTo>
                <a:lnTo>
                  <a:pt x="0" y="103"/>
                </a:lnTo>
                <a:lnTo>
                  <a:pt x="2" y="116"/>
                </a:lnTo>
                <a:lnTo>
                  <a:pt x="5" y="130"/>
                </a:lnTo>
                <a:lnTo>
                  <a:pt x="14" y="145"/>
                </a:lnTo>
                <a:lnTo>
                  <a:pt x="25" y="164"/>
                </a:lnTo>
                <a:lnTo>
                  <a:pt x="30" y="168"/>
                </a:lnTo>
                <a:lnTo>
                  <a:pt x="35" y="173"/>
                </a:lnTo>
                <a:lnTo>
                  <a:pt x="44" y="178"/>
                </a:lnTo>
                <a:lnTo>
                  <a:pt x="55" y="183"/>
                </a:lnTo>
                <a:lnTo>
                  <a:pt x="69" y="186"/>
                </a:lnTo>
                <a:lnTo>
                  <a:pt x="85" y="188"/>
                </a:lnTo>
                <a:lnTo>
                  <a:pt x="104" y="186"/>
                </a:lnTo>
                <a:lnTo>
                  <a:pt x="317" y="17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442"/>
          <p:cNvSpPr>
            <a:spLocks/>
          </p:cNvSpPr>
          <p:nvPr/>
        </p:nvSpPr>
        <p:spPr bwMode="auto">
          <a:xfrm>
            <a:off x="2428875" y="3141663"/>
            <a:ext cx="925513" cy="320675"/>
          </a:xfrm>
          <a:custGeom>
            <a:avLst/>
            <a:gdLst>
              <a:gd name="T0" fmla="*/ 865188 w 583"/>
              <a:gd name="T1" fmla="*/ 280988 h 202"/>
              <a:gd name="T2" fmla="*/ 865188 w 583"/>
              <a:gd name="T3" fmla="*/ 280988 h 202"/>
              <a:gd name="T4" fmla="*/ 868363 w 583"/>
              <a:gd name="T5" fmla="*/ 282575 h 202"/>
              <a:gd name="T6" fmla="*/ 869950 w 583"/>
              <a:gd name="T7" fmla="*/ 285750 h 202"/>
              <a:gd name="T8" fmla="*/ 869950 w 583"/>
              <a:gd name="T9" fmla="*/ 290513 h 202"/>
              <a:gd name="T10" fmla="*/ 869950 w 583"/>
              <a:gd name="T11" fmla="*/ 290513 h 202"/>
              <a:gd name="T12" fmla="*/ 869950 w 583"/>
              <a:gd name="T13" fmla="*/ 285750 h 202"/>
              <a:gd name="T14" fmla="*/ 869950 w 583"/>
              <a:gd name="T15" fmla="*/ 290513 h 202"/>
              <a:gd name="T16" fmla="*/ 869950 w 583"/>
              <a:gd name="T17" fmla="*/ 290513 h 202"/>
              <a:gd name="T18" fmla="*/ 869950 w 583"/>
              <a:gd name="T19" fmla="*/ 296863 h 202"/>
              <a:gd name="T20" fmla="*/ 869950 w 583"/>
              <a:gd name="T21" fmla="*/ 298450 h 202"/>
              <a:gd name="T22" fmla="*/ 865188 w 583"/>
              <a:gd name="T23" fmla="*/ 304800 h 202"/>
              <a:gd name="T24" fmla="*/ 865188 w 583"/>
              <a:gd name="T25" fmla="*/ 304800 h 202"/>
              <a:gd name="T26" fmla="*/ 862013 w 583"/>
              <a:gd name="T27" fmla="*/ 304800 h 202"/>
              <a:gd name="T28" fmla="*/ 862013 w 583"/>
              <a:gd name="T29" fmla="*/ 304800 h 202"/>
              <a:gd name="T30" fmla="*/ 830263 w 583"/>
              <a:gd name="T31" fmla="*/ 306388 h 202"/>
              <a:gd name="T32" fmla="*/ 822325 w 583"/>
              <a:gd name="T33" fmla="*/ 309563 h 202"/>
              <a:gd name="T34" fmla="*/ 822325 w 583"/>
              <a:gd name="T35" fmla="*/ 312738 h 202"/>
              <a:gd name="T36" fmla="*/ 822325 w 583"/>
              <a:gd name="T37" fmla="*/ 312738 h 202"/>
              <a:gd name="T38" fmla="*/ 822325 w 583"/>
              <a:gd name="T39" fmla="*/ 312738 h 202"/>
              <a:gd name="T40" fmla="*/ 822325 w 583"/>
              <a:gd name="T41" fmla="*/ 312738 h 202"/>
              <a:gd name="T42" fmla="*/ 830263 w 583"/>
              <a:gd name="T43" fmla="*/ 314325 h 202"/>
              <a:gd name="T44" fmla="*/ 841375 w 583"/>
              <a:gd name="T45" fmla="*/ 317500 h 202"/>
              <a:gd name="T46" fmla="*/ 862013 w 583"/>
              <a:gd name="T47" fmla="*/ 320675 h 202"/>
              <a:gd name="T48" fmla="*/ 892175 w 583"/>
              <a:gd name="T49" fmla="*/ 320675 h 202"/>
              <a:gd name="T50" fmla="*/ 892175 w 583"/>
              <a:gd name="T51" fmla="*/ 320675 h 202"/>
              <a:gd name="T52" fmla="*/ 877888 w 583"/>
              <a:gd name="T53" fmla="*/ 320675 h 202"/>
              <a:gd name="T54" fmla="*/ 892175 w 583"/>
              <a:gd name="T55" fmla="*/ 320675 h 202"/>
              <a:gd name="T56" fmla="*/ 892175 w 583"/>
              <a:gd name="T57" fmla="*/ 320675 h 202"/>
              <a:gd name="T58" fmla="*/ 908050 w 583"/>
              <a:gd name="T59" fmla="*/ 320675 h 202"/>
              <a:gd name="T60" fmla="*/ 917575 w 583"/>
              <a:gd name="T61" fmla="*/ 317500 h 202"/>
              <a:gd name="T62" fmla="*/ 923925 w 583"/>
              <a:gd name="T63" fmla="*/ 312738 h 202"/>
              <a:gd name="T64" fmla="*/ 925513 w 583"/>
              <a:gd name="T65" fmla="*/ 309563 h 202"/>
              <a:gd name="T66" fmla="*/ 925513 w 583"/>
              <a:gd name="T67" fmla="*/ 309563 h 202"/>
              <a:gd name="T68" fmla="*/ 925513 w 583"/>
              <a:gd name="T69" fmla="*/ 306388 h 202"/>
              <a:gd name="T70" fmla="*/ 925513 w 583"/>
              <a:gd name="T71" fmla="*/ 306388 h 202"/>
              <a:gd name="T72" fmla="*/ 923925 w 583"/>
              <a:gd name="T73" fmla="*/ 301625 h 202"/>
              <a:gd name="T74" fmla="*/ 917575 w 583"/>
              <a:gd name="T75" fmla="*/ 296863 h 202"/>
              <a:gd name="T76" fmla="*/ 908050 w 583"/>
              <a:gd name="T77" fmla="*/ 290513 h 202"/>
              <a:gd name="T78" fmla="*/ 893763 w 583"/>
              <a:gd name="T79" fmla="*/ 290513 h 202"/>
              <a:gd name="T80" fmla="*/ 892175 w 583"/>
              <a:gd name="T81" fmla="*/ 290513 h 202"/>
              <a:gd name="T82" fmla="*/ 900113 w 583"/>
              <a:gd name="T83" fmla="*/ 282575 h 202"/>
              <a:gd name="T84" fmla="*/ 909638 w 583"/>
              <a:gd name="T85" fmla="*/ 282575 h 202"/>
              <a:gd name="T86" fmla="*/ 908050 w 583"/>
              <a:gd name="T87" fmla="*/ 280988 h 202"/>
              <a:gd name="T88" fmla="*/ 703263 w 583"/>
              <a:gd name="T89" fmla="*/ 38100 h 202"/>
              <a:gd name="T90" fmla="*/ 703263 w 583"/>
              <a:gd name="T91" fmla="*/ 38100 h 202"/>
              <a:gd name="T92" fmla="*/ 690563 w 583"/>
              <a:gd name="T93" fmla="*/ 23813 h 202"/>
              <a:gd name="T94" fmla="*/ 674688 w 583"/>
              <a:gd name="T95" fmla="*/ 14288 h 202"/>
              <a:gd name="T96" fmla="*/ 661988 w 583"/>
              <a:gd name="T97" fmla="*/ 7938 h 202"/>
              <a:gd name="T98" fmla="*/ 647700 w 583"/>
              <a:gd name="T99" fmla="*/ 3175 h 202"/>
              <a:gd name="T100" fmla="*/ 630238 w 583"/>
              <a:gd name="T101" fmla="*/ 0 h 202"/>
              <a:gd name="T102" fmla="*/ 622300 w 583"/>
              <a:gd name="T103" fmla="*/ 0 h 202"/>
              <a:gd name="T104" fmla="*/ 622300 w 583"/>
              <a:gd name="T105" fmla="*/ 0 h 202"/>
              <a:gd name="T106" fmla="*/ 542925 w 583"/>
              <a:gd name="T107" fmla="*/ 0 h 202"/>
              <a:gd name="T108" fmla="*/ 447675 w 583"/>
              <a:gd name="T109" fmla="*/ 0 h 202"/>
              <a:gd name="T110" fmla="*/ 241300 w 583"/>
              <a:gd name="T111" fmla="*/ 11113 h 202"/>
              <a:gd name="T112" fmla="*/ 71438 w 583"/>
              <a:gd name="T113" fmla="*/ 22225 h 202"/>
              <a:gd name="T114" fmla="*/ 0 w 583"/>
              <a:gd name="T115" fmla="*/ 26988 h 202"/>
              <a:gd name="T116" fmla="*/ 3175 w 583"/>
              <a:gd name="T117" fmla="*/ 34925 h 202"/>
              <a:gd name="T118" fmla="*/ 66675 w 583"/>
              <a:gd name="T119" fmla="*/ 306388 h 202"/>
              <a:gd name="T120" fmla="*/ 790575 w 583"/>
              <a:gd name="T121" fmla="*/ 280988 h 202"/>
              <a:gd name="T122" fmla="*/ 865188 w 583"/>
              <a:gd name="T123" fmla="*/ 280988 h 2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83"/>
              <a:gd name="T187" fmla="*/ 0 h 202"/>
              <a:gd name="T188" fmla="*/ 583 w 583"/>
              <a:gd name="T189" fmla="*/ 202 h 20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83" h="202">
                <a:moveTo>
                  <a:pt x="545" y="177"/>
                </a:moveTo>
                <a:lnTo>
                  <a:pt x="545" y="177"/>
                </a:lnTo>
                <a:lnTo>
                  <a:pt x="547" y="178"/>
                </a:lnTo>
                <a:lnTo>
                  <a:pt x="548" y="180"/>
                </a:lnTo>
                <a:lnTo>
                  <a:pt x="548" y="183"/>
                </a:lnTo>
                <a:lnTo>
                  <a:pt x="548" y="180"/>
                </a:lnTo>
                <a:lnTo>
                  <a:pt x="548" y="183"/>
                </a:lnTo>
                <a:lnTo>
                  <a:pt x="548" y="187"/>
                </a:lnTo>
                <a:lnTo>
                  <a:pt x="548" y="188"/>
                </a:lnTo>
                <a:lnTo>
                  <a:pt x="545" y="192"/>
                </a:lnTo>
                <a:lnTo>
                  <a:pt x="543" y="192"/>
                </a:lnTo>
                <a:lnTo>
                  <a:pt x="523" y="193"/>
                </a:lnTo>
                <a:lnTo>
                  <a:pt x="518" y="195"/>
                </a:lnTo>
                <a:lnTo>
                  <a:pt x="518" y="197"/>
                </a:lnTo>
                <a:lnTo>
                  <a:pt x="523" y="198"/>
                </a:lnTo>
                <a:lnTo>
                  <a:pt x="530" y="200"/>
                </a:lnTo>
                <a:lnTo>
                  <a:pt x="543" y="202"/>
                </a:lnTo>
                <a:lnTo>
                  <a:pt x="562" y="202"/>
                </a:lnTo>
                <a:lnTo>
                  <a:pt x="553" y="202"/>
                </a:lnTo>
                <a:lnTo>
                  <a:pt x="562" y="202"/>
                </a:lnTo>
                <a:lnTo>
                  <a:pt x="572" y="202"/>
                </a:lnTo>
                <a:lnTo>
                  <a:pt x="578" y="200"/>
                </a:lnTo>
                <a:lnTo>
                  <a:pt x="582" y="197"/>
                </a:lnTo>
                <a:lnTo>
                  <a:pt x="583" y="195"/>
                </a:lnTo>
                <a:lnTo>
                  <a:pt x="583" y="193"/>
                </a:lnTo>
                <a:lnTo>
                  <a:pt x="582" y="190"/>
                </a:lnTo>
                <a:lnTo>
                  <a:pt x="578" y="187"/>
                </a:lnTo>
                <a:lnTo>
                  <a:pt x="572" y="183"/>
                </a:lnTo>
                <a:lnTo>
                  <a:pt x="563" y="183"/>
                </a:lnTo>
                <a:lnTo>
                  <a:pt x="562" y="183"/>
                </a:lnTo>
                <a:lnTo>
                  <a:pt x="567" y="178"/>
                </a:lnTo>
                <a:lnTo>
                  <a:pt x="573" y="178"/>
                </a:lnTo>
                <a:lnTo>
                  <a:pt x="572" y="177"/>
                </a:lnTo>
                <a:lnTo>
                  <a:pt x="443" y="24"/>
                </a:lnTo>
                <a:lnTo>
                  <a:pt x="435" y="15"/>
                </a:lnTo>
                <a:lnTo>
                  <a:pt x="425" y="9"/>
                </a:lnTo>
                <a:lnTo>
                  <a:pt x="417" y="5"/>
                </a:lnTo>
                <a:lnTo>
                  <a:pt x="408" y="2"/>
                </a:lnTo>
                <a:lnTo>
                  <a:pt x="397" y="0"/>
                </a:lnTo>
                <a:lnTo>
                  <a:pt x="392" y="0"/>
                </a:lnTo>
                <a:lnTo>
                  <a:pt x="342" y="0"/>
                </a:lnTo>
                <a:lnTo>
                  <a:pt x="282" y="0"/>
                </a:lnTo>
                <a:lnTo>
                  <a:pt x="152" y="7"/>
                </a:lnTo>
                <a:lnTo>
                  <a:pt x="45" y="14"/>
                </a:lnTo>
                <a:lnTo>
                  <a:pt x="0" y="17"/>
                </a:lnTo>
                <a:lnTo>
                  <a:pt x="2" y="22"/>
                </a:lnTo>
                <a:lnTo>
                  <a:pt x="42" y="193"/>
                </a:lnTo>
                <a:lnTo>
                  <a:pt x="498" y="177"/>
                </a:lnTo>
                <a:lnTo>
                  <a:pt x="545" y="17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443"/>
          <p:cNvSpPr>
            <a:spLocks/>
          </p:cNvSpPr>
          <p:nvPr/>
        </p:nvSpPr>
        <p:spPr bwMode="auto">
          <a:xfrm>
            <a:off x="3167063" y="3108325"/>
            <a:ext cx="374650" cy="311150"/>
          </a:xfrm>
          <a:custGeom>
            <a:avLst/>
            <a:gdLst>
              <a:gd name="T0" fmla="*/ 58738 w 236"/>
              <a:gd name="T1" fmla="*/ 0 h 196"/>
              <a:gd name="T2" fmla="*/ 58738 w 236"/>
              <a:gd name="T3" fmla="*/ 0 h 196"/>
              <a:gd name="T4" fmla="*/ 31750 w 236"/>
              <a:gd name="T5" fmla="*/ 9525 h 196"/>
              <a:gd name="T6" fmla="*/ 15875 w 236"/>
              <a:gd name="T7" fmla="*/ 20638 h 196"/>
              <a:gd name="T8" fmla="*/ 7938 w 236"/>
              <a:gd name="T9" fmla="*/ 28575 h 196"/>
              <a:gd name="T10" fmla="*/ 4763 w 236"/>
              <a:gd name="T11" fmla="*/ 36513 h 196"/>
              <a:gd name="T12" fmla="*/ 4763 w 236"/>
              <a:gd name="T13" fmla="*/ 36513 h 196"/>
              <a:gd name="T14" fmla="*/ 3175 w 236"/>
              <a:gd name="T15" fmla="*/ 41275 h 196"/>
              <a:gd name="T16" fmla="*/ 0 w 236"/>
              <a:gd name="T17" fmla="*/ 49213 h 196"/>
              <a:gd name="T18" fmla="*/ 0 w 236"/>
              <a:gd name="T19" fmla="*/ 57150 h 196"/>
              <a:gd name="T20" fmla="*/ 3175 w 236"/>
              <a:gd name="T21" fmla="*/ 71438 h 196"/>
              <a:gd name="T22" fmla="*/ 7938 w 236"/>
              <a:gd name="T23" fmla="*/ 84138 h 196"/>
              <a:gd name="T24" fmla="*/ 19050 w 236"/>
              <a:gd name="T25" fmla="*/ 100013 h 196"/>
              <a:gd name="T26" fmla="*/ 31750 w 236"/>
              <a:gd name="T27" fmla="*/ 115888 h 196"/>
              <a:gd name="T28" fmla="*/ 185738 w 236"/>
              <a:gd name="T29" fmla="*/ 290513 h 196"/>
              <a:gd name="T30" fmla="*/ 185738 w 236"/>
              <a:gd name="T31" fmla="*/ 290513 h 196"/>
              <a:gd name="T32" fmla="*/ 195263 w 236"/>
              <a:gd name="T33" fmla="*/ 295275 h 196"/>
              <a:gd name="T34" fmla="*/ 206375 w 236"/>
              <a:gd name="T35" fmla="*/ 303213 h 196"/>
              <a:gd name="T36" fmla="*/ 222250 w 236"/>
              <a:gd name="T37" fmla="*/ 307975 h 196"/>
              <a:gd name="T38" fmla="*/ 246063 w 236"/>
              <a:gd name="T39" fmla="*/ 311150 h 196"/>
              <a:gd name="T40" fmla="*/ 273050 w 236"/>
              <a:gd name="T41" fmla="*/ 311150 h 196"/>
              <a:gd name="T42" fmla="*/ 304800 w 236"/>
              <a:gd name="T43" fmla="*/ 306388 h 196"/>
              <a:gd name="T44" fmla="*/ 341313 w 236"/>
              <a:gd name="T45" fmla="*/ 293688 h 196"/>
              <a:gd name="T46" fmla="*/ 341313 w 236"/>
              <a:gd name="T47" fmla="*/ 293688 h 196"/>
              <a:gd name="T48" fmla="*/ 349250 w 236"/>
              <a:gd name="T49" fmla="*/ 290513 h 196"/>
              <a:gd name="T50" fmla="*/ 365125 w 236"/>
              <a:gd name="T51" fmla="*/ 279400 h 196"/>
              <a:gd name="T52" fmla="*/ 373063 w 236"/>
              <a:gd name="T53" fmla="*/ 274638 h 196"/>
              <a:gd name="T54" fmla="*/ 374650 w 236"/>
              <a:gd name="T55" fmla="*/ 266700 h 196"/>
              <a:gd name="T56" fmla="*/ 374650 w 236"/>
              <a:gd name="T57" fmla="*/ 258763 h 196"/>
              <a:gd name="T58" fmla="*/ 373063 w 236"/>
              <a:gd name="T59" fmla="*/ 250825 h 196"/>
              <a:gd name="T60" fmla="*/ 373063 w 236"/>
              <a:gd name="T61" fmla="*/ 250825 h 196"/>
              <a:gd name="T62" fmla="*/ 366713 w 236"/>
              <a:gd name="T63" fmla="*/ 247650 h 196"/>
              <a:gd name="T64" fmla="*/ 361950 w 236"/>
              <a:gd name="T65" fmla="*/ 246063 h 196"/>
              <a:gd name="T66" fmla="*/ 66675 w 236"/>
              <a:gd name="T67" fmla="*/ 15875 h 196"/>
              <a:gd name="T68" fmla="*/ 63500 w 236"/>
              <a:gd name="T69" fmla="*/ 12700 h 196"/>
              <a:gd name="T70" fmla="*/ 63500 w 236"/>
              <a:gd name="T71" fmla="*/ 12700 h 196"/>
              <a:gd name="T72" fmla="*/ 63500 w 236"/>
              <a:gd name="T73" fmla="*/ 7938 h 196"/>
              <a:gd name="T74" fmla="*/ 63500 w 236"/>
              <a:gd name="T75" fmla="*/ 1588 h 196"/>
              <a:gd name="T76" fmla="*/ 58738 w 236"/>
              <a:gd name="T77" fmla="*/ 0 h 196"/>
              <a:gd name="T78" fmla="*/ 58738 w 236"/>
              <a:gd name="T79" fmla="*/ 0 h 19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36"/>
              <a:gd name="T121" fmla="*/ 0 h 196"/>
              <a:gd name="T122" fmla="*/ 236 w 236"/>
              <a:gd name="T123" fmla="*/ 196 h 19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36" h="196">
                <a:moveTo>
                  <a:pt x="37" y="0"/>
                </a:moveTo>
                <a:lnTo>
                  <a:pt x="37" y="0"/>
                </a:lnTo>
                <a:lnTo>
                  <a:pt x="20" y="6"/>
                </a:lnTo>
                <a:lnTo>
                  <a:pt x="10" y="13"/>
                </a:lnTo>
                <a:lnTo>
                  <a:pt x="5" y="18"/>
                </a:lnTo>
                <a:lnTo>
                  <a:pt x="3" y="23"/>
                </a:lnTo>
                <a:lnTo>
                  <a:pt x="2" y="26"/>
                </a:lnTo>
                <a:lnTo>
                  <a:pt x="0" y="31"/>
                </a:lnTo>
                <a:lnTo>
                  <a:pt x="0" y="36"/>
                </a:lnTo>
                <a:lnTo>
                  <a:pt x="2" y="45"/>
                </a:lnTo>
                <a:lnTo>
                  <a:pt x="5" y="53"/>
                </a:lnTo>
                <a:lnTo>
                  <a:pt x="12" y="63"/>
                </a:lnTo>
                <a:lnTo>
                  <a:pt x="20" y="73"/>
                </a:lnTo>
                <a:lnTo>
                  <a:pt x="117" y="183"/>
                </a:lnTo>
                <a:lnTo>
                  <a:pt x="123" y="186"/>
                </a:lnTo>
                <a:lnTo>
                  <a:pt x="130" y="191"/>
                </a:lnTo>
                <a:lnTo>
                  <a:pt x="140" y="194"/>
                </a:lnTo>
                <a:lnTo>
                  <a:pt x="155" y="196"/>
                </a:lnTo>
                <a:lnTo>
                  <a:pt x="172" y="196"/>
                </a:lnTo>
                <a:lnTo>
                  <a:pt x="192" y="193"/>
                </a:lnTo>
                <a:lnTo>
                  <a:pt x="215" y="185"/>
                </a:lnTo>
                <a:lnTo>
                  <a:pt x="220" y="183"/>
                </a:lnTo>
                <a:lnTo>
                  <a:pt x="230" y="176"/>
                </a:lnTo>
                <a:lnTo>
                  <a:pt x="235" y="173"/>
                </a:lnTo>
                <a:lnTo>
                  <a:pt x="236" y="168"/>
                </a:lnTo>
                <a:lnTo>
                  <a:pt x="236" y="163"/>
                </a:lnTo>
                <a:lnTo>
                  <a:pt x="235" y="158"/>
                </a:lnTo>
                <a:lnTo>
                  <a:pt x="231" y="156"/>
                </a:lnTo>
                <a:lnTo>
                  <a:pt x="228" y="155"/>
                </a:lnTo>
                <a:lnTo>
                  <a:pt x="42" y="10"/>
                </a:lnTo>
                <a:lnTo>
                  <a:pt x="40" y="8"/>
                </a:lnTo>
                <a:lnTo>
                  <a:pt x="40" y="5"/>
                </a:lnTo>
                <a:lnTo>
                  <a:pt x="40" y="1"/>
                </a:lnTo>
                <a:lnTo>
                  <a:pt x="3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444"/>
          <p:cNvSpPr>
            <a:spLocks/>
          </p:cNvSpPr>
          <p:nvPr/>
        </p:nvSpPr>
        <p:spPr bwMode="auto">
          <a:xfrm>
            <a:off x="2482850" y="3422650"/>
            <a:ext cx="1049338" cy="536575"/>
          </a:xfrm>
          <a:custGeom>
            <a:avLst/>
            <a:gdLst>
              <a:gd name="T0" fmla="*/ 846138 w 661"/>
              <a:gd name="T1" fmla="*/ 1588 h 338"/>
              <a:gd name="T2" fmla="*/ 949325 w 661"/>
              <a:gd name="T3" fmla="*/ 0 h 338"/>
              <a:gd name="T4" fmla="*/ 949325 w 661"/>
              <a:gd name="T5" fmla="*/ 0 h 338"/>
              <a:gd name="T6" fmla="*/ 965200 w 661"/>
              <a:gd name="T7" fmla="*/ 4763 h 338"/>
              <a:gd name="T8" fmla="*/ 981075 w 661"/>
              <a:gd name="T9" fmla="*/ 12700 h 338"/>
              <a:gd name="T10" fmla="*/ 998538 w 661"/>
              <a:gd name="T11" fmla="*/ 23813 h 338"/>
              <a:gd name="T12" fmla="*/ 1017588 w 661"/>
              <a:gd name="T13" fmla="*/ 36513 h 338"/>
              <a:gd name="T14" fmla="*/ 1033463 w 661"/>
              <a:gd name="T15" fmla="*/ 55563 h 338"/>
              <a:gd name="T16" fmla="*/ 1041400 w 661"/>
              <a:gd name="T17" fmla="*/ 68263 h 338"/>
              <a:gd name="T18" fmla="*/ 1046163 w 661"/>
              <a:gd name="T19" fmla="*/ 80963 h 338"/>
              <a:gd name="T20" fmla="*/ 1049338 w 661"/>
              <a:gd name="T21" fmla="*/ 95250 h 338"/>
              <a:gd name="T22" fmla="*/ 1049338 w 661"/>
              <a:gd name="T23" fmla="*/ 111125 h 338"/>
              <a:gd name="T24" fmla="*/ 1049338 w 661"/>
              <a:gd name="T25" fmla="*/ 536575 h 338"/>
              <a:gd name="T26" fmla="*/ 103188 w 661"/>
              <a:gd name="T27" fmla="*/ 536575 h 338"/>
              <a:gd name="T28" fmla="*/ 7938 w 661"/>
              <a:gd name="T29" fmla="*/ 182563 h 338"/>
              <a:gd name="T30" fmla="*/ 7938 w 661"/>
              <a:gd name="T31" fmla="*/ 182563 h 338"/>
              <a:gd name="T32" fmla="*/ 4763 w 661"/>
              <a:gd name="T33" fmla="*/ 166688 h 338"/>
              <a:gd name="T34" fmla="*/ 1588 w 661"/>
              <a:gd name="T35" fmla="*/ 123825 h 338"/>
              <a:gd name="T36" fmla="*/ 0 w 661"/>
              <a:gd name="T37" fmla="*/ 96838 h 338"/>
              <a:gd name="T38" fmla="*/ 1588 w 661"/>
              <a:gd name="T39" fmla="*/ 71438 h 338"/>
              <a:gd name="T40" fmla="*/ 4763 w 661"/>
              <a:gd name="T41" fmla="*/ 47625 h 338"/>
              <a:gd name="T42" fmla="*/ 12700 w 661"/>
              <a:gd name="T43" fmla="*/ 25400 h 338"/>
              <a:gd name="T44" fmla="*/ 12700 w 661"/>
              <a:gd name="T45" fmla="*/ 25400 h 338"/>
              <a:gd name="T46" fmla="*/ 811213 w 661"/>
              <a:gd name="T47" fmla="*/ 0 h 338"/>
              <a:gd name="T48" fmla="*/ 814388 w 661"/>
              <a:gd name="T49" fmla="*/ 1588 h 338"/>
              <a:gd name="T50" fmla="*/ 815975 w 661"/>
              <a:gd name="T51" fmla="*/ 7938 h 338"/>
              <a:gd name="T52" fmla="*/ 815975 w 661"/>
              <a:gd name="T53" fmla="*/ 15875 h 338"/>
              <a:gd name="T54" fmla="*/ 815975 w 661"/>
              <a:gd name="T55" fmla="*/ 17463 h 338"/>
              <a:gd name="T56" fmla="*/ 814388 w 661"/>
              <a:gd name="T57" fmla="*/ 20638 h 338"/>
              <a:gd name="T58" fmla="*/ 811213 w 661"/>
              <a:gd name="T59" fmla="*/ 23813 h 338"/>
              <a:gd name="T60" fmla="*/ 811213 w 661"/>
              <a:gd name="T61" fmla="*/ 23813 h 338"/>
              <a:gd name="T62" fmla="*/ 792163 w 661"/>
              <a:gd name="T63" fmla="*/ 23813 h 338"/>
              <a:gd name="T64" fmla="*/ 792163 w 661"/>
              <a:gd name="T65" fmla="*/ 23813 h 338"/>
              <a:gd name="T66" fmla="*/ 779463 w 661"/>
              <a:gd name="T67" fmla="*/ 25400 h 338"/>
              <a:gd name="T68" fmla="*/ 768350 w 661"/>
              <a:gd name="T69" fmla="*/ 28575 h 338"/>
              <a:gd name="T70" fmla="*/ 768350 w 661"/>
              <a:gd name="T71" fmla="*/ 31750 h 338"/>
              <a:gd name="T72" fmla="*/ 771525 w 661"/>
              <a:gd name="T73" fmla="*/ 33338 h 338"/>
              <a:gd name="T74" fmla="*/ 790575 w 661"/>
              <a:gd name="T75" fmla="*/ 39688 h 338"/>
              <a:gd name="T76" fmla="*/ 790575 w 661"/>
              <a:gd name="T77" fmla="*/ 39688 h 338"/>
              <a:gd name="T78" fmla="*/ 806450 w 661"/>
              <a:gd name="T79" fmla="*/ 39688 h 338"/>
              <a:gd name="T80" fmla="*/ 835025 w 661"/>
              <a:gd name="T81" fmla="*/ 41275 h 338"/>
              <a:gd name="T82" fmla="*/ 850900 w 661"/>
              <a:gd name="T83" fmla="*/ 39688 h 338"/>
              <a:gd name="T84" fmla="*/ 863600 w 661"/>
              <a:gd name="T85" fmla="*/ 36513 h 338"/>
              <a:gd name="T86" fmla="*/ 869950 w 661"/>
              <a:gd name="T87" fmla="*/ 33338 h 338"/>
              <a:gd name="T88" fmla="*/ 869950 w 661"/>
              <a:gd name="T89" fmla="*/ 31750 h 338"/>
              <a:gd name="T90" fmla="*/ 871538 w 661"/>
              <a:gd name="T91" fmla="*/ 28575 h 338"/>
              <a:gd name="T92" fmla="*/ 869950 w 661"/>
              <a:gd name="T93" fmla="*/ 23813 h 338"/>
              <a:gd name="T94" fmla="*/ 869950 w 661"/>
              <a:gd name="T95" fmla="*/ 23813 h 338"/>
              <a:gd name="T96" fmla="*/ 862013 w 661"/>
              <a:gd name="T97" fmla="*/ 15875 h 338"/>
              <a:gd name="T98" fmla="*/ 855663 w 661"/>
              <a:gd name="T99" fmla="*/ 9525 h 338"/>
              <a:gd name="T100" fmla="*/ 850900 w 661"/>
              <a:gd name="T101" fmla="*/ 9525 h 338"/>
              <a:gd name="T102" fmla="*/ 846138 w 661"/>
              <a:gd name="T103" fmla="*/ 7938 h 338"/>
              <a:gd name="T104" fmla="*/ 839788 w 661"/>
              <a:gd name="T105" fmla="*/ 7938 h 338"/>
              <a:gd name="T106" fmla="*/ 846138 w 661"/>
              <a:gd name="T107" fmla="*/ 1588 h 338"/>
              <a:gd name="T108" fmla="*/ 846138 w 661"/>
              <a:gd name="T109" fmla="*/ 1588 h 33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61"/>
              <a:gd name="T166" fmla="*/ 0 h 338"/>
              <a:gd name="T167" fmla="*/ 661 w 661"/>
              <a:gd name="T168" fmla="*/ 338 h 33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61" h="338">
                <a:moveTo>
                  <a:pt x="533" y="1"/>
                </a:moveTo>
                <a:lnTo>
                  <a:pt x="598" y="0"/>
                </a:lnTo>
                <a:lnTo>
                  <a:pt x="608" y="3"/>
                </a:lnTo>
                <a:lnTo>
                  <a:pt x="618" y="8"/>
                </a:lnTo>
                <a:lnTo>
                  <a:pt x="629" y="15"/>
                </a:lnTo>
                <a:lnTo>
                  <a:pt x="641" y="23"/>
                </a:lnTo>
                <a:lnTo>
                  <a:pt x="651" y="35"/>
                </a:lnTo>
                <a:lnTo>
                  <a:pt x="656" y="43"/>
                </a:lnTo>
                <a:lnTo>
                  <a:pt x="659" y="51"/>
                </a:lnTo>
                <a:lnTo>
                  <a:pt x="661" y="60"/>
                </a:lnTo>
                <a:lnTo>
                  <a:pt x="661" y="70"/>
                </a:lnTo>
                <a:lnTo>
                  <a:pt x="661" y="338"/>
                </a:lnTo>
                <a:lnTo>
                  <a:pt x="65" y="338"/>
                </a:lnTo>
                <a:lnTo>
                  <a:pt x="5" y="115"/>
                </a:lnTo>
                <a:lnTo>
                  <a:pt x="3" y="105"/>
                </a:lnTo>
                <a:lnTo>
                  <a:pt x="1" y="78"/>
                </a:lnTo>
                <a:lnTo>
                  <a:pt x="0" y="61"/>
                </a:lnTo>
                <a:lnTo>
                  <a:pt x="1" y="45"/>
                </a:lnTo>
                <a:lnTo>
                  <a:pt x="3" y="30"/>
                </a:lnTo>
                <a:lnTo>
                  <a:pt x="8" y="16"/>
                </a:lnTo>
                <a:lnTo>
                  <a:pt x="511" y="0"/>
                </a:lnTo>
                <a:lnTo>
                  <a:pt x="513" y="1"/>
                </a:lnTo>
                <a:lnTo>
                  <a:pt x="514" y="5"/>
                </a:lnTo>
                <a:lnTo>
                  <a:pt x="514" y="10"/>
                </a:lnTo>
                <a:lnTo>
                  <a:pt x="514" y="11"/>
                </a:lnTo>
                <a:lnTo>
                  <a:pt x="513" y="13"/>
                </a:lnTo>
                <a:lnTo>
                  <a:pt x="511" y="15"/>
                </a:lnTo>
                <a:lnTo>
                  <a:pt x="499" y="15"/>
                </a:lnTo>
                <a:lnTo>
                  <a:pt x="491" y="16"/>
                </a:lnTo>
                <a:lnTo>
                  <a:pt x="484" y="18"/>
                </a:lnTo>
                <a:lnTo>
                  <a:pt x="484" y="20"/>
                </a:lnTo>
                <a:lnTo>
                  <a:pt x="486" y="21"/>
                </a:lnTo>
                <a:lnTo>
                  <a:pt x="498" y="25"/>
                </a:lnTo>
                <a:lnTo>
                  <a:pt x="508" y="25"/>
                </a:lnTo>
                <a:lnTo>
                  <a:pt x="526" y="26"/>
                </a:lnTo>
                <a:lnTo>
                  <a:pt x="536" y="25"/>
                </a:lnTo>
                <a:lnTo>
                  <a:pt x="544" y="23"/>
                </a:lnTo>
                <a:lnTo>
                  <a:pt x="548" y="21"/>
                </a:lnTo>
                <a:lnTo>
                  <a:pt x="548" y="20"/>
                </a:lnTo>
                <a:lnTo>
                  <a:pt x="549" y="18"/>
                </a:lnTo>
                <a:lnTo>
                  <a:pt x="548" y="15"/>
                </a:lnTo>
                <a:lnTo>
                  <a:pt x="543" y="10"/>
                </a:lnTo>
                <a:lnTo>
                  <a:pt x="539" y="6"/>
                </a:lnTo>
                <a:lnTo>
                  <a:pt x="536" y="6"/>
                </a:lnTo>
                <a:lnTo>
                  <a:pt x="533" y="5"/>
                </a:lnTo>
                <a:lnTo>
                  <a:pt x="529" y="5"/>
                </a:lnTo>
                <a:lnTo>
                  <a:pt x="533" y="1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Line 445"/>
          <p:cNvSpPr>
            <a:spLocks noChangeShapeType="1"/>
          </p:cNvSpPr>
          <p:nvPr/>
        </p:nvSpPr>
        <p:spPr bwMode="auto">
          <a:xfrm>
            <a:off x="2081213" y="34671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Line 446"/>
          <p:cNvSpPr>
            <a:spLocks noChangeShapeType="1"/>
          </p:cNvSpPr>
          <p:nvPr/>
        </p:nvSpPr>
        <p:spPr bwMode="auto">
          <a:xfrm>
            <a:off x="2081213" y="34671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447"/>
          <p:cNvSpPr>
            <a:spLocks/>
          </p:cNvSpPr>
          <p:nvPr/>
        </p:nvSpPr>
        <p:spPr bwMode="auto">
          <a:xfrm>
            <a:off x="4057650" y="3736975"/>
            <a:ext cx="317500" cy="322263"/>
          </a:xfrm>
          <a:custGeom>
            <a:avLst/>
            <a:gdLst>
              <a:gd name="T0" fmla="*/ 317500 w 200"/>
              <a:gd name="T1" fmla="*/ 161925 h 203"/>
              <a:gd name="T2" fmla="*/ 317500 w 200"/>
              <a:gd name="T3" fmla="*/ 161925 h 203"/>
              <a:gd name="T4" fmla="*/ 317500 w 200"/>
              <a:gd name="T5" fmla="*/ 177800 h 203"/>
              <a:gd name="T6" fmla="*/ 314325 w 200"/>
              <a:gd name="T7" fmla="*/ 193675 h 203"/>
              <a:gd name="T8" fmla="*/ 306388 w 200"/>
              <a:gd name="T9" fmla="*/ 225425 h 203"/>
              <a:gd name="T10" fmla="*/ 290513 w 200"/>
              <a:gd name="T11" fmla="*/ 250825 h 203"/>
              <a:gd name="T12" fmla="*/ 273050 w 200"/>
              <a:gd name="T13" fmla="*/ 274638 h 203"/>
              <a:gd name="T14" fmla="*/ 249238 w 200"/>
              <a:gd name="T15" fmla="*/ 296863 h 203"/>
              <a:gd name="T16" fmla="*/ 222250 w 200"/>
              <a:gd name="T17" fmla="*/ 309563 h 203"/>
              <a:gd name="T18" fmla="*/ 206375 w 200"/>
              <a:gd name="T19" fmla="*/ 314325 h 203"/>
              <a:gd name="T20" fmla="*/ 190500 w 200"/>
              <a:gd name="T21" fmla="*/ 320675 h 203"/>
              <a:gd name="T22" fmla="*/ 174625 w 200"/>
              <a:gd name="T23" fmla="*/ 322263 h 203"/>
              <a:gd name="T24" fmla="*/ 158750 w 200"/>
              <a:gd name="T25" fmla="*/ 322263 h 203"/>
              <a:gd name="T26" fmla="*/ 158750 w 200"/>
              <a:gd name="T27" fmla="*/ 322263 h 203"/>
              <a:gd name="T28" fmla="*/ 142875 w 200"/>
              <a:gd name="T29" fmla="*/ 322263 h 203"/>
              <a:gd name="T30" fmla="*/ 127000 w 200"/>
              <a:gd name="T31" fmla="*/ 320675 h 203"/>
              <a:gd name="T32" fmla="*/ 111125 w 200"/>
              <a:gd name="T33" fmla="*/ 314325 h 203"/>
              <a:gd name="T34" fmla="*/ 98425 w 200"/>
              <a:gd name="T35" fmla="*/ 309563 h 203"/>
              <a:gd name="T36" fmla="*/ 68263 w 200"/>
              <a:gd name="T37" fmla="*/ 296863 h 203"/>
              <a:gd name="T38" fmla="*/ 46038 w 200"/>
              <a:gd name="T39" fmla="*/ 274638 h 203"/>
              <a:gd name="T40" fmla="*/ 26988 w 200"/>
              <a:gd name="T41" fmla="*/ 250825 h 203"/>
              <a:gd name="T42" fmla="*/ 14288 w 200"/>
              <a:gd name="T43" fmla="*/ 225425 h 203"/>
              <a:gd name="T44" fmla="*/ 3175 w 200"/>
              <a:gd name="T45" fmla="*/ 193675 h 203"/>
              <a:gd name="T46" fmla="*/ 0 w 200"/>
              <a:gd name="T47" fmla="*/ 177800 h 203"/>
              <a:gd name="T48" fmla="*/ 0 w 200"/>
              <a:gd name="T49" fmla="*/ 161925 h 203"/>
              <a:gd name="T50" fmla="*/ 0 w 200"/>
              <a:gd name="T51" fmla="*/ 161925 h 203"/>
              <a:gd name="T52" fmla="*/ 0 w 200"/>
              <a:gd name="T53" fmla="*/ 146050 h 203"/>
              <a:gd name="T54" fmla="*/ 3175 w 200"/>
              <a:gd name="T55" fmla="*/ 130175 h 203"/>
              <a:gd name="T56" fmla="*/ 14288 w 200"/>
              <a:gd name="T57" fmla="*/ 98425 h 203"/>
              <a:gd name="T58" fmla="*/ 26988 w 200"/>
              <a:gd name="T59" fmla="*/ 71438 h 203"/>
              <a:gd name="T60" fmla="*/ 46038 w 200"/>
              <a:gd name="T61" fmla="*/ 47625 h 203"/>
              <a:gd name="T62" fmla="*/ 68263 w 200"/>
              <a:gd name="T63" fmla="*/ 26988 h 203"/>
              <a:gd name="T64" fmla="*/ 98425 w 200"/>
              <a:gd name="T65" fmla="*/ 12700 h 203"/>
              <a:gd name="T66" fmla="*/ 111125 w 200"/>
              <a:gd name="T67" fmla="*/ 7938 h 203"/>
              <a:gd name="T68" fmla="*/ 127000 w 200"/>
              <a:gd name="T69" fmla="*/ 3175 h 203"/>
              <a:gd name="T70" fmla="*/ 142875 w 200"/>
              <a:gd name="T71" fmla="*/ 0 h 203"/>
              <a:gd name="T72" fmla="*/ 158750 w 200"/>
              <a:gd name="T73" fmla="*/ 0 h 203"/>
              <a:gd name="T74" fmla="*/ 158750 w 200"/>
              <a:gd name="T75" fmla="*/ 0 h 203"/>
              <a:gd name="T76" fmla="*/ 174625 w 200"/>
              <a:gd name="T77" fmla="*/ 0 h 203"/>
              <a:gd name="T78" fmla="*/ 190500 w 200"/>
              <a:gd name="T79" fmla="*/ 3175 h 203"/>
              <a:gd name="T80" fmla="*/ 206375 w 200"/>
              <a:gd name="T81" fmla="*/ 7938 h 203"/>
              <a:gd name="T82" fmla="*/ 222250 w 200"/>
              <a:gd name="T83" fmla="*/ 12700 h 203"/>
              <a:gd name="T84" fmla="*/ 249238 w 200"/>
              <a:gd name="T85" fmla="*/ 26988 h 203"/>
              <a:gd name="T86" fmla="*/ 273050 w 200"/>
              <a:gd name="T87" fmla="*/ 47625 h 203"/>
              <a:gd name="T88" fmla="*/ 290513 w 200"/>
              <a:gd name="T89" fmla="*/ 71438 h 203"/>
              <a:gd name="T90" fmla="*/ 306388 w 200"/>
              <a:gd name="T91" fmla="*/ 98425 h 203"/>
              <a:gd name="T92" fmla="*/ 314325 w 200"/>
              <a:gd name="T93" fmla="*/ 130175 h 203"/>
              <a:gd name="T94" fmla="*/ 317500 w 200"/>
              <a:gd name="T95" fmla="*/ 146050 h 203"/>
              <a:gd name="T96" fmla="*/ 317500 w 200"/>
              <a:gd name="T97" fmla="*/ 161925 h 203"/>
              <a:gd name="T98" fmla="*/ 317500 w 200"/>
              <a:gd name="T99" fmla="*/ 161925 h 20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00"/>
              <a:gd name="T151" fmla="*/ 0 h 203"/>
              <a:gd name="T152" fmla="*/ 200 w 200"/>
              <a:gd name="T153" fmla="*/ 203 h 203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00" h="203">
                <a:moveTo>
                  <a:pt x="200" y="102"/>
                </a:moveTo>
                <a:lnTo>
                  <a:pt x="200" y="102"/>
                </a:lnTo>
                <a:lnTo>
                  <a:pt x="200" y="112"/>
                </a:lnTo>
                <a:lnTo>
                  <a:pt x="198" y="122"/>
                </a:lnTo>
                <a:lnTo>
                  <a:pt x="193" y="142"/>
                </a:lnTo>
                <a:lnTo>
                  <a:pt x="183" y="158"/>
                </a:lnTo>
                <a:lnTo>
                  <a:pt x="172" y="173"/>
                </a:lnTo>
                <a:lnTo>
                  <a:pt x="157" y="187"/>
                </a:lnTo>
                <a:lnTo>
                  <a:pt x="140" y="195"/>
                </a:lnTo>
                <a:lnTo>
                  <a:pt x="130" y="198"/>
                </a:lnTo>
                <a:lnTo>
                  <a:pt x="120" y="202"/>
                </a:lnTo>
                <a:lnTo>
                  <a:pt x="110" y="203"/>
                </a:lnTo>
                <a:lnTo>
                  <a:pt x="100" y="203"/>
                </a:lnTo>
                <a:lnTo>
                  <a:pt x="90" y="203"/>
                </a:lnTo>
                <a:lnTo>
                  <a:pt x="80" y="202"/>
                </a:lnTo>
                <a:lnTo>
                  <a:pt x="70" y="198"/>
                </a:lnTo>
                <a:lnTo>
                  <a:pt x="62" y="195"/>
                </a:lnTo>
                <a:lnTo>
                  <a:pt x="43" y="187"/>
                </a:lnTo>
                <a:lnTo>
                  <a:pt x="29" y="173"/>
                </a:lnTo>
                <a:lnTo>
                  <a:pt x="17" y="158"/>
                </a:lnTo>
                <a:lnTo>
                  <a:pt x="9" y="142"/>
                </a:lnTo>
                <a:lnTo>
                  <a:pt x="2" y="122"/>
                </a:lnTo>
                <a:lnTo>
                  <a:pt x="0" y="112"/>
                </a:lnTo>
                <a:lnTo>
                  <a:pt x="0" y="102"/>
                </a:lnTo>
                <a:lnTo>
                  <a:pt x="0" y="92"/>
                </a:lnTo>
                <a:lnTo>
                  <a:pt x="2" y="82"/>
                </a:lnTo>
                <a:lnTo>
                  <a:pt x="9" y="62"/>
                </a:lnTo>
                <a:lnTo>
                  <a:pt x="17" y="45"/>
                </a:lnTo>
                <a:lnTo>
                  <a:pt x="29" y="30"/>
                </a:lnTo>
                <a:lnTo>
                  <a:pt x="43" y="17"/>
                </a:lnTo>
                <a:lnTo>
                  <a:pt x="62" y="8"/>
                </a:lnTo>
                <a:lnTo>
                  <a:pt x="70" y="5"/>
                </a:lnTo>
                <a:lnTo>
                  <a:pt x="80" y="2"/>
                </a:lnTo>
                <a:lnTo>
                  <a:pt x="90" y="0"/>
                </a:lnTo>
                <a:lnTo>
                  <a:pt x="100" y="0"/>
                </a:lnTo>
                <a:lnTo>
                  <a:pt x="110" y="0"/>
                </a:lnTo>
                <a:lnTo>
                  <a:pt x="120" y="2"/>
                </a:lnTo>
                <a:lnTo>
                  <a:pt x="130" y="5"/>
                </a:lnTo>
                <a:lnTo>
                  <a:pt x="140" y="8"/>
                </a:lnTo>
                <a:lnTo>
                  <a:pt x="157" y="17"/>
                </a:lnTo>
                <a:lnTo>
                  <a:pt x="172" y="30"/>
                </a:lnTo>
                <a:lnTo>
                  <a:pt x="183" y="45"/>
                </a:lnTo>
                <a:lnTo>
                  <a:pt x="193" y="62"/>
                </a:lnTo>
                <a:lnTo>
                  <a:pt x="198" y="82"/>
                </a:lnTo>
                <a:lnTo>
                  <a:pt x="200" y="92"/>
                </a:lnTo>
                <a:lnTo>
                  <a:pt x="200" y="102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448"/>
          <p:cNvSpPr>
            <a:spLocks noEditPoints="1"/>
          </p:cNvSpPr>
          <p:nvPr/>
        </p:nvSpPr>
        <p:spPr bwMode="auto">
          <a:xfrm>
            <a:off x="3949700" y="3630613"/>
            <a:ext cx="531813" cy="536575"/>
          </a:xfrm>
          <a:custGeom>
            <a:avLst/>
            <a:gdLst>
              <a:gd name="T0" fmla="*/ 531813 w 335"/>
              <a:gd name="T1" fmla="*/ 268288 h 338"/>
              <a:gd name="T2" fmla="*/ 525463 w 335"/>
              <a:gd name="T3" fmla="*/ 323850 h 338"/>
              <a:gd name="T4" fmla="*/ 509588 w 335"/>
              <a:gd name="T5" fmla="*/ 373063 h 338"/>
              <a:gd name="T6" fmla="*/ 485775 w 335"/>
              <a:gd name="T7" fmla="*/ 419100 h 338"/>
              <a:gd name="T8" fmla="*/ 454025 w 335"/>
              <a:gd name="T9" fmla="*/ 457200 h 338"/>
              <a:gd name="T10" fmla="*/ 414338 w 335"/>
              <a:gd name="T11" fmla="*/ 488950 h 338"/>
              <a:gd name="T12" fmla="*/ 369888 w 335"/>
              <a:gd name="T13" fmla="*/ 515938 h 338"/>
              <a:gd name="T14" fmla="*/ 319088 w 335"/>
              <a:gd name="T15" fmla="*/ 531813 h 338"/>
              <a:gd name="T16" fmla="*/ 266700 w 335"/>
              <a:gd name="T17" fmla="*/ 536575 h 338"/>
              <a:gd name="T18" fmla="*/ 239713 w 335"/>
              <a:gd name="T19" fmla="*/ 534988 h 338"/>
              <a:gd name="T20" fmla="*/ 187325 w 335"/>
              <a:gd name="T21" fmla="*/ 523875 h 338"/>
              <a:gd name="T22" fmla="*/ 139700 w 335"/>
              <a:gd name="T23" fmla="*/ 503238 h 338"/>
              <a:gd name="T24" fmla="*/ 98425 w 335"/>
              <a:gd name="T25" fmla="*/ 476250 h 338"/>
              <a:gd name="T26" fmla="*/ 60325 w 335"/>
              <a:gd name="T27" fmla="*/ 439738 h 338"/>
              <a:gd name="T28" fmla="*/ 34925 w 335"/>
              <a:gd name="T29" fmla="*/ 396875 h 338"/>
              <a:gd name="T30" fmla="*/ 12700 w 335"/>
              <a:gd name="T31" fmla="*/ 347663 h 338"/>
              <a:gd name="T32" fmla="*/ 3175 w 335"/>
              <a:gd name="T33" fmla="*/ 296863 h 338"/>
              <a:gd name="T34" fmla="*/ 0 w 335"/>
              <a:gd name="T35" fmla="*/ 268288 h 338"/>
              <a:gd name="T36" fmla="*/ 4763 w 335"/>
              <a:gd name="T37" fmla="*/ 214313 h 338"/>
              <a:gd name="T38" fmla="*/ 20638 w 335"/>
              <a:gd name="T39" fmla="*/ 165100 h 338"/>
              <a:gd name="T40" fmla="*/ 47625 w 335"/>
              <a:gd name="T41" fmla="*/ 117475 h 338"/>
              <a:gd name="T42" fmla="*/ 79375 w 335"/>
              <a:gd name="T43" fmla="*/ 77788 h 338"/>
              <a:gd name="T44" fmla="*/ 119063 w 335"/>
              <a:gd name="T45" fmla="*/ 46038 h 338"/>
              <a:gd name="T46" fmla="*/ 163513 w 335"/>
              <a:gd name="T47" fmla="*/ 22225 h 338"/>
              <a:gd name="T48" fmla="*/ 214313 w 335"/>
              <a:gd name="T49" fmla="*/ 6350 h 338"/>
              <a:gd name="T50" fmla="*/ 266700 w 335"/>
              <a:gd name="T51" fmla="*/ 0 h 338"/>
              <a:gd name="T52" fmla="*/ 293688 w 335"/>
              <a:gd name="T53" fmla="*/ 0 h 338"/>
              <a:gd name="T54" fmla="*/ 346075 w 335"/>
              <a:gd name="T55" fmla="*/ 11113 h 338"/>
              <a:gd name="T56" fmla="*/ 393700 w 335"/>
              <a:gd name="T57" fmla="*/ 31750 h 338"/>
              <a:gd name="T58" fmla="*/ 436563 w 335"/>
              <a:gd name="T59" fmla="*/ 61913 h 338"/>
              <a:gd name="T60" fmla="*/ 469900 w 335"/>
              <a:gd name="T61" fmla="*/ 98425 h 338"/>
              <a:gd name="T62" fmla="*/ 500063 w 335"/>
              <a:gd name="T63" fmla="*/ 141288 h 338"/>
              <a:gd name="T64" fmla="*/ 520700 w 335"/>
              <a:gd name="T65" fmla="*/ 188913 h 338"/>
              <a:gd name="T66" fmla="*/ 531813 w 335"/>
              <a:gd name="T67" fmla="*/ 241300 h 338"/>
              <a:gd name="T68" fmla="*/ 531813 w 335"/>
              <a:gd name="T69" fmla="*/ 268288 h 338"/>
              <a:gd name="T70" fmla="*/ 266700 w 335"/>
              <a:gd name="T71" fmla="*/ 106363 h 338"/>
              <a:gd name="T72" fmla="*/ 231775 w 335"/>
              <a:gd name="T73" fmla="*/ 109538 h 338"/>
              <a:gd name="T74" fmla="*/ 203200 w 335"/>
              <a:gd name="T75" fmla="*/ 119063 h 338"/>
              <a:gd name="T76" fmla="*/ 150813 w 335"/>
              <a:gd name="T77" fmla="*/ 153988 h 338"/>
              <a:gd name="T78" fmla="*/ 115888 w 335"/>
              <a:gd name="T79" fmla="*/ 206375 h 338"/>
              <a:gd name="T80" fmla="*/ 107950 w 335"/>
              <a:gd name="T81" fmla="*/ 236538 h 338"/>
              <a:gd name="T82" fmla="*/ 103188 w 335"/>
              <a:gd name="T83" fmla="*/ 269875 h 338"/>
              <a:gd name="T84" fmla="*/ 106363 w 335"/>
              <a:gd name="T85" fmla="*/ 285750 h 338"/>
              <a:gd name="T86" fmla="*/ 111125 w 335"/>
              <a:gd name="T87" fmla="*/ 317500 h 338"/>
              <a:gd name="T88" fmla="*/ 131763 w 335"/>
              <a:gd name="T89" fmla="*/ 360363 h 338"/>
              <a:gd name="T90" fmla="*/ 174625 w 335"/>
              <a:gd name="T91" fmla="*/ 404813 h 338"/>
              <a:gd name="T92" fmla="*/ 215900 w 335"/>
              <a:gd name="T93" fmla="*/ 427038 h 338"/>
              <a:gd name="T94" fmla="*/ 247650 w 335"/>
              <a:gd name="T95" fmla="*/ 431800 h 338"/>
              <a:gd name="T96" fmla="*/ 266700 w 335"/>
              <a:gd name="T97" fmla="*/ 434975 h 338"/>
              <a:gd name="T98" fmla="*/ 298450 w 335"/>
              <a:gd name="T99" fmla="*/ 428625 h 338"/>
              <a:gd name="T100" fmla="*/ 327025 w 335"/>
              <a:gd name="T101" fmla="*/ 420688 h 338"/>
              <a:gd name="T102" fmla="*/ 381000 w 335"/>
              <a:gd name="T103" fmla="*/ 384175 h 338"/>
              <a:gd name="T104" fmla="*/ 414338 w 335"/>
              <a:gd name="T105" fmla="*/ 333375 h 338"/>
              <a:gd name="T106" fmla="*/ 422275 w 335"/>
              <a:gd name="T107" fmla="*/ 301625 h 338"/>
              <a:gd name="T108" fmla="*/ 428625 w 335"/>
              <a:gd name="T109" fmla="*/ 269875 h 338"/>
              <a:gd name="T110" fmla="*/ 425450 w 335"/>
              <a:gd name="T111" fmla="*/ 252413 h 338"/>
              <a:gd name="T112" fmla="*/ 420688 w 335"/>
              <a:gd name="T113" fmla="*/ 220663 h 338"/>
              <a:gd name="T114" fmla="*/ 398463 w 335"/>
              <a:gd name="T115" fmla="*/ 177800 h 338"/>
              <a:gd name="T116" fmla="*/ 357188 w 335"/>
              <a:gd name="T117" fmla="*/ 133350 h 338"/>
              <a:gd name="T118" fmla="*/ 314325 w 335"/>
              <a:gd name="T119" fmla="*/ 114300 h 338"/>
              <a:gd name="T120" fmla="*/ 282575 w 335"/>
              <a:gd name="T121" fmla="*/ 106363 h 338"/>
              <a:gd name="T122" fmla="*/ 266700 w 335"/>
              <a:gd name="T123" fmla="*/ 106363 h 33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338"/>
              <a:gd name="T188" fmla="*/ 335 w 335"/>
              <a:gd name="T189" fmla="*/ 338 h 33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338">
                <a:moveTo>
                  <a:pt x="335" y="169"/>
                </a:moveTo>
                <a:lnTo>
                  <a:pt x="335" y="169"/>
                </a:lnTo>
                <a:lnTo>
                  <a:pt x="335" y="187"/>
                </a:lnTo>
                <a:lnTo>
                  <a:pt x="331" y="204"/>
                </a:lnTo>
                <a:lnTo>
                  <a:pt x="328" y="219"/>
                </a:lnTo>
                <a:lnTo>
                  <a:pt x="321" y="235"/>
                </a:lnTo>
                <a:lnTo>
                  <a:pt x="315" y="250"/>
                </a:lnTo>
                <a:lnTo>
                  <a:pt x="306" y="264"/>
                </a:lnTo>
                <a:lnTo>
                  <a:pt x="296" y="277"/>
                </a:lnTo>
                <a:lnTo>
                  <a:pt x="286" y="288"/>
                </a:lnTo>
                <a:lnTo>
                  <a:pt x="275" y="300"/>
                </a:lnTo>
                <a:lnTo>
                  <a:pt x="261" y="308"/>
                </a:lnTo>
                <a:lnTo>
                  <a:pt x="248" y="317"/>
                </a:lnTo>
                <a:lnTo>
                  <a:pt x="233" y="325"/>
                </a:lnTo>
                <a:lnTo>
                  <a:pt x="218" y="330"/>
                </a:lnTo>
                <a:lnTo>
                  <a:pt x="201" y="335"/>
                </a:lnTo>
                <a:lnTo>
                  <a:pt x="185" y="337"/>
                </a:lnTo>
                <a:lnTo>
                  <a:pt x="168" y="338"/>
                </a:lnTo>
                <a:lnTo>
                  <a:pt x="151" y="337"/>
                </a:lnTo>
                <a:lnTo>
                  <a:pt x="135" y="335"/>
                </a:lnTo>
                <a:lnTo>
                  <a:pt x="118" y="330"/>
                </a:lnTo>
                <a:lnTo>
                  <a:pt x="103" y="325"/>
                </a:lnTo>
                <a:lnTo>
                  <a:pt x="88" y="317"/>
                </a:lnTo>
                <a:lnTo>
                  <a:pt x="75" y="308"/>
                </a:lnTo>
                <a:lnTo>
                  <a:pt x="62" y="300"/>
                </a:lnTo>
                <a:lnTo>
                  <a:pt x="50" y="288"/>
                </a:lnTo>
                <a:lnTo>
                  <a:pt x="38" y="277"/>
                </a:lnTo>
                <a:lnTo>
                  <a:pt x="30" y="264"/>
                </a:lnTo>
                <a:lnTo>
                  <a:pt x="22" y="250"/>
                </a:lnTo>
                <a:lnTo>
                  <a:pt x="13" y="235"/>
                </a:lnTo>
                <a:lnTo>
                  <a:pt x="8" y="219"/>
                </a:lnTo>
                <a:lnTo>
                  <a:pt x="3" y="204"/>
                </a:lnTo>
                <a:lnTo>
                  <a:pt x="2" y="187"/>
                </a:lnTo>
                <a:lnTo>
                  <a:pt x="0" y="169"/>
                </a:lnTo>
                <a:lnTo>
                  <a:pt x="2" y="152"/>
                </a:lnTo>
                <a:lnTo>
                  <a:pt x="3" y="135"/>
                </a:lnTo>
                <a:lnTo>
                  <a:pt x="8" y="119"/>
                </a:lnTo>
                <a:lnTo>
                  <a:pt x="13" y="104"/>
                </a:lnTo>
                <a:lnTo>
                  <a:pt x="22" y="89"/>
                </a:lnTo>
                <a:lnTo>
                  <a:pt x="30" y="74"/>
                </a:lnTo>
                <a:lnTo>
                  <a:pt x="38" y="62"/>
                </a:lnTo>
                <a:lnTo>
                  <a:pt x="50" y="49"/>
                </a:lnTo>
                <a:lnTo>
                  <a:pt x="62" y="39"/>
                </a:lnTo>
                <a:lnTo>
                  <a:pt x="75" y="29"/>
                </a:lnTo>
                <a:lnTo>
                  <a:pt x="88" y="20"/>
                </a:lnTo>
                <a:lnTo>
                  <a:pt x="103" y="14"/>
                </a:lnTo>
                <a:lnTo>
                  <a:pt x="118" y="7"/>
                </a:lnTo>
                <a:lnTo>
                  <a:pt x="135" y="4"/>
                </a:lnTo>
                <a:lnTo>
                  <a:pt x="151" y="0"/>
                </a:lnTo>
                <a:lnTo>
                  <a:pt x="168" y="0"/>
                </a:lnTo>
                <a:lnTo>
                  <a:pt x="185" y="0"/>
                </a:lnTo>
                <a:lnTo>
                  <a:pt x="201" y="4"/>
                </a:lnTo>
                <a:lnTo>
                  <a:pt x="218" y="7"/>
                </a:lnTo>
                <a:lnTo>
                  <a:pt x="233" y="14"/>
                </a:lnTo>
                <a:lnTo>
                  <a:pt x="248" y="20"/>
                </a:lnTo>
                <a:lnTo>
                  <a:pt x="261" y="29"/>
                </a:lnTo>
                <a:lnTo>
                  <a:pt x="275" y="39"/>
                </a:lnTo>
                <a:lnTo>
                  <a:pt x="286" y="49"/>
                </a:lnTo>
                <a:lnTo>
                  <a:pt x="296" y="62"/>
                </a:lnTo>
                <a:lnTo>
                  <a:pt x="306" y="74"/>
                </a:lnTo>
                <a:lnTo>
                  <a:pt x="315" y="89"/>
                </a:lnTo>
                <a:lnTo>
                  <a:pt x="321" y="104"/>
                </a:lnTo>
                <a:lnTo>
                  <a:pt x="328" y="119"/>
                </a:lnTo>
                <a:lnTo>
                  <a:pt x="331" y="135"/>
                </a:lnTo>
                <a:lnTo>
                  <a:pt x="335" y="152"/>
                </a:lnTo>
                <a:lnTo>
                  <a:pt x="335" y="169"/>
                </a:lnTo>
                <a:close/>
                <a:moveTo>
                  <a:pt x="168" y="67"/>
                </a:moveTo>
                <a:lnTo>
                  <a:pt x="168" y="67"/>
                </a:lnTo>
                <a:lnTo>
                  <a:pt x="156" y="67"/>
                </a:lnTo>
                <a:lnTo>
                  <a:pt x="146" y="69"/>
                </a:lnTo>
                <a:lnTo>
                  <a:pt x="136" y="72"/>
                </a:lnTo>
                <a:lnTo>
                  <a:pt x="128" y="75"/>
                </a:lnTo>
                <a:lnTo>
                  <a:pt x="110" y="84"/>
                </a:lnTo>
                <a:lnTo>
                  <a:pt x="95" y="97"/>
                </a:lnTo>
                <a:lnTo>
                  <a:pt x="83" y="112"/>
                </a:lnTo>
                <a:lnTo>
                  <a:pt x="73" y="130"/>
                </a:lnTo>
                <a:lnTo>
                  <a:pt x="70" y="139"/>
                </a:lnTo>
                <a:lnTo>
                  <a:pt x="68" y="149"/>
                </a:lnTo>
                <a:lnTo>
                  <a:pt x="67" y="159"/>
                </a:lnTo>
                <a:lnTo>
                  <a:pt x="65" y="170"/>
                </a:lnTo>
                <a:lnTo>
                  <a:pt x="67" y="180"/>
                </a:lnTo>
                <a:lnTo>
                  <a:pt x="68" y="190"/>
                </a:lnTo>
                <a:lnTo>
                  <a:pt x="70" y="200"/>
                </a:lnTo>
                <a:lnTo>
                  <a:pt x="73" y="210"/>
                </a:lnTo>
                <a:lnTo>
                  <a:pt x="83" y="227"/>
                </a:lnTo>
                <a:lnTo>
                  <a:pt x="95" y="242"/>
                </a:lnTo>
                <a:lnTo>
                  <a:pt x="110" y="255"/>
                </a:lnTo>
                <a:lnTo>
                  <a:pt x="128" y="265"/>
                </a:lnTo>
                <a:lnTo>
                  <a:pt x="136" y="269"/>
                </a:lnTo>
                <a:lnTo>
                  <a:pt x="146" y="270"/>
                </a:lnTo>
                <a:lnTo>
                  <a:pt x="156" y="272"/>
                </a:lnTo>
                <a:lnTo>
                  <a:pt x="168" y="274"/>
                </a:lnTo>
                <a:lnTo>
                  <a:pt x="178" y="272"/>
                </a:lnTo>
                <a:lnTo>
                  <a:pt x="188" y="270"/>
                </a:lnTo>
                <a:lnTo>
                  <a:pt x="198" y="269"/>
                </a:lnTo>
                <a:lnTo>
                  <a:pt x="206" y="265"/>
                </a:lnTo>
                <a:lnTo>
                  <a:pt x="225" y="255"/>
                </a:lnTo>
                <a:lnTo>
                  <a:pt x="240" y="242"/>
                </a:lnTo>
                <a:lnTo>
                  <a:pt x="251" y="227"/>
                </a:lnTo>
                <a:lnTo>
                  <a:pt x="261" y="210"/>
                </a:lnTo>
                <a:lnTo>
                  <a:pt x="265" y="200"/>
                </a:lnTo>
                <a:lnTo>
                  <a:pt x="266" y="190"/>
                </a:lnTo>
                <a:lnTo>
                  <a:pt x="268" y="180"/>
                </a:lnTo>
                <a:lnTo>
                  <a:pt x="270" y="170"/>
                </a:lnTo>
                <a:lnTo>
                  <a:pt x="268" y="159"/>
                </a:lnTo>
                <a:lnTo>
                  <a:pt x="266" y="149"/>
                </a:lnTo>
                <a:lnTo>
                  <a:pt x="265" y="139"/>
                </a:lnTo>
                <a:lnTo>
                  <a:pt x="261" y="130"/>
                </a:lnTo>
                <a:lnTo>
                  <a:pt x="251" y="112"/>
                </a:lnTo>
                <a:lnTo>
                  <a:pt x="240" y="97"/>
                </a:lnTo>
                <a:lnTo>
                  <a:pt x="225" y="84"/>
                </a:lnTo>
                <a:lnTo>
                  <a:pt x="206" y="75"/>
                </a:lnTo>
                <a:lnTo>
                  <a:pt x="198" y="72"/>
                </a:lnTo>
                <a:lnTo>
                  <a:pt x="188" y="69"/>
                </a:lnTo>
                <a:lnTo>
                  <a:pt x="178" y="67"/>
                </a:lnTo>
                <a:lnTo>
                  <a:pt x="168" y="67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449"/>
          <p:cNvSpPr>
            <a:spLocks/>
          </p:cNvSpPr>
          <p:nvPr/>
        </p:nvSpPr>
        <p:spPr bwMode="auto">
          <a:xfrm>
            <a:off x="4165600" y="3863975"/>
            <a:ext cx="114300" cy="107950"/>
          </a:xfrm>
          <a:custGeom>
            <a:avLst/>
            <a:gdLst>
              <a:gd name="T0" fmla="*/ 31750 w 72"/>
              <a:gd name="T1" fmla="*/ 4763 h 68"/>
              <a:gd name="T2" fmla="*/ 31750 w 72"/>
              <a:gd name="T3" fmla="*/ 4763 h 68"/>
              <a:gd name="T4" fmla="*/ 15875 w 72"/>
              <a:gd name="T5" fmla="*/ 0 h 68"/>
              <a:gd name="T6" fmla="*/ 6350 w 72"/>
              <a:gd name="T7" fmla="*/ 0 h 68"/>
              <a:gd name="T8" fmla="*/ 0 w 72"/>
              <a:gd name="T9" fmla="*/ 0 h 68"/>
              <a:gd name="T10" fmla="*/ 0 w 72"/>
              <a:gd name="T11" fmla="*/ 4763 h 68"/>
              <a:gd name="T12" fmla="*/ 0 w 72"/>
              <a:gd name="T13" fmla="*/ 4763 h 68"/>
              <a:gd name="T14" fmla="*/ 3175 w 72"/>
              <a:gd name="T15" fmla="*/ 11113 h 68"/>
              <a:gd name="T16" fmla="*/ 0 w 72"/>
              <a:gd name="T17" fmla="*/ 7938 h 68"/>
              <a:gd name="T18" fmla="*/ 15875 w 72"/>
              <a:gd name="T19" fmla="*/ 26988 h 68"/>
              <a:gd name="T20" fmla="*/ 15875 w 72"/>
              <a:gd name="T21" fmla="*/ 26988 h 68"/>
              <a:gd name="T22" fmla="*/ 14288 w 72"/>
              <a:gd name="T23" fmla="*/ 28575 h 68"/>
              <a:gd name="T24" fmla="*/ 11113 w 72"/>
              <a:gd name="T25" fmla="*/ 39688 h 68"/>
              <a:gd name="T26" fmla="*/ 11113 w 72"/>
              <a:gd name="T27" fmla="*/ 47625 h 68"/>
              <a:gd name="T28" fmla="*/ 14288 w 72"/>
              <a:gd name="T29" fmla="*/ 55563 h 68"/>
              <a:gd name="T30" fmla="*/ 15875 w 72"/>
              <a:gd name="T31" fmla="*/ 63500 h 68"/>
              <a:gd name="T32" fmla="*/ 23813 w 72"/>
              <a:gd name="T33" fmla="*/ 71438 h 68"/>
              <a:gd name="T34" fmla="*/ 23813 w 72"/>
              <a:gd name="T35" fmla="*/ 71438 h 68"/>
              <a:gd name="T36" fmla="*/ 30163 w 72"/>
              <a:gd name="T37" fmla="*/ 90488 h 68"/>
              <a:gd name="T38" fmla="*/ 34925 w 72"/>
              <a:gd name="T39" fmla="*/ 103188 h 68"/>
              <a:gd name="T40" fmla="*/ 39688 w 72"/>
              <a:gd name="T41" fmla="*/ 107950 h 68"/>
              <a:gd name="T42" fmla="*/ 46038 w 72"/>
              <a:gd name="T43" fmla="*/ 107950 h 68"/>
              <a:gd name="T44" fmla="*/ 46038 w 72"/>
              <a:gd name="T45" fmla="*/ 107950 h 68"/>
              <a:gd name="T46" fmla="*/ 46038 w 72"/>
              <a:gd name="T47" fmla="*/ 107950 h 68"/>
              <a:gd name="T48" fmla="*/ 47625 w 72"/>
              <a:gd name="T49" fmla="*/ 106363 h 68"/>
              <a:gd name="T50" fmla="*/ 50800 w 72"/>
              <a:gd name="T51" fmla="*/ 98425 h 68"/>
              <a:gd name="T52" fmla="*/ 50800 w 72"/>
              <a:gd name="T53" fmla="*/ 76200 h 68"/>
              <a:gd name="T54" fmla="*/ 50800 w 72"/>
              <a:gd name="T55" fmla="*/ 76200 h 68"/>
              <a:gd name="T56" fmla="*/ 55563 w 72"/>
              <a:gd name="T57" fmla="*/ 76200 h 68"/>
              <a:gd name="T58" fmla="*/ 63500 w 72"/>
              <a:gd name="T59" fmla="*/ 74613 h 68"/>
              <a:gd name="T60" fmla="*/ 71438 w 72"/>
              <a:gd name="T61" fmla="*/ 71438 h 68"/>
              <a:gd name="T62" fmla="*/ 77788 w 72"/>
              <a:gd name="T63" fmla="*/ 66675 h 68"/>
              <a:gd name="T64" fmla="*/ 82550 w 72"/>
              <a:gd name="T65" fmla="*/ 58738 h 68"/>
              <a:gd name="T66" fmla="*/ 85725 w 72"/>
              <a:gd name="T67" fmla="*/ 47625 h 68"/>
              <a:gd name="T68" fmla="*/ 85725 w 72"/>
              <a:gd name="T69" fmla="*/ 47625 h 68"/>
              <a:gd name="T70" fmla="*/ 101600 w 72"/>
              <a:gd name="T71" fmla="*/ 36513 h 68"/>
              <a:gd name="T72" fmla="*/ 111125 w 72"/>
              <a:gd name="T73" fmla="*/ 26988 h 68"/>
              <a:gd name="T74" fmla="*/ 114300 w 72"/>
              <a:gd name="T75" fmla="*/ 20638 h 68"/>
              <a:gd name="T76" fmla="*/ 114300 w 72"/>
              <a:gd name="T77" fmla="*/ 15875 h 68"/>
              <a:gd name="T78" fmla="*/ 114300 w 72"/>
              <a:gd name="T79" fmla="*/ 15875 h 68"/>
              <a:gd name="T80" fmla="*/ 106363 w 72"/>
              <a:gd name="T81" fmla="*/ 15875 h 68"/>
              <a:gd name="T82" fmla="*/ 95250 w 72"/>
              <a:gd name="T83" fmla="*/ 15875 h 68"/>
              <a:gd name="T84" fmla="*/ 79375 w 72"/>
              <a:gd name="T85" fmla="*/ 20638 h 68"/>
              <a:gd name="T86" fmla="*/ 79375 w 72"/>
              <a:gd name="T87" fmla="*/ 20638 h 68"/>
              <a:gd name="T88" fmla="*/ 77788 w 72"/>
              <a:gd name="T89" fmla="*/ 19050 h 68"/>
              <a:gd name="T90" fmla="*/ 69850 w 72"/>
              <a:gd name="T91" fmla="*/ 11113 h 68"/>
              <a:gd name="T92" fmla="*/ 63500 w 72"/>
              <a:gd name="T93" fmla="*/ 7938 h 68"/>
              <a:gd name="T94" fmla="*/ 58738 w 72"/>
              <a:gd name="T95" fmla="*/ 4763 h 68"/>
              <a:gd name="T96" fmla="*/ 47625 w 72"/>
              <a:gd name="T97" fmla="*/ 4763 h 68"/>
              <a:gd name="T98" fmla="*/ 38100 w 72"/>
              <a:gd name="T99" fmla="*/ 7938 h 68"/>
              <a:gd name="T100" fmla="*/ 31750 w 72"/>
              <a:gd name="T101" fmla="*/ 4763 h 6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2"/>
              <a:gd name="T154" fmla="*/ 0 h 68"/>
              <a:gd name="T155" fmla="*/ 72 w 72"/>
              <a:gd name="T156" fmla="*/ 68 h 68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2" h="68">
                <a:moveTo>
                  <a:pt x="20" y="3"/>
                </a:moveTo>
                <a:lnTo>
                  <a:pt x="20" y="3"/>
                </a:lnTo>
                <a:lnTo>
                  <a:pt x="10" y="0"/>
                </a:lnTo>
                <a:lnTo>
                  <a:pt x="4" y="0"/>
                </a:lnTo>
                <a:lnTo>
                  <a:pt x="0" y="0"/>
                </a:lnTo>
                <a:lnTo>
                  <a:pt x="0" y="3"/>
                </a:lnTo>
                <a:lnTo>
                  <a:pt x="2" y="7"/>
                </a:lnTo>
                <a:lnTo>
                  <a:pt x="0" y="5"/>
                </a:lnTo>
                <a:lnTo>
                  <a:pt x="10" y="17"/>
                </a:lnTo>
                <a:lnTo>
                  <a:pt x="9" y="18"/>
                </a:lnTo>
                <a:lnTo>
                  <a:pt x="7" y="25"/>
                </a:lnTo>
                <a:lnTo>
                  <a:pt x="7" y="30"/>
                </a:lnTo>
                <a:lnTo>
                  <a:pt x="9" y="35"/>
                </a:lnTo>
                <a:lnTo>
                  <a:pt x="10" y="40"/>
                </a:lnTo>
                <a:lnTo>
                  <a:pt x="15" y="45"/>
                </a:lnTo>
                <a:lnTo>
                  <a:pt x="19" y="57"/>
                </a:lnTo>
                <a:lnTo>
                  <a:pt x="22" y="65"/>
                </a:lnTo>
                <a:lnTo>
                  <a:pt x="25" y="68"/>
                </a:lnTo>
                <a:lnTo>
                  <a:pt x="29" y="68"/>
                </a:lnTo>
                <a:lnTo>
                  <a:pt x="30" y="67"/>
                </a:lnTo>
                <a:lnTo>
                  <a:pt x="32" y="62"/>
                </a:lnTo>
                <a:lnTo>
                  <a:pt x="32" y="48"/>
                </a:lnTo>
                <a:lnTo>
                  <a:pt x="35" y="48"/>
                </a:lnTo>
                <a:lnTo>
                  <a:pt x="40" y="47"/>
                </a:lnTo>
                <a:lnTo>
                  <a:pt x="45" y="45"/>
                </a:lnTo>
                <a:lnTo>
                  <a:pt x="49" y="42"/>
                </a:lnTo>
                <a:lnTo>
                  <a:pt x="52" y="37"/>
                </a:lnTo>
                <a:lnTo>
                  <a:pt x="54" y="30"/>
                </a:lnTo>
                <a:lnTo>
                  <a:pt x="64" y="23"/>
                </a:lnTo>
                <a:lnTo>
                  <a:pt x="70" y="17"/>
                </a:lnTo>
                <a:lnTo>
                  <a:pt x="72" y="13"/>
                </a:lnTo>
                <a:lnTo>
                  <a:pt x="72" y="10"/>
                </a:lnTo>
                <a:lnTo>
                  <a:pt x="67" y="10"/>
                </a:lnTo>
                <a:lnTo>
                  <a:pt x="60" y="10"/>
                </a:lnTo>
                <a:lnTo>
                  <a:pt x="50" y="13"/>
                </a:lnTo>
                <a:lnTo>
                  <a:pt x="49" y="12"/>
                </a:lnTo>
                <a:lnTo>
                  <a:pt x="44" y="7"/>
                </a:lnTo>
                <a:lnTo>
                  <a:pt x="40" y="5"/>
                </a:lnTo>
                <a:lnTo>
                  <a:pt x="37" y="3"/>
                </a:lnTo>
                <a:lnTo>
                  <a:pt x="30" y="3"/>
                </a:lnTo>
                <a:lnTo>
                  <a:pt x="24" y="5"/>
                </a:lnTo>
                <a:lnTo>
                  <a:pt x="20" y="3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450"/>
          <p:cNvSpPr>
            <a:spLocks/>
          </p:cNvSpPr>
          <p:nvPr/>
        </p:nvSpPr>
        <p:spPr bwMode="auto">
          <a:xfrm>
            <a:off x="1887538" y="3776663"/>
            <a:ext cx="320675" cy="322262"/>
          </a:xfrm>
          <a:custGeom>
            <a:avLst/>
            <a:gdLst>
              <a:gd name="T0" fmla="*/ 320675 w 202"/>
              <a:gd name="T1" fmla="*/ 161925 h 203"/>
              <a:gd name="T2" fmla="*/ 320675 w 202"/>
              <a:gd name="T3" fmla="*/ 161925 h 203"/>
              <a:gd name="T4" fmla="*/ 320675 w 202"/>
              <a:gd name="T5" fmla="*/ 177800 h 203"/>
              <a:gd name="T6" fmla="*/ 317500 w 202"/>
              <a:gd name="T7" fmla="*/ 193675 h 203"/>
              <a:gd name="T8" fmla="*/ 306388 w 202"/>
              <a:gd name="T9" fmla="*/ 225425 h 203"/>
              <a:gd name="T10" fmla="*/ 293688 w 202"/>
              <a:gd name="T11" fmla="*/ 250825 h 203"/>
              <a:gd name="T12" fmla="*/ 273050 w 202"/>
              <a:gd name="T13" fmla="*/ 274637 h 203"/>
              <a:gd name="T14" fmla="*/ 249238 w 202"/>
              <a:gd name="T15" fmla="*/ 293687 h 203"/>
              <a:gd name="T16" fmla="*/ 222250 w 202"/>
              <a:gd name="T17" fmla="*/ 309562 h 203"/>
              <a:gd name="T18" fmla="*/ 209550 w 202"/>
              <a:gd name="T19" fmla="*/ 314325 h 203"/>
              <a:gd name="T20" fmla="*/ 193675 w 202"/>
              <a:gd name="T21" fmla="*/ 319087 h 203"/>
              <a:gd name="T22" fmla="*/ 177800 w 202"/>
              <a:gd name="T23" fmla="*/ 319087 h 203"/>
              <a:gd name="T24" fmla="*/ 161925 w 202"/>
              <a:gd name="T25" fmla="*/ 322262 h 203"/>
              <a:gd name="T26" fmla="*/ 161925 w 202"/>
              <a:gd name="T27" fmla="*/ 322262 h 203"/>
              <a:gd name="T28" fmla="*/ 146050 w 202"/>
              <a:gd name="T29" fmla="*/ 319087 h 203"/>
              <a:gd name="T30" fmla="*/ 130175 w 202"/>
              <a:gd name="T31" fmla="*/ 319087 h 203"/>
              <a:gd name="T32" fmla="*/ 114300 w 202"/>
              <a:gd name="T33" fmla="*/ 314325 h 203"/>
              <a:gd name="T34" fmla="*/ 98425 w 202"/>
              <a:gd name="T35" fmla="*/ 309562 h 203"/>
              <a:gd name="T36" fmla="*/ 71438 w 202"/>
              <a:gd name="T37" fmla="*/ 293687 h 203"/>
              <a:gd name="T38" fmla="*/ 47625 w 202"/>
              <a:gd name="T39" fmla="*/ 274637 h 203"/>
              <a:gd name="T40" fmla="*/ 28575 w 202"/>
              <a:gd name="T41" fmla="*/ 250825 h 203"/>
              <a:gd name="T42" fmla="*/ 12700 w 202"/>
              <a:gd name="T43" fmla="*/ 225425 h 203"/>
              <a:gd name="T44" fmla="*/ 4763 w 202"/>
              <a:gd name="T45" fmla="*/ 193675 h 203"/>
              <a:gd name="T46" fmla="*/ 3175 w 202"/>
              <a:gd name="T47" fmla="*/ 177800 h 203"/>
              <a:gd name="T48" fmla="*/ 0 w 202"/>
              <a:gd name="T49" fmla="*/ 161925 h 203"/>
              <a:gd name="T50" fmla="*/ 0 w 202"/>
              <a:gd name="T51" fmla="*/ 161925 h 203"/>
              <a:gd name="T52" fmla="*/ 3175 w 202"/>
              <a:gd name="T53" fmla="*/ 146050 h 203"/>
              <a:gd name="T54" fmla="*/ 4763 w 202"/>
              <a:gd name="T55" fmla="*/ 127000 h 203"/>
              <a:gd name="T56" fmla="*/ 12700 w 202"/>
              <a:gd name="T57" fmla="*/ 98425 h 203"/>
              <a:gd name="T58" fmla="*/ 28575 w 202"/>
              <a:gd name="T59" fmla="*/ 71437 h 203"/>
              <a:gd name="T60" fmla="*/ 47625 w 202"/>
              <a:gd name="T61" fmla="*/ 47625 h 203"/>
              <a:gd name="T62" fmla="*/ 71438 w 202"/>
              <a:gd name="T63" fmla="*/ 26987 h 203"/>
              <a:gd name="T64" fmla="*/ 98425 w 202"/>
              <a:gd name="T65" fmla="*/ 12700 h 203"/>
              <a:gd name="T66" fmla="*/ 114300 w 202"/>
              <a:gd name="T67" fmla="*/ 4762 h 203"/>
              <a:gd name="T68" fmla="*/ 130175 w 202"/>
              <a:gd name="T69" fmla="*/ 3175 h 203"/>
              <a:gd name="T70" fmla="*/ 146050 w 202"/>
              <a:gd name="T71" fmla="*/ 0 h 203"/>
              <a:gd name="T72" fmla="*/ 161925 w 202"/>
              <a:gd name="T73" fmla="*/ 0 h 203"/>
              <a:gd name="T74" fmla="*/ 161925 w 202"/>
              <a:gd name="T75" fmla="*/ 0 h 203"/>
              <a:gd name="T76" fmla="*/ 177800 w 202"/>
              <a:gd name="T77" fmla="*/ 0 h 203"/>
              <a:gd name="T78" fmla="*/ 193675 w 202"/>
              <a:gd name="T79" fmla="*/ 3175 h 203"/>
              <a:gd name="T80" fmla="*/ 209550 w 202"/>
              <a:gd name="T81" fmla="*/ 4762 h 203"/>
              <a:gd name="T82" fmla="*/ 222250 w 202"/>
              <a:gd name="T83" fmla="*/ 12700 h 203"/>
              <a:gd name="T84" fmla="*/ 249238 w 202"/>
              <a:gd name="T85" fmla="*/ 26987 h 203"/>
              <a:gd name="T86" fmla="*/ 273050 w 202"/>
              <a:gd name="T87" fmla="*/ 47625 h 203"/>
              <a:gd name="T88" fmla="*/ 293688 w 202"/>
              <a:gd name="T89" fmla="*/ 71437 h 203"/>
              <a:gd name="T90" fmla="*/ 306388 w 202"/>
              <a:gd name="T91" fmla="*/ 98425 h 203"/>
              <a:gd name="T92" fmla="*/ 317500 w 202"/>
              <a:gd name="T93" fmla="*/ 127000 h 203"/>
              <a:gd name="T94" fmla="*/ 320675 w 202"/>
              <a:gd name="T95" fmla="*/ 146050 h 203"/>
              <a:gd name="T96" fmla="*/ 320675 w 202"/>
              <a:gd name="T97" fmla="*/ 161925 h 203"/>
              <a:gd name="T98" fmla="*/ 320675 w 202"/>
              <a:gd name="T99" fmla="*/ 161925 h 20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02"/>
              <a:gd name="T151" fmla="*/ 0 h 203"/>
              <a:gd name="T152" fmla="*/ 202 w 202"/>
              <a:gd name="T153" fmla="*/ 203 h 203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02" h="203">
                <a:moveTo>
                  <a:pt x="202" y="102"/>
                </a:moveTo>
                <a:lnTo>
                  <a:pt x="202" y="102"/>
                </a:lnTo>
                <a:lnTo>
                  <a:pt x="202" y="112"/>
                </a:lnTo>
                <a:lnTo>
                  <a:pt x="200" y="122"/>
                </a:lnTo>
                <a:lnTo>
                  <a:pt x="193" y="142"/>
                </a:lnTo>
                <a:lnTo>
                  <a:pt x="185" y="158"/>
                </a:lnTo>
                <a:lnTo>
                  <a:pt x="172" y="173"/>
                </a:lnTo>
                <a:lnTo>
                  <a:pt x="157" y="185"/>
                </a:lnTo>
                <a:lnTo>
                  <a:pt x="140" y="195"/>
                </a:lnTo>
                <a:lnTo>
                  <a:pt x="132" y="198"/>
                </a:lnTo>
                <a:lnTo>
                  <a:pt x="122" y="201"/>
                </a:lnTo>
                <a:lnTo>
                  <a:pt x="112" y="201"/>
                </a:lnTo>
                <a:lnTo>
                  <a:pt x="102" y="203"/>
                </a:lnTo>
                <a:lnTo>
                  <a:pt x="92" y="201"/>
                </a:lnTo>
                <a:lnTo>
                  <a:pt x="82" y="201"/>
                </a:lnTo>
                <a:lnTo>
                  <a:pt x="72" y="198"/>
                </a:lnTo>
                <a:lnTo>
                  <a:pt x="62" y="195"/>
                </a:lnTo>
                <a:lnTo>
                  <a:pt x="45" y="185"/>
                </a:lnTo>
                <a:lnTo>
                  <a:pt x="30" y="173"/>
                </a:lnTo>
                <a:lnTo>
                  <a:pt x="18" y="158"/>
                </a:lnTo>
                <a:lnTo>
                  <a:pt x="8" y="142"/>
                </a:lnTo>
                <a:lnTo>
                  <a:pt x="3" y="122"/>
                </a:lnTo>
                <a:lnTo>
                  <a:pt x="2" y="112"/>
                </a:lnTo>
                <a:lnTo>
                  <a:pt x="0" y="102"/>
                </a:lnTo>
                <a:lnTo>
                  <a:pt x="2" y="92"/>
                </a:lnTo>
                <a:lnTo>
                  <a:pt x="3" y="80"/>
                </a:lnTo>
                <a:lnTo>
                  <a:pt x="8" y="62"/>
                </a:lnTo>
                <a:lnTo>
                  <a:pt x="18" y="45"/>
                </a:lnTo>
                <a:lnTo>
                  <a:pt x="30" y="30"/>
                </a:lnTo>
                <a:lnTo>
                  <a:pt x="45" y="17"/>
                </a:lnTo>
                <a:lnTo>
                  <a:pt x="62" y="8"/>
                </a:lnTo>
                <a:lnTo>
                  <a:pt x="72" y="3"/>
                </a:lnTo>
                <a:lnTo>
                  <a:pt x="82" y="2"/>
                </a:lnTo>
                <a:lnTo>
                  <a:pt x="92" y="0"/>
                </a:lnTo>
                <a:lnTo>
                  <a:pt x="102" y="0"/>
                </a:lnTo>
                <a:lnTo>
                  <a:pt x="112" y="0"/>
                </a:lnTo>
                <a:lnTo>
                  <a:pt x="122" y="2"/>
                </a:lnTo>
                <a:lnTo>
                  <a:pt x="132" y="3"/>
                </a:lnTo>
                <a:lnTo>
                  <a:pt x="140" y="8"/>
                </a:lnTo>
                <a:lnTo>
                  <a:pt x="157" y="17"/>
                </a:lnTo>
                <a:lnTo>
                  <a:pt x="172" y="30"/>
                </a:lnTo>
                <a:lnTo>
                  <a:pt x="185" y="45"/>
                </a:lnTo>
                <a:lnTo>
                  <a:pt x="193" y="62"/>
                </a:lnTo>
                <a:lnTo>
                  <a:pt x="200" y="80"/>
                </a:lnTo>
                <a:lnTo>
                  <a:pt x="202" y="92"/>
                </a:lnTo>
                <a:lnTo>
                  <a:pt x="202" y="102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451"/>
          <p:cNvSpPr>
            <a:spLocks noEditPoints="1"/>
          </p:cNvSpPr>
          <p:nvPr/>
        </p:nvSpPr>
        <p:spPr bwMode="auto">
          <a:xfrm>
            <a:off x="1781175" y="3668713"/>
            <a:ext cx="531813" cy="536575"/>
          </a:xfrm>
          <a:custGeom>
            <a:avLst/>
            <a:gdLst>
              <a:gd name="T0" fmla="*/ 531813 w 335"/>
              <a:gd name="T1" fmla="*/ 269875 h 338"/>
              <a:gd name="T2" fmla="*/ 527050 w 335"/>
              <a:gd name="T3" fmla="*/ 322263 h 338"/>
              <a:gd name="T4" fmla="*/ 511175 w 335"/>
              <a:gd name="T5" fmla="*/ 373063 h 338"/>
              <a:gd name="T6" fmla="*/ 487363 w 335"/>
              <a:gd name="T7" fmla="*/ 419100 h 338"/>
              <a:gd name="T8" fmla="*/ 455613 w 335"/>
              <a:gd name="T9" fmla="*/ 458788 h 338"/>
              <a:gd name="T10" fmla="*/ 415925 w 335"/>
              <a:gd name="T11" fmla="*/ 490538 h 338"/>
              <a:gd name="T12" fmla="*/ 371475 w 335"/>
              <a:gd name="T13" fmla="*/ 514350 h 338"/>
              <a:gd name="T14" fmla="*/ 320675 w 335"/>
              <a:gd name="T15" fmla="*/ 530225 h 338"/>
              <a:gd name="T16" fmla="*/ 268288 w 335"/>
              <a:gd name="T17" fmla="*/ 536575 h 338"/>
              <a:gd name="T18" fmla="*/ 238125 w 335"/>
              <a:gd name="T19" fmla="*/ 536575 h 338"/>
              <a:gd name="T20" fmla="*/ 188913 w 335"/>
              <a:gd name="T21" fmla="*/ 525463 h 338"/>
              <a:gd name="T22" fmla="*/ 141288 w 335"/>
              <a:gd name="T23" fmla="*/ 504825 h 338"/>
              <a:gd name="T24" fmla="*/ 98425 w 335"/>
              <a:gd name="T25" fmla="*/ 474663 h 338"/>
              <a:gd name="T26" fmla="*/ 61913 w 335"/>
              <a:gd name="T27" fmla="*/ 438150 h 338"/>
              <a:gd name="T28" fmla="*/ 31750 w 335"/>
              <a:gd name="T29" fmla="*/ 396875 h 338"/>
              <a:gd name="T30" fmla="*/ 14288 w 335"/>
              <a:gd name="T31" fmla="*/ 349250 h 338"/>
              <a:gd name="T32" fmla="*/ 3175 w 335"/>
              <a:gd name="T33" fmla="*/ 295275 h 338"/>
              <a:gd name="T34" fmla="*/ 0 w 335"/>
              <a:gd name="T35" fmla="*/ 269875 h 338"/>
              <a:gd name="T36" fmla="*/ 6350 w 335"/>
              <a:gd name="T37" fmla="*/ 214313 h 338"/>
              <a:gd name="T38" fmla="*/ 22225 w 335"/>
              <a:gd name="T39" fmla="*/ 163513 h 338"/>
              <a:gd name="T40" fmla="*/ 46038 w 335"/>
              <a:gd name="T41" fmla="*/ 119063 h 338"/>
              <a:gd name="T42" fmla="*/ 79375 w 335"/>
              <a:gd name="T43" fmla="*/ 79375 h 338"/>
              <a:gd name="T44" fmla="*/ 117475 w 335"/>
              <a:gd name="T45" fmla="*/ 47625 h 338"/>
              <a:gd name="T46" fmla="*/ 161925 w 335"/>
              <a:gd name="T47" fmla="*/ 20638 h 338"/>
              <a:gd name="T48" fmla="*/ 212725 w 335"/>
              <a:gd name="T49" fmla="*/ 4763 h 338"/>
              <a:gd name="T50" fmla="*/ 268288 w 335"/>
              <a:gd name="T51" fmla="*/ 0 h 338"/>
              <a:gd name="T52" fmla="*/ 293688 w 335"/>
              <a:gd name="T53" fmla="*/ 1588 h 338"/>
              <a:gd name="T54" fmla="*/ 344488 w 335"/>
              <a:gd name="T55" fmla="*/ 12700 h 338"/>
              <a:gd name="T56" fmla="*/ 392113 w 335"/>
              <a:gd name="T57" fmla="*/ 33338 h 338"/>
              <a:gd name="T58" fmla="*/ 434975 w 335"/>
              <a:gd name="T59" fmla="*/ 63500 h 338"/>
              <a:gd name="T60" fmla="*/ 471488 w 335"/>
              <a:gd name="T61" fmla="*/ 96838 h 338"/>
              <a:gd name="T62" fmla="*/ 500063 w 335"/>
              <a:gd name="T63" fmla="*/ 142875 h 338"/>
              <a:gd name="T64" fmla="*/ 522288 w 335"/>
              <a:gd name="T65" fmla="*/ 190500 h 338"/>
              <a:gd name="T66" fmla="*/ 531813 w 335"/>
              <a:gd name="T67" fmla="*/ 242888 h 338"/>
              <a:gd name="T68" fmla="*/ 531813 w 335"/>
              <a:gd name="T69" fmla="*/ 269875 h 338"/>
              <a:gd name="T70" fmla="*/ 265113 w 335"/>
              <a:gd name="T71" fmla="*/ 104775 h 338"/>
              <a:gd name="T72" fmla="*/ 233363 w 335"/>
              <a:gd name="T73" fmla="*/ 111125 h 338"/>
              <a:gd name="T74" fmla="*/ 201613 w 335"/>
              <a:gd name="T75" fmla="*/ 119063 h 338"/>
              <a:gd name="T76" fmla="*/ 150813 w 335"/>
              <a:gd name="T77" fmla="*/ 155575 h 338"/>
              <a:gd name="T78" fmla="*/ 117475 w 335"/>
              <a:gd name="T79" fmla="*/ 206375 h 338"/>
              <a:gd name="T80" fmla="*/ 106363 w 335"/>
              <a:gd name="T81" fmla="*/ 238125 h 338"/>
              <a:gd name="T82" fmla="*/ 103188 w 335"/>
              <a:gd name="T83" fmla="*/ 269875 h 338"/>
              <a:gd name="T84" fmla="*/ 103188 w 335"/>
              <a:gd name="T85" fmla="*/ 287338 h 338"/>
              <a:gd name="T86" fmla="*/ 111125 w 335"/>
              <a:gd name="T87" fmla="*/ 319088 h 338"/>
              <a:gd name="T88" fmla="*/ 133350 w 335"/>
              <a:gd name="T89" fmla="*/ 361950 h 338"/>
              <a:gd name="T90" fmla="*/ 174625 w 335"/>
              <a:gd name="T91" fmla="*/ 406400 h 338"/>
              <a:gd name="T92" fmla="*/ 217488 w 335"/>
              <a:gd name="T93" fmla="*/ 427038 h 338"/>
              <a:gd name="T94" fmla="*/ 249238 w 335"/>
              <a:gd name="T95" fmla="*/ 433388 h 338"/>
              <a:gd name="T96" fmla="*/ 265113 w 335"/>
              <a:gd name="T97" fmla="*/ 433388 h 338"/>
              <a:gd name="T98" fmla="*/ 300038 w 335"/>
              <a:gd name="T99" fmla="*/ 430213 h 338"/>
              <a:gd name="T100" fmla="*/ 328613 w 335"/>
              <a:gd name="T101" fmla="*/ 419100 h 338"/>
              <a:gd name="T102" fmla="*/ 379413 w 335"/>
              <a:gd name="T103" fmla="*/ 385763 h 338"/>
              <a:gd name="T104" fmla="*/ 415925 w 335"/>
              <a:gd name="T105" fmla="*/ 333375 h 338"/>
              <a:gd name="T106" fmla="*/ 423863 w 335"/>
              <a:gd name="T107" fmla="*/ 303213 h 338"/>
              <a:gd name="T108" fmla="*/ 427038 w 335"/>
              <a:gd name="T109" fmla="*/ 269875 h 338"/>
              <a:gd name="T110" fmla="*/ 427038 w 335"/>
              <a:gd name="T111" fmla="*/ 254000 h 338"/>
              <a:gd name="T112" fmla="*/ 420688 w 335"/>
              <a:gd name="T113" fmla="*/ 222250 h 338"/>
              <a:gd name="T114" fmla="*/ 400050 w 335"/>
              <a:gd name="T115" fmla="*/ 179388 h 338"/>
              <a:gd name="T116" fmla="*/ 355600 w 335"/>
              <a:gd name="T117" fmla="*/ 134938 h 338"/>
              <a:gd name="T118" fmla="*/ 312738 w 335"/>
              <a:gd name="T119" fmla="*/ 112713 h 338"/>
              <a:gd name="T120" fmla="*/ 280988 w 335"/>
              <a:gd name="T121" fmla="*/ 107950 h 338"/>
              <a:gd name="T122" fmla="*/ 265113 w 335"/>
              <a:gd name="T123" fmla="*/ 104775 h 33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338"/>
              <a:gd name="T188" fmla="*/ 335 w 335"/>
              <a:gd name="T189" fmla="*/ 338 h 33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338">
                <a:moveTo>
                  <a:pt x="335" y="170"/>
                </a:moveTo>
                <a:lnTo>
                  <a:pt x="335" y="170"/>
                </a:lnTo>
                <a:lnTo>
                  <a:pt x="335" y="186"/>
                </a:lnTo>
                <a:lnTo>
                  <a:pt x="332" y="203"/>
                </a:lnTo>
                <a:lnTo>
                  <a:pt x="329" y="220"/>
                </a:lnTo>
                <a:lnTo>
                  <a:pt x="322" y="235"/>
                </a:lnTo>
                <a:lnTo>
                  <a:pt x="315" y="250"/>
                </a:lnTo>
                <a:lnTo>
                  <a:pt x="307" y="264"/>
                </a:lnTo>
                <a:lnTo>
                  <a:pt x="297" y="276"/>
                </a:lnTo>
                <a:lnTo>
                  <a:pt x="287" y="289"/>
                </a:lnTo>
                <a:lnTo>
                  <a:pt x="274" y="299"/>
                </a:lnTo>
                <a:lnTo>
                  <a:pt x="262" y="309"/>
                </a:lnTo>
                <a:lnTo>
                  <a:pt x="247" y="318"/>
                </a:lnTo>
                <a:lnTo>
                  <a:pt x="234" y="324"/>
                </a:lnTo>
                <a:lnTo>
                  <a:pt x="217" y="331"/>
                </a:lnTo>
                <a:lnTo>
                  <a:pt x="202" y="334"/>
                </a:lnTo>
                <a:lnTo>
                  <a:pt x="185" y="338"/>
                </a:lnTo>
                <a:lnTo>
                  <a:pt x="169" y="338"/>
                </a:lnTo>
                <a:lnTo>
                  <a:pt x="150" y="338"/>
                </a:lnTo>
                <a:lnTo>
                  <a:pt x="134" y="334"/>
                </a:lnTo>
                <a:lnTo>
                  <a:pt x="119" y="331"/>
                </a:lnTo>
                <a:lnTo>
                  <a:pt x="102" y="324"/>
                </a:lnTo>
                <a:lnTo>
                  <a:pt x="89" y="318"/>
                </a:lnTo>
                <a:lnTo>
                  <a:pt x="74" y="309"/>
                </a:lnTo>
                <a:lnTo>
                  <a:pt x="62" y="299"/>
                </a:lnTo>
                <a:lnTo>
                  <a:pt x="50" y="289"/>
                </a:lnTo>
                <a:lnTo>
                  <a:pt x="39" y="276"/>
                </a:lnTo>
                <a:lnTo>
                  <a:pt x="29" y="264"/>
                </a:lnTo>
                <a:lnTo>
                  <a:pt x="20" y="250"/>
                </a:lnTo>
                <a:lnTo>
                  <a:pt x="14" y="235"/>
                </a:lnTo>
                <a:lnTo>
                  <a:pt x="9" y="220"/>
                </a:lnTo>
                <a:lnTo>
                  <a:pt x="4" y="203"/>
                </a:lnTo>
                <a:lnTo>
                  <a:pt x="2" y="186"/>
                </a:lnTo>
                <a:lnTo>
                  <a:pt x="0" y="170"/>
                </a:lnTo>
                <a:lnTo>
                  <a:pt x="2" y="153"/>
                </a:lnTo>
                <a:lnTo>
                  <a:pt x="4" y="135"/>
                </a:lnTo>
                <a:lnTo>
                  <a:pt x="9" y="120"/>
                </a:lnTo>
                <a:lnTo>
                  <a:pt x="14" y="103"/>
                </a:lnTo>
                <a:lnTo>
                  <a:pt x="20" y="90"/>
                </a:lnTo>
                <a:lnTo>
                  <a:pt x="29" y="75"/>
                </a:lnTo>
                <a:lnTo>
                  <a:pt x="39" y="61"/>
                </a:lnTo>
                <a:lnTo>
                  <a:pt x="50" y="50"/>
                </a:lnTo>
                <a:lnTo>
                  <a:pt x="62" y="40"/>
                </a:lnTo>
                <a:lnTo>
                  <a:pt x="74" y="30"/>
                </a:lnTo>
                <a:lnTo>
                  <a:pt x="89" y="21"/>
                </a:lnTo>
                <a:lnTo>
                  <a:pt x="102" y="13"/>
                </a:lnTo>
                <a:lnTo>
                  <a:pt x="119" y="8"/>
                </a:lnTo>
                <a:lnTo>
                  <a:pt x="134" y="3"/>
                </a:lnTo>
                <a:lnTo>
                  <a:pt x="150" y="1"/>
                </a:lnTo>
                <a:lnTo>
                  <a:pt x="169" y="0"/>
                </a:lnTo>
                <a:lnTo>
                  <a:pt x="185" y="1"/>
                </a:lnTo>
                <a:lnTo>
                  <a:pt x="202" y="3"/>
                </a:lnTo>
                <a:lnTo>
                  <a:pt x="217" y="8"/>
                </a:lnTo>
                <a:lnTo>
                  <a:pt x="234" y="13"/>
                </a:lnTo>
                <a:lnTo>
                  <a:pt x="247" y="21"/>
                </a:lnTo>
                <a:lnTo>
                  <a:pt x="262" y="30"/>
                </a:lnTo>
                <a:lnTo>
                  <a:pt x="274" y="40"/>
                </a:lnTo>
                <a:lnTo>
                  <a:pt x="287" y="50"/>
                </a:lnTo>
                <a:lnTo>
                  <a:pt x="297" y="61"/>
                </a:lnTo>
                <a:lnTo>
                  <a:pt x="307" y="75"/>
                </a:lnTo>
                <a:lnTo>
                  <a:pt x="315" y="90"/>
                </a:lnTo>
                <a:lnTo>
                  <a:pt x="322" y="103"/>
                </a:lnTo>
                <a:lnTo>
                  <a:pt x="329" y="120"/>
                </a:lnTo>
                <a:lnTo>
                  <a:pt x="332" y="135"/>
                </a:lnTo>
                <a:lnTo>
                  <a:pt x="335" y="153"/>
                </a:lnTo>
                <a:lnTo>
                  <a:pt x="335" y="170"/>
                </a:lnTo>
                <a:close/>
                <a:moveTo>
                  <a:pt x="167" y="66"/>
                </a:moveTo>
                <a:lnTo>
                  <a:pt x="167" y="66"/>
                </a:lnTo>
                <a:lnTo>
                  <a:pt x="157" y="68"/>
                </a:lnTo>
                <a:lnTo>
                  <a:pt x="147" y="70"/>
                </a:lnTo>
                <a:lnTo>
                  <a:pt x="137" y="71"/>
                </a:lnTo>
                <a:lnTo>
                  <a:pt x="127" y="75"/>
                </a:lnTo>
                <a:lnTo>
                  <a:pt x="110" y="85"/>
                </a:lnTo>
                <a:lnTo>
                  <a:pt x="95" y="98"/>
                </a:lnTo>
                <a:lnTo>
                  <a:pt x="84" y="113"/>
                </a:lnTo>
                <a:lnTo>
                  <a:pt x="74" y="130"/>
                </a:lnTo>
                <a:lnTo>
                  <a:pt x="70" y="140"/>
                </a:lnTo>
                <a:lnTo>
                  <a:pt x="67" y="150"/>
                </a:lnTo>
                <a:lnTo>
                  <a:pt x="65" y="160"/>
                </a:lnTo>
                <a:lnTo>
                  <a:pt x="65" y="170"/>
                </a:lnTo>
                <a:lnTo>
                  <a:pt x="65" y="181"/>
                </a:lnTo>
                <a:lnTo>
                  <a:pt x="67" y="191"/>
                </a:lnTo>
                <a:lnTo>
                  <a:pt x="70" y="201"/>
                </a:lnTo>
                <a:lnTo>
                  <a:pt x="74" y="210"/>
                </a:lnTo>
                <a:lnTo>
                  <a:pt x="84" y="228"/>
                </a:lnTo>
                <a:lnTo>
                  <a:pt x="95" y="243"/>
                </a:lnTo>
                <a:lnTo>
                  <a:pt x="110" y="256"/>
                </a:lnTo>
                <a:lnTo>
                  <a:pt x="127" y="264"/>
                </a:lnTo>
                <a:lnTo>
                  <a:pt x="137" y="269"/>
                </a:lnTo>
                <a:lnTo>
                  <a:pt x="147" y="271"/>
                </a:lnTo>
                <a:lnTo>
                  <a:pt x="157" y="273"/>
                </a:lnTo>
                <a:lnTo>
                  <a:pt x="167" y="273"/>
                </a:lnTo>
                <a:lnTo>
                  <a:pt x="177" y="273"/>
                </a:lnTo>
                <a:lnTo>
                  <a:pt x="189" y="271"/>
                </a:lnTo>
                <a:lnTo>
                  <a:pt x="197" y="269"/>
                </a:lnTo>
                <a:lnTo>
                  <a:pt x="207" y="264"/>
                </a:lnTo>
                <a:lnTo>
                  <a:pt x="224" y="256"/>
                </a:lnTo>
                <a:lnTo>
                  <a:pt x="239" y="243"/>
                </a:lnTo>
                <a:lnTo>
                  <a:pt x="252" y="228"/>
                </a:lnTo>
                <a:lnTo>
                  <a:pt x="262" y="210"/>
                </a:lnTo>
                <a:lnTo>
                  <a:pt x="265" y="201"/>
                </a:lnTo>
                <a:lnTo>
                  <a:pt x="267" y="191"/>
                </a:lnTo>
                <a:lnTo>
                  <a:pt x="269" y="181"/>
                </a:lnTo>
                <a:lnTo>
                  <a:pt x="269" y="170"/>
                </a:lnTo>
                <a:lnTo>
                  <a:pt x="269" y="160"/>
                </a:lnTo>
                <a:lnTo>
                  <a:pt x="267" y="150"/>
                </a:lnTo>
                <a:lnTo>
                  <a:pt x="265" y="140"/>
                </a:lnTo>
                <a:lnTo>
                  <a:pt x="262" y="130"/>
                </a:lnTo>
                <a:lnTo>
                  <a:pt x="252" y="113"/>
                </a:lnTo>
                <a:lnTo>
                  <a:pt x="239" y="98"/>
                </a:lnTo>
                <a:lnTo>
                  <a:pt x="224" y="85"/>
                </a:lnTo>
                <a:lnTo>
                  <a:pt x="207" y="75"/>
                </a:lnTo>
                <a:lnTo>
                  <a:pt x="197" y="71"/>
                </a:lnTo>
                <a:lnTo>
                  <a:pt x="189" y="70"/>
                </a:lnTo>
                <a:lnTo>
                  <a:pt x="177" y="68"/>
                </a:lnTo>
                <a:lnTo>
                  <a:pt x="167" y="66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452"/>
          <p:cNvSpPr>
            <a:spLocks/>
          </p:cNvSpPr>
          <p:nvPr/>
        </p:nvSpPr>
        <p:spPr bwMode="auto">
          <a:xfrm>
            <a:off x="1998663" y="3903663"/>
            <a:ext cx="114300" cy="107950"/>
          </a:xfrm>
          <a:custGeom>
            <a:avLst/>
            <a:gdLst>
              <a:gd name="T0" fmla="*/ 31750 w 72"/>
              <a:gd name="T1" fmla="*/ 4763 h 68"/>
              <a:gd name="T2" fmla="*/ 31750 w 72"/>
              <a:gd name="T3" fmla="*/ 4763 h 68"/>
              <a:gd name="T4" fmla="*/ 12700 w 72"/>
              <a:gd name="T5" fmla="*/ 0 h 68"/>
              <a:gd name="T6" fmla="*/ 3175 w 72"/>
              <a:gd name="T7" fmla="*/ 0 h 68"/>
              <a:gd name="T8" fmla="*/ 0 w 72"/>
              <a:gd name="T9" fmla="*/ 0 h 68"/>
              <a:gd name="T10" fmla="*/ 0 w 72"/>
              <a:gd name="T11" fmla="*/ 4763 h 68"/>
              <a:gd name="T12" fmla="*/ 0 w 72"/>
              <a:gd name="T13" fmla="*/ 4763 h 68"/>
              <a:gd name="T14" fmla="*/ 3175 w 72"/>
              <a:gd name="T15" fmla="*/ 11113 h 68"/>
              <a:gd name="T16" fmla="*/ 0 w 72"/>
              <a:gd name="T17" fmla="*/ 7938 h 68"/>
              <a:gd name="T18" fmla="*/ 15875 w 72"/>
              <a:gd name="T19" fmla="*/ 23813 h 68"/>
              <a:gd name="T20" fmla="*/ 15875 w 72"/>
              <a:gd name="T21" fmla="*/ 23813 h 68"/>
              <a:gd name="T22" fmla="*/ 12700 w 72"/>
              <a:gd name="T23" fmla="*/ 28575 h 68"/>
              <a:gd name="T24" fmla="*/ 11113 w 72"/>
              <a:gd name="T25" fmla="*/ 39688 h 68"/>
              <a:gd name="T26" fmla="*/ 11113 w 72"/>
              <a:gd name="T27" fmla="*/ 44450 h 68"/>
              <a:gd name="T28" fmla="*/ 11113 w 72"/>
              <a:gd name="T29" fmla="*/ 52388 h 68"/>
              <a:gd name="T30" fmla="*/ 15875 w 72"/>
              <a:gd name="T31" fmla="*/ 60325 h 68"/>
              <a:gd name="T32" fmla="*/ 23813 w 72"/>
              <a:gd name="T33" fmla="*/ 71438 h 68"/>
              <a:gd name="T34" fmla="*/ 23813 w 72"/>
              <a:gd name="T35" fmla="*/ 71438 h 68"/>
              <a:gd name="T36" fmla="*/ 28575 w 72"/>
              <a:gd name="T37" fmla="*/ 90488 h 68"/>
              <a:gd name="T38" fmla="*/ 34925 w 72"/>
              <a:gd name="T39" fmla="*/ 103188 h 68"/>
              <a:gd name="T40" fmla="*/ 39688 w 72"/>
              <a:gd name="T41" fmla="*/ 106363 h 68"/>
              <a:gd name="T42" fmla="*/ 42863 w 72"/>
              <a:gd name="T43" fmla="*/ 107950 h 68"/>
              <a:gd name="T44" fmla="*/ 42863 w 72"/>
              <a:gd name="T45" fmla="*/ 107950 h 68"/>
              <a:gd name="T46" fmla="*/ 44450 w 72"/>
              <a:gd name="T47" fmla="*/ 107950 h 68"/>
              <a:gd name="T48" fmla="*/ 44450 w 72"/>
              <a:gd name="T49" fmla="*/ 106363 h 68"/>
              <a:gd name="T50" fmla="*/ 47625 w 72"/>
              <a:gd name="T51" fmla="*/ 98425 h 68"/>
              <a:gd name="T52" fmla="*/ 50800 w 72"/>
              <a:gd name="T53" fmla="*/ 76200 h 68"/>
              <a:gd name="T54" fmla="*/ 50800 w 72"/>
              <a:gd name="T55" fmla="*/ 76200 h 68"/>
              <a:gd name="T56" fmla="*/ 52388 w 72"/>
              <a:gd name="T57" fmla="*/ 76200 h 68"/>
              <a:gd name="T58" fmla="*/ 63500 w 72"/>
              <a:gd name="T59" fmla="*/ 74613 h 68"/>
              <a:gd name="T60" fmla="*/ 68263 w 72"/>
              <a:gd name="T61" fmla="*/ 71438 h 68"/>
              <a:gd name="T62" fmla="*/ 74613 w 72"/>
              <a:gd name="T63" fmla="*/ 66675 h 68"/>
              <a:gd name="T64" fmla="*/ 79375 w 72"/>
              <a:gd name="T65" fmla="*/ 58738 h 68"/>
              <a:gd name="T66" fmla="*/ 84138 w 72"/>
              <a:gd name="T67" fmla="*/ 47625 h 68"/>
              <a:gd name="T68" fmla="*/ 84138 w 72"/>
              <a:gd name="T69" fmla="*/ 47625 h 68"/>
              <a:gd name="T70" fmla="*/ 100013 w 72"/>
              <a:gd name="T71" fmla="*/ 36513 h 68"/>
              <a:gd name="T72" fmla="*/ 111125 w 72"/>
              <a:gd name="T73" fmla="*/ 26988 h 68"/>
              <a:gd name="T74" fmla="*/ 114300 w 72"/>
              <a:gd name="T75" fmla="*/ 20638 h 68"/>
              <a:gd name="T76" fmla="*/ 114300 w 72"/>
              <a:gd name="T77" fmla="*/ 15875 h 68"/>
              <a:gd name="T78" fmla="*/ 114300 w 72"/>
              <a:gd name="T79" fmla="*/ 15875 h 68"/>
              <a:gd name="T80" fmla="*/ 106363 w 72"/>
              <a:gd name="T81" fmla="*/ 12700 h 68"/>
              <a:gd name="T82" fmla="*/ 92075 w 72"/>
              <a:gd name="T83" fmla="*/ 15875 h 68"/>
              <a:gd name="T84" fmla="*/ 76200 w 72"/>
              <a:gd name="T85" fmla="*/ 20638 h 68"/>
              <a:gd name="T86" fmla="*/ 76200 w 72"/>
              <a:gd name="T87" fmla="*/ 20638 h 68"/>
              <a:gd name="T88" fmla="*/ 76200 w 72"/>
              <a:gd name="T89" fmla="*/ 15875 h 68"/>
              <a:gd name="T90" fmla="*/ 68263 w 72"/>
              <a:gd name="T91" fmla="*/ 11113 h 68"/>
              <a:gd name="T92" fmla="*/ 63500 w 72"/>
              <a:gd name="T93" fmla="*/ 4763 h 68"/>
              <a:gd name="T94" fmla="*/ 55563 w 72"/>
              <a:gd name="T95" fmla="*/ 4763 h 68"/>
              <a:gd name="T96" fmla="*/ 47625 w 72"/>
              <a:gd name="T97" fmla="*/ 4763 h 68"/>
              <a:gd name="T98" fmla="*/ 36513 w 72"/>
              <a:gd name="T99" fmla="*/ 7938 h 68"/>
              <a:gd name="T100" fmla="*/ 31750 w 72"/>
              <a:gd name="T101" fmla="*/ 4763 h 6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2"/>
              <a:gd name="T154" fmla="*/ 0 h 68"/>
              <a:gd name="T155" fmla="*/ 72 w 72"/>
              <a:gd name="T156" fmla="*/ 68 h 68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2" h="68">
                <a:moveTo>
                  <a:pt x="20" y="3"/>
                </a:moveTo>
                <a:lnTo>
                  <a:pt x="20" y="3"/>
                </a:lnTo>
                <a:lnTo>
                  <a:pt x="8" y="0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7"/>
                </a:lnTo>
                <a:lnTo>
                  <a:pt x="0" y="5"/>
                </a:lnTo>
                <a:lnTo>
                  <a:pt x="10" y="15"/>
                </a:lnTo>
                <a:lnTo>
                  <a:pt x="8" y="18"/>
                </a:lnTo>
                <a:lnTo>
                  <a:pt x="7" y="25"/>
                </a:lnTo>
                <a:lnTo>
                  <a:pt x="7" y="28"/>
                </a:lnTo>
                <a:lnTo>
                  <a:pt x="7" y="33"/>
                </a:lnTo>
                <a:lnTo>
                  <a:pt x="10" y="38"/>
                </a:lnTo>
                <a:lnTo>
                  <a:pt x="15" y="45"/>
                </a:lnTo>
                <a:lnTo>
                  <a:pt x="18" y="57"/>
                </a:lnTo>
                <a:lnTo>
                  <a:pt x="22" y="65"/>
                </a:lnTo>
                <a:lnTo>
                  <a:pt x="25" y="67"/>
                </a:lnTo>
                <a:lnTo>
                  <a:pt x="27" y="68"/>
                </a:lnTo>
                <a:lnTo>
                  <a:pt x="28" y="68"/>
                </a:lnTo>
                <a:lnTo>
                  <a:pt x="28" y="67"/>
                </a:lnTo>
                <a:lnTo>
                  <a:pt x="30" y="62"/>
                </a:lnTo>
                <a:lnTo>
                  <a:pt x="32" y="48"/>
                </a:lnTo>
                <a:lnTo>
                  <a:pt x="33" y="48"/>
                </a:lnTo>
                <a:lnTo>
                  <a:pt x="40" y="47"/>
                </a:lnTo>
                <a:lnTo>
                  <a:pt x="43" y="45"/>
                </a:lnTo>
                <a:lnTo>
                  <a:pt x="47" y="42"/>
                </a:lnTo>
                <a:lnTo>
                  <a:pt x="50" y="37"/>
                </a:lnTo>
                <a:lnTo>
                  <a:pt x="53" y="30"/>
                </a:lnTo>
                <a:lnTo>
                  <a:pt x="63" y="23"/>
                </a:lnTo>
                <a:lnTo>
                  <a:pt x="70" y="17"/>
                </a:lnTo>
                <a:lnTo>
                  <a:pt x="72" y="13"/>
                </a:lnTo>
                <a:lnTo>
                  <a:pt x="72" y="10"/>
                </a:lnTo>
                <a:lnTo>
                  <a:pt x="67" y="8"/>
                </a:lnTo>
                <a:lnTo>
                  <a:pt x="58" y="10"/>
                </a:lnTo>
                <a:lnTo>
                  <a:pt x="48" y="13"/>
                </a:lnTo>
                <a:lnTo>
                  <a:pt x="48" y="10"/>
                </a:lnTo>
                <a:lnTo>
                  <a:pt x="43" y="7"/>
                </a:lnTo>
                <a:lnTo>
                  <a:pt x="40" y="3"/>
                </a:lnTo>
                <a:lnTo>
                  <a:pt x="35" y="3"/>
                </a:lnTo>
                <a:lnTo>
                  <a:pt x="30" y="3"/>
                </a:lnTo>
                <a:lnTo>
                  <a:pt x="23" y="5"/>
                </a:lnTo>
                <a:lnTo>
                  <a:pt x="20" y="3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453"/>
          <p:cNvSpPr>
            <a:spLocks/>
          </p:cNvSpPr>
          <p:nvPr/>
        </p:nvSpPr>
        <p:spPr bwMode="auto">
          <a:xfrm>
            <a:off x="1127125" y="3732213"/>
            <a:ext cx="417513" cy="176212"/>
          </a:xfrm>
          <a:custGeom>
            <a:avLst/>
            <a:gdLst>
              <a:gd name="T0" fmla="*/ 53975 w 263"/>
              <a:gd name="T1" fmla="*/ 4762 h 111"/>
              <a:gd name="T2" fmla="*/ 69850 w 263"/>
              <a:gd name="T3" fmla="*/ 65087 h 111"/>
              <a:gd name="T4" fmla="*/ 76200 w 263"/>
              <a:gd name="T5" fmla="*/ 92075 h 111"/>
              <a:gd name="T6" fmla="*/ 77788 w 263"/>
              <a:gd name="T7" fmla="*/ 96837 h 111"/>
              <a:gd name="T8" fmla="*/ 115888 w 263"/>
              <a:gd name="T9" fmla="*/ 104775 h 111"/>
              <a:gd name="T10" fmla="*/ 160338 w 263"/>
              <a:gd name="T11" fmla="*/ 107950 h 111"/>
              <a:gd name="T12" fmla="*/ 315913 w 263"/>
              <a:gd name="T13" fmla="*/ 119062 h 111"/>
              <a:gd name="T14" fmla="*/ 398463 w 263"/>
              <a:gd name="T15" fmla="*/ 131762 h 111"/>
              <a:gd name="T16" fmla="*/ 414338 w 263"/>
              <a:gd name="T17" fmla="*/ 142875 h 111"/>
              <a:gd name="T18" fmla="*/ 414338 w 263"/>
              <a:gd name="T19" fmla="*/ 152400 h 111"/>
              <a:gd name="T20" fmla="*/ 414338 w 263"/>
              <a:gd name="T21" fmla="*/ 142875 h 111"/>
              <a:gd name="T22" fmla="*/ 417513 w 263"/>
              <a:gd name="T23" fmla="*/ 150812 h 111"/>
              <a:gd name="T24" fmla="*/ 414338 w 263"/>
              <a:gd name="T25" fmla="*/ 158750 h 111"/>
              <a:gd name="T26" fmla="*/ 398463 w 263"/>
              <a:gd name="T27" fmla="*/ 166687 h 111"/>
              <a:gd name="T28" fmla="*/ 319088 w 263"/>
              <a:gd name="T29" fmla="*/ 176212 h 111"/>
              <a:gd name="T30" fmla="*/ 139700 w 263"/>
              <a:gd name="T31" fmla="*/ 171450 h 111"/>
              <a:gd name="T32" fmla="*/ 77788 w 263"/>
              <a:gd name="T33" fmla="*/ 168275 h 111"/>
              <a:gd name="T34" fmla="*/ 68263 w 263"/>
              <a:gd name="T35" fmla="*/ 174625 h 111"/>
              <a:gd name="T36" fmla="*/ 49213 w 263"/>
              <a:gd name="T37" fmla="*/ 176212 h 111"/>
              <a:gd name="T38" fmla="*/ 41275 w 263"/>
              <a:gd name="T39" fmla="*/ 174625 h 111"/>
              <a:gd name="T40" fmla="*/ 28575 w 263"/>
              <a:gd name="T41" fmla="*/ 171450 h 111"/>
              <a:gd name="T42" fmla="*/ 17463 w 263"/>
              <a:gd name="T43" fmla="*/ 163512 h 111"/>
              <a:gd name="T44" fmla="*/ 12700 w 263"/>
              <a:gd name="T45" fmla="*/ 147637 h 111"/>
              <a:gd name="T46" fmla="*/ 9525 w 263"/>
              <a:gd name="T47" fmla="*/ 142875 h 111"/>
              <a:gd name="T48" fmla="*/ 0 w 263"/>
              <a:gd name="T49" fmla="*/ 128587 h 111"/>
              <a:gd name="T50" fmla="*/ 1588 w 263"/>
              <a:gd name="T51" fmla="*/ 115887 h 111"/>
              <a:gd name="T52" fmla="*/ 7938 w 263"/>
              <a:gd name="T53" fmla="*/ 107950 h 111"/>
              <a:gd name="T54" fmla="*/ 17463 w 263"/>
              <a:gd name="T55" fmla="*/ 52387 h 111"/>
              <a:gd name="T56" fmla="*/ 28575 w 263"/>
              <a:gd name="T57" fmla="*/ 15875 h 111"/>
              <a:gd name="T58" fmla="*/ 38100 w 263"/>
              <a:gd name="T59" fmla="*/ 0 h 111"/>
              <a:gd name="T60" fmla="*/ 41275 w 263"/>
              <a:gd name="T61" fmla="*/ 0 h 111"/>
              <a:gd name="T62" fmla="*/ 52388 w 263"/>
              <a:gd name="T63" fmla="*/ 0 h 111"/>
              <a:gd name="T64" fmla="*/ 53975 w 263"/>
              <a:gd name="T65" fmla="*/ 4762 h 11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63"/>
              <a:gd name="T100" fmla="*/ 0 h 111"/>
              <a:gd name="T101" fmla="*/ 263 w 263"/>
              <a:gd name="T102" fmla="*/ 111 h 111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63" h="111">
                <a:moveTo>
                  <a:pt x="34" y="3"/>
                </a:moveTo>
                <a:lnTo>
                  <a:pt x="34" y="3"/>
                </a:lnTo>
                <a:lnTo>
                  <a:pt x="41" y="23"/>
                </a:lnTo>
                <a:lnTo>
                  <a:pt x="44" y="41"/>
                </a:lnTo>
                <a:lnTo>
                  <a:pt x="48" y="58"/>
                </a:lnTo>
                <a:lnTo>
                  <a:pt x="48" y="60"/>
                </a:lnTo>
                <a:lnTo>
                  <a:pt x="49" y="61"/>
                </a:lnTo>
                <a:lnTo>
                  <a:pt x="56" y="65"/>
                </a:lnTo>
                <a:lnTo>
                  <a:pt x="73" y="66"/>
                </a:lnTo>
                <a:lnTo>
                  <a:pt x="101" y="68"/>
                </a:lnTo>
                <a:lnTo>
                  <a:pt x="166" y="71"/>
                </a:lnTo>
                <a:lnTo>
                  <a:pt x="199" y="75"/>
                </a:lnTo>
                <a:lnTo>
                  <a:pt x="229" y="78"/>
                </a:lnTo>
                <a:lnTo>
                  <a:pt x="251" y="83"/>
                </a:lnTo>
                <a:lnTo>
                  <a:pt x="258" y="86"/>
                </a:lnTo>
                <a:lnTo>
                  <a:pt x="261" y="90"/>
                </a:lnTo>
                <a:lnTo>
                  <a:pt x="261" y="96"/>
                </a:lnTo>
                <a:lnTo>
                  <a:pt x="261" y="90"/>
                </a:lnTo>
                <a:lnTo>
                  <a:pt x="261" y="91"/>
                </a:lnTo>
                <a:lnTo>
                  <a:pt x="263" y="95"/>
                </a:lnTo>
                <a:lnTo>
                  <a:pt x="263" y="96"/>
                </a:lnTo>
                <a:lnTo>
                  <a:pt x="261" y="100"/>
                </a:lnTo>
                <a:lnTo>
                  <a:pt x="258" y="101"/>
                </a:lnTo>
                <a:lnTo>
                  <a:pt x="251" y="105"/>
                </a:lnTo>
                <a:lnTo>
                  <a:pt x="233" y="108"/>
                </a:lnTo>
                <a:lnTo>
                  <a:pt x="201" y="111"/>
                </a:lnTo>
                <a:lnTo>
                  <a:pt x="154" y="111"/>
                </a:lnTo>
                <a:lnTo>
                  <a:pt x="88" y="108"/>
                </a:lnTo>
                <a:lnTo>
                  <a:pt x="49" y="106"/>
                </a:lnTo>
                <a:lnTo>
                  <a:pt x="48" y="108"/>
                </a:lnTo>
                <a:lnTo>
                  <a:pt x="43" y="110"/>
                </a:lnTo>
                <a:lnTo>
                  <a:pt x="34" y="111"/>
                </a:lnTo>
                <a:lnTo>
                  <a:pt x="31" y="111"/>
                </a:lnTo>
                <a:lnTo>
                  <a:pt x="26" y="110"/>
                </a:lnTo>
                <a:lnTo>
                  <a:pt x="23" y="110"/>
                </a:lnTo>
                <a:lnTo>
                  <a:pt x="18" y="108"/>
                </a:lnTo>
                <a:lnTo>
                  <a:pt x="14" y="106"/>
                </a:lnTo>
                <a:lnTo>
                  <a:pt x="11" y="103"/>
                </a:lnTo>
                <a:lnTo>
                  <a:pt x="9" y="98"/>
                </a:lnTo>
                <a:lnTo>
                  <a:pt x="8" y="93"/>
                </a:lnTo>
                <a:lnTo>
                  <a:pt x="6" y="90"/>
                </a:lnTo>
                <a:lnTo>
                  <a:pt x="1" y="85"/>
                </a:lnTo>
                <a:lnTo>
                  <a:pt x="0" y="81"/>
                </a:lnTo>
                <a:lnTo>
                  <a:pt x="0" y="78"/>
                </a:lnTo>
                <a:lnTo>
                  <a:pt x="1" y="73"/>
                </a:lnTo>
                <a:lnTo>
                  <a:pt x="5" y="68"/>
                </a:lnTo>
                <a:lnTo>
                  <a:pt x="6" y="58"/>
                </a:lnTo>
                <a:lnTo>
                  <a:pt x="11" y="33"/>
                </a:lnTo>
                <a:lnTo>
                  <a:pt x="14" y="21"/>
                </a:lnTo>
                <a:lnTo>
                  <a:pt x="18" y="10"/>
                </a:lnTo>
                <a:lnTo>
                  <a:pt x="21" y="1"/>
                </a:lnTo>
                <a:lnTo>
                  <a:pt x="24" y="0"/>
                </a:lnTo>
                <a:lnTo>
                  <a:pt x="26" y="0"/>
                </a:lnTo>
                <a:lnTo>
                  <a:pt x="29" y="0"/>
                </a:lnTo>
                <a:lnTo>
                  <a:pt x="33" y="0"/>
                </a:lnTo>
                <a:lnTo>
                  <a:pt x="34" y="3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454"/>
          <p:cNvSpPr>
            <a:spLocks/>
          </p:cNvSpPr>
          <p:nvPr/>
        </p:nvSpPr>
        <p:spPr bwMode="auto">
          <a:xfrm>
            <a:off x="1403350" y="3649663"/>
            <a:ext cx="976313" cy="365125"/>
          </a:xfrm>
          <a:custGeom>
            <a:avLst/>
            <a:gdLst>
              <a:gd name="T0" fmla="*/ 11113 w 615"/>
              <a:gd name="T1" fmla="*/ 306388 h 230"/>
              <a:gd name="T2" fmla="*/ 30163 w 615"/>
              <a:gd name="T3" fmla="*/ 320675 h 230"/>
              <a:gd name="T4" fmla="*/ 90488 w 615"/>
              <a:gd name="T5" fmla="*/ 346075 h 230"/>
              <a:gd name="T6" fmla="*/ 169863 w 615"/>
              <a:gd name="T7" fmla="*/ 360363 h 230"/>
              <a:gd name="T8" fmla="*/ 241300 w 615"/>
              <a:gd name="T9" fmla="*/ 365125 h 230"/>
              <a:gd name="T10" fmla="*/ 325438 w 615"/>
              <a:gd name="T11" fmla="*/ 361950 h 230"/>
              <a:gd name="T12" fmla="*/ 385763 w 615"/>
              <a:gd name="T13" fmla="*/ 354013 h 230"/>
              <a:gd name="T14" fmla="*/ 384175 w 615"/>
              <a:gd name="T15" fmla="*/ 341313 h 230"/>
              <a:gd name="T16" fmla="*/ 381000 w 615"/>
              <a:gd name="T17" fmla="*/ 282575 h 230"/>
              <a:gd name="T18" fmla="*/ 385763 w 615"/>
              <a:gd name="T19" fmla="*/ 227013 h 230"/>
              <a:gd name="T20" fmla="*/ 404813 w 615"/>
              <a:gd name="T21" fmla="*/ 169863 h 230"/>
              <a:gd name="T22" fmla="*/ 441325 w 615"/>
              <a:gd name="T23" fmla="*/ 111125 h 230"/>
              <a:gd name="T24" fmla="*/ 471488 w 615"/>
              <a:gd name="T25" fmla="*/ 84138 h 230"/>
              <a:gd name="T26" fmla="*/ 503238 w 615"/>
              <a:gd name="T27" fmla="*/ 60325 h 230"/>
              <a:gd name="T28" fmla="*/ 544513 w 615"/>
              <a:gd name="T29" fmla="*/ 42863 h 230"/>
              <a:gd name="T30" fmla="*/ 595313 w 615"/>
              <a:gd name="T31" fmla="*/ 28575 h 230"/>
              <a:gd name="T32" fmla="*/ 650875 w 615"/>
              <a:gd name="T33" fmla="*/ 19050 h 230"/>
              <a:gd name="T34" fmla="*/ 663575 w 615"/>
              <a:gd name="T35" fmla="*/ 20638 h 230"/>
              <a:gd name="T36" fmla="*/ 714375 w 615"/>
              <a:gd name="T37" fmla="*/ 31750 h 230"/>
              <a:gd name="T38" fmla="*/ 762000 w 615"/>
              <a:gd name="T39" fmla="*/ 47625 h 230"/>
              <a:gd name="T40" fmla="*/ 809625 w 615"/>
              <a:gd name="T41" fmla="*/ 79375 h 230"/>
              <a:gd name="T42" fmla="*/ 854075 w 615"/>
              <a:gd name="T43" fmla="*/ 123825 h 230"/>
              <a:gd name="T44" fmla="*/ 892175 w 615"/>
              <a:gd name="T45" fmla="*/ 187325 h 230"/>
              <a:gd name="T46" fmla="*/ 908050 w 615"/>
              <a:gd name="T47" fmla="*/ 249238 h 230"/>
              <a:gd name="T48" fmla="*/ 909638 w 615"/>
              <a:gd name="T49" fmla="*/ 298450 h 230"/>
              <a:gd name="T50" fmla="*/ 968375 w 615"/>
              <a:gd name="T51" fmla="*/ 328613 h 230"/>
              <a:gd name="T52" fmla="*/ 976313 w 615"/>
              <a:gd name="T53" fmla="*/ 328613 h 230"/>
              <a:gd name="T54" fmla="*/ 938213 w 615"/>
              <a:gd name="T55" fmla="*/ 211138 h 230"/>
              <a:gd name="T56" fmla="*/ 908050 w 615"/>
              <a:gd name="T57" fmla="*/ 127000 h 230"/>
              <a:gd name="T58" fmla="*/ 881063 w 615"/>
              <a:gd name="T59" fmla="*/ 84138 h 230"/>
              <a:gd name="T60" fmla="*/ 873125 w 615"/>
              <a:gd name="T61" fmla="*/ 79375 h 230"/>
              <a:gd name="T62" fmla="*/ 849313 w 615"/>
              <a:gd name="T63" fmla="*/ 55563 h 230"/>
              <a:gd name="T64" fmla="*/ 801688 w 615"/>
              <a:gd name="T65" fmla="*/ 28575 h 230"/>
              <a:gd name="T66" fmla="*/ 781050 w 615"/>
              <a:gd name="T67" fmla="*/ 19050 h 230"/>
              <a:gd name="T68" fmla="*/ 727075 w 615"/>
              <a:gd name="T69" fmla="*/ 7938 h 230"/>
              <a:gd name="T70" fmla="*/ 663575 w 615"/>
              <a:gd name="T71" fmla="*/ 0 h 230"/>
              <a:gd name="T72" fmla="*/ 592138 w 615"/>
              <a:gd name="T73" fmla="*/ 3175 h 230"/>
              <a:gd name="T74" fmla="*/ 515938 w 615"/>
              <a:gd name="T75" fmla="*/ 12700 h 230"/>
              <a:gd name="T76" fmla="*/ 492125 w 615"/>
              <a:gd name="T77" fmla="*/ 19050 h 230"/>
              <a:gd name="T78" fmla="*/ 444500 w 615"/>
              <a:gd name="T79" fmla="*/ 34925 h 230"/>
              <a:gd name="T80" fmla="*/ 420688 w 615"/>
              <a:gd name="T81" fmla="*/ 44450 h 230"/>
              <a:gd name="T82" fmla="*/ 404813 w 615"/>
              <a:gd name="T83" fmla="*/ 55563 h 230"/>
              <a:gd name="T84" fmla="*/ 365125 w 615"/>
              <a:gd name="T85" fmla="*/ 92075 h 230"/>
              <a:gd name="T86" fmla="*/ 341313 w 615"/>
              <a:gd name="T87" fmla="*/ 130175 h 230"/>
              <a:gd name="T88" fmla="*/ 320675 w 615"/>
              <a:gd name="T89" fmla="*/ 179388 h 230"/>
              <a:gd name="T90" fmla="*/ 300038 w 615"/>
              <a:gd name="T91" fmla="*/ 246063 h 230"/>
              <a:gd name="T92" fmla="*/ 284163 w 615"/>
              <a:gd name="T93" fmla="*/ 333375 h 230"/>
              <a:gd name="T94" fmla="*/ 280988 w 615"/>
              <a:gd name="T95" fmla="*/ 333375 h 230"/>
              <a:gd name="T96" fmla="*/ 268288 w 615"/>
              <a:gd name="T97" fmla="*/ 341313 h 230"/>
              <a:gd name="T98" fmla="*/ 244475 w 615"/>
              <a:gd name="T99" fmla="*/ 341313 h 230"/>
              <a:gd name="T100" fmla="*/ 11113 w 615"/>
              <a:gd name="T101" fmla="*/ 296863 h 230"/>
              <a:gd name="T102" fmla="*/ 11113 w 615"/>
              <a:gd name="T103" fmla="*/ 306388 h 23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15"/>
              <a:gd name="T157" fmla="*/ 0 h 230"/>
              <a:gd name="T158" fmla="*/ 615 w 615"/>
              <a:gd name="T159" fmla="*/ 230 h 23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15" h="230">
                <a:moveTo>
                  <a:pt x="7" y="193"/>
                </a:moveTo>
                <a:lnTo>
                  <a:pt x="7" y="193"/>
                </a:lnTo>
                <a:lnTo>
                  <a:pt x="10" y="197"/>
                </a:lnTo>
                <a:lnTo>
                  <a:pt x="19" y="202"/>
                </a:lnTo>
                <a:lnTo>
                  <a:pt x="34" y="210"/>
                </a:lnTo>
                <a:lnTo>
                  <a:pt x="57" y="218"/>
                </a:lnTo>
                <a:lnTo>
                  <a:pt x="89" y="225"/>
                </a:lnTo>
                <a:lnTo>
                  <a:pt x="107" y="227"/>
                </a:lnTo>
                <a:lnTo>
                  <a:pt x="129" y="230"/>
                </a:lnTo>
                <a:lnTo>
                  <a:pt x="152" y="230"/>
                </a:lnTo>
                <a:lnTo>
                  <a:pt x="177" y="230"/>
                </a:lnTo>
                <a:lnTo>
                  <a:pt x="205" y="228"/>
                </a:lnTo>
                <a:lnTo>
                  <a:pt x="237" y="225"/>
                </a:lnTo>
                <a:lnTo>
                  <a:pt x="243" y="223"/>
                </a:lnTo>
                <a:lnTo>
                  <a:pt x="242" y="215"/>
                </a:lnTo>
                <a:lnTo>
                  <a:pt x="240" y="193"/>
                </a:lnTo>
                <a:lnTo>
                  <a:pt x="240" y="178"/>
                </a:lnTo>
                <a:lnTo>
                  <a:pt x="242" y="162"/>
                </a:lnTo>
                <a:lnTo>
                  <a:pt x="243" y="143"/>
                </a:lnTo>
                <a:lnTo>
                  <a:pt x="248" y="125"/>
                </a:lnTo>
                <a:lnTo>
                  <a:pt x="255" y="107"/>
                </a:lnTo>
                <a:lnTo>
                  <a:pt x="265" y="87"/>
                </a:lnTo>
                <a:lnTo>
                  <a:pt x="278" y="70"/>
                </a:lnTo>
                <a:lnTo>
                  <a:pt x="287" y="62"/>
                </a:lnTo>
                <a:lnTo>
                  <a:pt x="297" y="53"/>
                </a:lnTo>
                <a:lnTo>
                  <a:pt x="307" y="45"/>
                </a:lnTo>
                <a:lnTo>
                  <a:pt x="317" y="38"/>
                </a:lnTo>
                <a:lnTo>
                  <a:pt x="330" y="32"/>
                </a:lnTo>
                <a:lnTo>
                  <a:pt x="343" y="27"/>
                </a:lnTo>
                <a:lnTo>
                  <a:pt x="358" y="22"/>
                </a:lnTo>
                <a:lnTo>
                  <a:pt x="375" y="18"/>
                </a:lnTo>
                <a:lnTo>
                  <a:pt x="392" y="15"/>
                </a:lnTo>
                <a:lnTo>
                  <a:pt x="410" y="12"/>
                </a:lnTo>
                <a:lnTo>
                  <a:pt x="418" y="13"/>
                </a:lnTo>
                <a:lnTo>
                  <a:pt x="437" y="17"/>
                </a:lnTo>
                <a:lnTo>
                  <a:pt x="450" y="20"/>
                </a:lnTo>
                <a:lnTo>
                  <a:pt x="465" y="23"/>
                </a:lnTo>
                <a:lnTo>
                  <a:pt x="480" y="30"/>
                </a:lnTo>
                <a:lnTo>
                  <a:pt x="495" y="38"/>
                </a:lnTo>
                <a:lnTo>
                  <a:pt x="510" y="50"/>
                </a:lnTo>
                <a:lnTo>
                  <a:pt x="525" y="62"/>
                </a:lnTo>
                <a:lnTo>
                  <a:pt x="538" y="78"/>
                </a:lnTo>
                <a:lnTo>
                  <a:pt x="552" y="97"/>
                </a:lnTo>
                <a:lnTo>
                  <a:pt x="562" y="118"/>
                </a:lnTo>
                <a:lnTo>
                  <a:pt x="568" y="143"/>
                </a:lnTo>
                <a:lnTo>
                  <a:pt x="572" y="157"/>
                </a:lnTo>
                <a:lnTo>
                  <a:pt x="573" y="172"/>
                </a:lnTo>
                <a:lnTo>
                  <a:pt x="573" y="188"/>
                </a:lnTo>
                <a:lnTo>
                  <a:pt x="573" y="205"/>
                </a:lnTo>
                <a:lnTo>
                  <a:pt x="610" y="207"/>
                </a:lnTo>
                <a:lnTo>
                  <a:pt x="615" y="207"/>
                </a:lnTo>
                <a:lnTo>
                  <a:pt x="608" y="183"/>
                </a:lnTo>
                <a:lnTo>
                  <a:pt x="591" y="133"/>
                </a:lnTo>
                <a:lnTo>
                  <a:pt x="582" y="107"/>
                </a:lnTo>
                <a:lnTo>
                  <a:pt x="572" y="80"/>
                </a:lnTo>
                <a:lnTo>
                  <a:pt x="560" y="60"/>
                </a:lnTo>
                <a:lnTo>
                  <a:pt x="555" y="53"/>
                </a:lnTo>
                <a:lnTo>
                  <a:pt x="550" y="50"/>
                </a:lnTo>
                <a:lnTo>
                  <a:pt x="547" y="45"/>
                </a:lnTo>
                <a:lnTo>
                  <a:pt x="535" y="35"/>
                </a:lnTo>
                <a:lnTo>
                  <a:pt x="517" y="23"/>
                </a:lnTo>
                <a:lnTo>
                  <a:pt x="505" y="18"/>
                </a:lnTo>
                <a:lnTo>
                  <a:pt x="492" y="12"/>
                </a:lnTo>
                <a:lnTo>
                  <a:pt x="477" y="8"/>
                </a:lnTo>
                <a:lnTo>
                  <a:pt x="458" y="5"/>
                </a:lnTo>
                <a:lnTo>
                  <a:pt x="438" y="2"/>
                </a:lnTo>
                <a:lnTo>
                  <a:pt x="418" y="0"/>
                </a:lnTo>
                <a:lnTo>
                  <a:pt x="395" y="0"/>
                </a:lnTo>
                <a:lnTo>
                  <a:pt x="373" y="2"/>
                </a:lnTo>
                <a:lnTo>
                  <a:pt x="348" y="5"/>
                </a:lnTo>
                <a:lnTo>
                  <a:pt x="325" y="8"/>
                </a:lnTo>
                <a:lnTo>
                  <a:pt x="310" y="12"/>
                </a:lnTo>
                <a:lnTo>
                  <a:pt x="295" y="17"/>
                </a:lnTo>
                <a:lnTo>
                  <a:pt x="280" y="22"/>
                </a:lnTo>
                <a:lnTo>
                  <a:pt x="265" y="28"/>
                </a:lnTo>
                <a:lnTo>
                  <a:pt x="262" y="30"/>
                </a:lnTo>
                <a:lnTo>
                  <a:pt x="255" y="35"/>
                </a:lnTo>
                <a:lnTo>
                  <a:pt x="243" y="43"/>
                </a:lnTo>
                <a:lnTo>
                  <a:pt x="230" y="58"/>
                </a:lnTo>
                <a:lnTo>
                  <a:pt x="223" y="68"/>
                </a:lnTo>
                <a:lnTo>
                  <a:pt x="215" y="82"/>
                </a:lnTo>
                <a:lnTo>
                  <a:pt x="208" y="95"/>
                </a:lnTo>
                <a:lnTo>
                  <a:pt x="202" y="113"/>
                </a:lnTo>
                <a:lnTo>
                  <a:pt x="195" y="132"/>
                </a:lnTo>
                <a:lnTo>
                  <a:pt x="189" y="155"/>
                </a:lnTo>
                <a:lnTo>
                  <a:pt x="184" y="180"/>
                </a:lnTo>
                <a:lnTo>
                  <a:pt x="179" y="210"/>
                </a:lnTo>
                <a:lnTo>
                  <a:pt x="177" y="210"/>
                </a:lnTo>
                <a:lnTo>
                  <a:pt x="174" y="213"/>
                </a:lnTo>
                <a:lnTo>
                  <a:pt x="169" y="215"/>
                </a:lnTo>
                <a:lnTo>
                  <a:pt x="164" y="215"/>
                </a:lnTo>
                <a:lnTo>
                  <a:pt x="154" y="215"/>
                </a:lnTo>
                <a:lnTo>
                  <a:pt x="142" y="213"/>
                </a:lnTo>
                <a:lnTo>
                  <a:pt x="7" y="187"/>
                </a:lnTo>
                <a:lnTo>
                  <a:pt x="0" y="185"/>
                </a:lnTo>
                <a:lnTo>
                  <a:pt x="7" y="193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455"/>
          <p:cNvSpPr>
            <a:spLocks/>
          </p:cNvSpPr>
          <p:nvPr/>
        </p:nvSpPr>
        <p:spPr bwMode="auto">
          <a:xfrm>
            <a:off x="3835400" y="3578225"/>
            <a:ext cx="717550" cy="407988"/>
          </a:xfrm>
          <a:custGeom>
            <a:avLst/>
            <a:gdLst>
              <a:gd name="T0" fmla="*/ 130175 w 452"/>
              <a:gd name="T1" fmla="*/ 407988 h 257"/>
              <a:gd name="T2" fmla="*/ 127000 w 452"/>
              <a:gd name="T3" fmla="*/ 393700 h 257"/>
              <a:gd name="T4" fmla="*/ 122238 w 452"/>
              <a:gd name="T5" fmla="*/ 328613 h 257"/>
              <a:gd name="T6" fmla="*/ 125413 w 452"/>
              <a:gd name="T7" fmla="*/ 266700 h 257"/>
              <a:gd name="T8" fmla="*/ 142875 w 452"/>
              <a:gd name="T9" fmla="*/ 201613 h 257"/>
              <a:gd name="T10" fmla="*/ 169863 w 452"/>
              <a:gd name="T11" fmla="*/ 153988 h 257"/>
              <a:gd name="T12" fmla="*/ 196850 w 452"/>
              <a:gd name="T13" fmla="*/ 123825 h 257"/>
              <a:gd name="T14" fmla="*/ 228600 w 452"/>
              <a:gd name="T15" fmla="*/ 100013 h 257"/>
              <a:gd name="T16" fmla="*/ 269875 w 452"/>
              <a:gd name="T17" fmla="*/ 79375 h 257"/>
              <a:gd name="T18" fmla="*/ 317500 w 452"/>
              <a:gd name="T19" fmla="*/ 63500 h 257"/>
              <a:gd name="T20" fmla="*/ 376238 w 452"/>
              <a:gd name="T21" fmla="*/ 55563 h 257"/>
              <a:gd name="T22" fmla="*/ 407988 w 452"/>
              <a:gd name="T23" fmla="*/ 52388 h 257"/>
              <a:gd name="T24" fmla="*/ 441325 w 452"/>
              <a:gd name="T25" fmla="*/ 58738 h 257"/>
              <a:gd name="T26" fmla="*/ 496888 w 452"/>
              <a:gd name="T27" fmla="*/ 79375 h 257"/>
              <a:gd name="T28" fmla="*/ 542925 w 452"/>
              <a:gd name="T29" fmla="*/ 103188 h 257"/>
              <a:gd name="T30" fmla="*/ 582613 w 452"/>
              <a:gd name="T31" fmla="*/ 146050 h 257"/>
              <a:gd name="T32" fmla="*/ 615950 w 452"/>
              <a:gd name="T33" fmla="*/ 201613 h 257"/>
              <a:gd name="T34" fmla="*/ 639763 w 452"/>
              <a:gd name="T35" fmla="*/ 277813 h 257"/>
              <a:gd name="T36" fmla="*/ 711200 w 452"/>
              <a:gd name="T37" fmla="*/ 328613 h 257"/>
              <a:gd name="T38" fmla="*/ 714375 w 452"/>
              <a:gd name="T39" fmla="*/ 314325 h 257"/>
              <a:gd name="T40" fmla="*/ 717550 w 452"/>
              <a:gd name="T41" fmla="*/ 258763 h 257"/>
              <a:gd name="T42" fmla="*/ 711200 w 452"/>
              <a:gd name="T43" fmla="*/ 209550 h 257"/>
              <a:gd name="T44" fmla="*/ 695325 w 452"/>
              <a:gd name="T45" fmla="*/ 150813 h 257"/>
              <a:gd name="T46" fmla="*/ 663575 w 452"/>
              <a:gd name="T47" fmla="*/ 95250 h 257"/>
              <a:gd name="T48" fmla="*/ 614363 w 452"/>
              <a:gd name="T49" fmla="*/ 47625 h 257"/>
              <a:gd name="T50" fmla="*/ 582613 w 452"/>
              <a:gd name="T51" fmla="*/ 28575 h 257"/>
              <a:gd name="T52" fmla="*/ 542925 w 452"/>
              <a:gd name="T53" fmla="*/ 12700 h 257"/>
              <a:gd name="T54" fmla="*/ 495300 w 452"/>
              <a:gd name="T55" fmla="*/ 3175 h 257"/>
              <a:gd name="T56" fmla="*/ 481013 w 452"/>
              <a:gd name="T57" fmla="*/ 3175 h 257"/>
              <a:gd name="T58" fmla="*/ 401638 w 452"/>
              <a:gd name="T59" fmla="*/ 0 h 257"/>
              <a:gd name="T60" fmla="*/ 346075 w 452"/>
              <a:gd name="T61" fmla="*/ 7938 h 257"/>
              <a:gd name="T62" fmla="*/ 282575 w 452"/>
              <a:gd name="T63" fmla="*/ 26988 h 257"/>
              <a:gd name="T64" fmla="*/ 222250 w 452"/>
              <a:gd name="T65" fmla="*/ 58738 h 257"/>
              <a:gd name="T66" fmla="*/ 166688 w 452"/>
              <a:gd name="T67" fmla="*/ 106363 h 257"/>
              <a:gd name="T68" fmla="*/ 122238 w 452"/>
              <a:gd name="T69" fmla="*/ 174625 h 257"/>
              <a:gd name="T70" fmla="*/ 106363 w 452"/>
              <a:gd name="T71" fmla="*/ 211138 h 257"/>
              <a:gd name="T72" fmla="*/ 53975 w 452"/>
              <a:gd name="T73" fmla="*/ 333375 h 257"/>
              <a:gd name="T74" fmla="*/ 15875 w 452"/>
              <a:gd name="T75" fmla="*/ 400050 h 257"/>
              <a:gd name="T76" fmla="*/ 0 w 452"/>
              <a:gd name="T77" fmla="*/ 407988 h 25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52"/>
              <a:gd name="T118" fmla="*/ 0 h 257"/>
              <a:gd name="T119" fmla="*/ 452 w 452"/>
              <a:gd name="T120" fmla="*/ 257 h 257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52" h="257">
                <a:moveTo>
                  <a:pt x="0" y="253"/>
                </a:moveTo>
                <a:lnTo>
                  <a:pt x="82" y="257"/>
                </a:lnTo>
                <a:lnTo>
                  <a:pt x="80" y="248"/>
                </a:lnTo>
                <a:lnTo>
                  <a:pt x="77" y="223"/>
                </a:lnTo>
                <a:lnTo>
                  <a:pt x="77" y="207"/>
                </a:lnTo>
                <a:lnTo>
                  <a:pt x="77" y="188"/>
                </a:lnTo>
                <a:lnTo>
                  <a:pt x="79" y="168"/>
                </a:lnTo>
                <a:lnTo>
                  <a:pt x="84" y="147"/>
                </a:lnTo>
                <a:lnTo>
                  <a:pt x="90" y="127"/>
                </a:lnTo>
                <a:lnTo>
                  <a:pt x="102" y="107"/>
                </a:lnTo>
                <a:lnTo>
                  <a:pt x="107" y="97"/>
                </a:lnTo>
                <a:lnTo>
                  <a:pt x="115" y="88"/>
                </a:lnTo>
                <a:lnTo>
                  <a:pt x="124" y="78"/>
                </a:lnTo>
                <a:lnTo>
                  <a:pt x="134" y="70"/>
                </a:lnTo>
                <a:lnTo>
                  <a:pt x="144" y="63"/>
                </a:lnTo>
                <a:lnTo>
                  <a:pt x="157" y="57"/>
                </a:lnTo>
                <a:lnTo>
                  <a:pt x="170" y="50"/>
                </a:lnTo>
                <a:lnTo>
                  <a:pt x="183" y="45"/>
                </a:lnTo>
                <a:lnTo>
                  <a:pt x="200" y="40"/>
                </a:lnTo>
                <a:lnTo>
                  <a:pt x="218" y="37"/>
                </a:lnTo>
                <a:lnTo>
                  <a:pt x="237" y="35"/>
                </a:lnTo>
                <a:lnTo>
                  <a:pt x="257" y="33"/>
                </a:lnTo>
                <a:lnTo>
                  <a:pt x="263" y="35"/>
                </a:lnTo>
                <a:lnTo>
                  <a:pt x="278" y="37"/>
                </a:lnTo>
                <a:lnTo>
                  <a:pt x="302" y="43"/>
                </a:lnTo>
                <a:lnTo>
                  <a:pt x="313" y="50"/>
                </a:lnTo>
                <a:lnTo>
                  <a:pt x="327" y="57"/>
                </a:lnTo>
                <a:lnTo>
                  <a:pt x="342" y="65"/>
                </a:lnTo>
                <a:lnTo>
                  <a:pt x="353" y="77"/>
                </a:lnTo>
                <a:lnTo>
                  <a:pt x="367" y="92"/>
                </a:lnTo>
                <a:lnTo>
                  <a:pt x="378" y="108"/>
                </a:lnTo>
                <a:lnTo>
                  <a:pt x="388" y="127"/>
                </a:lnTo>
                <a:lnTo>
                  <a:pt x="397" y="150"/>
                </a:lnTo>
                <a:lnTo>
                  <a:pt x="403" y="175"/>
                </a:lnTo>
                <a:lnTo>
                  <a:pt x="407" y="205"/>
                </a:lnTo>
                <a:lnTo>
                  <a:pt x="448" y="207"/>
                </a:lnTo>
                <a:lnTo>
                  <a:pt x="450" y="198"/>
                </a:lnTo>
                <a:lnTo>
                  <a:pt x="452" y="178"/>
                </a:lnTo>
                <a:lnTo>
                  <a:pt x="452" y="163"/>
                </a:lnTo>
                <a:lnTo>
                  <a:pt x="450" y="148"/>
                </a:lnTo>
                <a:lnTo>
                  <a:pt x="448" y="132"/>
                </a:lnTo>
                <a:lnTo>
                  <a:pt x="443" y="113"/>
                </a:lnTo>
                <a:lnTo>
                  <a:pt x="438" y="95"/>
                </a:lnTo>
                <a:lnTo>
                  <a:pt x="430" y="78"/>
                </a:lnTo>
                <a:lnTo>
                  <a:pt x="418" y="60"/>
                </a:lnTo>
                <a:lnTo>
                  <a:pt x="405" y="45"/>
                </a:lnTo>
                <a:lnTo>
                  <a:pt x="387" y="30"/>
                </a:lnTo>
                <a:lnTo>
                  <a:pt x="377" y="23"/>
                </a:lnTo>
                <a:lnTo>
                  <a:pt x="367" y="18"/>
                </a:lnTo>
                <a:lnTo>
                  <a:pt x="353" y="13"/>
                </a:lnTo>
                <a:lnTo>
                  <a:pt x="342" y="8"/>
                </a:lnTo>
                <a:lnTo>
                  <a:pt x="327" y="5"/>
                </a:lnTo>
                <a:lnTo>
                  <a:pt x="312" y="2"/>
                </a:lnTo>
                <a:lnTo>
                  <a:pt x="303" y="2"/>
                </a:lnTo>
                <a:lnTo>
                  <a:pt x="283" y="0"/>
                </a:lnTo>
                <a:lnTo>
                  <a:pt x="253" y="0"/>
                </a:lnTo>
                <a:lnTo>
                  <a:pt x="237" y="2"/>
                </a:lnTo>
                <a:lnTo>
                  <a:pt x="218" y="5"/>
                </a:lnTo>
                <a:lnTo>
                  <a:pt x="198" y="10"/>
                </a:lnTo>
                <a:lnTo>
                  <a:pt x="178" y="17"/>
                </a:lnTo>
                <a:lnTo>
                  <a:pt x="159" y="25"/>
                </a:lnTo>
                <a:lnTo>
                  <a:pt x="140" y="37"/>
                </a:lnTo>
                <a:lnTo>
                  <a:pt x="122" y="50"/>
                </a:lnTo>
                <a:lnTo>
                  <a:pt x="105" y="67"/>
                </a:lnTo>
                <a:lnTo>
                  <a:pt x="89" y="87"/>
                </a:lnTo>
                <a:lnTo>
                  <a:pt x="77" y="110"/>
                </a:lnTo>
                <a:lnTo>
                  <a:pt x="67" y="133"/>
                </a:lnTo>
                <a:lnTo>
                  <a:pt x="45" y="183"/>
                </a:lnTo>
                <a:lnTo>
                  <a:pt x="34" y="210"/>
                </a:lnTo>
                <a:lnTo>
                  <a:pt x="20" y="235"/>
                </a:lnTo>
                <a:lnTo>
                  <a:pt x="10" y="252"/>
                </a:lnTo>
                <a:lnTo>
                  <a:pt x="5" y="255"/>
                </a:lnTo>
                <a:lnTo>
                  <a:pt x="0" y="257"/>
                </a:lnTo>
                <a:lnTo>
                  <a:pt x="0" y="253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456"/>
          <p:cNvSpPr>
            <a:spLocks/>
          </p:cNvSpPr>
          <p:nvPr/>
        </p:nvSpPr>
        <p:spPr bwMode="auto">
          <a:xfrm>
            <a:off x="3835400" y="3578225"/>
            <a:ext cx="717550" cy="407988"/>
          </a:xfrm>
          <a:custGeom>
            <a:avLst/>
            <a:gdLst>
              <a:gd name="T0" fmla="*/ 130175 w 452"/>
              <a:gd name="T1" fmla="*/ 407988 h 257"/>
              <a:gd name="T2" fmla="*/ 127000 w 452"/>
              <a:gd name="T3" fmla="*/ 393700 h 257"/>
              <a:gd name="T4" fmla="*/ 122238 w 452"/>
              <a:gd name="T5" fmla="*/ 328613 h 257"/>
              <a:gd name="T6" fmla="*/ 125413 w 452"/>
              <a:gd name="T7" fmla="*/ 266700 h 257"/>
              <a:gd name="T8" fmla="*/ 142875 w 452"/>
              <a:gd name="T9" fmla="*/ 201613 h 257"/>
              <a:gd name="T10" fmla="*/ 169863 w 452"/>
              <a:gd name="T11" fmla="*/ 153988 h 257"/>
              <a:gd name="T12" fmla="*/ 196850 w 452"/>
              <a:gd name="T13" fmla="*/ 123825 h 257"/>
              <a:gd name="T14" fmla="*/ 228600 w 452"/>
              <a:gd name="T15" fmla="*/ 100013 h 257"/>
              <a:gd name="T16" fmla="*/ 269875 w 452"/>
              <a:gd name="T17" fmla="*/ 79375 h 257"/>
              <a:gd name="T18" fmla="*/ 317500 w 452"/>
              <a:gd name="T19" fmla="*/ 63500 h 257"/>
              <a:gd name="T20" fmla="*/ 376238 w 452"/>
              <a:gd name="T21" fmla="*/ 55563 h 257"/>
              <a:gd name="T22" fmla="*/ 407988 w 452"/>
              <a:gd name="T23" fmla="*/ 52388 h 257"/>
              <a:gd name="T24" fmla="*/ 441325 w 452"/>
              <a:gd name="T25" fmla="*/ 58738 h 257"/>
              <a:gd name="T26" fmla="*/ 496888 w 452"/>
              <a:gd name="T27" fmla="*/ 79375 h 257"/>
              <a:gd name="T28" fmla="*/ 542925 w 452"/>
              <a:gd name="T29" fmla="*/ 103188 h 257"/>
              <a:gd name="T30" fmla="*/ 582613 w 452"/>
              <a:gd name="T31" fmla="*/ 146050 h 257"/>
              <a:gd name="T32" fmla="*/ 615950 w 452"/>
              <a:gd name="T33" fmla="*/ 201613 h 257"/>
              <a:gd name="T34" fmla="*/ 639763 w 452"/>
              <a:gd name="T35" fmla="*/ 277813 h 257"/>
              <a:gd name="T36" fmla="*/ 711200 w 452"/>
              <a:gd name="T37" fmla="*/ 328613 h 257"/>
              <a:gd name="T38" fmla="*/ 714375 w 452"/>
              <a:gd name="T39" fmla="*/ 314325 h 257"/>
              <a:gd name="T40" fmla="*/ 717550 w 452"/>
              <a:gd name="T41" fmla="*/ 258763 h 257"/>
              <a:gd name="T42" fmla="*/ 711200 w 452"/>
              <a:gd name="T43" fmla="*/ 209550 h 257"/>
              <a:gd name="T44" fmla="*/ 695325 w 452"/>
              <a:gd name="T45" fmla="*/ 150813 h 257"/>
              <a:gd name="T46" fmla="*/ 663575 w 452"/>
              <a:gd name="T47" fmla="*/ 95250 h 257"/>
              <a:gd name="T48" fmla="*/ 614363 w 452"/>
              <a:gd name="T49" fmla="*/ 47625 h 257"/>
              <a:gd name="T50" fmla="*/ 582613 w 452"/>
              <a:gd name="T51" fmla="*/ 28575 h 257"/>
              <a:gd name="T52" fmla="*/ 542925 w 452"/>
              <a:gd name="T53" fmla="*/ 12700 h 257"/>
              <a:gd name="T54" fmla="*/ 495300 w 452"/>
              <a:gd name="T55" fmla="*/ 3175 h 257"/>
              <a:gd name="T56" fmla="*/ 481013 w 452"/>
              <a:gd name="T57" fmla="*/ 3175 h 257"/>
              <a:gd name="T58" fmla="*/ 401638 w 452"/>
              <a:gd name="T59" fmla="*/ 0 h 257"/>
              <a:gd name="T60" fmla="*/ 346075 w 452"/>
              <a:gd name="T61" fmla="*/ 7938 h 257"/>
              <a:gd name="T62" fmla="*/ 282575 w 452"/>
              <a:gd name="T63" fmla="*/ 26988 h 257"/>
              <a:gd name="T64" fmla="*/ 222250 w 452"/>
              <a:gd name="T65" fmla="*/ 58738 h 257"/>
              <a:gd name="T66" fmla="*/ 166688 w 452"/>
              <a:gd name="T67" fmla="*/ 106363 h 257"/>
              <a:gd name="T68" fmla="*/ 122238 w 452"/>
              <a:gd name="T69" fmla="*/ 174625 h 257"/>
              <a:gd name="T70" fmla="*/ 106363 w 452"/>
              <a:gd name="T71" fmla="*/ 211138 h 257"/>
              <a:gd name="T72" fmla="*/ 53975 w 452"/>
              <a:gd name="T73" fmla="*/ 333375 h 257"/>
              <a:gd name="T74" fmla="*/ 15875 w 452"/>
              <a:gd name="T75" fmla="*/ 400050 h 257"/>
              <a:gd name="T76" fmla="*/ 0 w 452"/>
              <a:gd name="T77" fmla="*/ 407988 h 25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452"/>
              <a:gd name="T118" fmla="*/ 0 h 257"/>
              <a:gd name="T119" fmla="*/ 452 w 452"/>
              <a:gd name="T120" fmla="*/ 257 h 257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452" h="257">
                <a:moveTo>
                  <a:pt x="0" y="253"/>
                </a:moveTo>
                <a:lnTo>
                  <a:pt x="82" y="257"/>
                </a:lnTo>
                <a:lnTo>
                  <a:pt x="80" y="248"/>
                </a:lnTo>
                <a:lnTo>
                  <a:pt x="77" y="223"/>
                </a:lnTo>
                <a:lnTo>
                  <a:pt x="77" y="207"/>
                </a:lnTo>
                <a:lnTo>
                  <a:pt x="77" y="188"/>
                </a:lnTo>
                <a:lnTo>
                  <a:pt x="79" y="168"/>
                </a:lnTo>
                <a:lnTo>
                  <a:pt x="84" y="147"/>
                </a:lnTo>
                <a:lnTo>
                  <a:pt x="90" y="127"/>
                </a:lnTo>
                <a:lnTo>
                  <a:pt x="102" y="107"/>
                </a:lnTo>
                <a:lnTo>
                  <a:pt x="107" y="97"/>
                </a:lnTo>
                <a:lnTo>
                  <a:pt x="115" y="88"/>
                </a:lnTo>
                <a:lnTo>
                  <a:pt x="124" y="78"/>
                </a:lnTo>
                <a:lnTo>
                  <a:pt x="134" y="70"/>
                </a:lnTo>
                <a:lnTo>
                  <a:pt x="144" y="63"/>
                </a:lnTo>
                <a:lnTo>
                  <a:pt x="157" y="57"/>
                </a:lnTo>
                <a:lnTo>
                  <a:pt x="170" y="50"/>
                </a:lnTo>
                <a:lnTo>
                  <a:pt x="183" y="45"/>
                </a:lnTo>
                <a:lnTo>
                  <a:pt x="200" y="40"/>
                </a:lnTo>
                <a:lnTo>
                  <a:pt x="218" y="37"/>
                </a:lnTo>
                <a:lnTo>
                  <a:pt x="237" y="35"/>
                </a:lnTo>
                <a:lnTo>
                  <a:pt x="257" y="33"/>
                </a:lnTo>
                <a:lnTo>
                  <a:pt x="263" y="35"/>
                </a:lnTo>
                <a:lnTo>
                  <a:pt x="278" y="37"/>
                </a:lnTo>
                <a:lnTo>
                  <a:pt x="302" y="43"/>
                </a:lnTo>
                <a:lnTo>
                  <a:pt x="313" y="50"/>
                </a:lnTo>
                <a:lnTo>
                  <a:pt x="327" y="57"/>
                </a:lnTo>
                <a:lnTo>
                  <a:pt x="342" y="65"/>
                </a:lnTo>
                <a:lnTo>
                  <a:pt x="353" y="77"/>
                </a:lnTo>
                <a:lnTo>
                  <a:pt x="367" y="92"/>
                </a:lnTo>
                <a:lnTo>
                  <a:pt x="378" y="108"/>
                </a:lnTo>
                <a:lnTo>
                  <a:pt x="388" y="127"/>
                </a:lnTo>
                <a:lnTo>
                  <a:pt x="397" y="150"/>
                </a:lnTo>
                <a:lnTo>
                  <a:pt x="403" y="175"/>
                </a:lnTo>
                <a:lnTo>
                  <a:pt x="407" y="205"/>
                </a:lnTo>
                <a:lnTo>
                  <a:pt x="448" y="207"/>
                </a:lnTo>
                <a:lnTo>
                  <a:pt x="450" y="198"/>
                </a:lnTo>
                <a:lnTo>
                  <a:pt x="452" y="178"/>
                </a:lnTo>
                <a:lnTo>
                  <a:pt x="452" y="163"/>
                </a:lnTo>
                <a:lnTo>
                  <a:pt x="450" y="148"/>
                </a:lnTo>
                <a:lnTo>
                  <a:pt x="448" y="132"/>
                </a:lnTo>
                <a:lnTo>
                  <a:pt x="443" y="113"/>
                </a:lnTo>
                <a:lnTo>
                  <a:pt x="438" y="95"/>
                </a:lnTo>
                <a:lnTo>
                  <a:pt x="430" y="78"/>
                </a:lnTo>
                <a:lnTo>
                  <a:pt x="418" y="60"/>
                </a:lnTo>
                <a:lnTo>
                  <a:pt x="405" y="45"/>
                </a:lnTo>
                <a:lnTo>
                  <a:pt x="387" y="30"/>
                </a:lnTo>
                <a:lnTo>
                  <a:pt x="377" y="23"/>
                </a:lnTo>
                <a:lnTo>
                  <a:pt x="367" y="18"/>
                </a:lnTo>
                <a:lnTo>
                  <a:pt x="353" y="13"/>
                </a:lnTo>
                <a:lnTo>
                  <a:pt x="342" y="8"/>
                </a:lnTo>
                <a:lnTo>
                  <a:pt x="327" y="5"/>
                </a:lnTo>
                <a:lnTo>
                  <a:pt x="312" y="2"/>
                </a:lnTo>
                <a:lnTo>
                  <a:pt x="303" y="2"/>
                </a:lnTo>
                <a:lnTo>
                  <a:pt x="283" y="0"/>
                </a:lnTo>
                <a:lnTo>
                  <a:pt x="253" y="0"/>
                </a:lnTo>
                <a:lnTo>
                  <a:pt x="237" y="2"/>
                </a:lnTo>
                <a:lnTo>
                  <a:pt x="218" y="5"/>
                </a:lnTo>
                <a:lnTo>
                  <a:pt x="198" y="10"/>
                </a:lnTo>
                <a:lnTo>
                  <a:pt x="178" y="17"/>
                </a:lnTo>
                <a:lnTo>
                  <a:pt x="159" y="25"/>
                </a:lnTo>
                <a:lnTo>
                  <a:pt x="140" y="37"/>
                </a:lnTo>
                <a:lnTo>
                  <a:pt x="122" y="50"/>
                </a:lnTo>
                <a:lnTo>
                  <a:pt x="105" y="67"/>
                </a:lnTo>
                <a:lnTo>
                  <a:pt x="89" y="87"/>
                </a:lnTo>
                <a:lnTo>
                  <a:pt x="77" y="110"/>
                </a:lnTo>
                <a:lnTo>
                  <a:pt x="67" y="133"/>
                </a:lnTo>
                <a:lnTo>
                  <a:pt x="45" y="183"/>
                </a:lnTo>
                <a:lnTo>
                  <a:pt x="34" y="210"/>
                </a:lnTo>
                <a:lnTo>
                  <a:pt x="20" y="235"/>
                </a:lnTo>
                <a:lnTo>
                  <a:pt x="10" y="252"/>
                </a:lnTo>
                <a:lnTo>
                  <a:pt x="5" y="255"/>
                </a:lnTo>
                <a:lnTo>
                  <a:pt x="0" y="2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457"/>
          <p:cNvSpPr>
            <a:spLocks/>
          </p:cNvSpPr>
          <p:nvPr/>
        </p:nvSpPr>
        <p:spPr bwMode="auto">
          <a:xfrm>
            <a:off x="4586288" y="3781425"/>
            <a:ext cx="250825" cy="77788"/>
          </a:xfrm>
          <a:custGeom>
            <a:avLst/>
            <a:gdLst>
              <a:gd name="T0" fmla="*/ 179388 w 158"/>
              <a:gd name="T1" fmla="*/ 0 h 49"/>
              <a:gd name="T2" fmla="*/ 179388 w 158"/>
              <a:gd name="T3" fmla="*/ 0 h 49"/>
              <a:gd name="T4" fmla="*/ 155575 w 158"/>
              <a:gd name="T5" fmla="*/ 0 h 49"/>
              <a:gd name="T6" fmla="*/ 101600 w 158"/>
              <a:gd name="T7" fmla="*/ 0 h 49"/>
              <a:gd name="T8" fmla="*/ 69850 w 158"/>
              <a:gd name="T9" fmla="*/ 0 h 49"/>
              <a:gd name="T10" fmla="*/ 39688 w 158"/>
              <a:gd name="T11" fmla="*/ 6350 h 49"/>
              <a:gd name="T12" fmla="*/ 19050 w 158"/>
              <a:gd name="T13" fmla="*/ 7938 h 49"/>
              <a:gd name="T14" fmla="*/ 11113 w 158"/>
              <a:gd name="T15" fmla="*/ 14288 h 49"/>
              <a:gd name="T16" fmla="*/ 6350 w 158"/>
              <a:gd name="T17" fmla="*/ 15875 h 49"/>
              <a:gd name="T18" fmla="*/ 6350 w 158"/>
              <a:gd name="T19" fmla="*/ 15875 h 49"/>
              <a:gd name="T20" fmla="*/ 0 w 158"/>
              <a:gd name="T21" fmla="*/ 22225 h 49"/>
              <a:gd name="T22" fmla="*/ 0 w 158"/>
              <a:gd name="T23" fmla="*/ 26988 h 49"/>
              <a:gd name="T24" fmla="*/ 3175 w 158"/>
              <a:gd name="T25" fmla="*/ 34925 h 49"/>
              <a:gd name="T26" fmla="*/ 11113 w 158"/>
              <a:gd name="T27" fmla="*/ 42863 h 49"/>
              <a:gd name="T28" fmla="*/ 30163 w 158"/>
              <a:gd name="T29" fmla="*/ 53975 h 49"/>
              <a:gd name="T30" fmla="*/ 58738 w 158"/>
              <a:gd name="T31" fmla="*/ 63500 h 49"/>
              <a:gd name="T32" fmla="*/ 101600 w 158"/>
              <a:gd name="T33" fmla="*/ 74613 h 49"/>
              <a:gd name="T34" fmla="*/ 101600 w 158"/>
              <a:gd name="T35" fmla="*/ 74613 h 49"/>
              <a:gd name="T36" fmla="*/ 117475 w 158"/>
              <a:gd name="T37" fmla="*/ 77788 h 49"/>
              <a:gd name="T38" fmla="*/ 131763 w 158"/>
              <a:gd name="T39" fmla="*/ 77788 h 49"/>
              <a:gd name="T40" fmla="*/ 153988 w 158"/>
              <a:gd name="T41" fmla="*/ 77788 h 49"/>
              <a:gd name="T42" fmla="*/ 174625 w 158"/>
              <a:gd name="T43" fmla="*/ 77788 h 49"/>
              <a:gd name="T44" fmla="*/ 198438 w 158"/>
              <a:gd name="T45" fmla="*/ 71438 h 49"/>
              <a:gd name="T46" fmla="*/ 222250 w 158"/>
              <a:gd name="T47" fmla="*/ 61913 h 49"/>
              <a:gd name="T48" fmla="*/ 233363 w 158"/>
              <a:gd name="T49" fmla="*/ 55563 h 49"/>
              <a:gd name="T50" fmla="*/ 242888 w 158"/>
              <a:gd name="T51" fmla="*/ 47625 h 49"/>
              <a:gd name="T52" fmla="*/ 242888 w 158"/>
              <a:gd name="T53" fmla="*/ 47625 h 49"/>
              <a:gd name="T54" fmla="*/ 250825 w 158"/>
              <a:gd name="T55" fmla="*/ 38100 h 49"/>
              <a:gd name="T56" fmla="*/ 250825 w 158"/>
              <a:gd name="T57" fmla="*/ 38100 h 49"/>
              <a:gd name="T58" fmla="*/ 249238 w 158"/>
              <a:gd name="T59" fmla="*/ 31750 h 49"/>
              <a:gd name="T60" fmla="*/ 238125 w 158"/>
              <a:gd name="T61" fmla="*/ 22225 h 49"/>
              <a:gd name="T62" fmla="*/ 227013 w 158"/>
              <a:gd name="T63" fmla="*/ 14288 h 49"/>
              <a:gd name="T64" fmla="*/ 217488 w 158"/>
              <a:gd name="T65" fmla="*/ 7938 h 49"/>
              <a:gd name="T66" fmla="*/ 201613 w 158"/>
              <a:gd name="T67" fmla="*/ 3175 h 49"/>
              <a:gd name="T68" fmla="*/ 179388 w 158"/>
              <a:gd name="T69" fmla="*/ 0 h 49"/>
              <a:gd name="T70" fmla="*/ 179388 w 158"/>
              <a:gd name="T71" fmla="*/ 0 h 49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58"/>
              <a:gd name="T109" fmla="*/ 0 h 49"/>
              <a:gd name="T110" fmla="*/ 158 w 158"/>
              <a:gd name="T111" fmla="*/ 49 h 49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58" h="49">
                <a:moveTo>
                  <a:pt x="113" y="0"/>
                </a:moveTo>
                <a:lnTo>
                  <a:pt x="113" y="0"/>
                </a:lnTo>
                <a:lnTo>
                  <a:pt x="98" y="0"/>
                </a:lnTo>
                <a:lnTo>
                  <a:pt x="64" y="0"/>
                </a:lnTo>
                <a:lnTo>
                  <a:pt x="44" y="0"/>
                </a:lnTo>
                <a:lnTo>
                  <a:pt x="25" y="4"/>
                </a:lnTo>
                <a:lnTo>
                  <a:pt x="12" y="5"/>
                </a:lnTo>
                <a:lnTo>
                  <a:pt x="7" y="9"/>
                </a:lnTo>
                <a:lnTo>
                  <a:pt x="4" y="10"/>
                </a:lnTo>
                <a:lnTo>
                  <a:pt x="0" y="14"/>
                </a:lnTo>
                <a:lnTo>
                  <a:pt x="0" y="17"/>
                </a:lnTo>
                <a:lnTo>
                  <a:pt x="2" y="22"/>
                </a:lnTo>
                <a:lnTo>
                  <a:pt x="7" y="27"/>
                </a:lnTo>
                <a:lnTo>
                  <a:pt x="19" y="34"/>
                </a:lnTo>
                <a:lnTo>
                  <a:pt x="37" y="40"/>
                </a:lnTo>
                <a:lnTo>
                  <a:pt x="64" y="47"/>
                </a:lnTo>
                <a:lnTo>
                  <a:pt x="74" y="49"/>
                </a:lnTo>
                <a:lnTo>
                  <a:pt x="83" y="49"/>
                </a:lnTo>
                <a:lnTo>
                  <a:pt x="97" y="49"/>
                </a:lnTo>
                <a:lnTo>
                  <a:pt x="110" y="49"/>
                </a:lnTo>
                <a:lnTo>
                  <a:pt x="125" y="45"/>
                </a:lnTo>
                <a:lnTo>
                  <a:pt x="140" y="39"/>
                </a:lnTo>
                <a:lnTo>
                  <a:pt x="147" y="35"/>
                </a:lnTo>
                <a:lnTo>
                  <a:pt x="153" y="30"/>
                </a:lnTo>
                <a:lnTo>
                  <a:pt x="158" y="24"/>
                </a:lnTo>
                <a:lnTo>
                  <a:pt x="157" y="20"/>
                </a:lnTo>
                <a:lnTo>
                  <a:pt x="150" y="14"/>
                </a:lnTo>
                <a:lnTo>
                  <a:pt x="143" y="9"/>
                </a:lnTo>
                <a:lnTo>
                  <a:pt x="137" y="5"/>
                </a:lnTo>
                <a:lnTo>
                  <a:pt x="127" y="2"/>
                </a:lnTo>
                <a:lnTo>
                  <a:pt x="113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Freeform 458"/>
          <p:cNvSpPr>
            <a:spLocks/>
          </p:cNvSpPr>
          <p:nvPr/>
        </p:nvSpPr>
        <p:spPr bwMode="auto">
          <a:xfrm>
            <a:off x="2176463" y="2084388"/>
            <a:ext cx="895350" cy="39687"/>
          </a:xfrm>
          <a:custGeom>
            <a:avLst/>
            <a:gdLst>
              <a:gd name="T0" fmla="*/ 7938 w 564"/>
              <a:gd name="T1" fmla="*/ 39687 h 25"/>
              <a:gd name="T2" fmla="*/ 7938 w 564"/>
              <a:gd name="T3" fmla="*/ 39687 h 25"/>
              <a:gd name="T4" fmla="*/ 4763 w 564"/>
              <a:gd name="T5" fmla="*/ 36512 h 25"/>
              <a:gd name="T6" fmla="*/ 1588 w 564"/>
              <a:gd name="T7" fmla="*/ 31750 h 25"/>
              <a:gd name="T8" fmla="*/ 0 w 564"/>
              <a:gd name="T9" fmla="*/ 26987 h 25"/>
              <a:gd name="T10" fmla="*/ 0 w 564"/>
              <a:gd name="T11" fmla="*/ 23812 h 25"/>
              <a:gd name="T12" fmla="*/ 1588 w 564"/>
              <a:gd name="T13" fmla="*/ 19050 h 25"/>
              <a:gd name="T14" fmla="*/ 7938 w 564"/>
              <a:gd name="T15" fmla="*/ 15875 h 25"/>
              <a:gd name="T16" fmla="*/ 892175 w 564"/>
              <a:gd name="T17" fmla="*/ 0 h 25"/>
              <a:gd name="T18" fmla="*/ 892175 w 564"/>
              <a:gd name="T19" fmla="*/ 0 h 25"/>
              <a:gd name="T20" fmla="*/ 895350 w 564"/>
              <a:gd name="T21" fmla="*/ 11112 h 25"/>
              <a:gd name="T22" fmla="*/ 895350 w 564"/>
              <a:gd name="T23" fmla="*/ 19050 h 25"/>
              <a:gd name="T24" fmla="*/ 892175 w 564"/>
              <a:gd name="T25" fmla="*/ 23812 h 25"/>
              <a:gd name="T26" fmla="*/ 7938 w 564"/>
              <a:gd name="T27" fmla="*/ 39687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64"/>
              <a:gd name="T43" fmla="*/ 0 h 25"/>
              <a:gd name="T44" fmla="*/ 564 w 564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64" h="25">
                <a:moveTo>
                  <a:pt x="5" y="25"/>
                </a:moveTo>
                <a:lnTo>
                  <a:pt x="5" y="25"/>
                </a:lnTo>
                <a:lnTo>
                  <a:pt x="3" y="23"/>
                </a:lnTo>
                <a:lnTo>
                  <a:pt x="1" y="20"/>
                </a:lnTo>
                <a:lnTo>
                  <a:pt x="0" y="17"/>
                </a:lnTo>
                <a:lnTo>
                  <a:pt x="0" y="15"/>
                </a:lnTo>
                <a:lnTo>
                  <a:pt x="1" y="12"/>
                </a:lnTo>
                <a:lnTo>
                  <a:pt x="5" y="10"/>
                </a:lnTo>
                <a:lnTo>
                  <a:pt x="562" y="0"/>
                </a:lnTo>
                <a:lnTo>
                  <a:pt x="564" y="7"/>
                </a:lnTo>
                <a:lnTo>
                  <a:pt x="564" y="12"/>
                </a:lnTo>
                <a:lnTo>
                  <a:pt x="562" y="15"/>
                </a:lnTo>
                <a:lnTo>
                  <a:pt x="5" y="25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Freeform 459"/>
          <p:cNvSpPr>
            <a:spLocks/>
          </p:cNvSpPr>
          <p:nvPr/>
        </p:nvSpPr>
        <p:spPr bwMode="auto">
          <a:xfrm>
            <a:off x="3076575" y="2071688"/>
            <a:ext cx="582613" cy="36512"/>
          </a:xfrm>
          <a:custGeom>
            <a:avLst/>
            <a:gdLst>
              <a:gd name="T0" fmla="*/ 0 w 367"/>
              <a:gd name="T1" fmla="*/ 12700 h 23"/>
              <a:gd name="T2" fmla="*/ 0 w 367"/>
              <a:gd name="T3" fmla="*/ 36512 h 23"/>
              <a:gd name="T4" fmla="*/ 579438 w 367"/>
              <a:gd name="T5" fmla="*/ 20637 h 23"/>
              <a:gd name="T6" fmla="*/ 579438 w 367"/>
              <a:gd name="T7" fmla="*/ 20637 h 23"/>
              <a:gd name="T8" fmla="*/ 582613 w 367"/>
              <a:gd name="T9" fmla="*/ 12700 h 23"/>
              <a:gd name="T10" fmla="*/ 582613 w 367"/>
              <a:gd name="T11" fmla="*/ 4762 h 23"/>
              <a:gd name="T12" fmla="*/ 579438 w 367"/>
              <a:gd name="T13" fmla="*/ 0 h 23"/>
              <a:gd name="T14" fmla="*/ 0 w 367"/>
              <a:gd name="T15" fmla="*/ 12700 h 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7"/>
              <a:gd name="T25" fmla="*/ 0 h 23"/>
              <a:gd name="T26" fmla="*/ 367 w 367"/>
              <a:gd name="T27" fmla="*/ 23 h 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7" h="23">
                <a:moveTo>
                  <a:pt x="0" y="8"/>
                </a:moveTo>
                <a:lnTo>
                  <a:pt x="0" y="23"/>
                </a:lnTo>
                <a:lnTo>
                  <a:pt x="365" y="13"/>
                </a:lnTo>
                <a:lnTo>
                  <a:pt x="367" y="8"/>
                </a:lnTo>
                <a:lnTo>
                  <a:pt x="367" y="3"/>
                </a:lnTo>
                <a:lnTo>
                  <a:pt x="365" y="0"/>
                </a:lnTo>
                <a:lnTo>
                  <a:pt x="0" y="8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6" name="Freeform 460"/>
          <p:cNvSpPr>
            <a:spLocks/>
          </p:cNvSpPr>
          <p:nvPr/>
        </p:nvSpPr>
        <p:spPr bwMode="auto">
          <a:xfrm>
            <a:off x="3676650" y="1857375"/>
            <a:ext cx="182563" cy="31750"/>
          </a:xfrm>
          <a:custGeom>
            <a:avLst/>
            <a:gdLst>
              <a:gd name="T0" fmla="*/ 14288 w 115"/>
              <a:gd name="T1" fmla="*/ 7938 h 20"/>
              <a:gd name="T2" fmla="*/ 14288 w 115"/>
              <a:gd name="T3" fmla="*/ 7938 h 20"/>
              <a:gd name="T4" fmla="*/ 7938 w 115"/>
              <a:gd name="T5" fmla="*/ 7938 h 20"/>
              <a:gd name="T6" fmla="*/ 3175 w 115"/>
              <a:gd name="T7" fmla="*/ 12700 h 20"/>
              <a:gd name="T8" fmla="*/ 0 w 115"/>
              <a:gd name="T9" fmla="*/ 20638 h 20"/>
              <a:gd name="T10" fmla="*/ 0 w 115"/>
              <a:gd name="T11" fmla="*/ 20638 h 20"/>
              <a:gd name="T12" fmla="*/ 0 w 115"/>
              <a:gd name="T13" fmla="*/ 26988 h 20"/>
              <a:gd name="T14" fmla="*/ 6350 w 115"/>
              <a:gd name="T15" fmla="*/ 31750 h 20"/>
              <a:gd name="T16" fmla="*/ 14288 w 115"/>
              <a:gd name="T17" fmla="*/ 31750 h 20"/>
              <a:gd name="T18" fmla="*/ 14288 w 115"/>
              <a:gd name="T19" fmla="*/ 31750 h 20"/>
              <a:gd name="T20" fmla="*/ 71438 w 115"/>
              <a:gd name="T21" fmla="*/ 26988 h 20"/>
              <a:gd name="T22" fmla="*/ 109538 w 115"/>
              <a:gd name="T23" fmla="*/ 26988 h 20"/>
              <a:gd name="T24" fmla="*/ 142875 w 115"/>
              <a:gd name="T25" fmla="*/ 26988 h 20"/>
              <a:gd name="T26" fmla="*/ 169863 w 115"/>
              <a:gd name="T27" fmla="*/ 26988 h 20"/>
              <a:gd name="T28" fmla="*/ 169863 w 115"/>
              <a:gd name="T29" fmla="*/ 26988 h 20"/>
              <a:gd name="T30" fmla="*/ 177800 w 115"/>
              <a:gd name="T31" fmla="*/ 26988 h 20"/>
              <a:gd name="T32" fmla="*/ 182563 w 115"/>
              <a:gd name="T33" fmla="*/ 20638 h 20"/>
              <a:gd name="T34" fmla="*/ 182563 w 115"/>
              <a:gd name="T35" fmla="*/ 12700 h 20"/>
              <a:gd name="T36" fmla="*/ 182563 w 115"/>
              <a:gd name="T37" fmla="*/ 12700 h 20"/>
              <a:gd name="T38" fmla="*/ 182563 w 115"/>
              <a:gd name="T39" fmla="*/ 7938 h 20"/>
              <a:gd name="T40" fmla="*/ 177800 w 115"/>
              <a:gd name="T41" fmla="*/ 3175 h 20"/>
              <a:gd name="T42" fmla="*/ 169863 w 115"/>
              <a:gd name="T43" fmla="*/ 0 h 20"/>
              <a:gd name="T44" fmla="*/ 142875 w 115"/>
              <a:gd name="T45" fmla="*/ 0 h 20"/>
              <a:gd name="T46" fmla="*/ 142875 w 115"/>
              <a:gd name="T47" fmla="*/ 0 h 20"/>
              <a:gd name="T48" fmla="*/ 93663 w 115"/>
              <a:gd name="T49" fmla="*/ 0 h 20"/>
              <a:gd name="T50" fmla="*/ 47625 w 115"/>
              <a:gd name="T51" fmla="*/ 3175 h 20"/>
              <a:gd name="T52" fmla="*/ 14288 w 115"/>
              <a:gd name="T53" fmla="*/ 7938 h 20"/>
              <a:gd name="T54" fmla="*/ 14288 w 115"/>
              <a:gd name="T55" fmla="*/ 7938 h 2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5"/>
              <a:gd name="T85" fmla="*/ 0 h 20"/>
              <a:gd name="T86" fmla="*/ 115 w 115"/>
              <a:gd name="T87" fmla="*/ 20 h 2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5" h="20">
                <a:moveTo>
                  <a:pt x="9" y="5"/>
                </a:moveTo>
                <a:lnTo>
                  <a:pt x="9" y="5"/>
                </a:lnTo>
                <a:lnTo>
                  <a:pt x="5" y="5"/>
                </a:lnTo>
                <a:lnTo>
                  <a:pt x="2" y="8"/>
                </a:lnTo>
                <a:lnTo>
                  <a:pt x="0" y="13"/>
                </a:lnTo>
                <a:lnTo>
                  <a:pt x="0" y="17"/>
                </a:lnTo>
                <a:lnTo>
                  <a:pt x="4" y="20"/>
                </a:lnTo>
                <a:lnTo>
                  <a:pt x="9" y="20"/>
                </a:lnTo>
                <a:lnTo>
                  <a:pt x="45" y="17"/>
                </a:lnTo>
                <a:lnTo>
                  <a:pt x="69" y="17"/>
                </a:lnTo>
                <a:lnTo>
                  <a:pt x="90" y="17"/>
                </a:lnTo>
                <a:lnTo>
                  <a:pt x="107" y="17"/>
                </a:lnTo>
                <a:lnTo>
                  <a:pt x="112" y="17"/>
                </a:lnTo>
                <a:lnTo>
                  <a:pt x="115" y="13"/>
                </a:lnTo>
                <a:lnTo>
                  <a:pt x="115" y="8"/>
                </a:lnTo>
                <a:lnTo>
                  <a:pt x="115" y="5"/>
                </a:lnTo>
                <a:lnTo>
                  <a:pt x="112" y="2"/>
                </a:lnTo>
                <a:lnTo>
                  <a:pt x="107" y="0"/>
                </a:lnTo>
                <a:lnTo>
                  <a:pt x="90" y="0"/>
                </a:lnTo>
                <a:lnTo>
                  <a:pt x="59" y="0"/>
                </a:lnTo>
                <a:lnTo>
                  <a:pt x="30" y="2"/>
                </a:lnTo>
                <a:lnTo>
                  <a:pt x="9" y="5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7" name="Freeform 461"/>
          <p:cNvSpPr>
            <a:spLocks/>
          </p:cNvSpPr>
          <p:nvPr/>
        </p:nvSpPr>
        <p:spPr bwMode="auto">
          <a:xfrm>
            <a:off x="2857500" y="1892300"/>
            <a:ext cx="182563" cy="31750"/>
          </a:xfrm>
          <a:custGeom>
            <a:avLst/>
            <a:gdLst>
              <a:gd name="T0" fmla="*/ 11113 w 115"/>
              <a:gd name="T1" fmla="*/ 7938 h 20"/>
              <a:gd name="T2" fmla="*/ 11113 w 115"/>
              <a:gd name="T3" fmla="*/ 7938 h 20"/>
              <a:gd name="T4" fmla="*/ 6350 w 115"/>
              <a:gd name="T5" fmla="*/ 7938 h 20"/>
              <a:gd name="T6" fmla="*/ 0 w 115"/>
              <a:gd name="T7" fmla="*/ 12700 h 20"/>
              <a:gd name="T8" fmla="*/ 0 w 115"/>
              <a:gd name="T9" fmla="*/ 20638 h 20"/>
              <a:gd name="T10" fmla="*/ 0 w 115"/>
              <a:gd name="T11" fmla="*/ 20638 h 20"/>
              <a:gd name="T12" fmla="*/ 0 w 115"/>
              <a:gd name="T13" fmla="*/ 25400 h 20"/>
              <a:gd name="T14" fmla="*/ 3175 w 115"/>
              <a:gd name="T15" fmla="*/ 31750 h 20"/>
              <a:gd name="T16" fmla="*/ 11113 w 115"/>
              <a:gd name="T17" fmla="*/ 31750 h 20"/>
              <a:gd name="T18" fmla="*/ 11113 w 115"/>
              <a:gd name="T19" fmla="*/ 31750 h 20"/>
              <a:gd name="T20" fmla="*/ 68263 w 115"/>
              <a:gd name="T21" fmla="*/ 25400 h 20"/>
              <a:gd name="T22" fmla="*/ 107950 w 115"/>
              <a:gd name="T23" fmla="*/ 25400 h 20"/>
              <a:gd name="T24" fmla="*/ 139700 w 115"/>
              <a:gd name="T25" fmla="*/ 25400 h 20"/>
              <a:gd name="T26" fmla="*/ 169863 w 115"/>
              <a:gd name="T27" fmla="*/ 25400 h 20"/>
              <a:gd name="T28" fmla="*/ 169863 w 115"/>
              <a:gd name="T29" fmla="*/ 25400 h 20"/>
              <a:gd name="T30" fmla="*/ 174625 w 115"/>
              <a:gd name="T31" fmla="*/ 25400 h 20"/>
              <a:gd name="T32" fmla="*/ 179388 w 115"/>
              <a:gd name="T33" fmla="*/ 20638 h 20"/>
              <a:gd name="T34" fmla="*/ 182563 w 115"/>
              <a:gd name="T35" fmla="*/ 12700 h 20"/>
              <a:gd name="T36" fmla="*/ 182563 w 115"/>
              <a:gd name="T37" fmla="*/ 12700 h 20"/>
              <a:gd name="T38" fmla="*/ 179388 w 115"/>
              <a:gd name="T39" fmla="*/ 7938 h 20"/>
              <a:gd name="T40" fmla="*/ 177800 w 115"/>
              <a:gd name="T41" fmla="*/ 1588 h 20"/>
              <a:gd name="T42" fmla="*/ 166688 w 115"/>
              <a:gd name="T43" fmla="*/ 0 h 20"/>
              <a:gd name="T44" fmla="*/ 139700 w 115"/>
              <a:gd name="T45" fmla="*/ 0 h 20"/>
              <a:gd name="T46" fmla="*/ 139700 w 115"/>
              <a:gd name="T47" fmla="*/ 0 h 20"/>
              <a:gd name="T48" fmla="*/ 90488 w 115"/>
              <a:gd name="T49" fmla="*/ 1588 h 20"/>
              <a:gd name="T50" fmla="*/ 47625 w 115"/>
              <a:gd name="T51" fmla="*/ 1588 h 20"/>
              <a:gd name="T52" fmla="*/ 11113 w 115"/>
              <a:gd name="T53" fmla="*/ 7938 h 20"/>
              <a:gd name="T54" fmla="*/ 11113 w 115"/>
              <a:gd name="T55" fmla="*/ 7938 h 2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5"/>
              <a:gd name="T85" fmla="*/ 0 h 20"/>
              <a:gd name="T86" fmla="*/ 115 w 115"/>
              <a:gd name="T87" fmla="*/ 20 h 2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5" h="20">
                <a:moveTo>
                  <a:pt x="7" y="5"/>
                </a:moveTo>
                <a:lnTo>
                  <a:pt x="7" y="5"/>
                </a:lnTo>
                <a:lnTo>
                  <a:pt x="4" y="5"/>
                </a:lnTo>
                <a:lnTo>
                  <a:pt x="0" y="8"/>
                </a:lnTo>
                <a:lnTo>
                  <a:pt x="0" y="13"/>
                </a:lnTo>
                <a:lnTo>
                  <a:pt x="0" y="16"/>
                </a:lnTo>
                <a:lnTo>
                  <a:pt x="2" y="20"/>
                </a:lnTo>
                <a:lnTo>
                  <a:pt x="7" y="20"/>
                </a:lnTo>
                <a:lnTo>
                  <a:pt x="43" y="16"/>
                </a:lnTo>
                <a:lnTo>
                  <a:pt x="68" y="16"/>
                </a:lnTo>
                <a:lnTo>
                  <a:pt x="88" y="16"/>
                </a:lnTo>
                <a:lnTo>
                  <a:pt x="107" y="16"/>
                </a:lnTo>
                <a:lnTo>
                  <a:pt x="110" y="16"/>
                </a:lnTo>
                <a:lnTo>
                  <a:pt x="113" y="13"/>
                </a:lnTo>
                <a:lnTo>
                  <a:pt x="115" y="8"/>
                </a:lnTo>
                <a:lnTo>
                  <a:pt x="113" y="5"/>
                </a:lnTo>
                <a:lnTo>
                  <a:pt x="112" y="1"/>
                </a:lnTo>
                <a:lnTo>
                  <a:pt x="105" y="0"/>
                </a:lnTo>
                <a:lnTo>
                  <a:pt x="88" y="0"/>
                </a:lnTo>
                <a:lnTo>
                  <a:pt x="57" y="1"/>
                </a:lnTo>
                <a:lnTo>
                  <a:pt x="30" y="1"/>
                </a:lnTo>
                <a:lnTo>
                  <a:pt x="7" y="5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8" name="Freeform 462"/>
          <p:cNvSpPr>
            <a:spLocks/>
          </p:cNvSpPr>
          <p:nvPr/>
        </p:nvSpPr>
        <p:spPr bwMode="auto">
          <a:xfrm>
            <a:off x="1068388" y="2098675"/>
            <a:ext cx="182562" cy="46038"/>
          </a:xfrm>
          <a:custGeom>
            <a:avLst/>
            <a:gdLst>
              <a:gd name="T0" fmla="*/ 15875 w 115"/>
              <a:gd name="T1" fmla="*/ 0 h 29"/>
              <a:gd name="T2" fmla="*/ 15875 w 115"/>
              <a:gd name="T3" fmla="*/ 0 h 29"/>
              <a:gd name="T4" fmla="*/ 20637 w 115"/>
              <a:gd name="T5" fmla="*/ 1588 h 29"/>
              <a:gd name="T6" fmla="*/ 47625 w 115"/>
              <a:gd name="T7" fmla="*/ 7938 h 29"/>
              <a:gd name="T8" fmla="*/ 96837 w 115"/>
              <a:gd name="T9" fmla="*/ 12700 h 29"/>
              <a:gd name="T10" fmla="*/ 131762 w 115"/>
              <a:gd name="T11" fmla="*/ 12700 h 29"/>
              <a:gd name="T12" fmla="*/ 176212 w 115"/>
              <a:gd name="T13" fmla="*/ 9525 h 29"/>
              <a:gd name="T14" fmla="*/ 176212 w 115"/>
              <a:gd name="T15" fmla="*/ 9525 h 29"/>
              <a:gd name="T16" fmla="*/ 179387 w 115"/>
              <a:gd name="T17" fmla="*/ 9525 h 29"/>
              <a:gd name="T18" fmla="*/ 182562 w 115"/>
              <a:gd name="T19" fmla="*/ 12700 h 29"/>
              <a:gd name="T20" fmla="*/ 182562 w 115"/>
              <a:gd name="T21" fmla="*/ 15875 h 29"/>
              <a:gd name="T22" fmla="*/ 179387 w 115"/>
              <a:gd name="T23" fmla="*/ 28575 h 29"/>
              <a:gd name="T24" fmla="*/ 174625 w 115"/>
              <a:gd name="T25" fmla="*/ 44450 h 29"/>
              <a:gd name="T26" fmla="*/ 174625 w 115"/>
              <a:gd name="T27" fmla="*/ 44450 h 29"/>
              <a:gd name="T28" fmla="*/ 171450 w 115"/>
              <a:gd name="T29" fmla="*/ 46038 h 29"/>
              <a:gd name="T30" fmla="*/ 155575 w 115"/>
              <a:gd name="T31" fmla="*/ 46038 h 29"/>
              <a:gd name="T32" fmla="*/ 155575 w 115"/>
              <a:gd name="T33" fmla="*/ 46038 h 29"/>
              <a:gd name="T34" fmla="*/ 84137 w 115"/>
              <a:gd name="T35" fmla="*/ 46038 h 29"/>
              <a:gd name="T36" fmla="*/ 31750 w 115"/>
              <a:gd name="T37" fmla="*/ 41275 h 29"/>
              <a:gd name="T38" fmla="*/ 11112 w 115"/>
              <a:gd name="T39" fmla="*/ 38100 h 29"/>
              <a:gd name="T40" fmla="*/ 0 w 115"/>
              <a:gd name="T41" fmla="*/ 33338 h 29"/>
              <a:gd name="T42" fmla="*/ 0 w 115"/>
              <a:gd name="T43" fmla="*/ 17463 h 29"/>
              <a:gd name="T44" fmla="*/ 0 w 115"/>
              <a:gd name="T45" fmla="*/ 17463 h 29"/>
              <a:gd name="T46" fmla="*/ 3175 w 115"/>
              <a:gd name="T47" fmla="*/ 9525 h 29"/>
              <a:gd name="T48" fmla="*/ 7937 w 115"/>
              <a:gd name="T49" fmla="*/ 4763 h 29"/>
              <a:gd name="T50" fmla="*/ 15875 w 115"/>
              <a:gd name="T51" fmla="*/ 0 h 29"/>
              <a:gd name="T52" fmla="*/ 15875 w 115"/>
              <a:gd name="T53" fmla="*/ 0 h 2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15"/>
              <a:gd name="T82" fmla="*/ 0 h 29"/>
              <a:gd name="T83" fmla="*/ 115 w 115"/>
              <a:gd name="T84" fmla="*/ 29 h 29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15" h="29">
                <a:moveTo>
                  <a:pt x="10" y="0"/>
                </a:moveTo>
                <a:lnTo>
                  <a:pt x="10" y="0"/>
                </a:lnTo>
                <a:lnTo>
                  <a:pt x="13" y="1"/>
                </a:lnTo>
                <a:lnTo>
                  <a:pt x="30" y="5"/>
                </a:lnTo>
                <a:lnTo>
                  <a:pt x="61" y="8"/>
                </a:lnTo>
                <a:lnTo>
                  <a:pt x="83" y="8"/>
                </a:lnTo>
                <a:lnTo>
                  <a:pt x="111" y="6"/>
                </a:lnTo>
                <a:lnTo>
                  <a:pt x="113" y="6"/>
                </a:lnTo>
                <a:lnTo>
                  <a:pt x="115" y="8"/>
                </a:lnTo>
                <a:lnTo>
                  <a:pt x="115" y="10"/>
                </a:lnTo>
                <a:lnTo>
                  <a:pt x="113" y="18"/>
                </a:lnTo>
                <a:lnTo>
                  <a:pt x="110" y="28"/>
                </a:lnTo>
                <a:lnTo>
                  <a:pt x="108" y="29"/>
                </a:lnTo>
                <a:lnTo>
                  <a:pt x="98" y="29"/>
                </a:lnTo>
                <a:lnTo>
                  <a:pt x="53" y="29"/>
                </a:lnTo>
                <a:lnTo>
                  <a:pt x="20" y="26"/>
                </a:lnTo>
                <a:lnTo>
                  <a:pt x="7" y="24"/>
                </a:lnTo>
                <a:lnTo>
                  <a:pt x="0" y="21"/>
                </a:lnTo>
                <a:lnTo>
                  <a:pt x="0" y="11"/>
                </a:lnTo>
                <a:lnTo>
                  <a:pt x="2" y="6"/>
                </a:lnTo>
                <a:lnTo>
                  <a:pt x="5" y="3"/>
                </a:lnTo>
                <a:lnTo>
                  <a:pt x="10" y="0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9" name="Freeform 463"/>
          <p:cNvSpPr>
            <a:spLocks/>
          </p:cNvSpPr>
          <p:nvPr/>
        </p:nvSpPr>
        <p:spPr bwMode="auto">
          <a:xfrm>
            <a:off x="1135063" y="1931988"/>
            <a:ext cx="260350" cy="134937"/>
          </a:xfrm>
          <a:custGeom>
            <a:avLst/>
            <a:gdLst>
              <a:gd name="T0" fmla="*/ 4763 w 164"/>
              <a:gd name="T1" fmla="*/ 127000 h 85"/>
              <a:gd name="T2" fmla="*/ 4763 w 164"/>
              <a:gd name="T3" fmla="*/ 127000 h 85"/>
              <a:gd name="T4" fmla="*/ 12700 w 164"/>
              <a:gd name="T5" fmla="*/ 112712 h 85"/>
              <a:gd name="T6" fmla="*/ 30163 w 164"/>
              <a:gd name="T7" fmla="*/ 80962 h 85"/>
              <a:gd name="T8" fmla="*/ 53975 w 164"/>
              <a:gd name="T9" fmla="*/ 49212 h 85"/>
              <a:gd name="T10" fmla="*/ 65088 w 164"/>
              <a:gd name="T11" fmla="*/ 39687 h 85"/>
              <a:gd name="T12" fmla="*/ 77788 w 164"/>
              <a:gd name="T13" fmla="*/ 31750 h 85"/>
              <a:gd name="T14" fmla="*/ 77788 w 164"/>
              <a:gd name="T15" fmla="*/ 31750 h 85"/>
              <a:gd name="T16" fmla="*/ 88900 w 164"/>
              <a:gd name="T17" fmla="*/ 25400 h 85"/>
              <a:gd name="T18" fmla="*/ 123825 w 164"/>
              <a:gd name="T19" fmla="*/ 15875 h 85"/>
              <a:gd name="T20" fmla="*/ 149225 w 164"/>
              <a:gd name="T21" fmla="*/ 9525 h 85"/>
              <a:gd name="T22" fmla="*/ 180975 w 164"/>
              <a:gd name="T23" fmla="*/ 4762 h 85"/>
              <a:gd name="T24" fmla="*/ 219075 w 164"/>
              <a:gd name="T25" fmla="*/ 0 h 85"/>
              <a:gd name="T26" fmla="*/ 260350 w 164"/>
              <a:gd name="T27" fmla="*/ 0 h 85"/>
              <a:gd name="T28" fmla="*/ 260350 w 164"/>
              <a:gd name="T29" fmla="*/ 0 h 85"/>
              <a:gd name="T30" fmla="*/ 250825 w 164"/>
              <a:gd name="T31" fmla="*/ 1587 h 85"/>
              <a:gd name="T32" fmla="*/ 239713 w 164"/>
              <a:gd name="T33" fmla="*/ 7937 h 85"/>
              <a:gd name="T34" fmla="*/ 223838 w 164"/>
              <a:gd name="T35" fmla="*/ 15875 h 85"/>
              <a:gd name="T36" fmla="*/ 207963 w 164"/>
              <a:gd name="T37" fmla="*/ 28575 h 85"/>
              <a:gd name="T38" fmla="*/ 187325 w 164"/>
              <a:gd name="T39" fmla="*/ 44450 h 85"/>
              <a:gd name="T40" fmla="*/ 165100 w 164"/>
              <a:gd name="T41" fmla="*/ 68262 h 85"/>
              <a:gd name="T42" fmla="*/ 141288 w 164"/>
              <a:gd name="T43" fmla="*/ 100012 h 85"/>
              <a:gd name="T44" fmla="*/ 141288 w 164"/>
              <a:gd name="T45" fmla="*/ 100012 h 85"/>
              <a:gd name="T46" fmla="*/ 139700 w 164"/>
              <a:gd name="T47" fmla="*/ 104775 h 85"/>
              <a:gd name="T48" fmla="*/ 131763 w 164"/>
              <a:gd name="T49" fmla="*/ 119062 h 85"/>
              <a:gd name="T50" fmla="*/ 123825 w 164"/>
              <a:gd name="T51" fmla="*/ 123825 h 85"/>
              <a:gd name="T52" fmla="*/ 115888 w 164"/>
              <a:gd name="T53" fmla="*/ 128587 h 85"/>
              <a:gd name="T54" fmla="*/ 101600 w 164"/>
              <a:gd name="T55" fmla="*/ 134937 h 85"/>
              <a:gd name="T56" fmla="*/ 88900 w 164"/>
              <a:gd name="T57" fmla="*/ 134937 h 85"/>
              <a:gd name="T58" fmla="*/ 0 w 164"/>
              <a:gd name="T59" fmla="*/ 131762 h 85"/>
              <a:gd name="T60" fmla="*/ 4763 w 164"/>
              <a:gd name="T61" fmla="*/ 127000 h 8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64"/>
              <a:gd name="T94" fmla="*/ 0 h 85"/>
              <a:gd name="T95" fmla="*/ 164 w 164"/>
              <a:gd name="T96" fmla="*/ 85 h 8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64" h="85">
                <a:moveTo>
                  <a:pt x="3" y="80"/>
                </a:moveTo>
                <a:lnTo>
                  <a:pt x="3" y="80"/>
                </a:lnTo>
                <a:lnTo>
                  <a:pt x="8" y="71"/>
                </a:lnTo>
                <a:lnTo>
                  <a:pt x="19" y="51"/>
                </a:lnTo>
                <a:lnTo>
                  <a:pt x="34" y="31"/>
                </a:lnTo>
                <a:lnTo>
                  <a:pt x="41" y="25"/>
                </a:lnTo>
                <a:lnTo>
                  <a:pt x="49" y="20"/>
                </a:lnTo>
                <a:lnTo>
                  <a:pt x="56" y="16"/>
                </a:lnTo>
                <a:lnTo>
                  <a:pt x="78" y="10"/>
                </a:lnTo>
                <a:lnTo>
                  <a:pt x="94" y="6"/>
                </a:lnTo>
                <a:lnTo>
                  <a:pt x="114" y="3"/>
                </a:lnTo>
                <a:lnTo>
                  <a:pt x="138" y="0"/>
                </a:lnTo>
                <a:lnTo>
                  <a:pt x="164" y="0"/>
                </a:lnTo>
                <a:lnTo>
                  <a:pt x="158" y="1"/>
                </a:lnTo>
                <a:lnTo>
                  <a:pt x="151" y="5"/>
                </a:lnTo>
                <a:lnTo>
                  <a:pt x="141" y="10"/>
                </a:lnTo>
                <a:lnTo>
                  <a:pt x="131" y="18"/>
                </a:lnTo>
                <a:lnTo>
                  <a:pt x="118" y="28"/>
                </a:lnTo>
                <a:lnTo>
                  <a:pt x="104" y="43"/>
                </a:lnTo>
                <a:lnTo>
                  <a:pt x="89" y="63"/>
                </a:lnTo>
                <a:lnTo>
                  <a:pt x="88" y="66"/>
                </a:lnTo>
                <a:lnTo>
                  <a:pt x="83" y="75"/>
                </a:lnTo>
                <a:lnTo>
                  <a:pt x="78" y="78"/>
                </a:lnTo>
                <a:lnTo>
                  <a:pt x="73" y="81"/>
                </a:lnTo>
                <a:lnTo>
                  <a:pt x="64" y="85"/>
                </a:lnTo>
                <a:lnTo>
                  <a:pt x="56" y="85"/>
                </a:lnTo>
                <a:lnTo>
                  <a:pt x="0" y="83"/>
                </a:lnTo>
                <a:lnTo>
                  <a:pt x="3" y="80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0" name="Freeform 464"/>
          <p:cNvSpPr>
            <a:spLocks/>
          </p:cNvSpPr>
          <p:nvPr/>
        </p:nvSpPr>
        <p:spPr bwMode="auto">
          <a:xfrm>
            <a:off x="2339975" y="1698625"/>
            <a:ext cx="139700" cy="119063"/>
          </a:xfrm>
          <a:custGeom>
            <a:avLst/>
            <a:gdLst>
              <a:gd name="T0" fmla="*/ 95250 w 88"/>
              <a:gd name="T1" fmla="*/ 0 h 75"/>
              <a:gd name="T2" fmla="*/ 95250 w 88"/>
              <a:gd name="T3" fmla="*/ 0 h 75"/>
              <a:gd name="T4" fmla="*/ 84138 w 88"/>
              <a:gd name="T5" fmla="*/ 0 h 75"/>
              <a:gd name="T6" fmla="*/ 71438 w 88"/>
              <a:gd name="T7" fmla="*/ 3175 h 75"/>
              <a:gd name="T8" fmla="*/ 57150 w 88"/>
              <a:gd name="T9" fmla="*/ 7938 h 75"/>
              <a:gd name="T10" fmla="*/ 44450 w 88"/>
              <a:gd name="T11" fmla="*/ 15875 h 75"/>
              <a:gd name="T12" fmla="*/ 31750 w 88"/>
              <a:gd name="T13" fmla="*/ 28575 h 75"/>
              <a:gd name="T14" fmla="*/ 25400 w 88"/>
              <a:gd name="T15" fmla="*/ 36513 h 75"/>
              <a:gd name="T16" fmla="*/ 20638 w 88"/>
              <a:gd name="T17" fmla="*/ 47625 h 75"/>
              <a:gd name="T18" fmla="*/ 15875 w 88"/>
              <a:gd name="T19" fmla="*/ 58738 h 75"/>
              <a:gd name="T20" fmla="*/ 15875 w 88"/>
              <a:gd name="T21" fmla="*/ 71438 h 75"/>
              <a:gd name="T22" fmla="*/ 15875 w 88"/>
              <a:gd name="T23" fmla="*/ 71438 h 75"/>
              <a:gd name="T24" fmla="*/ 12700 w 88"/>
              <a:gd name="T25" fmla="*/ 74613 h 75"/>
              <a:gd name="T26" fmla="*/ 15875 w 88"/>
              <a:gd name="T27" fmla="*/ 79375 h 75"/>
              <a:gd name="T28" fmla="*/ 17463 w 88"/>
              <a:gd name="T29" fmla="*/ 87313 h 75"/>
              <a:gd name="T30" fmla="*/ 23813 w 88"/>
              <a:gd name="T31" fmla="*/ 90488 h 75"/>
              <a:gd name="T32" fmla="*/ 28575 w 88"/>
              <a:gd name="T33" fmla="*/ 90488 h 75"/>
              <a:gd name="T34" fmla="*/ 7938 w 88"/>
              <a:gd name="T35" fmla="*/ 114300 h 75"/>
              <a:gd name="T36" fmla="*/ 0 w 88"/>
              <a:gd name="T37" fmla="*/ 119063 h 75"/>
              <a:gd name="T38" fmla="*/ 68263 w 88"/>
              <a:gd name="T39" fmla="*/ 119063 h 75"/>
              <a:gd name="T40" fmla="*/ 68263 w 88"/>
              <a:gd name="T41" fmla="*/ 119063 h 75"/>
              <a:gd name="T42" fmla="*/ 68263 w 88"/>
              <a:gd name="T43" fmla="*/ 114300 h 75"/>
              <a:gd name="T44" fmla="*/ 71438 w 88"/>
              <a:gd name="T45" fmla="*/ 107950 h 75"/>
              <a:gd name="T46" fmla="*/ 76200 w 88"/>
              <a:gd name="T47" fmla="*/ 106363 h 75"/>
              <a:gd name="T48" fmla="*/ 76200 w 88"/>
              <a:gd name="T49" fmla="*/ 106363 h 75"/>
              <a:gd name="T50" fmla="*/ 103188 w 88"/>
              <a:gd name="T51" fmla="*/ 103188 h 75"/>
              <a:gd name="T52" fmla="*/ 120650 w 88"/>
              <a:gd name="T53" fmla="*/ 100013 h 75"/>
              <a:gd name="T54" fmla="*/ 131763 w 88"/>
              <a:gd name="T55" fmla="*/ 98425 h 75"/>
              <a:gd name="T56" fmla="*/ 131763 w 88"/>
              <a:gd name="T57" fmla="*/ 98425 h 75"/>
              <a:gd name="T58" fmla="*/ 136525 w 88"/>
              <a:gd name="T59" fmla="*/ 84138 h 75"/>
              <a:gd name="T60" fmla="*/ 139700 w 88"/>
              <a:gd name="T61" fmla="*/ 71438 h 75"/>
              <a:gd name="T62" fmla="*/ 139700 w 88"/>
              <a:gd name="T63" fmla="*/ 66675 h 75"/>
              <a:gd name="T64" fmla="*/ 139700 w 88"/>
              <a:gd name="T65" fmla="*/ 60325 h 75"/>
              <a:gd name="T66" fmla="*/ 123825 w 88"/>
              <a:gd name="T67" fmla="*/ 7938 h 75"/>
              <a:gd name="T68" fmla="*/ 123825 w 88"/>
              <a:gd name="T69" fmla="*/ 7938 h 75"/>
              <a:gd name="T70" fmla="*/ 112713 w 88"/>
              <a:gd name="T71" fmla="*/ 4763 h 75"/>
              <a:gd name="T72" fmla="*/ 95250 w 88"/>
              <a:gd name="T73" fmla="*/ 0 h 75"/>
              <a:gd name="T74" fmla="*/ 95250 w 88"/>
              <a:gd name="T75" fmla="*/ 0 h 7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88"/>
              <a:gd name="T115" fmla="*/ 0 h 75"/>
              <a:gd name="T116" fmla="*/ 88 w 88"/>
              <a:gd name="T117" fmla="*/ 75 h 7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88" h="75">
                <a:moveTo>
                  <a:pt x="60" y="0"/>
                </a:moveTo>
                <a:lnTo>
                  <a:pt x="60" y="0"/>
                </a:lnTo>
                <a:lnTo>
                  <a:pt x="53" y="0"/>
                </a:lnTo>
                <a:lnTo>
                  <a:pt x="45" y="2"/>
                </a:lnTo>
                <a:lnTo>
                  <a:pt x="36" y="5"/>
                </a:lnTo>
                <a:lnTo>
                  <a:pt x="28" y="10"/>
                </a:lnTo>
                <a:lnTo>
                  <a:pt x="20" y="18"/>
                </a:lnTo>
                <a:lnTo>
                  <a:pt x="16" y="23"/>
                </a:lnTo>
                <a:lnTo>
                  <a:pt x="13" y="30"/>
                </a:lnTo>
                <a:lnTo>
                  <a:pt x="10" y="37"/>
                </a:lnTo>
                <a:lnTo>
                  <a:pt x="10" y="45"/>
                </a:lnTo>
                <a:lnTo>
                  <a:pt x="8" y="47"/>
                </a:lnTo>
                <a:lnTo>
                  <a:pt x="10" y="50"/>
                </a:lnTo>
                <a:lnTo>
                  <a:pt x="11" y="55"/>
                </a:lnTo>
                <a:lnTo>
                  <a:pt x="15" y="57"/>
                </a:lnTo>
                <a:lnTo>
                  <a:pt x="18" y="57"/>
                </a:lnTo>
                <a:lnTo>
                  <a:pt x="5" y="72"/>
                </a:lnTo>
                <a:lnTo>
                  <a:pt x="0" y="75"/>
                </a:lnTo>
                <a:lnTo>
                  <a:pt x="43" y="75"/>
                </a:lnTo>
                <a:lnTo>
                  <a:pt x="43" y="72"/>
                </a:lnTo>
                <a:lnTo>
                  <a:pt x="45" y="68"/>
                </a:lnTo>
                <a:lnTo>
                  <a:pt x="48" y="67"/>
                </a:lnTo>
                <a:lnTo>
                  <a:pt x="65" y="65"/>
                </a:lnTo>
                <a:lnTo>
                  <a:pt x="76" y="63"/>
                </a:lnTo>
                <a:lnTo>
                  <a:pt x="83" y="62"/>
                </a:lnTo>
                <a:lnTo>
                  <a:pt x="86" y="53"/>
                </a:lnTo>
                <a:lnTo>
                  <a:pt x="88" y="45"/>
                </a:lnTo>
                <a:lnTo>
                  <a:pt x="88" y="42"/>
                </a:lnTo>
                <a:lnTo>
                  <a:pt x="88" y="38"/>
                </a:lnTo>
                <a:lnTo>
                  <a:pt x="78" y="5"/>
                </a:lnTo>
                <a:lnTo>
                  <a:pt x="71" y="3"/>
                </a:lnTo>
                <a:lnTo>
                  <a:pt x="60" y="0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Freeform 465"/>
          <p:cNvSpPr>
            <a:spLocks/>
          </p:cNvSpPr>
          <p:nvPr/>
        </p:nvSpPr>
        <p:spPr bwMode="auto">
          <a:xfrm>
            <a:off x="4403725" y="1725613"/>
            <a:ext cx="257175" cy="230187"/>
          </a:xfrm>
          <a:custGeom>
            <a:avLst/>
            <a:gdLst>
              <a:gd name="T0" fmla="*/ 0 w 162"/>
              <a:gd name="T1" fmla="*/ 230187 h 145"/>
              <a:gd name="T2" fmla="*/ 0 w 162"/>
              <a:gd name="T3" fmla="*/ 230187 h 145"/>
              <a:gd name="T4" fmla="*/ 130175 w 162"/>
              <a:gd name="T5" fmla="*/ 223837 h 145"/>
              <a:gd name="T6" fmla="*/ 217488 w 162"/>
              <a:gd name="T7" fmla="*/ 219075 h 145"/>
              <a:gd name="T8" fmla="*/ 246063 w 162"/>
              <a:gd name="T9" fmla="*/ 214312 h 145"/>
              <a:gd name="T10" fmla="*/ 254000 w 162"/>
              <a:gd name="T11" fmla="*/ 214312 h 145"/>
              <a:gd name="T12" fmla="*/ 257175 w 162"/>
              <a:gd name="T13" fmla="*/ 211137 h 145"/>
              <a:gd name="T14" fmla="*/ 257175 w 162"/>
              <a:gd name="T15" fmla="*/ 211137 h 145"/>
              <a:gd name="T16" fmla="*/ 254000 w 162"/>
              <a:gd name="T17" fmla="*/ 176212 h 145"/>
              <a:gd name="T18" fmla="*/ 244475 w 162"/>
              <a:gd name="T19" fmla="*/ 111125 h 145"/>
              <a:gd name="T20" fmla="*/ 238125 w 162"/>
              <a:gd name="T21" fmla="*/ 73025 h 145"/>
              <a:gd name="T22" fmla="*/ 230188 w 162"/>
              <a:gd name="T23" fmla="*/ 41275 h 145"/>
              <a:gd name="T24" fmla="*/ 222250 w 162"/>
              <a:gd name="T25" fmla="*/ 15875 h 145"/>
              <a:gd name="T26" fmla="*/ 217488 w 162"/>
              <a:gd name="T27" fmla="*/ 7937 h 145"/>
              <a:gd name="T28" fmla="*/ 212725 w 162"/>
              <a:gd name="T29" fmla="*/ 0 h 145"/>
              <a:gd name="T30" fmla="*/ 185738 w 162"/>
              <a:gd name="T31" fmla="*/ 0 h 145"/>
              <a:gd name="T32" fmla="*/ 0 w 162"/>
              <a:gd name="T33" fmla="*/ 230187 h 1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62"/>
              <a:gd name="T52" fmla="*/ 0 h 145"/>
              <a:gd name="T53" fmla="*/ 162 w 162"/>
              <a:gd name="T54" fmla="*/ 145 h 14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62" h="145">
                <a:moveTo>
                  <a:pt x="0" y="145"/>
                </a:moveTo>
                <a:lnTo>
                  <a:pt x="0" y="145"/>
                </a:lnTo>
                <a:lnTo>
                  <a:pt x="82" y="141"/>
                </a:lnTo>
                <a:lnTo>
                  <a:pt x="137" y="138"/>
                </a:lnTo>
                <a:lnTo>
                  <a:pt x="155" y="135"/>
                </a:lnTo>
                <a:lnTo>
                  <a:pt x="160" y="135"/>
                </a:lnTo>
                <a:lnTo>
                  <a:pt x="162" y="133"/>
                </a:lnTo>
                <a:lnTo>
                  <a:pt x="160" y="111"/>
                </a:lnTo>
                <a:lnTo>
                  <a:pt x="154" y="70"/>
                </a:lnTo>
                <a:lnTo>
                  <a:pt x="150" y="46"/>
                </a:lnTo>
                <a:lnTo>
                  <a:pt x="145" y="26"/>
                </a:lnTo>
                <a:lnTo>
                  <a:pt x="140" y="10"/>
                </a:lnTo>
                <a:lnTo>
                  <a:pt x="137" y="5"/>
                </a:lnTo>
                <a:lnTo>
                  <a:pt x="134" y="0"/>
                </a:lnTo>
                <a:lnTo>
                  <a:pt x="117" y="0"/>
                </a:lnTo>
                <a:lnTo>
                  <a:pt x="0" y="145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2" name="Freeform 466"/>
          <p:cNvSpPr>
            <a:spLocks/>
          </p:cNvSpPr>
          <p:nvPr/>
        </p:nvSpPr>
        <p:spPr bwMode="auto">
          <a:xfrm>
            <a:off x="3735388" y="2035175"/>
            <a:ext cx="509587" cy="509588"/>
          </a:xfrm>
          <a:custGeom>
            <a:avLst/>
            <a:gdLst>
              <a:gd name="T0" fmla="*/ 509587 w 321"/>
              <a:gd name="T1" fmla="*/ 255588 h 321"/>
              <a:gd name="T2" fmla="*/ 504825 w 321"/>
              <a:gd name="T3" fmla="*/ 306388 h 321"/>
              <a:gd name="T4" fmla="*/ 488950 w 321"/>
              <a:gd name="T5" fmla="*/ 354013 h 321"/>
              <a:gd name="T6" fmla="*/ 465137 w 321"/>
              <a:gd name="T7" fmla="*/ 395288 h 321"/>
              <a:gd name="T8" fmla="*/ 436562 w 321"/>
              <a:gd name="T9" fmla="*/ 434975 h 321"/>
              <a:gd name="T10" fmla="*/ 396875 w 321"/>
              <a:gd name="T11" fmla="*/ 465138 h 321"/>
              <a:gd name="T12" fmla="*/ 354012 w 321"/>
              <a:gd name="T13" fmla="*/ 488950 h 321"/>
              <a:gd name="T14" fmla="*/ 306387 w 321"/>
              <a:gd name="T15" fmla="*/ 504825 h 321"/>
              <a:gd name="T16" fmla="*/ 257175 w 321"/>
              <a:gd name="T17" fmla="*/ 509588 h 321"/>
              <a:gd name="T18" fmla="*/ 230187 w 321"/>
              <a:gd name="T19" fmla="*/ 506413 h 321"/>
              <a:gd name="T20" fmla="*/ 179387 w 321"/>
              <a:gd name="T21" fmla="*/ 498475 h 321"/>
              <a:gd name="T22" fmla="*/ 134937 w 321"/>
              <a:gd name="T23" fmla="*/ 477838 h 321"/>
              <a:gd name="T24" fmla="*/ 92075 w 321"/>
              <a:gd name="T25" fmla="*/ 450850 h 321"/>
              <a:gd name="T26" fmla="*/ 58737 w 321"/>
              <a:gd name="T27" fmla="*/ 417513 h 321"/>
              <a:gd name="T28" fmla="*/ 31750 w 321"/>
              <a:gd name="T29" fmla="*/ 374650 h 321"/>
              <a:gd name="T30" fmla="*/ 12700 w 321"/>
              <a:gd name="T31" fmla="*/ 330200 h 321"/>
              <a:gd name="T32" fmla="*/ 3175 w 321"/>
              <a:gd name="T33" fmla="*/ 279400 h 321"/>
              <a:gd name="T34" fmla="*/ 0 w 321"/>
              <a:gd name="T35" fmla="*/ 255588 h 321"/>
              <a:gd name="T36" fmla="*/ 4762 w 321"/>
              <a:gd name="T37" fmla="*/ 203200 h 321"/>
              <a:gd name="T38" fmla="*/ 20637 w 321"/>
              <a:gd name="T39" fmla="*/ 155575 h 321"/>
              <a:gd name="T40" fmla="*/ 44450 w 321"/>
              <a:gd name="T41" fmla="*/ 112713 h 321"/>
              <a:gd name="T42" fmla="*/ 76200 w 321"/>
              <a:gd name="T43" fmla="*/ 76200 h 321"/>
              <a:gd name="T44" fmla="*/ 114300 w 321"/>
              <a:gd name="T45" fmla="*/ 44450 h 321"/>
              <a:gd name="T46" fmla="*/ 155575 w 321"/>
              <a:gd name="T47" fmla="*/ 20638 h 321"/>
              <a:gd name="T48" fmla="*/ 203200 w 321"/>
              <a:gd name="T49" fmla="*/ 4763 h 321"/>
              <a:gd name="T50" fmla="*/ 257175 w 321"/>
              <a:gd name="T51" fmla="*/ 0 h 321"/>
              <a:gd name="T52" fmla="*/ 280987 w 321"/>
              <a:gd name="T53" fmla="*/ 1588 h 321"/>
              <a:gd name="T54" fmla="*/ 330200 w 321"/>
              <a:gd name="T55" fmla="*/ 12700 h 321"/>
              <a:gd name="T56" fmla="*/ 376237 w 321"/>
              <a:gd name="T57" fmla="*/ 31750 h 321"/>
              <a:gd name="T58" fmla="*/ 417512 w 321"/>
              <a:gd name="T59" fmla="*/ 57150 h 321"/>
              <a:gd name="T60" fmla="*/ 452437 w 321"/>
              <a:gd name="T61" fmla="*/ 92075 h 321"/>
              <a:gd name="T62" fmla="*/ 477837 w 321"/>
              <a:gd name="T63" fmla="*/ 133350 h 321"/>
              <a:gd name="T64" fmla="*/ 496887 w 321"/>
              <a:gd name="T65" fmla="*/ 179388 h 321"/>
              <a:gd name="T66" fmla="*/ 508000 w 321"/>
              <a:gd name="T67" fmla="*/ 228600 h 321"/>
              <a:gd name="T68" fmla="*/ 509587 w 321"/>
              <a:gd name="T69" fmla="*/ 255588 h 32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1"/>
              <a:gd name="T106" fmla="*/ 0 h 321"/>
              <a:gd name="T107" fmla="*/ 321 w 321"/>
              <a:gd name="T108" fmla="*/ 321 h 32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1" h="321">
                <a:moveTo>
                  <a:pt x="321" y="161"/>
                </a:moveTo>
                <a:lnTo>
                  <a:pt x="321" y="161"/>
                </a:lnTo>
                <a:lnTo>
                  <a:pt x="320" y="176"/>
                </a:lnTo>
                <a:lnTo>
                  <a:pt x="318" y="193"/>
                </a:lnTo>
                <a:lnTo>
                  <a:pt x="313" y="208"/>
                </a:lnTo>
                <a:lnTo>
                  <a:pt x="308" y="223"/>
                </a:lnTo>
                <a:lnTo>
                  <a:pt x="301" y="236"/>
                </a:lnTo>
                <a:lnTo>
                  <a:pt x="293" y="249"/>
                </a:lnTo>
                <a:lnTo>
                  <a:pt x="285" y="263"/>
                </a:lnTo>
                <a:lnTo>
                  <a:pt x="275" y="274"/>
                </a:lnTo>
                <a:lnTo>
                  <a:pt x="263" y="284"/>
                </a:lnTo>
                <a:lnTo>
                  <a:pt x="250" y="293"/>
                </a:lnTo>
                <a:lnTo>
                  <a:pt x="237" y="301"/>
                </a:lnTo>
                <a:lnTo>
                  <a:pt x="223" y="308"/>
                </a:lnTo>
                <a:lnTo>
                  <a:pt x="208" y="314"/>
                </a:lnTo>
                <a:lnTo>
                  <a:pt x="193" y="318"/>
                </a:lnTo>
                <a:lnTo>
                  <a:pt x="177" y="319"/>
                </a:lnTo>
                <a:lnTo>
                  <a:pt x="162" y="321"/>
                </a:lnTo>
                <a:lnTo>
                  <a:pt x="145" y="319"/>
                </a:lnTo>
                <a:lnTo>
                  <a:pt x="128" y="318"/>
                </a:lnTo>
                <a:lnTo>
                  <a:pt x="113" y="314"/>
                </a:lnTo>
                <a:lnTo>
                  <a:pt x="98" y="308"/>
                </a:lnTo>
                <a:lnTo>
                  <a:pt x="85" y="301"/>
                </a:lnTo>
                <a:lnTo>
                  <a:pt x="72" y="293"/>
                </a:lnTo>
                <a:lnTo>
                  <a:pt x="58" y="284"/>
                </a:lnTo>
                <a:lnTo>
                  <a:pt x="48" y="274"/>
                </a:lnTo>
                <a:lnTo>
                  <a:pt x="37" y="263"/>
                </a:lnTo>
                <a:lnTo>
                  <a:pt x="28" y="249"/>
                </a:lnTo>
                <a:lnTo>
                  <a:pt x="20" y="236"/>
                </a:lnTo>
                <a:lnTo>
                  <a:pt x="13" y="223"/>
                </a:lnTo>
                <a:lnTo>
                  <a:pt x="8" y="208"/>
                </a:lnTo>
                <a:lnTo>
                  <a:pt x="3" y="193"/>
                </a:lnTo>
                <a:lnTo>
                  <a:pt x="2" y="176"/>
                </a:lnTo>
                <a:lnTo>
                  <a:pt x="0" y="161"/>
                </a:lnTo>
                <a:lnTo>
                  <a:pt x="2" y="144"/>
                </a:lnTo>
                <a:lnTo>
                  <a:pt x="3" y="128"/>
                </a:lnTo>
                <a:lnTo>
                  <a:pt x="8" y="113"/>
                </a:lnTo>
                <a:lnTo>
                  <a:pt x="13" y="98"/>
                </a:lnTo>
                <a:lnTo>
                  <a:pt x="20" y="84"/>
                </a:lnTo>
                <a:lnTo>
                  <a:pt x="28" y="71"/>
                </a:lnTo>
                <a:lnTo>
                  <a:pt x="37" y="58"/>
                </a:lnTo>
                <a:lnTo>
                  <a:pt x="48" y="48"/>
                </a:lnTo>
                <a:lnTo>
                  <a:pt x="58" y="36"/>
                </a:lnTo>
                <a:lnTo>
                  <a:pt x="72" y="28"/>
                </a:lnTo>
                <a:lnTo>
                  <a:pt x="85" y="20"/>
                </a:lnTo>
                <a:lnTo>
                  <a:pt x="98" y="13"/>
                </a:lnTo>
                <a:lnTo>
                  <a:pt x="113" y="8"/>
                </a:lnTo>
                <a:lnTo>
                  <a:pt x="128" y="3"/>
                </a:lnTo>
                <a:lnTo>
                  <a:pt x="145" y="1"/>
                </a:lnTo>
                <a:lnTo>
                  <a:pt x="162" y="0"/>
                </a:lnTo>
                <a:lnTo>
                  <a:pt x="177" y="1"/>
                </a:lnTo>
                <a:lnTo>
                  <a:pt x="193" y="3"/>
                </a:lnTo>
                <a:lnTo>
                  <a:pt x="208" y="8"/>
                </a:lnTo>
                <a:lnTo>
                  <a:pt x="223" y="13"/>
                </a:lnTo>
                <a:lnTo>
                  <a:pt x="237" y="20"/>
                </a:lnTo>
                <a:lnTo>
                  <a:pt x="250" y="28"/>
                </a:lnTo>
                <a:lnTo>
                  <a:pt x="263" y="36"/>
                </a:lnTo>
                <a:lnTo>
                  <a:pt x="275" y="48"/>
                </a:lnTo>
                <a:lnTo>
                  <a:pt x="285" y="58"/>
                </a:lnTo>
                <a:lnTo>
                  <a:pt x="293" y="71"/>
                </a:lnTo>
                <a:lnTo>
                  <a:pt x="301" y="84"/>
                </a:lnTo>
                <a:lnTo>
                  <a:pt x="308" y="98"/>
                </a:lnTo>
                <a:lnTo>
                  <a:pt x="313" y="113"/>
                </a:lnTo>
                <a:lnTo>
                  <a:pt x="318" y="128"/>
                </a:lnTo>
                <a:lnTo>
                  <a:pt x="320" y="144"/>
                </a:lnTo>
                <a:lnTo>
                  <a:pt x="321" y="161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3" name="Freeform 467"/>
          <p:cNvSpPr>
            <a:spLocks noEditPoints="1"/>
          </p:cNvSpPr>
          <p:nvPr/>
        </p:nvSpPr>
        <p:spPr bwMode="auto">
          <a:xfrm>
            <a:off x="3814763" y="2114550"/>
            <a:ext cx="350837" cy="350838"/>
          </a:xfrm>
          <a:custGeom>
            <a:avLst/>
            <a:gdLst>
              <a:gd name="T0" fmla="*/ 342900 w 221"/>
              <a:gd name="T1" fmla="*/ 227013 h 221"/>
              <a:gd name="T2" fmla="*/ 301625 w 221"/>
              <a:gd name="T3" fmla="*/ 298450 h 221"/>
              <a:gd name="T4" fmla="*/ 227012 w 221"/>
              <a:gd name="T5" fmla="*/ 342900 h 221"/>
              <a:gd name="T6" fmla="*/ 158750 w 221"/>
              <a:gd name="T7" fmla="*/ 347663 h 221"/>
              <a:gd name="T8" fmla="*/ 76200 w 221"/>
              <a:gd name="T9" fmla="*/ 319088 h 221"/>
              <a:gd name="T10" fmla="*/ 20637 w 221"/>
              <a:gd name="T11" fmla="*/ 258763 h 221"/>
              <a:gd name="T12" fmla="*/ 0 w 221"/>
              <a:gd name="T13" fmla="*/ 173038 h 221"/>
              <a:gd name="T14" fmla="*/ 12700 w 221"/>
              <a:gd name="T15" fmla="*/ 104775 h 221"/>
              <a:gd name="T16" fmla="*/ 63500 w 221"/>
              <a:gd name="T17" fmla="*/ 38100 h 221"/>
              <a:gd name="T18" fmla="*/ 139700 w 221"/>
              <a:gd name="T19" fmla="*/ 1588 h 221"/>
              <a:gd name="T20" fmla="*/ 211137 w 221"/>
              <a:gd name="T21" fmla="*/ 1588 h 221"/>
              <a:gd name="T22" fmla="*/ 288925 w 221"/>
              <a:gd name="T23" fmla="*/ 38100 h 221"/>
              <a:gd name="T24" fmla="*/ 338137 w 221"/>
              <a:gd name="T25" fmla="*/ 104775 h 221"/>
              <a:gd name="T26" fmla="*/ 350837 w 221"/>
              <a:gd name="T27" fmla="*/ 173038 h 221"/>
              <a:gd name="T28" fmla="*/ 15875 w 221"/>
              <a:gd name="T29" fmla="*/ 157163 h 221"/>
              <a:gd name="T30" fmla="*/ 58737 w 221"/>
              <a:gd name="T31" fmla="*/ 184150 h 221"/>
              <a:gd name="T32" fmla="*/ 106362 w 221"/>
              <a:gd name="T33" fmla="*/ 155575 h 221"/>
              <a:gd name="T34" fmla="*/ 79375 w 221"/>
              <a:gd name="T35" fmla="*/ 112713 h 221"/>
              <a:gd name="T36" fmla="*/ 209550 w 221"/>
              <a:gd name="T37" fmla="*/ 20638 h 221"/>
              <a:gd name="T38" fmla="*/ 114300 w 221"/>
              <a:gd name="T39" fmla="*/ 25400 h 221"/>
              <a:gd name="T40" fmla="*/ 146050 w 221"/>
              <a:gd name="T41" fmla="*/ 92075 h 221"/>
              <a:gd name="T42" fmla="*/ 179387 w 221"/>
              <a:gd name="T43" fmla="*/ 100013 h 221"/>
              <a:gd name="T44" fmla="*/ 209550 w 221"/>
              <a:gd name="T45" fmla="*/ 20638 h 221"/>
              <a:gd name="T46" fmla="*/ 325437 w 221"/>
              <a:gd name="T47" fmla="*/ 125413 h 221"/>
              <a:gd name="T48" fmla="*/ 282575 w 221"/>
              <a:gd name="T49" fmla="*/ 77788 h 221"/>
              <a:gd name="T50" fmla="*/ 246062 w 221"/>
              <a:gd name="T51" fmla="*/ 141288 h 221"/>
              <a:gd name="T52" fmla="*/ 277812 w 221"/>
              <a:gd name="T53" fmla="*/ 168275 h 221"/>
              <a:gd name="T54" fmla="*/ 52387 w 221"/>
              <a:gd name="T55" fmla="*/ 282575 h 221"/>
              <a:gd name="T56" fmla="*/ 122237 w 221"/>
              <a:gd name="T57" fmla="*/ 327025 h 221"/>
              <a:gd name="T58" fmla="*/ 147637 w 221"/>
              <a:gd name="T59" fmla="*/ 276225 h 221"/>
              <a:gd name="T60" fmla="*/ 138112 w 221"/>
              <a:gd name="T61" fmla="*/ 236538 h 221"/>
              <a:gd name="T62" fmla="*/ 66675 w 221"/>
              <a:gd name="T63" fmla="*/ 266700 h 221"/>
              <a:gd name="T64" fmla="*/ 266700 w 221"/>
              <a:gd name="T65" fmla="*/ 303213 h 221"/>
              <a:gd name="T66" fmla="*/ 301625 w 221"/>
              <a:gd name="T67" fmla="*/ 250825 h 221"/>
              <a:gd name="T68" fmla="*/ 227012 w 221"/>
              <a:gd name="T69" fmla="*/ 231775 h 221"/>
              <a:gd name="T70" fmla="*/ 219075 w 221"/>
              <a:gd name="T71" fmla="*/ 282575 h 221"/>
              <a:gd name="T72" fmla="*/ 171450 w 221"/>
              <a:gd name="T73" fmla="*/ 120650 h 221"/>
              <a:gd name="T74" fmla="*/ 161925 w 221"/>
              <a:gd name="T75" fmla="*/ 131763 h 221"/>
              <a:gd name="T76" fmla="*/ 171450 w 221"/>
              <a:gd name="T77" fmla="*/ 141288 h 221"/>
              <a:gd name="T78" fmla="*/ 182562 w 221"/>
              <a:gd name="T79" fmla="*/ 131763 h 221"/>
              <a:gd name="T80" fmla="*/ 171450 w 221"/>
              <a:gd name="T81" fmla="*/ 120650 h 221"/>
              <a:gd name="T82" fmla="*/ 206375 w 221"/>
              <a:gd name="T83" fmla="*/ 155575 h 221"/>
              <a:gd name="T84" fmla="*/ 211137 w 221"/>
              <a:gd name="T85" fmla="*/ 168275 h 221"/>
              <a:gd name="T86" fmla="*/ 227012 w 221"/>
              <a:gd name="T87" fmla="*/ 163513 h 221"/>
              <a:gd name="T88" fmla="*/ 219075 w 221"/>
              <a:gd name="T89" fmla="*/ 149225 h 221"/>
              <a:gd name="T90" fmla="*/ 201612 w 221"/>
              <a:gd name="T91" fmla="*/ 196850 h 221"/>
              <a:gd name="T92" fmla="*/ 195262 w 221"/>
              <a:gd name="T93" fmla="*/ 211138 h 221"/>
              <a:gd name="T94" fmla="*/ 209550 w 221"/>
              <a:gd name="T95" fmla="*/ 215900 h 221"/>
              <a:gd name="T96" fmla="*/ 217487 w 221"/>
              <a:gd name="T97" fmla="*/ 203200 h 221"/>
              <a:gd name="T98" fmla="*/ 150812 w 221"/>
              <a:gd name="T99" fmla="*/ 200025 h 221"/>
              <a:gd name="T100" fmla="*/ 139700 w 221"/>
              <a:gd name="T101" fmla="*/ 211138 h 221"/>
              <a:gd name="T102" fmla="*/ 150812 w 221"/>
              <a:gd name="T103" fmla="*/ 220663 h 221"/>
              <a:gd name="T104" fmla="*/ 161925 w 221"/>
              <a:gd name="T105" fmla="*/ 211138 h 221"/>
              <a:gd name="T106" fmla="*/ 150812 w 221"/>
              <a:gd name="T107" fmla="*/ 200025 h 221"/>
              <a:gd name="T108" fmla="*/ 123825 w 221"/>
              <a:gd name="T109" fmla="*/ 157163 h 221"/>
              <a:gd name="T110" fmla="*/ 123825 w 221"/>
              <a:gd name="T111" fmla="*/ 171450 h 221"/>
              <a:gd name="T112" fmla="*/ 138112 w 221"/>
              <a:gd name="T113" fmla="*/ 171450 h 221"/>
              <a:gd name="T114" fmla="*/ 138112 w 221"/>
              <a:gd name="T115" fmla="*/ 157163 h 221"/>
              <a:gd name="T116" fmla="*/ 174625 w 221"/>
              <a:gd name="T117" fmla="*/ 147638 h 221"/>
              <a:gd name="T118" fmla="*/ 147637 w 221"/>
              <a:gd name="T119" fmla="*/ 173038 h 221"/>
              <a:gd name="T120" fmla="*/ 174625 w 221"/>
              <a:gd name="T121" fmla="*/ 200025 h 221"/>
              <a:gd name="T122" fmla="*/ 201612 w 221"/>
              <a:gd name="T123" fmla="*/ 173038 h 221"/>
              <a:gd name="T124" fmla="*/ 174625 w 221"/>
              <a:gd name="T125" fmla="*/ 147638 h 22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21"/>
              <a:gd name="T190" fmla="*/ 0 h 221"/>
              <a:gd name="T191" fmla="*/ 221 w 221"/>
              <a:gd name="T192" fmla="*/ 221 h 22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21" h="221">
                <a:moveTo>
                  <a:pt x="221" y="109"/>
                </a:moveTo>
                <a:lnTo>
                  <a:pt x="221" y="109"/>
                </a:lnTo>
                <a:lnTo>
                  <a:pt x="221" y="121"/>
                </a:lnTo>
                <a:lnTo>
                  <a:pt x="220" y="131"/>
                </a:lnTo>
                <a:lnTo>
                  <a:pt x="216" y="143"/>
                </a:lnTo>
                <a:lnTo>
                  <a:pt x="213" y="153"/>
                </a:lnTo>
                <a:lnTo>
                  <a:pt x="208" y="163"/>
                </a:lnTo>
                <a:lnTo>
                  <a:pt x="203" y="171"/>
                </a:lnTo>
                <a:lnTo>
                  <a:pt x="196" y="179"/>
                </a:lnTo>
                <a:lnTo>
                  <a:pt x="190" y="188"/>
                </a:lnTo>
                <a:lnTo>
                  <a:pt x="182" y="194"/>
                </a:lnTo>
                <a:lnTo>
                  <a:pt x="173" y="201"/>
                </a:lnTo>
                <a:lnTo>
                  <a:pt x="163" y="208"/>
                </a:lnTo>
                <a:lnTo>
                  <a:pt x="155" y="211"/>
                </a:lnTo>
                <a:lnTo>
                  <a:pt x="143" y="216"/>
                </a:lnTo>
                <a:lnTo>
                  <a:pt x="133" y="218"/>
                </a:lnTo>
                <a:lnTo>
                  <a:pt x="122" y="219"/>
                </a:lnTo>
                <a:lnTo>
                  <a:pt x="112" y="221"/>
                </a:lnTo>
                <a:lnTo>
                  <a:pt x="100" y="219"/>
                </a:lnTo>
                <a:lnTo>
                  <a:pt x="88" y="218"/>
                </a:lnTo>
                <a:lnTo>
                  <a:pt x="78" y="216"/>
                </a:lnTo>
                <a:lnTo>
                  <a:pt x="68" y="211"/>
                </a:lnTo>
                <a:lnTo>
                  <a:pt x="58" y="208"/>
                </a:lnTo>
                <a:lnTo>
                  <a:pt x="48" y="201"/>
                </a:lnTo>
                <a:lnTo>
                  <a:pt x="40" y="194"/>
                </a:lnTo>
                <a:lnTo>
                  <a:pt x="32" y="188"/>
                </a:lnTo>
                <a:lnTo>
                  <a:pt x="25" y="179"/>
                </a:lnTo>
                <a:lnTo>
                  <a:pt x="18" y="171"/>
                </a:lnTo>
                <a:lnTo>
                  <a:pt x="13" y="163"/>
                </a:lnTo>
                <a:lnTo>
                  <a:pt x="8" y="153"/>
                </a:lnTo>
                <a:lnTo>
                  <a:pt x="5" y="143"/>
                </a:lnTo>
                <a:lnTo>
                  <a:pt x="2" y="131"/>
                </a:lnTo>
                <a:lnTo>
                  <a:pt x="0" y="121"/>
                </a:lnTo>
                <a:lnTo>
                  <a:pt x="0" y="109"/>
                </a:lnTo>
                <a:lnTo>
                  <a:pt x="0" y="98"/>
                </a:lnTo>
                <a:lnTo>
                  <a:pt x="2" y="88"/>
                </a:lnTo>
                <a:lnTo>
                  <a:pt x="5" y="76"/>
                </a:lnTo>
                <a:lnTo>
                  <a:pt x="8" y="66"/>
                </a:lnTo>
                <a:lnTo>
                  <a:pt x="13" y="56"/>
                </a:lnTo>
                <a:lnTo>
                  <a:pt x="18" y="48"/>
                </a:lnTo>
                <a:lnTo>
                  <a:pt x="25" y="39"/>
                </a:lnTo>
                <a:lnTo>
                  <a:pt x="32" y="31"/>
                </a:lnTo>
                <a:lnTo>
                  <a:pt x="40" y="24"/>
                </a:lnTo>
                <a:lnTo>
                  <a:pt x="48" y="18"/>
                </a:lnTo>
                <a:lnTo>
                  <a:pt x="58" y="13"/>
                </a:lnTo>
                <a:lnTo>
                  <a:pt x="68" y="8"/>
                </a:lnTo>
                <a:lnTo>
                  <a:pt x="78" y="4"/>
                </a:lnTo>
                <a:lnTo>
                  <a:pt x="88" y="1"/>
                </a:lnTo>
                <a:lnTo>
                  <a:pt x="100" y="0"/>
                </a:lnTo>
                <a:lnTo>
                  <a:pt x="112" y="0"/>
                </a:lnTo>
                <a:lnTo>
                  <a:pt x="122" y="0"/>
                </a:lnTo>
                <a:lnTo>
                  <a:pt x="133" y="1"/>
                </a:lnTo>
                <a:lnTo>
                  <a:pt x="143" y="4"/>
                </a:lnTo>
                <a:lnTo>
                  <a:pt x="155" y="8"/>
                </a:lnTo>
                <a:lnTo>
                  <a:pt x="163" y="13"/>
                </a:lnTo>
                <a:lnTo>
                  <a:pt x="173" y="18"/>
                </a:lnTo>
                <a:lnTo>
                  <a:pt x="182" y="24"/>
                </a:lnTo>
                <a:lnTo>
                  <a:pt x="190" y="31"/>
                </a:lnTo>
                <a:lnTo>
                  <a:pt x="196" y="39"/>
                </a:lnTo>
                <a:lnTo>
                  <a:pt x="203" y="48"/>
                </a:lnTo>
                <a:lnTo>
                  <a:pt x="208" y="56"/>
                </a:lnTo>
                <a:lnTo>
                  <a:pt x="213" y="66"/>
                </a:lnTo>
                <a:lnTo>
                  <a:pt x="216" y="76"/>
                </a:lnTo>
                <a:lnTo>
                  <a:pt x="220" y="88"/>
                </a:lnTo>
                <a:lnTo>
                  <a:pt x="221" y="98"/>
                </a:lnTo>
                <a:lnTo>
                  <a:pt x="221" y="109"/>
                </a:lnTo>
                <a:close/>
                <a:moveTo>
                  <a:pt x="22" y="59"/>
                </a:moveTo>
                <a:lnTo>
                  <a:pt x="22" y="59"/>
                </a:lnTo>
                <a:lnTo>
                  <a:pt x="20" y="64"/>
                </a:lnTo>
                <a:lnTo>
                  <a:pt x="15" y="79"/>
                </a:lnTo>
                <a:lnTo>
                  <a:pt x="10" y="99"/>
                </a:lnTo>
                <a:lnTo>
                  <a:pt x="10" y="109"/>
                </a:lnTo>
                <a:lnTo>
                  <a:pt x="10" y="118"/>
                </a:lnTo>
                <a:lnTo>
                  <a:pt x="18" y="118"/>
                </a:lnTo>
                <a:lnTo>
                  <a:pt x="37" y="116"/>
                </a:lnTo>
                <a:lnTo>
                  <a:pt x="47" y="113"/>
                </a:lnTo>
                <a:lnTo>
                  <a:pt x="55" y="109"/>
                </a:lnTo>
                <a:lnTo>
                  <a:pt x="63" y="104"/>
                </a:lnTo>
                <a:lnTo>
                  <a:pt x="65" y="101"/>
                </a:lnTo>
                <a:lnTo>
                  <a:pt x="67" y="98"/>
                </a:lnTo>
                <a:lnTo>
                  <a:pt x="67" y="91"/>
                </a:lnTo>
                <a:lnTo>
                  <a:pt x="63" y="83"/>
                </a:lnTo>
                <a:lnTo>
                  <a:pt x="57" y="78"/>
                </a:lnTo>
                <a:lnTo>
                  <a:pt x="50" y="71"/>
                </a:lnTo>
                <a:lnTo>
                  <a:pt x="35" y="63"/>
                </a:lnTo>
                <a:lnTo>
                  <a:pt x="22" y="59"/>
                </a:lnTo>
                <a:close/>
                <a:moveTo>
                  <a:pt x="132" y="13"/>
                </a:moveTo>
                <a:lnTo>
                  <a:pt x="132" y="13"/>
                </a:lnTo>
                <a:lnTo>
                  <a:pt x="125" y="11"/>
                </a:lnTo>
                <a:lnTo>
                  <a:pt x="110" y="11"/>
                </a:lnTo>
                <a:lnTo>
                  <a:pt x="90" y="11"/>
                </a:lnTo>
                <a:lnTo>
                  <a:pt x="80" y="14"/>
                </a:lnTo>
                <a:lnTo>
                  <a:pt x="72" y="16"/>
                </a:lnTo>
                <a:lnTo>
                  <a:pt x="73" y="24"/>
                </a:lnTo>
                <a:lnTo>
                  <a:pt x="82" y="41"/>
                </a:lnTo>
                <a:lnTo>
                  <a:pt x="87" y="49"/>
                </a:lnTo>
                <a:lnTo>
                  <a:pt x="92" y="58"/>
                </a:lnTo>
                <a:lnTo>
                  <a:pt x="98" y="63"/>
                </a:lnTo>
                <a:lnTo>
                  <a:pt x="102" y="64"/>
                </a:lnTo>
                <a:lnTo>
                  <a:pt x="107" y="64"/>
                </a:lnTo>
                <a:lnTo>
                  <a:pt x="113" y="63"/>
                </a:lnTo>
                <a:lnTo>
                  <a:pt x="120" y="58"/>
                </a:lnTo>
                <a:lnTo>
                  <a:pt x="123" y="51"/>
                </a:lnTo>
                <a:lnTo>
                  <a:pt x="127" y="43"/>
                </a:lnTo>
                <a:lnTo>
                  <a:pt x="132" y="24"/>
                </a:lnTo>
                <a:lnTo>
                  <a:pt x="132" y="13"/>
                </a:lnTo>
                <a:close/>
                <a:moveTo>
                  <a:pt x="211" y="101"/>
                </a:moveTo>
                <a:lnTo>
                  <a:pt x="211" y="101"/>
                </a:lnTo>
                <a:lnTo>
                  <a:pt x="210" y="94"/>
                </a:lnTo>
                <a:lnTo>
                  <a:pt x="205" y="79"/>
                </a:lnTo>
                <a:lnTo>
                  <a:pt x="196" y="61"/>
                </a:lnTo>
                <a:lnTo>
                  <a:pt x="190" y="51"/>
                </a:lnTo>
                <a:lnTo>
                  <a:pt x="185" y="44"/>
                </a:lnTo>
                <a:lnTo>
                  <a:pt x="178" y="49"/>
                </a:lnTo>
                <a:lnTo>
                  <a:pt x="167" y="63"/>
                </a:lnTo>
                <a:lnTo>
                  <a:pt x="162" y="69"/>
                </a:lnTo>
                <a:lnTo>
                  <a:pt x="157" y="78"/>
                </a:lnTo>
                <a:lnTo>
                  <a:pt x="155" y="86"/>
                </a:lnTo>
                <a:lnTo>
                  <a:pt x="155" y="89"/>
                </a:lnTo>
                <a:lnTo>
                  <a:pt x="157" y="94"/>
                </a:lnTo>
                <a:lnTo>
                  <a:pt x="160" y="99"/>
                </a:lnTo>
                <a:lnTo>
                  <a:pt x="167" y="104"/>
                </a:lnTo>
                <a:lnTo>
                  <a:pt x="175" y="106"/>
                </a:lnTo>
                <a:lnTo>
                  <a:pt x="185" y="106"/>
                </a:lnTo>
                <a:lnTo>
                  <a:pt x="201" y="104"/>
                </a:lnTo>
                <a:lnTo>
                  <a:pt x="211" y="101"/>
                </a:lnTo>
                <a:close/>
                <a:moveTo>
                  <a:pt x="33" y="178"/>
                </a:moveTo>
                <a:lnTo>
                  <a:pt x="33" y="178"/>
                </a:lnTo>
                <a:lnTo>
                  <a:pt x="38" y="181"/>
                </a:lnTo>
                <a:lnTo>
                  <a:pt x="50" y="191"/>
                </a:lnTo>
                <a:lnTo>
                  <a:pt x="67" y="203"/>
                </a:lnTo>
                <a:lnTo>
                  <a:pt x="77" y="206"/>
                </a:lnTo>
                <a:lnTo>
                  <a:pt x="85" y="209"/>
                </a:lnTo>
                <a:lnTo>
                  <a:pt x="87" y="201"/>
                </a:lnTo>
                <a:lnTo>
                  <a:pt x="92" y="184"/>
                </a:lnTo>
                <a:lnTo>
                  <a:pt x="93" y="174"/>
                </a:lnTo>
                <a:lnTo>
                  <a:pt x="93" y="164"/>
                </a:lnTo>
                <a:lnTo>
                  <a:pt x="92" y="156"/>
                </a:lnTo>
                <a:lnTo>
                  <a:pt x="88" y="153"/>
                </a:lnTo>
                <a:lnTo>
                  <a:pt x="87" y="149"/>
                </a:lnTo>
                <a:lnTo>
                  <a:pt x="78" y="148"/>
                </a:lnTo>
                <a:lnTo>
                  <a:pt x="72" y="148"/>
                </a:lnTo>
                <a:lnTo>
                  <a:pt x="63" y="151"/>
                </a:lnTo>
                <a:lnTo>
                  <a:pt x="55" y="156"/>
                </a:lnTo>
                <a:lnTo>
                  <a:pt x="42" y="168"/>
                </a:lnTo>
                <a:lnTo>
                  <a:pt x="33" y="178"/>
                </a:lnTo>
                <a:close/>
                <a:moveTo>
                  <a:pt x="150" y="204"/>
                </a:moveTo>
                <a:lnTo>
                  <a:pt x="150" y="204"/>
                </a:lnTo>
                <a:lnTo>
                  <a:pt x="168" y="191"/>
                </a:lnTo>
                <a:lnTo>
                  <a:pt x="185" y="178"/>
                </a:lnTo>
                <a:lnTo>
                  <a:pt x="191" y="171"/>
                </a:lnTo>
                <a:lnTo>
                  <a:pt x="196" y="163"/>
                </a:lnTo>
                <a:lnTo>
                  <a:pt x="190" y="158"/>
                </a:lnTo>
                <a:lnTo>
                  <a:pt x="177" y="149"/>
                </a:lnTo>
                <a:lnTo>
                  <a:pt x="168" y="146"/>
                </a:lnTo>
                <a:lnTo>
                  <a:pt x="158" y="144"/>
                </a:lnTo>
                <a:lnTo>
                  <a:pt x="152" y="143"/>
                </a:lnTo>
                <a:lnTo>
                  <a:pt x="143" y="146"/>
                </a:lnTo>
                <a:lnTo>
                  <a:pt x="138" y="153"/>
                </a:lnTo>
                <a:lnTo>
                  <a:pt x="137" y="159"/>
                </a:lnTo>
                <a:lnTo>
                  <a:pt x="137" y="169"/>
                </a:lnTo>
                <a:lnTo>
                  <a:pt x="138" y="178"/>
                </a:lnTo>
                <a:lnTo>
                  <a:pt x="143" y="194"/>
                </a:lnTo>
                <a:lnTo>
                  <a:pt x="150" y="204"/>
                </a:lnTo>
                <a:close/>
                <a:moveTo>
                  <a:pt x="108" y="76"/>
                </a:moveTo>
                <a:lnTo>
                  <a:pt x="108" y="76"/>
                </a:lnTo>
                <a:lnTo>
                  <a:pt x="105" y="76"/>
                </a:lnTo>
                <a:lnTo>
                  <a:pt x="103" y="78"/>
                </a:lnTo>
                <a:lnTo>
                  <a:pt x="102" y="79"/>
                </a:lnTo>
                <a:lnTo>
                  <a:pt x="102" y="83"/>
                </a:lnTo>
                <a:lnTo>
                  <a:pt x="102" y="84"/>
                </a:lnTo>
                <a:lnTo>
                  <a:pt x="103" y="88"/>
                </a:lnTo>
                <a:lnTo>
                  <a:pt x="105" y="88"/>
                </a:lnTo>
                <a:lnTo>
                  <a:pt x="108" y="89"/>
                </a:lnTo>
                <a:lnTo>
                  <a:pt x="110" y="88"/>
                </a:lnTo>
                <a:lnTo>
                  <a:pt x="113" y="88"/>
                </a:lnTo>
                <a:lnTo>
                  <a:pt x="115" y="84"/>
                </a:lnTo>
                <a:lnTo>
                  <a:pt x="115" y="83"/>
                </a:lnTo>
                <a:lnTo>
                  <a:pt x="115" y="79"/>
                </a:lnTo>
                <a:lnTo>
                  <a:pt x="113" y="78"/>
                </a:lnTo>
                <a:lnTo>
                  <a:pt x="110" y="76"/>
                </a:lnTo>
                <a:lnTo>
                  <a:pt x="108" y="76"/>
                </a:lnTo>
                <a:close/>
                <a:moveTo>
                  <a:pt x="137" y="93"/>
                </a:moveTo>
                <a:lnTo>
                  <a:pt x="137" y="93"/>
                </a:lnTo>
                <a:lnTo>
                  <a:pt x="133" y="94"/>
                </a:lnTo>
                <a:lnTo>
                  <a:pt x="132" y="94"/>
                </a:lnTo>
                <a:lnTo>
                  <a:pt x="130" y="98"/>
                </a:lnTo>
                <a:lnTo>
                  <a:pt x="130" y="99"/>
                </a:lnTo>
                <a:lnTo>
                  <a:pt x="130" y="103"/>
                </a:lnTo>
                <a:lnTo>
                  <a:pt x="132" y="104"/>
                </a:lnTo>
                <a:lnTo>
                  <a:pt x="133" y="106"/>
                </a:lnTo>
                <a:lnTo>
                  <a:pt x="137" y="106"/>
                </a:lnTo>
                <a:lnTo>
                  <a:pt x="138" y="106"/>
                </a:lnTo>
                <a:lnTo>
                  <a:pt x="142" y="104"/>
                </a:lnTo>
                <a:lnTo>
                  <a:pt x="143" y="103"/>
                </a:lnTo>
                <a:lnTo>
                  <a:pt x="143" y="99"/>
                </a:lnTo>
                <a:lnTo>
                  <a:pt x="143" y="98"/>
                </a:lnTo>
                <a:lnTo>
                  <a:pt x="142" y="94"/>
                </a:lnTo>
                <a:lnTo>
                  <a:pt x="138" y="94"/>
                </a:lnTo>
                <a:lnTo>
                  <a:pt x="137" y="93"/>
                </a:lnTo>
                <a:close/>
                <a:moveTo>
                  <a:pt x="130" y="124"/>
                </a:moveTo>
                <a:lnTo>
                  <a:pt x="130" y="124"/>
                </a:lnTo>
                <a:lnTo>
                  <a:pt x="127" y="124"/>
                </a:lnTo>
                <a:lnTo>
                  <a:pt x="125" y="126"/>
                </a:lnTo>
                <a:lnTo>
                  <a:pt x="123" y="128"/>
                </a:lnTo>
                <a:lnTo>
                  <a:pt x="123" y="131"/>
                </a:lnTo>
                <a:lnTo>
                  <a:pt x="123" y="133"/>
                </a:lnTo>
                <a:lnTo>
                  <a:pt x="125" y="134"/>
                </a:lnTo>
                <a:lnTo>
                  <a:pt x="127" y="136"/>
                </a:lnTo>
                <a:lnTo>
                  <a:pt x="130" y="138"/>
                </a:lnTo>
                <a:lnTo>
                  <a:pt x="132" y="136"/>
                </a:lnTo>
                <a:lnTo>
                  <a:pt x="135" y="134"/>
                </a:lnTo>
                <a:lnTo>
                  <a:pt x="137" y="133"/>
                </a:lnTo>
                <a:lnTo>
                  <a:pt x="137" y="131"/>
                </a:lnTo>
                <a:lnTo>
                  <a:pt x="137" y="128"/>
                </a:lnTo>
                <a:lnTo>
                  <a:pt x="135" y="126"/>
                </a:lnTo>
                <a:lnTo>
                  <a:pt x="132" y="124"/>
                </a:lnTo>
                <a:lnTo>
                  <a:pt x="130" y="124"/>
                </a:lnTo>
                <a:close/>
                <a:moveTo>
                  <a:pt x="95" y="126"/>
                </a:moveTo>
                <a:lnTo>
                  <a:pt x="95" y="126"/>
                </a:lnTo>
                <a:lnTo>
                  <a:pt x="93" y="126"/>
                </a:lnTo>
                <a:lnTo>
                  <a:pt x="92" y="128"/>
                </a:lnTo>
                <a:lnTo>
                  <a:pt x="90" y="129"/>
                </a:lnTo>
                <a:lnTo>
                  <a:pt x="88" y="133"/>
                </a:lnTo>
                <a:lnTo>
                  <a:pt x="90" y="134"/>
                </a:lnTo>
                <a:lnTo>
                  <a:pt x="92" y="138"/>
                </a:lnTo>
                <a:lnTo>
                  <a:pt x="93" y="139"/>
                </a:lnTo>
                <a:lnTo>
                  <a:pt x="95" y="139"/>
                </a:lnTo>
                <a:lnTo>
                  <a:pt x="98" y="139"/>
                </a:lnTo>
                <a:lnTo>
                  <a:pt x="100" y="138"/>
                </a:lnTo>
                <a:lnTo>
                  <a:pt x="102" y="134"/>
                </a:lnTo>
                <a:lnTo>
                  <a:pt x="102" y="133"/>
                </a:lnTo>
                <a:lnTo>
                  <a:pt x="102" y="129"/>
                </a:lnTo>
                <a:lnTo>
                  <a:pt x="100" y="128"/>
                </a:lnTo>
                <a:lnTo>
                  <a:pt x="98" y="126"/>
                </a:lnTo>
                <a:lnTo>
                  <a:pt x="95" y="126"/>
                </a:lnTo>
                <a:close/>
                <a:moveTo>
                  <a:pt x="82" y="96"/>
                </a:moveTo>
                <a:lnTo>
                  <a:pt x="82" y="96"/>
                </a:lnTo>
                <a:lnTo>
                  <a:pt x="80" y="98"/>
                </a:lnTo>
                <a:lnTo>
                  <a:pt x="78" y="99"/>
                </a:lnTo>
                <a:lnTo>
                  <a:pt x="77" y="101"/>
                </a:lnTo>
                <a:lnTo>
                  <a:pt x="75" y="103"/>
                </a:lnTo>
                <a:lnTo>
                  <a:pt x="77" y="106"/>
                </a:lnTo>
                <a:lnTo>
                  <a:pt x="78" y="108"/>
                </a:lnTo>
                <a:lnTo>
                  <a:pt x="80" y="109"/>
                </a:lnTo>
                <a:lnTo>
                  <a:pt x="82" y="109"/>
                </a:lnTo>
                <a:lnTo>
                  <a:pt x="85" y="109"/>
                </a:lnTo>
                <a:lnTo>
                  <a:pt x="87" y="108"/>
                </a:lnTo>
                <a:lnTo>
                  <a:pt x="88" y="106"/>
                </a:lnTo>
                <a:lnTo>
                  <a:pt x="88" y="103"/>
                </a:lnTo>
                <a:lnTo>
                  <a:pt x="88" y="101"/>
                </a:lnTo>
                <a:lnTo>
                  <a:pt x="87" y="99"/>
                </a:lnTo>
                <a:lnTo>
                  <a:pt x="85" y="98"/>
                </a:lnTo>
                <a:lnTo>
                  <a:pt x="82" y="96"/>
                </a:lnTo>
                <a:close/>
                <a:moveTo>
                  <a:pt x="110" y="93"/>
                </a:moveTo>
                <a:lnTo>
                  <a:pt x="110" y="93"/>
                </a:lnTo>
                <a:lnTo>
                  <a:pt x="103" y="94"/>
                </a:lnTo>
                <a:lnTo>
                  <a:pt x="98" y="98"/>
                </a:lnTo>
                <a:lnTo>
                  <a:pt x="95" y="103"/>
                </a:lnTo>
                <a:lnTo>
                  <a:pt x="93" y="109"/>
                </a:lnTo>
                <a:lnTo>
                  <a:pt x="95" y="116"/>
                </a:lnTo>
                <a:lnTo>
                  <a:pt x="98" y="121"/>
                </a:lnTo>
                <a:lnTo>
                  <a:pt x="103" y="124"/>
                </a:lnTo>
                <a:lnTo>
                  <a:pt x="110" y="126"/>
                </a:lnTo>
                <a:lnTo>
                  <a:pt x="117" y="124"/>
                </a:lnTo>
                <a:lnTo>
                  <a:pt x="122" y="121"/>
                </a:lnTo>
                <a:lnTo>
                  <a:pt x="125" y="116"/>
                </a:lnTo>
                <a:lnTo>
                  <a:pt x="127" y="109"/>
                </a:lnTo>
                <a:lnTo>
                  <a:pt x="125" y="103"/>
                </a:lnTo>
                <a:lnTo>
                  <a:pt x="122" y="98"/>
                </a:lnTo>
                <a:lnTo>
                  <a:pt x="117" y="94"/>
                </a:lnTo>
                <a:lnTo>
                  <a:pt x="110" y="93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4" name="Freeform 468"/>
          <p:cNvSpPr>
            <a:spLocks/>
          </p:cNvSpPr>
          <p:nvPr/>
        </p:nvSpPr>
        <p:spPr bwMode="auto">
          <a:xfrm>
            <a:off x="1533525" y="2036763"/>
            <a:ext cx="509588" cy="508000"/>
          </a:xfrm>
          <a:custGeom>
            <a:avLst/>
            <a:gdLst>
              <a:gd name="T0" fmla="*/ 509588 w 321"/>
              <a:gd name="T1" fmla="*/ 254000 h 320"/>
              <a:gd name="T2" fmla="*/ 504825 w 321"/>
              <a:gd name="T3" fmla="*/ 304800 h 320"/>
              <a:gd name="T4" fmla="*/ 488950 w 321"/>
              <a:gd name="T5" fmla="*/ 354013 h 320"/>
              <a:gd name="T6" fmla="*/ 465138 w 321"/>
              <a:gd name="T7" fmla="*/ 396875 h 320"/>
              <a:gd name="T8" fmla="*/ 433388 w 321"/>
              <a:gd name="T9" fmla="*/ 433388 h 320"/>
              <a:gd name="T10" fmla="*/ 396875 w 321"/>
              <a:gd name="T11" fmla="*/ 465138 h 320"/>
              <a:gd name="T12" fmla="*/ 354013 w 321"/>
              <a:gd name="T13" fmla="*/ 488950 h 320"/>
              <a:gd name="T14" fmla="*/ 306388 w 321"/>
              <a:gd name="T15" fmla="*/ 503238 h 320"/>
              <a:gd name="T16" fmla="*/ 254000 w 321"/>
              <a:gd name="T17" fmla="*/ 508000 h 320"/>
              <a:gd name="T18" fmla="*/ 227013 w 321"/>
              <a:gd name="T19" fmla="*/ 508000 h 320"/>
              <a:gd name="T20" fmla="*/ 179388 w 321"/>
              <a:gd name="T21" fmla="*/ 496888 h 320"/>
              <a:gd name="T22" fmla="*/ 131763 w 321"/>
              <a:gd name="T23" fmla="*/ 479425 h 320"/>
              <a:gd name="T24" fmla="*/ 92075 w 321"/>
              <a:gd name="T25" fmla="*/ 449263 h 320"/>
              <a:gd name="T26" fmla="*/ 58738 w 321"/>
              <a:gd name="T27" fmla="*/ 415925 h 320"/>
              <a:gd name="T28" fmla="*/ 31750 w 321"/>
              <a:gd name="T29" fmla="*/ 376238 h 320"/>
              <a:gd name="T30" fmla="*/ 11113 w 321"/>
              <a:gd name="T31" fmla="*/ 330200 h 320"/>
              <a:gd name="T32" fmla="*/ 3175 w 321"/>
              <a:gd name="T33" fmla="*/ 280988 h 320"/>
              <a:gd name="T34" fmla="*/ 0 w 321"/>
              <a:gd name="T35" fmla="*/ 254000 h 320"/>
              <a:gd name="T36" fmla="*/ 4763 w 321"/>
              <a:gd name="T37" fmla="*/ 203200 h 320"/>
              <a:gd name="T38" fmla="*/ 20638 w 321"/>
              <a:gd name="T39" fmla="*/ 155575 h 320"/>
              <a:gd name="T40" fmla="*/ 42863 w 321"/>
              <a:gd name="T41" fmla="*/ 111125 h 320"/>
              <a:gd name="T42" fmla="*/ 74613 w 321"/>
              <a:gd name="T43" fmla="*/ 74613 h 320"/>
              <a:gd name="T44" fmla="*/ 111125 w 321"/>
              <a:gd name="T45" fmla="*/ 42863 h 320"/>
              <a:gd name="T46" fmla="*/ 155575 w 321"/>
              <a:gd name="T47" fmla="*/ 19050 h 320"/>
              <a:gd name="T48" fmla="*/ 203200 w 321"/>
              <a:gd name="T49" fmla="*/ 6350 h 320"/>
              <a:gd name="T50" fmla="*/ 254000 w 321"/>
              <a:gd name="T51" fmla="*/ 0 h 320"/>
              <a:gd name="T52" fmla="*/ 279400 w 321"/>
              <a:gd name="T53" fmla="*/ 0 h 320"/>
              <a:gd name="T54" fmla="*/ 330200 w 321"/>
              <a:gd name="T55" fmla="*/ 11113 h 320"/>
              <a:gd name="T56" fmla="*/ 374650 w 321"/>
              <a:gd name="T57" fmla="*/ 30163 h 320"/>
              <a:gd name="T58" fmla="*/ 414338 w 321"/>
              <a:gd name="T59" fmla="*/ 58738 h 320"/>
              <a:gd name="T60" fmla="*/ 452438 w 321"/>
              <a:gd name="T61" fmla="*/ 92075 h 320"/>
              <a:gd name="T62" fmla="*/ 477838 w 321"/>
              <a:gd name="T63" fmla="*/ 131763 h 320"/>
              <a:gd name="T64" fmla="*/ 496888 w 321"/>
              <a:gd name="T65" fmla="*/ 177800 h 320"/>
              <a:gd name="T66" fmla="*/ 508000 w 321"/>
              <a:gd name="T67" fmla="*/ 227013 h 320"/>
              <a:gd name="T68" fmla="*/ 509588 w 321"/>
              <a:gd name="T69" fmla="*/ 254000 h 32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1"/>
              <a:gd name="T106" fmla="*/ 0 h 320"/>
              <a:gd name="T107" fmla="*/ 321 w 321"/>
              <a:gd name="T108" fmla="*/ 320 h 32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1" h="320">
                <a:moveTo>
                  <a:pt x="321" y="160"/>
                </a:moveTo>
                <a:lnTo>
                  <a:pt x="321" y="160"/>
                </a:lnTo>
                <a:lnTo>
                  <a:pt x="320" y="177"/>
                </a:lnTo>
                <a:lnTo>
                  <a:pt x="318" y="192"/>
                </a:lnTo>
                <a:lnTo>
                  <a:pt x="313" y="208"/>
                </a:lnTo>
                <a:lnTo>
                  <a:pt x="308" y="223"/>
                </a:lnTo>
                <a:lnTo>
                  <a:pt x="301" y="237"/>
                </a:lnTo>
                <a:lnTo>
                  <a:pt x="293" y="250"/>
                </a:lnTo>
                <a:lnTo>
                  <a:pt x="285" y="262"/>
                </a:lnTo>
                <a:lnTo>
                  <a:pt x="273" y="273"/>
                </a:lnTo>
                <a:lnTo>
                  <a:pt x="261" y="283"/>
                </a:lnTo>
                <a:lnTo>
                  <a:pt x="250" y="293"/>
                </a:lnTo>
                <a:lnTo>
                  <a:pt x="236" y="302"/>
                </a:lnTo>
                <a:lnTo>
                  <a:pt x="223" y="308"/>
                </a:lnTo>
                <a:lnTo>
                  <a:pt x="208" y="313"/>
                </a:lnTo>
                <a:lnTo>
                  <a:pt x="193" y="317"/>
                </a:lnTo>
                <a:lnTo>
                  <a:pt x="176" y="320"/>
                </a:lnTo>
                <a:lnTo>
                  <a:pt x="160" y="320"/>
                </a:lnTo>
                <a:lnTo>
                  <a:pt x="143" y="320"/>
                </a:lnTo>
                <a:lnTo>
                  <a:pt x="128" y="317"/>
                </a:lnTo>
                <a:lnTo>
                  <a:pt x="113" y="313"/>
                </a:lnTo>
                <a:lnTo>
                  <a:pt x="98" y="308"/>
                </a:lnTo>
                <a:lnTo>
                  <a:pt x="83" y="302"/>
                </a:lnTo>
                <a:lnTo>
                  <a:pt x="70" y="293"/>
                </a:lnTo>
                <a:lnTo>
                  <a:pt x="58" y="283"/>
                </a:lnTo>
                <a:lnTo>
                  <a:pt x="47" y="273"/>
                </a:lnTo>
                <a:lnTo>
                  <a:pt x="37" y="262"/>
                </a:lnTo>
                <a:lnTo>
                  <a:pt x="27" y="250"/>
                </a:lnTo>
                <a:lnTo>
                  <a:pt x="20" y="237"/>
                </a:lnTo>
                <a:lnTo>
                  <a:pt x="13" y="223"/>
                </a:lnTo>
                <a:lnTo>
                  <a:pt x="7" y="208"/>
                </a:lnTo>
                <a:lnTo>
                  <a:pt x="3" y="192"/>
                </a:lnTo>
                <a:lnTo>
                  <a:pt x="2" y="177"/>
                </a:lnTo>
                <a:lnTo>
                  <a:pt x="0" y="160"/>
                </a:lnTo>
                <a:lnTo>
                  <a:pt x="2" y="143"/>
                </a:lnTo>
                <a:lnTo>
                  <a:pt x="3" y="128"/>
                </a:lnTo>
                <a:lnTo>
                  <a:pt x="7" y="112"/>
                </a:lnTo>
                <a:lnTo>
                  <a:pt x="13" y="98"/>
                </a:lnTo>
                <a:lnTo>
                  <a:pt x="20" y="83"/>
                </a:lnTo>
                <a:lnTo>
                  <a:pt x="27" y="70"/>
                </a:lnTo>
                <a:lnTo>
                  <a:pt x="37" y="58"/>
                </a:lnTo>
                <a:lnTo>
                  <a:pt x="47" y="47"/>
                </a:lnTo>
                <a:lnTo>
                  <a:pt x="58" y="37"/>
                </a:lnTo>
                <a:lnTo>
                  <a:pt x="70" y="27"/>
                </a:lnTo>
                <a:lnTo>
                  <a:pt x="83" y="19"/>
                </a:lnTo>
                <a:lnTo>
                  <a:pt x="98" y="12"/>
                </a:lnTo>
                <a:lnTo>
                  <a:pt x="113" y="7"/>
                </a:lnTo>
                <a:lnTo>
                  <a:pt x="128" y="4"/>
                </a:lnTo>
                <a:lnTo>
                  <a:pt x="143" y="0"/>
                </a:lnTo>
                <a:lnTo>
                  <a:pt x="160" y="0"/>
                </a:lnTo>
                <a:lnTo>
                  <a:pt x="176" y="0"/>
                </a:lnTo>
                <a:lnTo>
                  <a:pt x="193" y="4"/>
                </a:lnTo>
                <a:lnTo>
                  <a:pt x="208" y="7"/>
                </a:lnTo>
                <a:lnTo>
                  <a:pt x="223" y="12"/>
                </a:lnTo>
                <a:lnTo>
                  <a:pt x="236" y="19"/>
                </a:lnTo>
                <a:lnTo>
                  <a:pt x="250" y="27"/>
                </a:lnTo>
                <a:lnTo>
                  <a:pt x="261" y="37"/>
                </a:lnTo>
                <a:lnTo>
                  <a:pt x="273" y="47"/>
                </a:lnTo>
                <a:lnTo>
                  <a:pt x="285" y="58"/>
                </a:lnTo>
                <a:lnTo>
                  <a:pt x="293" y="70"/>
                </a:lnTo>
                <a:lnTo>
                  <a:pt x="301" y="83"/>
                </a:lnTo>
                <a:lnTo>
                  <a:pt x="308" y="98"/>
                </a:lnTo>
                <a:lnTo>
                  <a:pt x="313" y="112"/>
                </a:lnTo>
                <a:lnTo>
                  <a:pt x="318" y="128"/>
                </a:lnTo>
                <a:lnTo>
                  <a:pt x="320" y="143"/>
                </a:lnTo>
                <a:lnTo>
                  <a:pt x="321" y="160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5" name="Freeform 469"/>
          <p:cNvSpPr>
            <a:spLocks noEditPoints="1"/>
          </p:cNvSpPr>
          <p:nvPr/>
        </p:nvSpPr>
        <p:spPr bwMode="auto">
          <a:xfrm>
            <a:off x="1612900" y="2114550"/>
            <a:ext cx="350838" cy="350838"/>
          </a:xfrm>
          <a:custGeom>
            <a:avLst/>
            <a:gdLst>
              <a:gd name="T0" fmla="*/ 342900 w 221"/>
              <a:gd name="T1" fmla="*/ 227013 h 221"/>
              <a:gd name="T2" fmla="*/ 298450 w 221"/>
              <a:gd name="T3" fmla="*/ 300038 h 221"/>
              <a:gd name="T4" fmla="*/ 227013 w 221"/>
              <a:gd name="T5" fmla="*/ 342900 h 221"/>
              <a:gd name="T6" fmla="*/ 155575 w 221"/>
              <a:gd name="T7" fmla="*/ 350838 h 221"/>
              <a:gd name="T8" fmla="*/ 76200 w 221"/>
              <a:gd name="T9" fmla="*/ 322263 h 221"/>
              <a:gd name="T10" fmla="*/ 20638 w 221"/>
              <a:gd name="T11" fmla="*/ 258763 h 221"/>
              <a:gd name="T12" fmla="*/ 0 w 221"/>
              <a:gd name="T13" fmla="*/ 176213 h 221"/>
              <a:gd name="T14" fmla="*/ 12700 w 221"/>
              <a:gd name="T15" fmla="*/ 107950 h 221"/>
              <a:gd name="T16" fmla="*/ 63500 w 221"/>
              <a:gd name="T17" fmla="*/ 38100 h 221"/>
              <a:gd name="T18" fmla="*/ 139700 w 221"/>
              <a:gd name="T19" fmla="*/ 1588 h 221"/>
              <a:gd name="T20" fmla="*/ 211138 w 221"/>
              <a:gd name="T21" fmla="*/ 1588 h 221"/>
              <a:gd name="T22" fmla="*/ 287338 w 221"/>
              <a:gd name="T23" fmla="*/ 38100 h 221"/>
              <a:gd name="T24" fmla="*/ 338138 w 221"/>
              <a:gd name="T25" fmla="*/ 107950 h 221"/>
              <a:gd name="T26" fmla="*/ 350838 w 221"/>
              <a:gd name="T27" fmla="*/ 176213 h 221"/>
              <a:gd name="T28" fmla="*/ 15875 w 221"/>
              <a:gd name="T29" fmla="*/ 157163 h 221"/>
              <a:gd name="T30" fmla="*/ 58738 w 221"/>
              <a:gd name="T31" fmla="*/ 184150 h 221"/>
              <a:gd name="T32" fmla="*/ 106363 w 221"/>
              <a:gd name="T33" fmla="*/ 157163 h 221"/>
              <a:gd name="T34" fmla="*/ 79375 w 221"/>
              <a:gd name="T35" fmla="*/ 115888 h 221"/>
              <a:gd name="T36" fmla="*/ 206375 w 221"/>
              <a:gd name="T37" fmla="*/ 20638 h 221"/>
              <a:gd name="T38" fmla="*/ 111125 w 221"/>
              <a:gd name="T39" fmla="*/ 28575 h 221"/>
              <a:gd name="T40" fmla="*/ 144463 w 221"/>
              <a:gd name="T41" fmla="*/ 93663 h 221"/>
              <a:gd name="T42" fmla="*/ 179388 w 221"/>
              <a:gd name="T43" fmla="*/ 101600 h 221"/>
              <a:gd name="T44" fmla="*/ 206375 w 221"/>
              <a:gd name="T45" fmla="*/ 20638 h 221"/>
              <a:gd name="T46" fmla="*/ 325438 w 221"/>
              <a:gd name="T47" fmla="*/ 125413 h 221"/>
              <a:gd name="T48" fmla="*/ 282575 w 221"/>
              <a:gd name="T49" fmla="*/ 80963 h 221"/>
              <a:gd name="T50" fmla="*/ 246063 w 221"/>
              <a:gd name="T51" fmla="*/ 144463 h 221"/>
              <a:gd name="T52" fmla="*/ 277813 w 221"/>
              <a:gd name="T53" fmla="*/ 168275 h 221"/>
              <a:gd name="T54" fmla="*/ 52388 w 221"/>
              <a:gd name="T55" fmla="*/ 282575 h 221"/>
              <a:gd name="T56" fmla="*/ 119063 w 221"/>
              <a:gd name="T57" fmla="*/ 330200 h 221"/>
              <a:gd name="T58" fmla="*/ 147638 w 221"/>
              <a:gd name="T59" fmla="*/ 276225 h 221"/>
              <a:gd name="T60" fmla="*/ 134938 w 221"/>
              <a:gd name="T61" fmla="*/ 239713 h 221"/>
              <a:gd name="T62" fmla="*/ 66675 w 221"/>
              <a:gd name="T63" fmla="*/ 266700 h 221"/>
              <a:gd name="T64" fmla="*/ 266700 w 221"/>
              <a:gd name="T65" fmla="*/ 306388 h 221"/>
              <a:gd name="T66" fmla="*/ 301625 w 221"/>
              <a:gd name="T67" fmla="*/ 252413 h 221"/>
              <a:gd name="T68" fmla="*/ 227013 w 221"/>
              <a:gd name="T69" fmla="*/ 234950 h 221"/>
              <a:gd name="T70" fmla="*/ 215900 w 221"/>
              <a:gd name="T71" fmla="*/ 282575 h 221"/>
              <a:gd name="T72" fmla="*/ 171450 w 221"/>
              <a:gd name="T73" fmla="*/ 120650 h 221"/>
              <a:gd name="T74" fmla="*/ 160338 w 221"/>
              <a:gd name="T75" fmla="*/ 131763 h 221"/>
              <a:gd name="T76" fmla="*/ 171450 w 221"/>
              <a:gd name="T77" fmla="*/ 141288 h 221"/>
              <a:gd name="T78" fmla="*/ 182563 w 221"/>
              <a:gd name="T79" fmla="*/ 131763 h 221"/>
              <a:gd name="T80" fmla="*/ 171450 w 221"/>
              <a:gd name="T81" fmla="*/ 120650 h 221"/>
              <a:gd name="T82" fmla="*/ 206375 w 221"/>
              <a:gd name="T83" fmla="*/ 155575 h 221"/>
              <a:gd name="T84" fmla="*/ 211138 w 221"/>
              <a:gd name="T85" fmla="*/ 168275 h 221"/>
              <a:gd name="T86" fmla="*/ 223838 w 221"/>
              <a:gd name="T87" fmla="*/ 163513 h 221"/>
              <a:gd name="T88" fmla="*/ 219075 w 221"/>
              <a:gd name="T89" fmla="*/ 149225 h 221"/>
              <a:gd name="T90" fmla="*/ 200025 w 221"/>
              <a:gd name="T91" fmla="*/ 196850 h 221"/>
              <a:gd name="T92" fmla="*/ 195263 w 221"/>
              <a:gd name="T93" fmla="*/ 212725 h 221"/>
              <a:gd name="T94" fmla="*/ 207963 w 221"/>
              <a:gd name="T95" fmla="*/ 219075 h 221"/>
              <a:gd name="T96" fmla="*/ 214313 w 221"/>
              <a:gd name="T97" fmla="*/ 204788 h 221"/>
              <a:gd name="T98" fmla="*/ 150813 w 221"/>
              <a:gd name="T99" fmla="*/ 200025 h 221"/>
              <a:gd name="T100" fmla="*/ 139700 w 221"/>
              <a:gd name="T101" fmla="*/ 211138 h 221"/>
              <a:gd name="T102" fmla="*/ 150813 w 221"/>
              <a:gd name="T103" fmla="*/ 220663 h 221"/>
              <a:gd name="T104" fmla="*/ 160338 w 221"/>
              <a:gd name="T105" fmla="*/ 211138 h 221"/>
              <a:gd name="T106" fmla="*/ 150813 w 221"/>
              <a:gd name="T107" fmla="*/ 200025 h 221"/>
              <a:gd name="T108" fmla="*/ 120650 w 221"/>
              <a:gd name="T109" fmla="*/ 157163 h 221"/>
              <a:gd name="T110" fmla="*/ 120650 w 221"/>
              <a:gd name="T111" fmla="*/ 173038 h 221"/>
              <a:gd name="T112" fmla="*/ 136525 w 221"/>
              <a:gd name="T113" fmla="*/ 173038 h 221"/>
              <a:gd name="T114" fmla="*/ 136525 w 221"/>
              <a:gd name="T115" fmla="*/ 157163 h 221"/>
              <a:gd name="T116" fmla="*/ 174625 w 221"/>
              <a:gd name="T117" fmla="*/ 149225 h 221"/>
              <a:gd name="T118" fmla="*/ 147638 w 221"/>
              <a:gd name="T119" fmla="*/ 176213 h 221"/>
              <a:gd name="T120" fmla="*/ 174625 w 221"/>
              <a:gd name="T121" fmla="*/ 200025 h 221"/>
              <a:gd name="T122" fmla="*/ 198438 w 221"/>
              <a:gd name="T123" fmla="*/ 176213 h 221"/>
              <a:gd name="T124" fmla="*/ 174625 w 221"/>
              <a:gd name="T125" fmla="*/ 149225 h 22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21"/>
              <a:gd name="T190" fmla="*/ 0 h 221"/>
              <a:gd name="T191" fmla="*/ 221 w 221"/>
              <a:gd name="T192" fmla="*/ 221 h 22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21" h="221">
                <a:moveTo>
                  <a:pt x="221" y="111"/>
                </a:moveTo>
                <a:lnTo>
                  <a:pt x="221" y="111"/>
                </a:lnTo>
                <a:lnTo>
                  <a:pt x="221" y="121"/>
                </a:lnTo>
                <a:lnTo>
                  <a:pt x="220" y="133"/>
                </a:lnTo>
                <a:lnTo>
                  <a:pt x="216" y="143"/>
                </a:lnTo>
                <a:lnTo>
                  <a:pt x="213" y="153"/>
                </a:lnTo>
                <a:lnTo>
                  <a:pt x="208" y="163"/>
                </a:lnTo>
                <a:lnTo>
                  <a:pt x="203" y="173"/>
                </a:lnTo>
                <a:lnTo>
                  <a:pt x="196" y="181"/>
                </a:lnTo>
                <a:lnTo>
                  <a:pt x="188" y="189"/>
                </a:lnTo>
                <a:lnTo>
                  <a:pt x="181" y="196"/>
                </a:lnTo>
                <a:lnTo>
                  <a:pt x="173" y="203"/>
                </a:lnTo>
                <a:lnTo>
                  <a:pt x="163" y="208"/>
                </a:lnTo>
                <a:lnTo>
                  <a:pt x="153" y="213"/>
                </a:lnTo>
                <a:lnTo>
                  <a:pt x="143" y="216"/>
                </a:lnTo>
                <a:lnTo>
                  <a:pt x="133" y="219"/>
                </a:lnTo>
                <a:lnTo>
                  <a:pt x="121" y="221"/>
                </a:lnTo>
                <a:lnTo>
                  <a:pt x="110" y="221"/>
                </a:lnTo>
                <a:lnTo>
                  <a:pt x="98" y="221"/>
                </a:lnTo>
                <a:lnTo>
                  <a:pt x="88" y="219"/>
                </a:lnTo>
                <a:lnTo>
                  <a:pt x="76" y="216"/>
                </a:lnTo>
                <a:lnTo>
                  <a:pt x="67" y="213"/>
                </a:lnTo>
                <a:lnTo>
                  <a:pt x="57" y="208"/>
                </a:lnTo>
                <a:lnTo>
                  <a:pt x="48" y="203"/>
                </a:lnTo>
                <a:lnTo>
                  <a:pt x="40" y="196"/>
                </a:lnTo>
                <a:lnTo>
                  <a:pt x="32" y="189"/>
                </a:lnTo>
                <a:lnTo>
                  <a:pt x="25" y="181"/>
                </a:lnTo>
                <a:lnTo>
                  <a:pt x="18" y="173"/>
                </a:lnTo>
                <a:lnTo>
                  <a:pt x="13" y="163"/>
                </a:lnTo>
                <a:lnTo>
                  <a:pt x="8" y="153"/>
                </a:lnTo>
                <a:lnTo>
                  <a:pt x="5" y="143"/>
                </a:lnTo>
                <a:lnTo>
                  <a:pt x="2" y="133"/>
                </a:lnTo>
                <a:lnTo>
                  <a:pt x="0" y="121"/>
                </a:lnTo>
                <a:lnTo>
                  <a:pt x="0" y="111"/>
                </a:lnTo>
                <a:lnTo>
                  <a:pt x="0" y="99"/>
                </a:lnTo>
                <a:lnTo>
                  <a:pt x="2" y="88"/>
                </a:lnTo>
                <a:lnTo>
                  <a:pt x="5" y="78"/>
                </a:lnTo>
                <a:lnTo>
                  <a:pt x="8" y="68"/>
                </a:lnTo>
                <a:lnTo>
                  <a:pt x="13" y="58"/>
                </a:lnTo>
                <a:lnTo>
                  <a:pt x="18" y="48"/>
                </a:lnTo>
                <a:lnTo>
                  <a:pt x="25" y="39"/>
                </a:lnTo>
                <a:lnTo>
                  <a:pt x="32" y="33"/>
                </a:lnTo>
                <a:lnTo>
                  <a:pt x="40" y="24"/>
                </a:lnTo>
                <a:lnTo>
                  <a:pt x="48" y="18"/>
                </a:lnTo>
                <a:lnTo>
                  <a:pt x="57" y="13"/>
                </a:lnTo>
                <a:lnTo>
                  <a:pt x="67" y="8"/>
                </a:lnTo>
                <a:lnTo>
                  <a:pt x="76" y="4"/>
                </a:lnTo>
                <a:lnTo>
                  <a:pt x="88" y="1"/>
                </a:lnTo>
                <a:lnTo>
                  <a:pt x="98" y="0"/>
                </a:lnTo>
                <a:lnTo>
                  <a:pt x="110" y="0"/>
                </a:lnTo>
                <a:lnTo>
                  <a:pt x="121" y="0"/>
                </a:lnTo>
                <a:lnTo>
                  <a:pt x="133" y="1"/>
                </a:lnTo>
                <a:lnTo>
                  <a:pt x="143" y="4"/>
                </a:lnTo>
                <a:lnTo>
                  <a:pt x="153" y="8"/>
                </a:lnTo>
                <a:lnTo>
                  <a:pt x="163" y="13"/>
                </a:lnTo>
                <a:lnTo>
                  <a:pt x="173" y="18"/>
                </a:lnTo>
                <a:lnTo>
                  <a:pt x="181" y="24"/>
                </a:lnTo>
                <a:lnTo>
                  <a:pt x="188" y="33"/>
                </a:lnTo>
                <a:lnTo>
                  <a:pt x="196" y="39"/>
                </a:lnTo>
                <a:lnTo>
                  <a:pt x="203" y="48"/>
                </a:lnTo>
                <a:lnTo>
                  <a:pt x="208" y="58"/>
                </a:lnTo>
                <a:lnTo>
                  <a:pt x="213" y="68"/>
                </a:lnTo>
                <a:lnTo>
                  <a:pt x="216" y="78"/>
                </a:lnTo>
                <a:lnTo>
                  <a:pt x="220" y="88"/>
                </a:lnTo>
                <a:lnTo>
                  <a:pt x="221" y="99"/>
                </a:lnTo>
                <a:lnTo>
                  <a:pt x="221" y="111"/>
                </a:lnTo>
                <a:close/>
                <a:moveTo>
                  <a:pt x="22" y="59"/>
                </a:moveTo>
                <a:lnTo>
                  <a:pt x="22" y="59"/>
                </a:lnTo>
                <a:lnTo>
                  <a:pt x="20" y="66"/>
                </a:lnTo>
                <a:lnTo>
                  <a:pt x="15" y="81"/>
                </a:lnTo>
                <a:lnTo>
                  <a:pt x="10" y="99"/>
                </a:lnTo>
                <a:lnTo>
                  <a:pt x="8" y="109"/>
                </a:lnTo>
                <a:lnTo>
                  <a:pt x="10" y="119"/>
                </a:lnTo>
                <a:lnTo>
                  <a:pt x="18" y="119"/>
                </a:lnTo>
                <a:lnTo>
                  <a:pt x="37" y="116"/>
                </a:lnTo>
                <a:lnTo>
                  <a:pt x="47" y="114"/>
                </a:lnTo>
                <a:lnTo>
                  <a:pt x="55" y="111"/>
                </a:lnTo>
                <a:lnTo>
                  <a:pt x="62" y="106"/>
                </a:lnTo>
                <a:lnTo>
                  <a:pt x="65" y="103"/>
                </a:lnTo>
                <a:lnTo>
                  <a:pt x="67" y="99"/>
                </a:lnTo>
                <a:lnTo>
                  <a:pt x="65" y="91"/>
                </a:lnTo>
                <a:lnTo>
                  <a:pt x="63" y="84"/>
                </a:lnTo>
                <a:lnTo>
                  <a:pt x="57" y="78"/>
                </a:lnTo>
                <a:lnTo>
                  <a:pt x="50" y="73"/>
                </a:lnTo>
                <a:lnTo>
                  <a:pt x="33" y="64"/>
                </a:lnTo>
                <a:lnTo>
                  <a:pt x="22" y="59"/>
                </a:lnTo>
                <a:close/>
                <a:moveTo>
                  <a:pt x="130" y="13"/>
                </a:moveTo>
                <a:lnTo>
                  <a:pt x="130" y="13"/>
                </a:lnTo>
                <a:lnTo>
                  <a:pt x="125" y="13"/>
                </a:lnTo>
                <a:lnTo>
                  <a:pt x="108" y="11"/>
                </a:lnTo>
                <a:lnTo>
                  <a:pt x="90" y="13"/>
                </a:lnTo>
                <a:lnTo>
                  <a:pt x="80" y="14"/>
                </a:lnTo>
                <a:lnTo>
                  <a:pt x="70" y="18"/>
                </a:lnTo>
                <a:lnTo>
                  <a:pt x="73" y="24"/>
                </a:lnTo>
                <a:lnTo>
                  <a:pt x="80" y="43"/>
                </a:lnTo>
                <a:lnTo>
                  <a:pt x="85" y="51"/>
                </a:lnTo>
                <a:lnTo>
                  <a:pt x="91" y="59"/>
                </a:lnTo>
                <a:lnTo>
                  <a:pt x="98" y="64"/>
                </a:lnTo>
                <a:lnTo>
                  <a:pt x="101" y="66"/>
                </a:lnTo>
                <a:lnTo>
                  <a:pt x="105" y="66"/>
                </a:lnTo>
                <a:lnTo>
                  <a:pt x="113" y="64"/>
                </a:lnTo>
                <a:lnTo>
                  <a:pt x="118" y="59"/>
                </a:lnTo>
                <a:lnTo>
                  <a:pt x="123" y="51"/>
                </a:lnTo>
                <a:lnTo>
                  <a:pt x="126" y="43"/>
                </a:lnTo>
                <a:lnTo>
                  <a:pt x="130" y="26"/>
                </a:lnTo>
                <a:lnTo>
                  <a:pt x="130" y="13"/>
                </a:lnTo>
                <a:close/>
                <a:moveTo>
                  <a:pt x="211" y="103"/>
                </a:moveTo>
                <a:lnTo>
                  <a:pt x="211" y="103"/>
                </a:lnTo>
                <a:lnTo>
                  <a:pt x="210" y="96"/>
                </a:lnTo>
                <a:lnTo>
                  <a:pt x="205" y="79"/>
                </a:lnTo>
                <a:lnTo>
                  <a:pt x="195" y="61"/>
                </a:lnTo>
                <a:lnTo>
                  <a:pt x="190" y="53"/>
                </a:lnTo>
                <a:lnTo>
                  <a:pt x="183" y="46"/>
                </a:lnTo>
                <a:lnTo>
                  <a:pt x="178" y="51"/>
                </a:lnTo>
                <a:lnTo>
                  <a:pt x="166" y="63"/>
                </a:lnTo>
                <a:lnTo>
                  <a:pt x="160" y="71"/>
                </a:lnTo>
                <a:lnTo>
                  <a:pt x="156" y="79"/>
                </a:lnTo>
                <a:lnTo>
                  <a:pt x="155" y="86"/>
                </a:lnTo>
                <a:lnTo>
                  <a:pt x="155" y="91"/>
                </a:lnTo>
                <a:lnTo>
                  <a:pt x="155" y="94"/>
                </a:lnTo>
                <a:lnTo>
                  <a:pt x="160" y="101"/>
                </a:lnTo>
                <a:lnTo>
                  <a:pt x="166" y="104"/>
                </a:lnTo>
                <a:lnTo>
                  <a:pt x="175" y="106"/>
                </a:lnTo>
                <a:lnTo>
                  <a:pt x="183" y="108"/>
                </a:lnTo>
                <a:lnTo>
                  <a:pt x="200" y="106"/>
                </a:lnTo>
                <a:lnTo>
                  <a:pt x="211" y="103"/>
                </a:lnTo>
                <a:close/>
                <a:moveTo>
                  <a:pt x="33" y="178"/>
                </a:moveTo>
                <a:lnTo>
                  <a:pt x="33" y="178"/>
                </a:lnTo>
                <a:lnTo>
                  <a:pt x="38" y="183"/>
                </a:lnTo>
                <a:lnTo>
                  <a:pt x="50" y="193"/>
                </a:lnTo>
                <a:lnTo>
                  <a:pt x="67" y="203"/>
                </a:lnTo>
                <a:lnTo>
                  <a:pt x="75" y="208"/>
                </a:lnTo>
                <a:lnTo>
                  <a:pt x="85" y="209"/>
                </a:lnTo>
                <a:lnTo>
                  <a:pt x="86" y="203"/>
                </a:lnTo>
                <a:lnTo>
                  <a:pt x="91" y="184"/>
                </a:lnTo>
                <a:lnTo>
                  <a:pt x="93" y="174"/>
                </a:lnTo>
                <a:lnTo>
                  <a:pt x="93" y="164"/>
                </a:lnTo>
                <a:lnTo>
                  <a:pt x="90" y="156"/>
                </a:lnTo>
                <a:lnTo>
                  <a:pt x="88" y="153"/>
                </a:lnTo>
                <a:lnTo>
                  <a:pt x="85" y="151"/>
                </a:lnTo>
                <a:lnTo>
                  <a:pt x="78" y="148"/>
                </a:lnTo>
                <a:lnTo>
                  <a:pt x="70" y="148"/>
                </a:lnTo>
                <a:lnTo>
                  <a:pt x="63" y="151"/>
                </a:lnTo>
                <a:lnTo>
                  <a:pt x="55" y="156"/>
                </a:lnTo>
                <a:lnTo>
                  <a:pt x="42" y="168"/>
                </a:lnTo>
                <a:lnTo>
                  <a:pt x="33" y="178"/>
                </a:lnTo>
                <a:close/>
                <a:moveTo>
                  <a:pt x="150" y="204"/>
                </a:moveTo>
                <a:lnTo>
                  <a:pt x="150" y="204"/>
                </a:lnTo>
                <a:lnTo>
                  <a:pt x="168" y="193"/>
                </a:lnTo>
                <a:lnTo>
                  <a:pt x="183" y="179"/>
                </a:lnTo>
                <a:lnTo>
                  <a:pt x="190" y="171"/>
                </a:lnTo>
                <a:lnTo>
                  <a:pt x="196" y="163"/>
                </a:lnTo>
                <a:lnTo>
                  <a:pt x="190" y="159"/>
                </a:lnTo>
                <a:lnTo>
                  <a:pt x="176" y="151"/>
                </a:lnTo>
                <a:lnTo>
                  <a:pt x="166" y="146"/>
                </a:lnTo>
                <a:lnTo>
                  <a:pt x="158" y="144"/>
                </a:lnTo>
                <a:lnTo>
                  <a:pt x="150" y="144"/>
                </a:lnTo>
                <a:lnTo>
                  <a:pt x="143" y="148"/>
                </a:lnTo>
                <a:lnTo>
                  <a:pt x="138" y="153"/>
                </a:lnTo>
                <a:lnTo>
                  <a:pt x="136" y="161"/>
                </a:lnTo>
                <a:lnTo>
                  <a:pt x="136" y="169"/>
                </a:lnTo>
                <a:lnTo>
                  <a:pt x="136" y="178"/>
                </a:lnTo>
                <a:lnTo>
                  <a:pt x="143" y="194"/>
                </a:lnTo>
                <a:lnTo>
                  <a:pt x="150" y="204"/>
                </a:lnTo>
                <a:close/>
                <a:moveTo>
                  <a:pt x="108" y="76"/>
                </a:moveTo>
                <a:lnTo>
                  <a:pt x="108" y="76"/>
                </a:lnTo>
                <a:lnTo>
                  <a:pt x="105" y="78"/>
                </a:lnTo>
                <a:lnTo>
                  <a:pt x="103" y="78"/>
                </a:lnTo>
                <a:lnTo>
                  <a:pt x="101" y="81"/>
                </a:lnTo>
                <a:lnTo>
                  <a:pt x="101" y="83"/>
                </a:lnTo>
                <a:lnTo>
                  <a:pt x="101" y="86"/>
                </a:lnTo>
                <a:lnTo>
                  <a:pt x="103" y="88"/>
                </a:lnTo>
                <a:lnTo>
                  <a:pt x="105" y="89"/>
                </a:lnTo>
                <a:lnTo>
                  <a:pt x="108" y="89"/>
                </a:lnTo>
                <a:lnTo>
                  <a:pt x="110" y="89"/>
                </a:lnTo>
                <a:lnTo>
                  <a:pt x="111" y="88"/>
                </a:lnTo>
                <a:lnTo>
                  <a:pt x="113" y="86"/>
                </a:lnTo>
                <a:lnTo>
                  <a:pt x="115" y="83"/>
                </a:lnTo>
                <a:lnTo>
                  <a:pt x="113" y="81"/>
                </a:lnTo>
                <a:lnTo>
                  <a:pt x="111" y="78"/>
                </a:lnTo>
                <a:lnTo>
                  <a:pt x="110" y="78"/>
                </a:lnTo>
                <a:lnTo>
                  <a:pt x="108" y="76"/>
                </a:lnTo>
                <a:close/>
                <a:moveTo>
                  <a:pt x="136" y="94"/>
                </a:moveTo>
                <a:lnTo>
                  <a:pt x="136" y="94"/>
                </a:lnTo>
                <a:lnTo>
                  <a:pt x="133" y="94"/>
                </a:lnTo>
                <a:lnTo>
                  <a:pt x="131" y="96"/>
                </a:lnTo>
                <a:lnTo>
                  <a:pt x="130" y="98"/>
                </a:lnTo>
                <a:lnTo>
                  <a:pt x="130" y="101"/>
                </a:lnTo>
                <a:lnTo>
                  <a:pt x="130" y="103"/>
                </a:lnTo>
                <a:lnTo>
                  <a:pt x="131" y="106"/>
                </a:lnTo>
                <a:lnTo>
                  <a:pt x="133" y="106"/>
                </a:lnTo>
                <a:lnTo>
                  <a:pt x="136" y="108"/>
                </a:lnTo>
                <a:lnTo>
                  <a:pt x="138" y="106"/>
                </a:lnTo>
                <a:lnTo>
                  <a:pt x="140" y="106"/>
                </a:lnTo>
                <a:lnTo>
                  <a:pt x="141" y="103"/>
                </a:lnTo>
                <a:lnTo>
                  <a:pt x="143" y="101"/>
                </a:lnTo>
                <a:lnTo>
                  <a:pt x="141" y="98"/>
                </a:lnTo>
                <a:lnTo>
                  <a:pt x="140" y="96"/>
                </a:lnTo>
                <a:lnTo>
                  <a:pt x="138" y="94"/>
                </a:lnTo>
                <a:lnTo>
                  <a:pt x="136" y="94"/>
                </a:lnTo>
                <a:close/>
                <a:moveTo>
                  <a:pt x="130" y="124"/>
                </a:moveTo>
                <a:lnTo>
                  <a:pt x="130" y="124"/>
                </a:lnTo>
                <a:lnTo>
                  <a:pt x="126" y="124"/>
                </a:lnTo>
                <a:lnTo>
                  <a:pt x="125" y="126"/>
                </a:lnTo>
                <a:lnTo>
                  <a:pt x="123" y="129"/>
                </a:lnTo>
                <a:lnTo>
                  <a:pt x="123" y="131"/>
                </a:lnTo>
                <a:lnTo>
                  <a:pt x="123" y="134"/>
                </a:lnTo>
                <a:lnTo>
                  <a:pt x="125" y="136"/>
                </a:lnTo>
                <a:lnTo>
                  <a:pt x="126" y="138"/>
                </a:lnTo>
                <a:lnTo>
                  <a:pt x="130" y="138"/>
                </a:lnTo>
                <a:lnTo>
                  <a:pt x="131" y="138"/>
                </a:lnTo>
                <a:lnTo>
                  <a:pt x="133" y="136"/>
                </a:lnTo>
                <a:lnTo>
                  <a:pt x="135" y="134"/>
                </a:lnTo>
                <a:lnTo>
                  <a:pt x="136" y="131"/>
                </a:lnTo>
                <a:lnTo>
                  <a:pt x="135" y="129"/>
                </a:lnTo>
                <a:lnTo>
                  <a:pt x="133" y="126"/>
                </a:lnTo>
                <a:lnTo>
                  <a:pt x="131" y="124"/>
                </a:lnTo>
                <a:lnTo>
                  <a:pt x="130" y="124"/>
                </a:lnTo>
                <a:close/>
                <a:moveTo>
                  <a:pt x="95" y="126"/>
                </a:moveTo>
                <a:lnTo>
                  <a:pt x="95" y="126"/>
                </a:lnTo>
                <a:lnTo>
                  <a:pt x="91" y="128"/>
                </a:lnTo>
                <a:lnTo>
                  <a:pt x="90" y="129"/>
                </a:lnTo>
                <a:lnTo>
                  <a:pt x="88" y="131"/>
                </a:lnTo>
                <a:lnTo>
                  <a:pt x="88" y="133"/>
                </a:lnTo>
                <a:lnTo>
                  <a:pt x="88" y="136"/>
                </a:lnTo>
                <a:lnTo>
                  <a:pt x="90" y="138"/>
                </a:lnTo>
                <a:lnTo>
                  <a:pt x="91" y="139"/>
                </a:lnTo>
                <a:lnTo>
                  <a:pt x="95" y="139"/>
                </a:lnTo>
                <a:lnTo>
                  <a:pt x="98" y="139"/>
                </a:lnTo>
                <a:lnTo>
                  <a:pt x="100" y="138"/>
                </a:lnTo>
                <a:lnTo>
                  <a:pt x="101" y="136"/>
                </a:lnTo>
                <a:lnTo>
                  <a:pt x="101" y="133"/>
                </a:lnTo>
                <a:lnTo>
                  <a:pt x="101" y="131"/>
                </a:lnTo>
                <a:lnTo>
                  <a:pt x="100" y="129"/>
                </a:lnTo>
                <a:lnTo>
                  <a:pt x="98" y="128"/>
                </a:lnTo>
                <a:lnTo>
                  <a:pt x="95" y="126"/>
                </a:lnTo>
                <a:close/>
                <a:moveTo>
                  <a:pt x="81" y="98"/>
                </a:moveTo>
                <a:lnTo>
                  <a:pt x="81" y="98"/>
                </a:lnTo>
                <a:lnTo>
                  <a:pt x="78" y="98"/>
                </a:lnTo>
                <a:lnTo>
                  <a:pt x="76" y="99"/>
                </a:lnTo>
                <a:lnTo>
                  <a:pt x="75" y="101"/>
                </a:lnTo>
                <a:lnTo>
                  <a:pt x="75" y="104"/>
                </a:lnTo>
                <a:lnTo>
                  <a:pt x="75" y="106"/>
                </a:lnTo>
                <a:lnTo>
                  <a:pt x="76" y="109"/>
                </a:lnTo>
                <a:lnTo>
                  <a:pt x="78" y="111"/>
                </a:lnTo>
                <a:lnTo>
                  <a:pt x="81" y="111"/>
                </a:lnTo>
                <a:lnTo>
                  <a:pt x="85" y="111"/>
                </a:lnTo>
                <a:lnTo>
                  <a:pt x="86" y="109"/>
                </a:lnTo>
                <a:lnTo>
                  <a:pt x="88" y="106"/>
                </a:lnTo>
                <a:lnTo>
                  <a:pt x="88" y="104"/>
                </a:lnTo>
                <a:lnTo>
                  <a:pt x="88" y="101"/>
                </a:lnTo>
                <a:lnTo>
                  <a:pt x="86" y="99"/>
                </a:lnTo>
                <a:lnTo>
                  <a:pt x="85" y="98"/>
                </a:lnTo>
                <a:lnTo>
                  <a:pt x="81" y="98"/>
                </a:lnTo>
                <a:close/>
                <a:moveTo>
                  <a:pt x="110" y="94"/>
                </a:moveTo>
                <a:lnTo>
                  <a:pt x="110" y="94"/>
                </a:lnTo>
                <a:lnTo>
                  <a:pt x="103" y="96"/>
                </a:lnTo>
                <a:lnTo>
                  <a:pt x="98" y="99"/>
                </a:lnTo>
                <a:lnTo>
                  <a:pt x="93" y="104"/>
                </a:lnTo>
                <a:lnTo>
                  <a:pt x="93" y="111"/>
                </a:lnTo>
                <a:lnTo>
                  <a:pt x="93" y="116"/>
                </a:lnTo>
                <a:lnTo>
                  <a:pt x="98" y="121"/>
                </a:lnTo>
                <a:lnTo>
                  <a:pt x="103" y="126"/>
                </a:lnTo>
                <a:lnTo>
                  <a:pt x="110" y="126"/>
                </a:lnTo>
                <a:lnTo>
                  <a:pt x="115" y="126"/>
                </a:lnTo>
                <a:lnTo>
                  <a:pt x="120" y="121"/>
                </a:lnTo>
                <a:lnTo>
                  <a:pt x="125" y="116"/>
                </a:lnTo>
                <a:lnTo>
                  <a:pt x="125" y="111"/>
                </a:lnTo>
                <a:lnTo>
                  <a:pt x="125" y="104"/>
                </a:lnTo>
                <a:lnTo>
                  <a:pt x="120" y="99"/>
                </a:lnTo>
                <a:lnTo>
                  <a:pt x="115" y="96"/>
                </a:lnTo>
                <a:lnTo>
                  <a:pt x="110" y="94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470"/>
          <p:cNvSpPr>
            <a:spLocks noEditPoints="1"/>
          </p:cNvSpPr>
          <p:nvPr/>
        </p:nvSpPr>
        <p:spPr bwMode="auto">
          <a:xfrm>
            <a:off x="2170113" y="1435100"/>
            <a:ext cx="981075" cy="887413"/>
          </a:xfrm>
          <a:custGeom>
            <a:avLst/>
            <a:gdLst>
              <a:gd name="T0" fmla="*/ 496888 w 618"/>
              <a:gd name="T1" fmla="*/ 68263 h 559"/>
              <a:gd name="T2" fmla="*/ 560388 w 618"/>
              <a:gd name="T3" fmla="*/ 46038 h 559"/>
              <a:gd name="T4" fmla="*/ 635000 w 618"/>
              <a:gd name="T5" fmla="*/ 28575 h 559"/>
              <a:gd name="T6" fmla="*/ 793750 w 618"/>
              <a:gd name="T7" fmla="*/ 9525 h 559"/>
              <a:gd name="T8" fmla="*/ 925513 w 618"/>
              <a:gd name="T9" fmla="*/ 1588 h 559"/>
              <a:gd name="T10" fmla="*/ 925513 w 618"/>
              <a:gd name="T11" fmla="*/ 350838 h 559"/>
              <a:gd name="T12" fmla="*/ 901700 w 618"/>
              <a:gd name="T13" fmla="*/ 647700 h 559"/>
              <a:gd name="T14" fmla="*/ 901700 w 618"/>
              <a:gd name="T15" fmla="*/ 673100 h 559"/>
              <a:gd name="T16" fmla="*/ 904875 w 618"/>
              <a:gd name="T17" fmla="*/ 709613 h 559"/>
              <a:gd name="T18" fmla="*/ 925513 w 618"/>
              <a:gd name="T19" fmla="*/ 876300 h 559"/>
              <a:gd name="T20" fmla="*/ 15875 w 618"/>
              <a:gd name="T21" fmla="*/ 887413 h 559"/>
              <a:gd name="T22" fmla="*/ 6350 w 618"/>
              <a:gd name="T23" fmla="*/ 804863 h 559"/>
              <a:gd name="T24" fmla="*/ 0 w 618"/>
              <a:gd name="T25" fmla="*/ 541338 h 559"/>
              <a:gd name="T26" fmla="*/ 0 w 618"/>
              <a:gd name="T27" fmla="*/ 485775 h 559"/>
              <a:gd name="T28" fmla="*/ 15875 w 618"/>
              <a:gd name="T29" fmla="*/ 403225 h 559"/>
              <a:gd name="T30" fmla="*/ 26988 w 618"/>
              <a:gd name="T31" fmla="*/ 390525 h 559"/>
              <a:gd name="T32" fmla="*/ 23813 w 618"/>
              <a:gd name="T33" fmla="*/ 395288 h 559"/>
              <a:gd name="T34" fmla="*/ 47625 w 618"/>
              <a:gd name="T35" fmla="*/ 361950 h 559"/>
              <a:gd name="T36" fmla="*/ 63500 w 618"/>
              <a:gd name="T37" fmla="*/ 342900 h 559"/>
              <a:gd name="T38" fmla="*/ 111125 w 618"/>
              <a:gd name="T39" fmla="*/ 300038 h 559"/>
              <a:gd name="T40" fmla="*/ 217488 w 618"/>
              <a:gd name="T41" fmla="*/ 228600 h 559"/>
              <a:gd name="T42" fmla="*/ 369888 w 618"/>
              <a:gd name="T43" fmla="*/ 136525 h 559"/>
              <a:gd name="T44" fmla="*/ 496888 w 618"/>
              <a:gd name="T45" fmla="*/ 68263 h 559"/>
              <a:gd name="T46" fmla="*/ 133350 w 618"/>
              <a:gd name="T47" fmla="*/ 390525 h 559"/>
              <a:gd name="T48" fmla="*/ 973138 w 618"/>
              <a:gd name="T49" fmla="*/ 28575 h 559"/>
              <a:gd name="T50" fmla="*/ 890588 w 618"/>
              <a:gd name="T51" fmla="*/ 28575 h 559"/>
              <a:gd name="T52" fmla="*/ 741363 w 618"/>
              <a:gd name="T53" fmla="*/ 44450 h 559"/>
              <a:gd name="T54" fmla="*/ 619125 w 618"/>
              <a:gd name="T55" fmla="*/ 65088 h 559"/>
              <a:gd name="T56" fmla="*/ 539750 w 618"/>
              <a:gd name="T57" fmla="*/ 84138 h 559"/>
              <a:gd name="T58" fmla="*/ 484188 w 618"/>
              <a:gd name="T59" fmla="*/ 107950 h 559"/>
              <a:gd name="T60" fmla="*/ 352425 w 618"/>
              <a:gd name="T61" fmla="*/ 180975 h 559"/>
              <a:gd name="T62" fmla="*/ 177800 w 618"/>
              <a:gd name="T63" fmla="*/ 292100 h 559"/>
              <a:gd name="T64" fmla="*/ 133350 w 618"/>
              <a:gd name="T65" fmla="*/ 323850 h 559"/>
              <a:gd name="T66" fmla="*/ 95250 w 618"/>
              <a:gd name="T67" fmla="*/ 358775 h 559"/>
              <a:gd name="T68" fmla="*/ 90488 w 618"/>
              <a:gd name="T69" fmla="*/ 374650 h 559"/>
              <a:gd name="T70" fmla="*/ 93663 w 618"/>
              <a:gd name="T71" fmla="*/ 382588 h 559"/>
              <a:gd name="T72" fmla="*/ 106363 w 618"/>
              <a:gd name="T73" fmla="*/ 390525 h 559"/>
              <a:gd name="T74" fmla="*/ 133350 w 618"/>
              <a:gd name="T75" fmla="*/ 390525 h 55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18"/>
              <a:gd name="T115" fmla="*/ 0 h 559"/>
              <a:gd name="T116" fmla="*/ 618 w 618"/>
              <a:gd name="T117" fmla="*/ 559 h 55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18" h="559">
                <a:moveTo>
                  <a:pt x="313" y="43"/>
                </a:moveTo>
                <a:lnTo>
                  <a:pt x="313" y="43"/>
                </a:lnTo>
                <a:lnTo>
                  <a:pt x="332" y="36"/>
                </a:lnTo>
                <a:lnTo>
                  <a:pt x="353" y="29"/>
                </a:lnTo>
                <a:lnTo>
                  <a:pt x="377" y="23"/>
                </a:lnTo>
                <a:lnTo>
                  <a:pt x="400" y="18"/>
                </a:lnTo>
                <a:lnTo>
                  <a:pt x="452" y="11"/>
                </a:lnTo>
                <a:lnTo>
                  <a:pt x="500" y="6"/>
                </a:lnTo>
                <a:lnTo>
                  <a:pt x="546" y="3"/>
                </a:lnTo>
                <a:lnTo>
                  <a:pt x="583" y="1"/>
                </a:lnTo>
                <a:lnTo>
                  <a:pt x="618" y="0"/>
                </a:lnTo>
                <a:lnTo>
                  <a:pt x="583" y="221"/>
                </a:lnTo>
                <a:lnTo>
                  <a:pt x="568" y="283"/>
                </a:lnTo>
                <a:lnTo>
                  <a:pt x="568" y="408"/>
                </a:lnTo>
                <a:lnTo>
                  <a:pt x="568" y="424"/>
                </a:lnTo>
                <a:lnTo>
                  <a:pt x="570" y="447"/>
                </a:lnTo>
                <a:lnTo>
                  <a:pt x="575" y="491"/>
                </a:lnTo>
                <a:lnTo>
                  <a:pt x="583" y="552"/>
                </a:lnTo>
                <a:lnTo>
                  <a:pt x="10" y="559"/>
                </a:lnTo>
                <a:lnTo>
                  <a:pt x="7" y="539"/>
                </a:lnTo>
                <a:lnTo>
                  <a:pt x="4" y="507"/>
                </a:lnTo>
                <a:lnTo>
                  <a:pt x="0" y="423"/>
                </a:lnTo>
                <a:lnTo>
                  <a:pt x="0" y="341"/>
                </a:lnTo>
                <a:lnTo>
                  <a:pt x="0" y="306"/>
                </a:lnTo>
                <a:lnTo>
                  <a:pt x="5" y="279"/>
                </a:lnTo>
                <a:lnTo>
                  <a:pt x="10" y="254"/>
                </a:lnTo>
                <a:lnTo>
                  <a:pt x="17" y="246"/>
                </a:lnTo>
                <a:lnTo>
                  <a:pt x="15" y="249"/>
                </a:lnTo>
                <a:lnTo>
                  <a:pt x="24" y="238"/>
                </a:lnTo>
                <a:lnTo>
                  <a:pt x="30" y="228"/>
                </a:lnTo>
                <a:lnTo>
                  <a:pt x="40" y="216"/>
                </a:lnTo>
                <a:lnTo>
                  <a:pt x="54" y="203"/>
                </a:lnTo>
                <a:lnTo>
                  <a:pt x="70" y="189"/>
                </a:lnTo>
                <a:lnTo>
                  <a:pt x="90" y="174"/>
                </a:lnTo>
                <a:lnTo>
                  <a:pt x="137" y="144"/>
                </a:lnTo>
                <a:lnTo>
                  <a:pt x="187" y="114"/>
                </a:lnTo>
                <a:lnTo>
                  <a:pt x="233" y="86"/>
                </a:lnTo>
                <a:lnTo>
                  <a:pt x="275" y="64"/>
                </a:lnTo>
                <a:lnTo>
                  <a:pt x="313" y="43"/>
                </a:lnTo>
                <a:close/>
                <a:moveTo>
                  <a:pt x="84" y="246"/>
                </a:moveTo>
                <a:lnTo>
                  <a:pt x="583" y="221"/>
                </a:lnTo>
                <a:lnTo>
                  <a:pt x="613" y="18"/>
                </a:lnTo>
                <a:lnTo>
                  <a:pt x="561" y="18"/>
                </a:lnTo>
                <a:lnTo>
                  <a:pt x="513" y="21"/>
                </a:lnTo>
                <a:lnTo>
                  <a:pt x="467" y="28"/>
                </a:lnTo>
                <a:lnTo>
                  <a:pt x="425" y="34"/>
                </a:lnTo>
                <a:lnTo>
                  <a:pt x="390" y="41"/>
                </a:lnTo>
                <a:lnTo>
                  <a:pt x="363" y="46"/>
                </a:lnTo>
                <a:lnTo>
                  <a:pt x="340" y="53"/>
                </a:lnTo>
                <a:lnTo>
                  <a:pt x="305" y="68"/>
                </a:lnTo>
                <a:lnTo>
                  <a:pt x="265" y="89"/>
                </a:lnTo>
                <a:lnTo>
                  <a:pt x="222" y="114"/>
                </a:lnTo>
                <a:lnTo>
                  <a:pt x="180" y="139"/>
                </a:lnTo>
                <a:lnTo>
                  <a:pt x="112" y="184"/>
                </a:lnTo>
                <a:lnTo>
                  <a:pt x="84" y="204"/>
                </a:lnTo>
                <a:lnTo>
                  <a:pt x="67" y="219"/>
                </a:lnTo>
                <a:lnTo>
                  <a:pt x="60" y="226"/>
                </a:lnTo>
                <a:lnTo>
                  <a:pt x="57" y="231"/>
                </a:lnTo>
                <a:lnTo>
                  <a:pt x="57" y="236"/>
                </a:lnTo>
                <a:lnTo>
                  <a:pt x="57" y="239"/>
                </a:lnTo>
                <a:lnTo>
                  <a:pt x="59" y="241"/>
                </a:lnTo>
                <a:lnTo>
                  <a:pt x="60" y="243"/>
                </a:lnTo>
                <a:lnTo>
                  <a:pt x="67" y="246"/>
                </a:lnTo>
                <a:lnTo>
                  <a:pt x="75" y="246"/>
                </a:lnTo>
                <a:lnTo>
                  <a:pt x="84" y="246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7" name="Freeform 471"/>
          <p:cNvSpPr>
            <a:spLocks noEditPoints="1"/>
          </p:cNvSpPr>
          <p:nvPr/>
        </p:nvSpPr>
        <p:spPr bwMode="auto">
          <a:xfrm>
            <a:off x="3076575" y="1428750"/>
            <a:ext cx="849313" cy="877888"/>
          </a:xfrm>
          <a:custGeom>
            <a:avLst/>
            <a:gdLst>
              <a:gd name="T0" fmla="*/ 0 w 535"/>
              <a:gd name="T1" fmla="*/ 646113 h 553"/>
              <a:gd name="T2" fmla="*/ 0 w 535"/>
              <a:gd name="T3" fmla="*/ 449263 h 553"/>
              <a:gd name="T4" fmla="*/ 11113 w 535"/>
              <a:gd name="T5" fmla="*/ 400050 h 553"/>
              <a:gd name="T6" fmla="*/ 77788 w 535"/>
              <a:gd name="T7" fmla="*/ 0 h 553"/>
              <a:gd name="T8" fmla="*/ 130175 w 535"/>
              <a:gd name="T9" fmla="*/ 0 h 553"/>
              <a:gd name="T10" fmla="*/ 320675 w 535"/>
              <a:gd name="T11" fmla="*/ 3175 h 553"/>
              <a:gd name="T12" fmla="*/ 436563 w 535"/>
              <a:gd name="T13" fmla="*/ 14288 h 553"/>
              <a:gd name="T14" fmla="*/ 471488 w 535"/>
              <a:gd name="T15" fmla="*/ 22225 h 553"/>
              <a:gd name="T16" fmla="*/ 504825 w 535"/>
              <a:gd name="T17" fmla="*/ 34925 h 553"/>
              <a:gd name="T18" fmla="*/ 587375 w 535"/>
              <a:gd name="T19" fmla="*/ 66675 h 553"/>
              <a:gd name="T20" fmla="*/ 690563 w 535"/>
              <a:gd name="T21" fmla="*/ 115888 h 553"/>
              <a:gd name="T22" fmla="*/ 769938 w 535"/>
              <a:gd name="T23" fmla="*/ 166688 h 553"/>
              <a:gd name="T24" fmla="*/ 793750 w 535"/>
              <a:gd name="T25" fmla="*/ 185738 h 553"/>
              <a:gd name="T26" fmla="*/ 817563 w 535"/>
              <a:gd name="T27" fmla="*/ 209550 h 553"/>
              <a:gd name="T28" fmla="*/ 836613 w 535"/>
              <a:gd name="T29" fmla="*/ 234950 h 553"/>
              <a:gd name="T30" fmla="*/ 841375 w 535"/>
              <a:gd name="T31" fmla="*/ 273050 h 553"/>
              <a:gd name="T32" fmla="*/ 846138 w 535"/>
              <a:gd name="T33" fmla="*/ 361950 h 553"/>
              <a:gd name="T34" fmla="*/ 846138 w 535"/>
              <a:gd name="T35" fmla="*/ 460375 h 553"/>
              <a:gd name="T36" fmla="*/ 844550 w 535"/>
              <a:gd name="T37" fmla="*/ 479425 h 553"/>
              <a:gd name="T38" fmla="*/ 844550 w 535"/>
              <a:gd name="T39" fmla="*/ 500063 h 553"/>
              <a:gd name="T40" fmla="*/ 838200 w 535"/>
              <a:gd name="T41" fmla="*/ 527050 h 553"/>
              <a:gd name="T42" fmla="*/ 817563 w 535"/>
              <a:gd name="T43" fmla="*/ 550863 h 553"/>
              <a:gd name="T44" fmla="*/ 798513 w 535"/>
              <a:gd name="T45" fmla="*/ 558800 h 553"/>
              <a:gd name="T46" fmla="*/ 790575 w 535"/>
              <a:gd name="T47" fmla="*/ 560388 h 553"/>
              <a:gd name="T48" fmla="*/ 742950 w 535"/>
              <a:gd name="T49" fmla="*/ 587375 h 553"/>
              <a:gd name="T50" fmla="*/ 693738 w 535"/>
              <a:gd name="T51" fmla="*/ 630238 h 553"/>
              <a:gd name="T52" fmla="*/ 658813 w 535"/>
              <a:gd name="T53" fmla="*/ 669925 h 553"/>
              <a:gd name="T54" fmla="*/ 627063 w 535"/>
              <a:gd name="T55" fmla="*/ 719138 h 553"/>
              <a:gd name="T56" fmla="*/ 603250 w 535"/>
              <a:gd name="T57" fmla="*/ 782638 h 553"/>
              <a:gd name="T58" fmla="*/ 595313 w 535"/>
              <a:gd name="T59" fmla="*/ 819150 h 553"/>
              <a:gd name="T60" fmla="*/ 592138 w 535"/>
              <a:gd name="T61" fmla="*/ 842963 h 553"/>
              <a:gd name="T62" fmla="*/ 582613 w 535"/>
              <a:gd name="T63" fmla="*/ 865188 h 553"/>
              <a:gd name="T64" fmla="*/ 22225 w 535"/>
              <a:gd name="T65" fmla="*/ 877888 h 553"/>
              <a:gd name="T66" fmla="*/ 98425 w 535"/>
              <a:gd name="T67" fmla="*/ 352425 h 553"/>
              <a:gd name="T68" fmla="*/ 598488 w 535"/>
              <a:gd name="T69" fmla="*/ 107950 h 553"/>
              <a:gd name="T70" fmla="*/ 584200 w 535"/>
              <a:gd name="T71" fmla="*/ 100013 h 553"/>
              <a:gd name="T72" fmla="*/ 527050 w 535"/>
              <a:gd name="T73" fmla="*/ 68263 h 553"/>
              <a:gd name="T74" fmla="*/ 481013 w 535"/>
              <a:gd name="T75" fmla="*/ 50800 h 553"/>
              <a:gd name="T76" fmla="*/ 457200 w 535"/>
              <a:gd name="T77" fmla="*/ 47625 h 553"/>
              <a:gd name="T78" fmla="*/ 180975 w 535"/>
              <a:gd name="T79" fmla="*/ 31750 h 553"/>
              <a:gd name="T80" fmla="*/ 119063 w 535"/>
              <a:gd name="T81" fmla="*/ 34925 h 553"/>
              <a:gd name="T82" fmla="*/ 619125 w 535"/>
              <a:gd name="T83" fmla="*/ 119063 h 553"/>
              <a:gd name="T84" fmla="*/ 793750 w 535"/>
              <a:gd name="T85" fmla="*/ 330200 h 553"/>
              <a:gd name="T86" fmla="*/ 793750 w 535"/>
              <a:gd name="T87" fmla="*/ 265113 h 553"/>
              <a:gd name="T88" fmla="*/ 782638 w 535"/>
              <a:gd name="T89" fmla="*/ 238125 h 553"/>
              <a:gd name="T90" fmla="*/ 769938 w 535"/>
              <a:gd name="T91" fmla="*/ 217488 h 553"/>
              <a:gd name="T92" fmla="*/ 742950 w 535"/>
              <a:gd name="T93" fmla="*/ 195263 h 553"/>
              <a:gd name="T94" fmla="*/ 685800 w 535"/>
              <a:gd name="T95" fmla="*/ 155575 h 553"/>
              <a:gd name="T96" fmla="*/ 627063 w 535"/>
              <a:gd name="T97" fmla="*/ 122238 h 553"/>
              <a:gd name="T98" fmla="*/ 619125 w 535"/>
              <a:gd name="T99" fmla="*/ 119063 h 55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35"/>
              <a:gd name="T151" fmla="*/ 0 h 553"/>
              <a:gd name="T152" fmla="*/ 535 w 535"/>
              <a:gd name="T153" fmla="*/ 553 h 553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35" h="553">
                <a:moveTo>
                  <a:pt x="14" y="553"/>
                </a:moveTo>
                <a:lnTo>
                  <a:pt x="0" y="407"/>
                </a:lnTo>
                <a:lnTo>
                  <a:pt x="0" y="283"/>
                </a:lnTo>
                <a:lnTo>
                  <a:pt x="7" y="252"/>
                </a:lnTo>
                <a:lnTo>
                  <a:pt x="14" y="222"/>
                </a:lnTo>
                <a:lnTo>
                  <a:pt x="49" y="0"/>
                </a:lnTo>
                <a:lnTo>
                  <a:pt x="82" y="0"/>
                </a:lnTo>
                <a:lnTo>
                  <a:pt x="159" y="0"/>
                </a:lnTo>
                <a:lnTo>
                  <a:pt x="202" y="2"/>
                </a:lnTo>
                <a:lnTo>
                  <a:pt x="242" y="5"/>
                </a:lnTo>
                <a:lnTo>
                  <a:pt x="275" y="9"/>
                </a:lnTo>
                <a:lnTo>
                  <a:pt x="288" y="12"/>
                </a:lnTo>
                <a:lnTo>
                  <a:pt x="297" y="14"/>
                </a:lnTo>
                <a:lnTo>
                  <a:pt x="318" y="22"/>
                </a:lnTo>
                <a:lnTo>
                  <a:pt x="340" y="30"/>
                </a:lnTo>
                <a:lnTo>
                  <a:pt x="370" y="42"/>
                </a:lnTo>
                <a:lnTo>
                  <a:pt x="402" y="57"/>
                </a:lnTo>
                <a:lnTo>
                  <a:pt x="435" y="73"/>
                </a:lnTo>
                <a:lnTo>
                  <a:pt x="468" y="95"/>
                </a:lnTo>
                <a:lnTo>
                  <a:pt x="485" y="105"/>
                </a:lnTo>
                <a:lnTo>
                  <a:pt x="500" y="117"/>
                </a:lnTo>
                <a:lnTo>
                  <a:pt x="505" y="120"/>
                </a:lnTo>
                <a:lnTo>
                  <a:pt x="515" y="132"/>
                </a:lnTo>
                <a:lnTo>
                  <a:pt x="522" y="138"/>
                </a:lnTo>
                <a:lnTo>
                  <a:pt x="527" y="148"/>
                </a:lnTo>
                <a:lnTo>
                  <a:pt x="530" y="158"/>
                </a:lnTo>
                <a:lnTo>
                  <a:pt x="530" y="172"/>
                </a:lnTo>
                <a:lnTo>
                  <a:pt x="533" y="228"/>
                </a:lnTo>
                <a:lnTo>
                  <a:pt x="535" y="273"/>
                </a:lnTo>
                <a:lnTo>
                  <a:pt x="533" y="290"/>
                </a:lnTo>
                <a:lnTo>
                  <a:pt x="532" y="302"/>
                </a:lnTo>
                <a:lnTo>
                  <a:pt x="533" y="308"/>
                </a:lnTo>
                <a:lnTo>
                  <a:pt x="532" y="315"/>
                </a:lnTo>
                <a:lnTo>
                  <a:pt x="532" y="323"/>
                </a:lnTo>
                <a:lnTo>
                  <a:pt x="528" y="332"/>
                </a:lnTo>
                <a:lnTo>
                  <a:pt x="523" y="340"/>
                </a:lnTo>
                <a:lnTo>
                  <a:pt x="515" y="347"/>
                </a:lnTo>
                <a:lnTo>
                  <a:pt x="510" y="350"/>
                </a:lnTo>
                <a:lnTo>
                  <a:pt x="503" y="352"/>
                </a:lnTo>
                <a:lnTo>
                  <a:pt x="498" y="353"/>
                </a:lnTo>
                <a:lnTo>
                  <a:pt x="487" y="360"/>
                </a:lnTo>
                <a:lnTo>
                  <a:pt x="468" y="370"/>
                </a:lnTo>
                <a:lnTo>
                  <a:pt x="447" y="387"/>
                </a:lnTo>
                <a:lnTo>
                  <a:pt x="437" y="397"/>
                </a:lnTo>
                <a:lnTo>
                  <a:pt x="425" y="408"/>
                </a:lnTo>
                <a:lnTo>
                  <a:pt x="415" y="422"/>
                </a:lnTo>
                <a:lnTo>
                  <a:pt x="405" y="436"/>
                </a:lnTo>
                <a:lnTo>
                  <a:pt x="395" y="453"/>
                </a:lnTo>
                <a:lnTo>
                  <a:pt x="387" y="473"/>
                </a:lnTo>
                <a:lnTo>
                  <a:pt x="380" y="493"/>
                </a:lnTo>
                <a:lnTo>
                  <a:pt x="375" y="516"/>
                </a:lnTo>
                <a:lnTo>
                  <a:pt x="375" y="521"/>
                </a:lnTo>
                <a:lnTo>
                  <a:pt x="373" y="531"/>
                </a:lnTo>
                <a:lnTo>
                  <a:pt x="370" y="541"/>
                </a:lnTo>
                <a:lnTo>
                  <a:pt x="367" y="545"/>
                </a:lnTo>
                <a:lnTo>
                  <a:pt x="363" y="548"/>
                </a:lnTo>
                <a:lnTo>
                  <a:pt x="14" y="553"/>
                </a:lnTo>
                <a:close/>
                <a:moveTo>
                  <a:pt x="75" y="22"/>
                </a:moveTo>
                <a:lnTo>
                  <a:pt x="62" y="222"/>
                </a:lnTo>
                <a:lnTo>
                  <a:pt x="367" y="212"/>
                </a:lnTo>
                <a:lnTo>
                  <a:pt x="377" y="68"/>
                </a:lnTo>
                <a:lnTo>
                  <a:pt x="368" y="63"/>
                </a:lnTo>
                <a:lnTo>
                  <a:pt x="347" y="50"/>
                </a:lnTo>
                <a:lnTo>
                  <a:pt x="332" y="43"/>
                </a:lnTo>
                <a:lnTo>
                  <a:pt x="317" y="37"/>
                </a:lnTo>
                <a:lnTo>
                  <a:pt x="303" y="32"/>
                </a:lnTo>
                <a:lnTo>
                  <a:pt x="288" y="30"/>
                </a:lnTo>
                <a:lnTo>
                  <a:pt x="187" y="24"/>
                </a:lnTo>
                <a:lnTo>
                  <a:pt x="114" y="20"/>
                </a:lnTo>
                <a:lnTo>
                  <a:pt x="89" y="20"/>
                </a:lnTo>
                <a:lnTo>
                  <a:pt x="75" y="22"/>
                </a:lnTo>
                <a:close/>
                <a:moveTo>
                  <a:pt x="390" y="75"/>
                </a:moveTo>
                <a:lnTo>
                  <a:pt x="385" y="212"/>
                </a:lnTo>
                <a:lnTo>
                  <a:pt x="500" y="208"/>
                </a:lnTo>
                <a:lnTo>
                  <a:pt x="500" y="167"/>
                </a:lnTo>
                <a:lnTo>
                  <a:pt x="498" y="162"/>
                </a:lnTo>
                <a:lnTo>
                  <a:pt x="493" y="150"/>
                </a:lnTo>
                <a:lnTo>
                  <a:pt x="490" y="143"/>
                </a:lnTo>
                <a:lnTo>
                  <a:pt x="485" y="137"/>
                </a:lnTo>
                <a:lnTo>
                  <a:pt x="478" y="130"/>
                </a:lnTo>
                <a:lnTo>
                  <a:pt x="468" y="123"/>
                </a:lnTo>
                <a:lnTo>
                  <a:pt x="432" y="98"/>
                </a:lnTo>
                <a:lnTo>
                  <a:pt x="405" y="82"/>
                </a:lnTo>
                <a:lnTo>
                  <a:pt x="395" y="77"/>
                </a:lnTo>
                <a:lnTo>
                  <a:pt x="390" y="75"/>
                </a:lnTo>
                <a:close/>
              </a:path>
            </a:pathLst>
          </a:custGeom>
          <a:solidFill>
            <a:srgbClr val="27AA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8" name="Freeform 472"/>
          <p:cNvSpPr>
            <a:spLocks/>
          </p:cNvSpPr>
          <p:nvPr/>
        </p:nvSpPr>
        <p:spPr bwMode="auto">
          <a:xfrm>
            <a:off x="2041525" y="5473700"/>
            <a:ext cx="782638" cy="771525"/>
          </a:xfrm>
          <a:custGeom>
            <a:avLst/>
            <a:gdLst>
              <a:gd name="T0" fmla="*/ 782638 w 493"/>
              <a:gd name="T1" fmla="*/ 385763 h 486"/>
              <a:gd name="T2" fmla="*/ 774700 w 493"/>
              <a:gd name="T3" fmla="*/ 463550 h 486"/>
              <a:gd name="T4" fmla="*/ 752475 w 493"/>
              <a:gd name="T5" fmla="*/ 536575 h 486"/>
              <a:gd name="T6" fmla="*/ 715963 w 493"/>
              <a:gd name="T7" fmla="*/ 600075 h 486"/>
              <a:gd name="T8" fmla="*/ 668338 w 493"/>
              <a:gd name="T9" fmla="*/ 658813 h 486"/>
              <a:gd name="T10" fmla="*/ 609600 w 493"/>
              <a:gd name="T11" fmla="*/ 706438 h 486"/>
              <a:gd name="T12" fmla="*/ 544513 w 493"/>
              <a:gd name="T13" fmla="*/ 739775 h 486"/>
              <a:gd name="T14" fmla="*/ 469900 w 493"/>
              <a:gd name="T15" fmla="*/ 763588 h 486"/>
              <a:gd name="T16" fmla="*/ 390525 w 493"/>
              <a:gd name="T17" fmla="*/ 771525 h 486"/>
              <a:gd name="T18" fmla="*/ 350838 w 493"/>
              <a:gd name="T19" fmla="*/ 769938 h 486"/>
              <a:gd name="T20" fmla="*/ 274638 w 493"/>
              <a:gd name="T21" fmla="*/ 754063 h 486"/>
              <a:gd name="T22" fmla="*/ 206375 w 493"/>
              <a:gd name="T23" fmla="*/ 723900 h 486"/>
              <a:gd name="T24" fmla="*/ 142875 w 493"/>
              <a:gd name="T25" fmla="*/ 682625 h 486"/>
              <a:gd name="T26" fmla="*/ 88900 w 493"/>
              <a:gd name="T27" fmla="*/ 631825 h 486"/>
              <a:gd name="T28" fmla="*/ 47625 w 493"/>
              <a:gd name="T29" fmla="*/ 568325 h 486"/>
              <a:gd name="T30" fmla="*/ 17463 w 493"/>
              <a:gd name="T31" fmla="*/ 500063 h 486"/>
              <a:gd name="T32" fmla="*/ 1588 w 493"/>
              <a:gd name="T33" fmla="*/ 425450 h 486"/>
              <a:gd name="T34" fmla="*/ 0 w 493"/>
              <a:gd name="T35" fmla="*/ 385763 h 486"/>
              <a:gd name="T36" fmla="*/ 7938 w 493"/>
              <a:gd name="T37" fmla="*/ 306388 h 486"/>
              <a:gd name="T38" fmla="*/ 31750 w 493"/>
              <a:gd name="T39" fmla="*/ 234950 h 486"/>
              <a:gd name="T40" fmla="*/ 68263 w 493"/>
              <a:gd name="T41" fmla="*/ 169863 h 486"/>
              <a:gd name="T42" fmla="*/ 115888 w 493"/>
              <a:gd name="T43" fmla="*/ 114300 h 486"/>
              <a:gd name="T44" fmla="*/ 174625 w 493"/>
              <a:gd name="T45" fmla="*/ 66675 h 486"/>
              <a:gd name="T46" fmla="*/ 239713 w 493"/>
              <a:gd name="T47" fmla="*/ 28575 h 486"/>
              <a:gd name="T48" fmla="*/ 311150 w 493"/>
              <a:gd name="T49" fmla="*/ 7938 h 486"/>
              <a:gd name="T50" fmla="*/ 390525 w 493"/>
              <a:gd name="T51" fmla="*/ 0 h 486"/>
              <a:gd name="T52" fmla="*/ 430213 w 493"/>
              <a:gd name="T53" fmla="*/ 3175 h 486"/>
              <a:gd name="T54" fmla="*/ 506413 w 493"/>
              <a:gd name="T55" fmla="*/ 19050 h 486"/>
              <a:gd name="T56" fmla="*/ 577850 w 493"/>
              <a:gd name="T57" fmla="*/ 47625 h 486"/>
              <a:gd name="T58" fmla="*/ 639763 w 493"/>
              <a:gd name="T59" fmla="*/ 87313 h 486"/>
              <a:gd name="T60" fmla="*/ 692150 w 493"/>
              <a:gd name="T61" fmla="*/ 139700 h 486"/>
              <a:gd name="T62" fmla="*/ 735013 w 493"/>
              <a:gd name="T63" fmla="*/ 201613 h 486"/>
              <a:gd name="T64" fmla="*/ 766763 w 493"/>
              <a:gd name="T65" fmla="*/ 269875 h 486"/>
              <a:gd name="T66" fmla="*/ 779463 w 493"/>
              <a:gd name="T67" fmla="*/ 346075 h 486"/>
              <a:gd name="T68" fmla="*/ 782638 w 493"/>
              <a:gd name="T69" fmla="*/ 385763 h 48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93"/>
              <a:gd name="T106" fmla="*/ 0 h 486"/>
              <a:gd name="T107" fmla="*/ 493 w 493"/>
              <a:gd name="T108" fmla="*/ 486 h 48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93" h="486">
                <a:moveTo>
                  <a:pt x="493" y="243"/>
                </a:moveTo>
                <a:lnTo>
                  <a:pt x="493" y="243"/>
                </a:lnTo>
                <a:lnTo>
                  <a:pt x="491" y="268"/>
                </a:lnTo>
                <a:lnTo>
                  <a:pt x="488" y="292"/>
                </a:lnTo>
                <a:lnTo>
                  <a:pt x="483" y="315"/>
                </a:lnTo>
                <a:lnTo>
                  <a:pt x="474" y="338"/>
                </a:lnTo>
                <a:lnTo>
                  <a:pt x="463" y="358"/>
                </a:lnTo>
                <a:lnTo>
                  <a:pt x="451" y="378"/>
                </a:lnTo>
                <a:lnTo>
                  <a:pt x="436" y="398"/>
                </a:lnTo>
                <a:lnTo>
                  <a:pt x="421" y="415"/>
                </a:lnTo>
                <a:lnTo>
                  <a:pt x="403" y="430"/>
                </a:lnTo>
                <a:lnTo>
                  <a:pt x="384" y="445"/>
                </a:lnTo>
                <a:lnTo>
                  <a:pt x="364" y="456"/>
                </a:lnTo>
                <a:lnTo>
                  <a:pt x="343" y="466"/>
                </a:lnTo>
                <a:lnTo>
                  <a:pt x="319" y="475"/>
                </a:lnTo>
                <a:lnTo>
                  <a:pt x="296" y="481"/>
                </a:lnTo>
                <a:lnTo>
                  <a:pt x="271" y="485"/>
                </a:lnTo>
                <a:lnTo>
                  <a:pt x="246" y="486"/>
                </a:lnTo>
                <a:lnTo>
                  <a:pt x="221" y="485"/>
                </a:lnTo>
                <a:lnTo>
                  <a:pt x="196" y="481"/>
                </a:lnTo>
                <a:lnTo>
                  <a:pt x="173" y="475"/>
                </a:lnTo>
                <a:lnTo>
                  <a:pt x="151" y="466"/>
                </a:lnTo>
                <a:lnTo>
                  <a:pt x="130" y="456"/>
                </a:lnTo>
                <a:lnTo>
                  <a:pt x="110" y="445"/>
                </a:lnTo>
                <a:lnTo>
                  <a:pt x="90" y="430"/>
                </a:lnTo>
                <a:lnTo>
                  <a:pt x="73" y="415"/>
                </a:lnTo>
                <a:lnTo>
                  <a:pt x="56" y="398"/>
                </a:lnTo>
                <a:lnTo>
                  <a:pt x="43" y="378"/>
                </a:lnTo>
                <a:lnTo>
                  <a:pt x="30" y="358"/>
                </a:lnTo>
                <a:lnTo>
                  <a:pt x="20" y="338"/>
                </a:lnTo>
                <a:lnTo>
                  <a:pt x="11" y="315"/>
                </a:lnTo>
                <a:lnTo>
                  <a:pt x="5" y="292"/>
                </a:lnTo>
                <a:lnTo>
                  <a:pt x="1" y="268"/>
                </a:lnTo>
                <a:lnTo>
                  <a:pt x="0" y="243"/>
                </a:lnTo>
                <a:lnTo>
                  <a:pt x="1" y="218"/>
                </a:lnTo>
                <a:lnTo>
                  <a:pt x="5" y="193"/>
                </a:lnTo>
                <a:lnTo>
                  <a:pt x="11" y="170"/>
                </a:lnTo>
                <a:lnTo>
                  <a:pt x="20" y="148"/>
                </a:lnTo>
                <a:lnTo>
                  <a:pt x="30" y="127"/>
                </a:lnTo>
                <a:lnTo>
                  <a:pt x="43" y="107"/>
                </a:lnTo>
                <a:lnTo>
                  <a:pt x="56" y="88"/>
                </a:lnTo>
                <a:lnTo>
                  <a:pt x="73" y="72"/>
                </a:lnTo>
                <a:lnTo>
                  <a:pt x="90" y="55"/>
                </a:lnTo>
                <a:lnTo>
                  <a:pt x="110" y="42"/>
                </a:lnTo>
                <a:lnTo>
                  <a:pt x="130" y="30"/>
                </a:lnTo>
                <a:lnTo>
                  <a:pt x="151" y="18"/>
                </a:lnTo>
                <a:lnTo>
                  <a:pt x="173" y="12"/>
                </a:lnTo>
                <a:lnTo>
                  <a:pt x="196" y="5"/>
                </a:lnTo>
                <a:lnTo>
                  <a:pt x="221" y="2"/>
                </a:lnTo>
                <a:lnTo>
                  <a:pt x="246" y="0"/>
                </a:lnTo>
                <a:lnTo>
                  <a:pt x="271" y="2"/>
                </a:lnTo>
                <a:lnTo>
                  <a:pt x="296" y="5"/>
                </a:lnTo>
                <a:lnTo>
                  <a:pt x="319" y="12"/>
                </a:lnTo>
                <a:lnTo>
                  <a:pt x="343" y="18"/>
                </a:lnTo>
                <a:lnTo>
                  <a:pt x="364" y="30"/>
                </a:lnTo>
                <a:lnTo>
                  <a:pt x="384" y="42"/>
                </a:lnTo>
                <a:lnTo>
                  <a:pt x="403" y="55"/>
                </a:lnTo>
                <a:lnTo>
                  <a:pt x="421" y="72"/>
                </a:lnTo>
                <a:lnTo>
                  <a:pt x="436" y="88"/>
                </a:lnTo>
                <a:lnTo>
                  <a:pt x="451" y="107"/>
                </a:lnTo>
                <a:lnTo>
                  <a:pt x="463" y="127"/>
                </a:lnTo>
                <a:lnTo>
                  <a:pt x="474" y="148"/>
                </a:lnTo>
                <a:lnTo>
                  <a:pt x="483" y="170"/>
                </a:lnTo>
                <a:lnTo>
                  <a:pt x="488" y="193"/>
                </a:lnTo>
                <a:lnTo>
                  <a:pt x="491" y="218"/>
                </a:lnTo>
                <a:lnTo>
                  <a:pt x="493" y="24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9" name="Freeform 473"/>
          <p:cNvSpPr>
            <a:spLocks/>
          </p:cNvSpPr>
          <p:nvPr/>
        </p:nvSpPr>
        <p:spPr bwMode="auto">
          <a:xfrm>
            <a:off x="2093913" y="5492750"/>
            <a:ext cx="730250" cy="747713"/>
          </a:xfrm>
          <a:custGeom>
            <a:avLst/>
            <a:gdLst>
              <a:gd name="T0" fmla="*/ 730250 w 460"/>
              <a:gd name="T1" fmla="*/ 373063 h 471"/>
              <a:gd name="T2" fmla="*/ 722313 w 460"/>
              <a:gd name="T3" fmla="*/ 449263 h 471"/>
              <a:gd name="T4" fmla="*/ 700088 w 460"/>
              <a:gd name="T5" fmla="*/ 517525 h 471"/>
              <a:gd name="T6" fmla="*/ 668338 w 460"/>
              <a:gd name="T7" fmla="*/ 581025 h 471"/>
              <a:gd name="T8" fmla="*/ 623888 w 460"/>
              <a:gd name="T9" fmla="*/ 636588 h 471"/>
              <a:gd name="T10" fmla="*/ 568325 w 460"/>
              <a:gd name="T11" fmla="*/ 681038 h 471"/>
              <a:gd name="T12" fmla="*/ 508000 w 460"/>
              <a:gd name="T13" fmla="*/ 715963 h 471"/>
              <a:gd name="T14" fmla="*/ 438150 w 460"/>
              <a:gd name="T15" fmla="*/ 739775 h 471"/>
              <a:gd name="T16" fmla="*/ 365125 w 460"/>
              <a:gd name="T17" fmla="*/ 747713 h 471"/>
              <a:gd name="T18" fmla="*/ 327025 w 460"/>
              <a:gd name="T19" fmla="*/ 744538 h 471"/>
              <a:gd name="T20" fmla="*/ 255588 w 460"/>
              <a:gd name="T21" fmla="*/ 728663 h 471"/>
              <a:gd name="T22" fmla="*/ 193675 w 460"/>
              <a:gd name="T23" fmla="*/ 700088 h 471"/>
              <a:gd name="T24" fmla="*/ 134938 w 460"/>
              <a:gd name="T25" fmla="*/ 660400 h 471"/>
              <a:gd name="T26" fmla="*/ 84138 w 460"/>
              <a:gd name="T27" fmla="*/ 609600 h 471"/>
              <a:gd name="T28" fmla="*/ 44450 w 460"/>
              <a:gd name="T29" fmla="*/ 552450 h 471"/>
              <a:gd name="T30" fmla="*/ 19050 w 460"/>
              <a:gd name="T31" fmla="*/ 484188 h 471"/>
              <a:gd name="T32" fmla="*/ 3175 w 460"/>
              <a:gd name="T33" fmla="*/ 412750 h 471"/>
              <a:gd name="T34" fmla="*/ 0 w 460"/>
              <a:gd name="T35" fmla="*/ 373063 h 471"/>
              <a:gd name="T36" fmla="*/ 7938 w 460"/>
              <a:gd name="T37" fmla="*/ 298450 h 471"/>
              <a:gd name="T38" fmla="*/ 28575 w 460"/>
              <a:gd name="T39" fmla="*/ 227013 h 471"/>
              <a:gd name="T40" fmla="*/ 63500 w 460"/>
              <a:gd name="T41" fmla="*/ 163513 h 471"/>
              <a:gd name="T42" fmla="*/ 107950 w 460"/>
              <a:gd name="T43" fmla="*/ 111125 h 471"/>
              <a:gd name="T44" fmla="*/ 161925 w 460"/>
              <a:gd name="T45" fmla="*/ 63500 h 471"/>
              <a:gd name="T46" fmla="*/ 225425 w 460"/>
              <a:gd name="T47" fmla="*/ 28575 h 471"/>
              <a:gd name="T48" fmla="*/ 293688 w 460"/>
              <a:gd name="T49" fmla="*/ 7938 h 471"/>
              <a:gd name="T50" fmla="*/ 365125 w 460"/>
              <a:gd name="T51" fmla="*/ 0 h 471"/>
              <a:gd name="T52" fmla="*/ 401638 w 460"/>
              <a:gd name="T53" fmla="*/ 1588 h 471"/>
              <a:gd name="T54" fmla="*/ 473075 w 460"/>
              <a:gd name="T55" fmla="*/ 17463 h 471"/>
              <a:gd name="T56" fmla="*/ 539750 w 460"/>
              <a:gd name="T57" fmla="*/ 44450 h 471"/>
              <a:gd name="T58" fmla="*/ 596900 w 460"/>
              <a:gd name="T59" fmla="*/ 84138 h 471"/>
              <a:gd name="T60" fmla="*/ 647700 w 460"/>
              <a:gd name="T61" fmla="*/ 136525 h 471"/>
              <a:gd name="T62" fmla="*/ 687388 w 460"/>
              <a:gd name="T63" fmla="*/ 195263 h 471"/>
              <a:gd name="T64" fmla="*/ 714375 w 460"/>
              <a:gd name="T65" fmla="*/ 261938 h 471"/>
              <a:gd name="T66" fmla="*/ 727075 w 460"/>
              <a:gd name="T67" fmla="*/ 334963 h 471"/>
              <a:gd name="T68" fmla="*/ 730250 w 460"/>
              <a:gd name="T69" fmla="*/ 373063 h 47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60"/>
              <a:gd name="T106" fmla="*/ 0 h 471"/>
              <a:gd name="T107" fmla="*/ 460 w 460"/>
              <a:gd name="T108" fmla="*/ 471 h 47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60" h="471">
                <a:moveTo>
                  <a:pt x="460" y="235"/>
                </a:moveTo>
                <a:lnTo>
                  <a:pt x="460" y="235"/>
                </a:lnTo>
                <a:lnTo>
                  <a:pt x="458" y="260"/>
                </a:lnTo>
                <a:lnTo>
                  <a:pt x="455" y="283"/>
                </a:lnTo>
                <a:lnTo>
                  <a:pt x="450" y="305"/>
                </a:lnTo>
                <a:lnTo>
                  <a:pt x="441" y="326"/>
                </a:lnTo>
                <a:lnTo>
                  <a:pt x="433" y="348"/>
                </a:lnTo>
                <a:lnTo>
                  <a:pt x="421" y="366"/>
                </a:lnTo>
                <a:lnTo>
                  <a:pt x="408" y="384"/>
                </a:lnTo>
                <a:lnTo>
                  <a:pt x="393" y="401"/>
                </a:lnTo>
                <a:lnTo>
                  <a:pt x="376" y="416"/>
                </a:lnTo>
                <a:lnTo>
                  <a:pt x="358" y="429"/>
                </a:lnTo>
                <a:lnTo>
                  <a:pt x="340" y="441"/>
                </a:lnTo>
                <a:lnTo>
                  <a:pt x="320" y="451"/>
                </a:lnTo>
                <a:lnTo>
                  <a:pt x="298" y="459"/>
                </a:lnTo>
                <a:lnTo>
                  <a:pt x="276" y="466"/>
                </a:lnTo>
                <a:lnTo>
                  <a:pt x="253" y="469"/>
                </a:lnTo>
                <a:lnTo>
                  <a:pt x="230" y="471"/>
                </a:lnTo>
                <a:lnTo>
                  <a:pt x="206" y="469"/>
                </a:lnTo>
                <a:lnTo>
                  <a:pt x="185" y="466"/>
                </a:lnTo>
                <a:lnTo>
                  <a:pt x="161" y="459"/>
                </a:lnTo>
                <a:lnTo>
                  <a:pt x="142" y="451"/>
                </a:lnTo>
                <a:lnTo>
                  <a:pt x="122" y="441"/>
                </a:lnTo>
                <a:lnTo>
                  <a:pt x="102" y="429"/>
                </a:lnTo>
                <a:lnTo>
                  <a:pt x="85" y="416"/>
                </a:lnTo>
                <a:lnTo>
                  <a:pt x="68" y="401"/>
                </a:lnTo>
                <a:lnTo>
                  <a:pt x="53" y="384"/>
                </a:lnTo>
                <a:lnTo>
                  <a:pt x="40" y="366"/>
                </a:lnTo>
                <a:lnTo>
                  <a:pt x="28" y="348"/>
                </a:lnTo>
                <a:lnTo>
                  <a:pt x="18" y="326"/>
                </a:lnTo>
                <a:lnTo>
                  <a:pt x="12" y="305"/>
                </a:lnTo>
                <a:lnTo>
                  <a:pt x="5" y="283"/>
                </a:lnTo>
                <a:lnTo>
                  <a:pt x="2" y="260"/>
                </a:lnTo>
                <a:lnTo>
                  <a:pt x="0" y="235"/>
                </a:lnTo>
                <a:lnTo>
                  <a:pt x="2" y="211"/>
                </a:lnTo>
                <a:lnTo>
                  <a:pt x="5" y="188"/>
                </a:lnTo>
                <a:lnTo>
                  <a:pt x="12" y="165"/>
                </a:lnTo>
                <a:lnTo>
                  <a:pt x="18" y="143"/>
                </a:lnTo>
                <a:lnTo>
                  <a:pt x="28" y="123"/>
                </a:lnTo>
                <a:lnTo>
                  <a:pt x="40" y="103"/>
                </a:lnTo>
                <a:lnTo>
                  <a:pt x="53" y="86"/>
                </a:lnTo>
                <a:lnTo>
                  <a:pt x="68" y="70"/>
                </a:lnTo>
                <a:lnTo>
                  <a:pt x="85" y="53"/>
                </a:lnTo>
                <a:lnTo>
                  <a:pt x="102" y="40"/>
                </a:lnTo>
                <a:lnTo>
                  <a:pt x="122" y="28"/>
                </a:lnTo>
                <a:lnTo>
                  <a:pt x="142" y="18"/>
                </a:lnTo>
                <a:lnTo>
                  <a:pt x="161" y="11"/>
                </a:lnTo>
                <a:lnTo>
                  <a:pt x="185" y="5"/>
                </a:lnTo>
                <a:lnTo>
                  <a:pt x="206" y="1"/>
                </a:lnTo>
                <a:lnTo>
                  <a:pt x="230" y="0"/>
                </a:lnTo>
                <a:lnTo>
                  <a:pt x="253" y="1"/>
                </a:lnTo>
                <a:lnTo>
                  <a:pt x="276" y="5"/>
                </a:lnTo>
                <a:lnTo>
                  <a:pt x="298" y="11"/>
                </a:lnTo>
                <a:lnTo>
                  <a:pt x="320" y="18"/>
                </a:lnTo>
                <a:lnTo>
                  <a:pt x="340" y="28"/>
                </a:lnTo>
                <a:lnTo>
                  <a:pt x="358" y="40"/>
                </a:lnTo>
                <a:lnTo>
                  <a:pt x="376" y="53"/>
                </a:lnTo>
                <a:lnTo>
                  <a:pt x="393" y="70"/>
                </a:lnTo>
                <a:lnTo>
                  <a:pt x="408" y="86"/>
                </a:lnTo>
                <a:lnTo>
                  <a:pt x="421" y="103"/>
                </a:lnTo>
                <a:lnTo>
                  <a:pt x="433" y="123"/>
                </a:lnTo>
                <a:lnTo>
                  <a:pt x="441" y="143"/>
                </a:lnTo>
                <a:lnTo>
                  <a:pt x="450" y="165"/>
                </a:lnTo>
                <a:lnTo>
                  <a:pt x="455" y="188"/>
                </a:lnTo>
                <a:lnTo>
                  <a:pt x="458" y="211"/>
                </a:lnTo>
                <a:lnTo>
                  <a:pt x="460" y="235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0" name="Freeform 474"/>
          <p:cNvSpPr>
            <a:spLocks/>
          </p:cNvSpPr>
          <p:nvPr/>
        </p:nvSpPr>
        <p:spPr bwMode="auto">
          <a:xfrm>
            <a:off x="2884488" y="5027613"/>
            <a:ext cx="1025525" cy="739775"/>
          </a:xfrm>
          <a:custGeom>
            <a:avLst/>
            <a:gdLst>
              <a:gd name="T0" fmla="*/ 460375 w 646"/>
              <a:gd name="T1" fmla="*/ 73025 h 466"/>
              <a:gd name="T2" fmla="*/ 460375 w 646"/>
              <a:gd name="T3" fmla="*/ 73025 h 466"/>
              <a:gd name="T4" fmla="*/ 460375 w 646"/>
              <a:gd name="T5" fmla="*/ 87313 h 466"/>
              <a:gd name="T6" fmla="*/ 454025 w 646"/>
              <a:gd name="T7" fmla="*/ 96838 h 466"/>
              <a:gd name="T8" fmla="*/ 449263 w 646"/>
              <a:gd name="T9" fmla="*/ 104775 h 466"/>
              <a:gd name="T10" fmla="*/ 444500 w 646"/>
              <a:gd name="T11" fmla="*/ 112713 h 466"/>
              <a:gd name="T12" fmla="*/ 433388 w 646"/>
              <a:gd name="T13" fmla="*/ 119063 h 466"/>
              <a:gd name="T14" fmla="*/ 430213 w 646"/>
              <a:gd name="T15" fmla="*/ 119063 h 466"/>
              <a:gd name="T16" fmla="*/ 430213 w 646"/>
              <a:gd name="T17" fmla="*/ 119063 h 466"/>
              <a:gd name="T18" fmla="*/ 409575 w 646"/>
              <a:gd name="T19" fmla="*/ 120650 h 466"/>
              <a:gd name="T20" fmla="*/ 385763 w 646"/>
              <a:gd name="T21" fmla="*/ 120650 h 466"/>
              <a:gd name="T22" fmla="*/ 330200 w 646"/>
              <a:gd name="T23" fmla="*/ 120650 h 466"/>
              <a:gd name="T24" fmla="*/ 263525 w 646"/>
              <a:gd name="T25" fmla="*/ 119063 h 466"/>
              <a:gd name="T26" fmla="*/ 254000 w 646"/>
              <a:gd name="T27" fmla="*/ 128588 h 466"/>
              <a:gd name="T28" fmla="*/ 254000 w 646"/>
              <a:gd name="T29" fmla="*/ 128588 h 466"/>
              <a:gd name="T30" fmla="*/ 238125 w 646"/>
              <a:gd name="T31" fmla="*/ 134938 h 466"/>
              <a:gd name="T32" fmla="*/ 223838 w 646"/>
              <a:gd name="T33" fmla="*/ 131763 h 466"/>
              <a:gd name="T34" fmla="*/ 207963 w 646"/>
              <a:gd name="T35" fmla="*/ 128588 h 466"/>
              <a:gd name="T36" fmla="*/ 207963 w 646"/>
              <a:gd name="T37" fmla="*/ 128588 h 466"/>
              <a:gd name="T38" fmla="*/ 211138 w 646"/>
              <a:gd name="T39" fmla="*/ 119063 h 466"/>
              <a:gd name="T40" fmla="*/ 214313 w 646"/>
              <a:gd name="T41" fmla="*/ 107950 h 466"/>
              <a:gd name="T42" fmla="*/ 203200 w 646"/>
              <a:gd name="T43" fmla="*/ 111125 h 466"/>
              <a:gd name="T44" fmla="*/ 31750 w 646"/>
              <a:gd name="T45" fmla="*/ 222250 h 466"/>
              <a:gd name="T46" fmla="*/ 31750 w 646"/>
              <a:gd name="T47" fmla="*/ 222250 h 466"/>
              <a:gd name="T48" fmla="*/ 26988 w 646"/>
              <a:gd name="T49" fmla="*/ 223838 h 466"/>
              <a:gd name="T50" fmla="*/ 20638 w 646"/>
              <a:gd name="T51" fmla="*/ 231775 h 466"/>
              <a:gd name="T52" fmla="*/ 12700 w 646"/>
              <a:gd name="T53" fmla="*/ 239713 h 466"/>
              <a:gd name="T54" fmla="*/ 7938 w 646"/>
              <a:gd name="T55" fmla="*/ 255588 h 466"/>
              <a:gd name="T56" fmla="*/ 3175 w 646"/>
              <a:gd name="T57" fmla="*/ 277813 h 466"/>
              <a:gd name="T58" fmla="*/ 0 w 646"/>
              <a:gd name="T59" fmla="*/ 301625 h 466"/>
              <a:gd name="T60" fmla="*/ 0 w 646"/>
              <a:gd name="T61" fmla="*/ 334963 h 466"/>
              <a:gd name="T62" fmla="*/ 4763 w 646"/>
              <a:gd name="T63" fmla="*/ 442913 h 466"/>
              <a:gd name="T64" fmla="*/ 36513 w 646"/>
              <a:gd name="T65" fmla="*/ 739775 h 466"/>
              <a:gd name="T66" fmla="*/ 774700 w 646"/>
              <a:gd name="T67" fmla="*/ 615950 h 466"/>
              <a:gd name="T68" fmla="*/ 774700 w 646"/>
              <a:gd name="T69" fmla="*/ 615950 h 466"/>
              <a:gd name="T70" fmla="*/ 792163 w 646"/>
              <a:gd name="T71" fmla="*/ 600075 h 466"/>
              <a:gd name="T72" fmla="*/ 815975 w 646"/>
              <a:gd name="T73" fmla="*/ 576263 h 466"/>
              <a:gd name="T74" fmla="*/ 846138 w 646"/>
              <a:gd name="T75" fmla="*/ 546100 h 466"/>
              <a:gd name="T76" fmla="*/ 877888 w 646"/>
              <a:gd name="T77" fmla="*/ 509588 h 466"/>
              <a:gd name="T78" fmla="*/ 914400 w 646"/>
              <a:gd name="T79" fmla="*/ 461963 h 466"/>
              <a:gd name="T80" fmla="*/ 954088 w 646"/>
              <a:gd name="T81" fmla="*/ 406400 h 466"/>
              <a:gd name="T82" fmla="*/ 990600 w 646"/>
              <a:gd name="T83" fmla="*/ 342900 h 466"/>
              <a:gd name="T84" fmla="*/ 990600 w 646"/>
              <a:gd name="T85" fmla="*/ 342900 h 466"/>
              <a:gd name="T86" fmla="*/ 998538 w 646"/>
              <a:gd name="T87" fmla="*/ 311150 h 466"/>
              <a:gd name="T88" fmla="*/ 1006475 w 646"/>
              <a:gd name="T89" fmla="*/ 277813 h 466"/>
              <a:gd name="T90" fmla="*/ 1017588 w 646"/>
              <a:gd name="T91" fmla="*/ 234950 h 466"/>
              <a:gd name="T92" fmla="*/ 1022350 w 646"/>
              <a:gd name="T93" fmla="*/ 187325 h 466"/>
              <a:gd name="T94" fmla="*/ 1025525 w 646"/>
              <a:gd name="T95" fmla="*/ 142875 h 466"/>
              <a:gd name="T96" fmla="*/ 1025525 w 646"/>
              <a:gd name="T97" fmla="*/ 120650 h 466"/>
              <a:gd name="T98" fmla="*/ 1025525 w 646"/>
              <a:gd name="T99" fmla="*/ 100013 h 466"/>
              <a:gd name="T100" fmla="*/ 1020763 w 646"/>
              <a:gd name="T101" fmla="*/ 80963 h 466"/>
              <a:gd name="T102" fmla="*/ 1014413 w 646"/>
              <a:gd name="T103" fmla="*/ 65088 h 466"/>
              <a:gd name="T104" fmla="*/ 957263 w 646"/>
              <a:gd name="T105" fmla="*/ 20638 h 466"/>
              <a:gd name="T106" fmla="*/ 946150 w 646"/>
              <a:gd name="T107" fmla="*/ 0 h 466"/>
              <a:gd name="T108" fmla="*/ 460375 w 646"/>
              <a:gd name="T109" fmla="*/ 68263 h 466"/>
              <a:gd name="T110" fmla="*/ 460375 w 646"/>
              <a:gd name="T111" fmla="*/ 68263 h 466"/>
              <a:gd name="T112" fmla="*/ 460375 w 646"/>
              <a:gd name="T113" fmla="*/ 73025 h 466"/>
              <a:gd name="T114" fmla="*/ 460375 w 646"/>
              <a:gd name="T115" fmla="*/ 73025 h 46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646"/>
              <a:gd name="T175" fmla="*/ 0 h 466"/>
              <a:gd name="T176" fmla="*/ 646 w 646"/>
              <a:gd name="T177" fmla="*/ 466 h 46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646" h="466">
                <a:moveTo>
                  <a:pt x="290" y="46"/>
                </a:moveTo>
                <a:lnTo>
                  <a:pt x="290" y="46"/>
                </a:lnTo>
                <a:lnTo>
                  <a:pt x="290" y="55"/>
                </a:lnTo>
                <a:lnTo>
                  <a:pt x="286" y="61"/>
                </a:lnTo>
                <a:lnTo>
                  <a:pt x="283" y="66"/>
                </a:lnTo>
                <a:lnTo>
                  <a:pt x="280" y="71"/>
                </a:lnTo>
                <a:lnTo>
                  <a:pt x="273" y="75"/>
                </a:lnTo>
                <a:lnTo>
                  <a:pt x="271" y="75"/>
                </a:lnTo>
                <a:lnTo>
                  <a:pt x="258" y="76"/>
                </a:lnTo>
                <a:lnTo>
                  <a:pt x="243" y="76"/>
                </a:lnTo>
                <a:lnTo>
                  <a:pt x="208" y="76"/>
                </a:lnTo>
                <a:lnTo>
                  <a:pt x="166" y="75"/>
                </a:lnTo>
                <a:lnTo>
                  <a:pt x="160" y="81"/>
                </a:lnTo>
                <a:lnTo>
                  <a:pt x="150" y="85"/>
                </a:lnTo>
                <a:lnTo>
                  <a:pt x="141" y="83"/>
                </a:lnTo>
                <a:lnTo>
                  <a:pt x="131" y="81"/>
                </a:lnTo>
                <a:lnTo>
                  <a:pt x="133" y="75"/>
                </a:lnTo>
                <a:lnTo>
                  <a:pt x="135" y="68"/>
                </a:lnTo>
                <a:lnTo>
                  <a:pt x="128" y="70"/>
                </a:lnTo>
                <a:lnTo>
                  <a:pt x="20" y="140"/>
                </a:lnTo>
                <a:lnTo>
                  <a:pt x="17" y="141"/>
                </a:lnTo>
                <a:lnTo>
                  <a:pt x="13" y="146"/>
                </a:lnTo>
                <a:lnTo>
                  <a:pt x="8" y="151"/>
                </a:lnTo>
                <a:lnTo>
                  <a:pt x="5" y="161"/>
                </a:lnTo>
                <a:lnTo>
                  <a:pt x="2" y="175"/>
                </a:lnTo>
                <a:lnTo>
                  <a:pt x="0" y="190"/>
                </a:lnTo>
                <a:lnTo>
                  <a:pt x="0" y="211"/>
                </a:lnTo>
                <a:lnTo>
                  <a:pt x="3" y="279"/>
                </a:lnTo>
                <a:lnTo>
                  <a:pt x="23" y="466"/>
                </a:lnTo>
                <a:lnTo>
                  <a:pt x="488" y="388"/>
                </a:lnTo>
                <a:lnTo>
                  <a:pt x="499" y="378"/>
                </a:lnTo>
                <a:lnTo>
                  <a:pt x="514" y="363"/>
                </a:lnTo>
                <a:lnTo>
                  <a:pt x="533" y="344"/>
                </a:lnTo>
                <a:lnTo>
                  <a:pt x="553" y="321"/>
                </a:lnTo>
                <a:lnTo>
                  <a:pt x="576" y="291"/>
                </a:lnTo>
                <a:lnTo>
                  <a:pt x="601" y="256"/>
                </a:lnTo>
                <a:lnTo>
                  <a:pt x="624" y="216"/>
                </a:lnTo>
                <a:lnTo>
                  <a:pt x="629" y="196"/>
                </a:lnTo>
                <a:lnTo>
                  <a:pt x="634" y="175"/>
                </a:lnTo>
                <a:lnTo>
                  <a:pt x="641" y="148"/>
                </a:lnTo>
                <a:lnTo>
                  <a:pt x="644" y="118"/>
                </a:lnTo>
                <a:lnTo>
                  <a:pt x="646" y="90"/>
                </a:lnTo>
                <a:lnTo>
                  <a:pt x="646" y="76"/>
                </a:lnTo>
                <a:lnTo>
                  <a:pt x="646" y="63"/>
                </a:lnTo>
                <a:lnTo>
                  <a:pt x="643" y="51"/>
                </a:lnTo>
                <a:lnTo>
                  <a:pt x="639" y="41"/>
                </a:lnTo>
                <a:lnTo>
                  <a:pt x="603" y="13"/>
                </a:lnTo>
                <a:lnTo>
                  <a:pt x="596" y="0"/>
                </a:lnTo>
                <a:lnTo>
                  <a:pt x="290" y="43"/>
                </a:lnTo>
                <a:lnTo>
                  <a:pt x="290" y="46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1" name="Freeform 475"/>
          <p:cNvSpPr>
            <a:spLocks/>
          </p:cNvSpPr>
          <p:nvPr/>
        </p:nvSpPr>
        <p:spPr bwMode="auto">
          <a:xfrm>
            <a:off x="3278188" y="4735513"/>
            <a:ext cx="762000" cy="268287"/>
          </a:xfrm>
          <a:custGeom>
            <a:avLst/>
            <a:gdLst>
              <a:gd name="T0" fmla="*/ 0 w 480"/>
              <a:gd name="T1" fmla="*/ 42862 h 169"/>
              <a:gd name="T2" fmla="*/ 92075 w 480"/>
              <a:gd name="T3" fmla="*/ 42862 h 169"/>
              <a:gd name="T4" fmla="*/ 87313 w 480"/>
              <a:gd name="T5" fmla="*/ 38100 h 169"/>
              <a:gd name="T6" fmla="*/ 87313 w 480"/>
              <a:gd name="T7" fmla="*/ 38100 h 169"/>
              <a:gd name="T8" fmla="*/ 107950 w 480"/>
              <a:gd name="T9" fmla="*/ 31750 h 169"/>
              <a:gd name="T10" fmla="*/ 138113 w 480"/>
              <a:gd name="T11" fmla="*/ 30162 h 169"/>
              <a:gd name="T12" fmla="*/ 182563 w 480"/>
              <a:gd name="T13" fmla="*/ 23812 h 169"/>
              <a:gd name="T14" fmla="*/ 241300 w 480"/>
              <a:gd name="T15" fmla="*/ 22225 h 169"/>
              <a:gd name="T16" fmla="*/ 317500 w 480"/>
              <a:gd name="T17" fmla="*/ 23812 h 169"/>
              <a:gd name="T18" fmla="*/ 412750 w 480"/>
              <a:gd name="T19" fmla="*/ 26987 h 169"/>
              <a:gd name="T20" fmla="*/ 528638 w 480"/>
              <a:gd name="T21" fmla="*/ 38100 h 169"/>
              <a:gd name="T22" fmla="*/ 523875 w 480"/>
              <a:gd name="T23" fmla="*/ 77787 h 169"/>
              <a:gd name="T24" fmla="*/ 571500 w 480"/>
              <a:gd name="T25" fmla="*/ 93662 h 169"/>
              <a:gd name="T26" fmla="*/ 576263 w 480"/>
              <a:gd name="T27" fmla="*/ 82550 h 169"/>
              <a:gd name="T28" fmla="*/ 576263 w 480"/>
              <a:gd name="T29" fmla="*/ 82550 h 169"/>
              <a:gd name="T30" fmla="*/ 587375 w 480"/>
              <a:gd name="T31" fmla="*/ 95250 h 169"/>
              <a:gd name="T32" fmla="*/ 612775 w 480"/>
              <a:gd name="T33" fmla="*/ 130175 h 169"/>
              <a:gd name="T34" fmla="*/ 628650 w 480"/>
              <a:gd name="T35" fmla="*/ 153987 h 169"/>
              <a:gd name="T36" fmla="*/ 642938 w 480"/>
              <a:gd name="T37" fmla="*/ 177800 h 169"/>
              <a:gd name="T38" fmla="*/ 658813 w 480"/>
              <a:gd name="T39" fmla="*/ 206375 h 169"/>
              <a:gd name="T40" fmla="*/ 668338 w 480"/>
              <a:gd name="T41" fmla="*/ 236537 h 169"/>
              <a:gd name="T42" fmla="*/ 674688 w 480"/>
              <a:gd name="T43" fmla="*/ 268287 h 169"/>
              <a:gd name="T44" fmla="*/ 762000 w 480"/>
              <a:gd name="T45" fmla="*/ 257175 h 169"/>
              <a:gd name="T46" fmla="*/ 762000 w 480"/>
              <a:gd name="T47" fmla="*/ 233362 h 169"/>
              <a:gd name="T48" fmla="*/ 762000 w 480"/>
              <a:gd name="T49" fmla="*/ 233362 h 169"/>
              <a:gd name="T50" fmla="*/ 738188 w 480"/>
              <a:gd name="T51" fmla="*/ 193675 h 169"/>
              <a:gd name="T52" fmla="*/ 719138 w 480"/>
              <a:gd name="T53" fmla="*/ 165100 h 169"/>
              <a:gd name="T54" fmla="*/ 706438 w 480"/>
              <a:gd name="T55" fmla="*/ 142875 h 169"/>
              <a:gd name="T56" fmla="*/ 706438 w 480"/>
              <a:gd name="T57" fmla="*/ 142875 h 169"/>
              <a:gd name="T58" fmla="*/ 660400 w 480"/>
              <a:gd name="T59" fmla="*/ 93662 h 169"/>
              <a:gd name="T60" fmla="*/ 627063 w 480"/>
              <a:gd name="T61" fmla="*/ 58737 h 169"/>
              <a:gd name="T62" fmla="*/ 608013 w 480"/>
              <a:gd name="T63" fmla="*/ 39687 h 169"/>
              <a:gd name="T64" fmla="*/ 608013 w 480"/>
              <a:gd name="T65" fmla="*/ 39687 h 169"/>
              <a:gd name="T66" fmla="*/ 596900 w 480"/>
              <a:gd name="T67" fmla="*/ 34925 h 169"/>
              <a:gd name="T68" fmla="*/ 565150 w 480"/>
              <a:gd name="T69" fmla="*/ 23812 h 169"/>
              <a:gd name="T70" fmla="*/ 515938 w 480"/>
              <a:gd name="T71" fmla="*/ 14287 h 169"/>
              <a:gd name="T72" fmla="*/ 484188 w 480"/>
              <a:gd name="T73" fmla="*/ 7937 h 169"/>
              <a:gd name="T74" fmla="*/ 449263 w 480"/>
              <a:gd name="T75" fmla="*/ 6350 h 169"/>
              <a:gd name="T76" fmla="*/ 449263 w 480"/>
              <a:gd name="T77" fmla="*/ 6350 h 169"/>
              <a:gd name="T78" fmla="*/ 317500 w 480"/>
              <a:gd name="T79" fmla="*/ 0 h 169"/>
              <a:gd name="T80" fmla="*/ 203200 w 480"/>
              <a:gd name="T81" fmla="*/ 0 h 169"/>
              <a:gd name="T82" fmla="*/ 150813 w 480"/>
              <a:gd name="T83" fmla="*/ 3175 h 169"/>
              <a:gd name="T84" fmla="*/ 107950 w 480"/>
              <a:gd name="T85" fmla="*/ 6350 h 169"/>
              <a:gd name="T86" fmla="*/ 107950 w 480"/>
              <a:gd name="T87" fmla="*/ 6350 h 169"/>
              <a:gd name="T88" fmla="*/ 68263 w 480"/>
              <a:gd name="T89" fmla="*/ 14287 h 169"/>
              <a:gd name="T90" fmla="*/ 15875 w 480"/>
              <a:gd name="T91" fmla="*/ 22225 h 169"/>
              <a:gd name="T92" fmla="*/ 15875 w 480"/>
              <a:gd name="T93" fmla="*/ 22225 h 169"/>
              <a:gd name="T94" fmla="*/ 7938 w 480"/>
              <a:gd name="T95" fmla="*/ 26987 h 169"/>
              <a:gd name="T96" fmla="*/ 0 w 480"/>
              <a:gd name="T97" fmla="*/ 31750 h 169"/>
              <a:gd name="T98" fmla="*/ 0 w 480"/>
              <a:gd name="T99" fmla="*/ 42862 h 169"/>
              <a:gd name="T100" fmla="*/ 0 w 480"/>
              <a:gd name="T101" fmla="*/ 42862 h 16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80"/>
              <a:gd name="T154" fmla="*/ 0 h 169"/>
              <a:gd name="T155" fmla="*/ 480 w 480"/>
              <a:gd name="T156" fmla="*/ 169 h 16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80" h="169">
                <a:moveTo>
                  <a:pt x="0" y="27"/>
                </a:moveTo>
                <a:lnTo>
                  <a:pt x="58" y="27"/>
                </a:lnTo>
                <a:lnTo>
                  <a:pt x="55" y="24"/>
                </a:lnTo>
                <a:lnTo>
                  <a:pt x="68" y="20"/>
                </a:lnTo>
                <a:lnTo>
                  <a:pt x="87" y="19"/>
                </a:lnTo>
                <a:lnTo>
                  <a:pt x="115" y="15"/>
                </a:lnTo>
                <a:lnTo>
                  <a:pt x="152" y="14"/>
                </a:lnTo>
                <a:lnTo>
                  <a:pt x="200" y="15"/>
                </a:lnTo>
                <a:lnTo>
                  <a:pt x="260" y="17"/>
                </a:lnTo>
                <a:lnTo>
                  <a:pt x="333" y="24"/>
                </a:lnTo>
                <a:lnTo>
                  <a:pt x="330" y="49"/>
                </a:lnTo>
                <a:lnTo>
                  <a:pt x="360" y="59"/>
                </a:lnTo>
                <a:lnTo>
                  <a:pt x="363" y="52"/>
                </a:lnTo>
                <a:lnTo>
                  <a:pt x="370" y="60"/>
                </a:lnTo>
                <a:lnTo>
                  <a:pt x="386" y="82"/>
                </a:lnTo>
                <a:lnTo>
                  <a:pt x="396" y="97"/>
                </a:lnTo>
                <a:lnTo>
                  <a:pt x="405" y="112"/>
                </a:lnTo>
                <a:lnTo>
                  <a:pt x="415" y="130"/>
                </a:lnTo>
                <a:lnTo>
                  <a:pt x="421" y="149"/>
                </a:lnTo>
                <a:lnTo>
                  <a:pt x="425" y="169"/>
                </a:lnTo>
                <a:lnTo>
                  <a:pt x="480" y="162"/>
                </a:lnTo>
                <a:lnTo>
                  <a:pt x="480" y="147"/>
                </a:lnTo>
                <a:lnTo>
                  <a:pt x="465" y="122"/>
                </a:lnTo>
                <a:lnTo>
                  <a:pt x="453" y="104"/>
                </a:lnTo>
                <a:lnTo>
                  <a:pt x="445" y="90"/>
                </a:lnTo>
                <a:lnTo>
                  <a:pt x="416" y="59"/>
                </a:lnTo>
                <a:lnTo>
                  <a:pt x="395" y="37"/>
                </a:lnTo>
                <a:lnTo>
                  <a:pt x="383" y="25"/>
                </a:lnTo>
                <a:lnTo>
                  <a:pt x="376" y="22"/>
                </a:lnTo>
                <a:lnTo>
                  <a:pt x="356" y="15"/>
                </a:lnTo>
                <a:lnTo>
                  <a:pt x="325" y="9"/>
                </a:lnTo>
                <a:lnTo>
                  <a:pt x="305" y="5"/>
                </a:lnTo>
                <a:lnTo>
                  <a:pt x="283" y="4"/>
                </a:lnTo>
                <a:lnTo>
                  <a:pt x="200" y="0"/>
                </a:lnTo>
                <a:lnTo>
                  <a:pt x="128" y="0"/>
                </a:lnTo>
                <a:lnTo>
                  <a:pt x="95" y="2"/>
                </a:lnTo>
                <a:lnTo>
                  <a:pt x="68" y="4"/>
                </a:lnTo>
                <a:lnTo>
                  <a:pt x="43" y="9"/>
                </a:lnTo>
                <a:lnTo>
                  <a:pt x="10" y="14"/>
                </a:lnTo>
                <a:lnTo>
                  <a:pt x="5" y="17"/>
                </a:lnTo>
                <a:lnTo>
                  <a:pt x="0" y="20"/>
                </a:lnTo>
                <a:lnTo>
                  <a:pt x="0" y="27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2" name="Freeform 476"/>
          <p:cNvSpPr>
            <a:spLocks/>
          </p:cNvSpPr>
          <p:nvPr/>
        </p:nvSpPr>
        <p:spPr bwMode="auto">
          <a:xfrm>
            <a:off x="2932113" y="5262563"/>
            <a:ext cx="168275" cy="206375"/>
          </a:xfrm>
          <a:custGeom>
            <a:avLst/>
            <a:gdLst>
              <a:gd name="T0" fmla="*/ 120650 w 106"/>
              <a:gd name="T1" fmla="*/ 206375 h 130"/>
              <a:gd name="T2" fmla="*/ 120650 w 106"/>
              <a:gd name="T3" fmla="*/ 206375 h 130"/>
              <a:gd name="T4" fmla="*/ 104775 w 106"/>
              <a:gd name="T5" fmla="*/ 198438 h 130"/>
              <a:gd name="T6" fmla="*/ 88900 w 106"/>
              <a:gd name="T7" fmla="*/ 190500 h 130"/>
              <a:gd name="T8" fmla="*/ 71438 w 106"/>
              <a:gd name="T9" fmla="*/ 174625 h 130"/>
              <a:gd name="T10" fmla="*/ 52388 w 106"/>
              <a:gd name="T11" fmla="*/ 152400 h 130"/>
              <a:gd name="T12" fmla="*/ 31750 w 106"/>
              <a:gd name="T13" fmla="*/ 123825 h 130"/>
              <a:gd name="T14" fmla="*/ 23813 w 106"/>
              <a:gd name="T15" fmla="*/ 104775 h 130"/>
              <a:gd name="T16" fmla="*/ 12700 w 106"/>
              <a:gd name="T17" fmla="*/ 84138 h 130"/>
              <a:gd name="T18" fmla="*/ 7938 w 106"/>
              <a:gd name="T19" fmla="*/ 60325 h 130"/>
              <a:gd name="T20" fmla="*/ 0 w 106"/>
              <a:gd name="T21" fmla="*/ 36513 h 130"/>
              <a:gd name="T22" fmla="*/ 0 w 106"/>
              <a:gd name="T23" fmla="*/ 36513 h 130"/>
              <a:gd name="T24" fmla="*/ 9525 w 106"/>
              <a:gd name="T25" fmla="*/ 28575 h 130"/>
              <a:gd name="T26" fmla="*/ 20638 w 106"/>
              <a:gd name="T27" fmla="*/ 20638 h 130"/>
              <a:gd name="T28" fmla="*/ 39688 w 106"/>
              <a:gd name="T29" fmla="*/ 11113 h 130"/>
              <a:gd name="T30" fmla="*/ 60325 w 106"/>
              <a:gd name="T31" fmla="*/ 4763 h 130"/>
              <a:gd name="T32" fmla="*/ 84138 w 106"/>
              <a:gd name="T33" fmla="*/ 0 h 130"/>
              <a:gd name="T34" fmla="*/ 112713 w 106"/>
              <a:gd name="T35" fmla="*/ 0 h 130"/>
              <a:gd name="T36" fmla="*/ 147638 w 106"/>
              <a:gd name="T37" fmla="*/ 4763 h 130"/>
              <a:gd name="T38" fmla="*/ 147638 w 106"/>
              <a:gd name="T39" fmla="*/ 4763 h 130"/>
              <a:gd name="T40" fmla="*/ 155575 w 106"/>
              <a:gd name="T41" fmla="*/ 26988 h 130"/>
              <a:gd name="T42" fmla="*/ 163513 w 106"/>
              <a:gd name="T43" fmla="*/ 47625 h 130"/>
              <a:gd name="T44" fmla="*/ 168275 w 106"/>
              <a:gd name="T45" fmla="*/ 76200 h 130"/>
              <a:gd name="T46" fmla="*/ 168275 w 106"/>
              <a:gd name="T47" fmla="*/ 107950 h 130"/>
              <a:gd name="T48" fmla="*/ 166688 w 106"/>
              <a:gd name="T49" fmla="*/ 123825 h 130"/>
              <a:gd name="T50" fmla="*/ 160338 w 106"/>
              <a:gd name="T51" fmla="*/ 139700 h 130"/>
              <a:gd name="T52" fmla="*/ 155575 w 106"/>
              <a:gd name="T53" fmla="*/ 158750 h 130"/>
              <a:gd name="T54" fmla="*/ 147638 w 106"/>
              <a:gd name="T55" fmla="*/ 174625 h 130"/>
              <a:gd name="T56" fmla="*/ 134938 w 106"/>
              <a:gd name="T57" fmla="*/ 190500 h 130"/>
              <a:gd name="T58" fmla="*/ 120650 w 106"/>
              <a:gd name="T59" fmla="*/ 206375 h 130"/>
              <a:gd name="T60" fmla="*/ 120650 w 106"/>
              <a:gd name="T61" fmla="*/ 206375 h 13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06"/>
              <a:gd name="T94" fmla="*/ 0 h 130"/>
              <a:gd name="T95" fmla="*/ 106 w 106"/>
              <a:gd name="T96" fmla="*/ 130 h 13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06" h="130">
                <a:moveTo>
                  <a:pt x="76" y="130"/>
                </a:moveTo>
                <a:lnTo>
                  <a:pt x="76" y="130"/>
                </a:lnTo>
                <a:lnTo>
                  <a:pt x="66" y="125"/>
                </a:lnTo>
                <a:lnTo>
                  <a:pt x="56" y="120"/>
                </a:lnTo>
                <a:lnTo>
                  <a:pt x="45" y="110"/>
                </a:lnTo>
                <a:lnTo>
                  <a:pt x="33" y="96"/>
                </a:lnTo>
                <a:lnTo>
                  <a:pt x="20" y="78"/>
                </a:lnTo>
                <a:lnTo>
                  <a:pt x="15" y="66"/>
                </a:lnTo>
                <a:lnTo>
                  <a:pt x="8" y="53"/>
                </a:lnTo>
                <a:lnTo>
                  <a:pt x="5" y="38"/>
                </a:lnTo>
                <a:lnTo>
                  <a:pt x="0" y="23"/>
                </a:lnTo>
                <a:lnTo>
                  <a:pt x="6" y="18"/>
                </a:lnTo>
                <a:lnTo>
                  <a:pt x="13" y="13"/>
                </a:lnTo>
                <a:lnTo>
                  <a:pt x="25" y="7"/>
                </a:lnTo>
                <a:lnTo>
                  <a:pt x="38" y="3"/>
                </a:lnTo>
                <a:lnTo>
                  <a:pt x="53" y="0"/>
                </a:lnTo>
                <a:lnTo>
                  <a:pt x="71" y="0"/>
                </a:lnTo>
                <a:lnTo>
                  <a:pt x="93" y="3"/>
                </a:lnTo>
                <a:lnTo>
                  <a:pt x="98" y="17"/>
                </a:lnTo>
                <a:lnTo>
                  <a:pt x="103" y="30"/>
                </a:lnTo>
                <a:lnTo>
                  <a:pt x="106" y="48"/>
                </a:lnTo>
                <a:lnTo>
                  <a:pt x="106" y="68"/>
                </a:lnTo>
                <a:lnTo>
                  <a:pt x="105" y="78"/>
                </a:lnTo>
                <a:lnTo>
                  <a:pt x="101" y="88"/>
                </a:lnTo>
                <a:lnTo>
                  <a:pt x="98" y="100"/>
                </a:lnTo>
                <a:lnTo>
                  <a:pt x="93" y="110"/>
                </a:lnTo>
                <a:lnTo>
                  <a:pt x="85" y="120"/>
                </a:lnTo>
                <a:lnTo>
                  <a:pt x="76" y="13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3" name="Freeform 477"/>
          <p:cNvSpPr>
            <a:spLocks/>
          </p:cNvSpPr>
          <p:nvPr/>
        </p:nvSpPr>
        <p:spPr bwMode="auto">
          <a:xfrm>
            <a:off x="2908300" y="5354638"/>
            <a:ext cx="962025" cy="195262"/>
          </a:xfrm>
          <a:custGeom>
            <a:avLst/>
            <a:gdLst>
              <a:gd name="T0" fmla="*/ 4763 w 606"/>
              <a:gd name="T1" fmla="*/ 195262 h 123"/>
              <a:gd name="T2" fmla="*/ 962025 w 606"/>
              <a:gd name="T3" fmla="*/ 19050 h 123"/>
              <a:gd name="T4" fmla="*/ 962025 w 606"/>
              <a:gd name="T5" fmla="*/ 0 h 123"/>
              <a:gd name="T6" fmla="*/ 0 w 606"/>
              <a:gd name="T7" fmla="*/ 177800 h 123"/>
              <a:gd name="T8" fmla="*/ 4763 w 606"/>
              <a:gd name="T9" fmla="*/ 195262 h 1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6"/>
              <a:gd name="T16" fmla="*/ 0 h 123"/>
              <a:gd name="T17" fmla="*/ 606 w 606"/>
              <a:gd name="T18" fmla="*/ 123 h 1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6" h="123">
                <a:moveTo>
                  <a:pt x="3" y="123"/>
                </a:moveTo>
                <a:lnTo>
                  <a:pt x="606" y="12"/>
                </a:lnTo>
                <a:lnTo>
                  <a:pt x="606" y="0"/>
                </a:lnTo>
                <a:lnTo>
                  <a:pt x="0" y="112"/>
                </a:lnTo>
                <a:lnTo>
                  <a:pt x="3" y="12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4" name="Freeform 478"/>
          <p:cNvSpPr>
            <a:spLocks/>
          </p:cNvSpPr>
          <p:nvPr/>
        </p:nvSpPr>
        <p:spPr bwMode="auto">
          <a:xfrm>
            <a:off x="3889375" y="5299075"/>
            <a:ext cx="271463" cy="68263"/>
          </a:xfrm>
          <a:custGeom>
            <a:avLst/>
            <a:gdLst>
              <a:gd name="T0" fmla="*/ 0 w 171"/>
              <a:gd name="T1" fmla="*/ 50800 h 43"/>
              <a:gd name="T2" fmla="*/ 0 w 171"/>
              <a:gd name="T3" fmla="*/ 68263 h 43"/>
              <a:gd name="T4" fmla="*/ 271463 w 171"/>
              <a:gd name="T5" fmla="*/ 15875 h 43"/>
              <a:gd name="T6" fmla="*/ 260350 w 171"/>
              <a:gd name="T7" fmla="*/ 0 h 43"/>
              <a:gd name="T8" fmla="*/ 0 w 171"/>
              <a:gd name="T9" fmla="*/ 50800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1"/>
              <a:gd name="T16" fmla="*/ 0 h 43"/>
              <a:gd name="T17" fmla="*/ 171 w 171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1" h="43">
                <a:moveTo>
                  <a:pt x="0" y="32"/>
                </a:moveTo>
                <a:lnTo>
                  <a:pt x="0" y="43"/>
                </a:lnTo>
                <a:lnTo>
                  <a:pt x="171" y="10"/>
                </a:lnTo>
                <a:lnTo>
                  <a:pt x="164" y="0"/>
                </a:lnTo>
                <a:lnTo>
                  <a:pt x="0" y="32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5" name="Freeform 479"/>
          <p:cNvSpPr>
            <a:spLocks/>
          </p:cNvSpPr>
          <p:nvPr/>
        </p:nvSpPr>
        <p:spPr bwMode="auto">
          <a:xfrm>
            <a:off x="1409700" y="5537200"/>
            <a:ext cx="287338" cy="187325"/>
          </a:xfrm>
          <a:custGeom>
            <a:avLst/>
            <a:gdLst>
              <a:gd name="T0" fmla="*/ 238125 w 181"/>
              <a:gd name="T1" fmla="*/ 0 h 118"/>
              <a:gd name="T2" fmla="*/ 287338 w 181"/>
              <a:gd name="T3" fmla="*/ 71438 h 118"/>
              <a:gd name="T4" fmla="*/ 100013 w 181"/>
              <a:gd name="T5" fmla="*/ 171450 h 118"/>
              <a:gd name="T6" fmla="*/ 100013 w 181"/>
              <a:gd name="T7" fmla="*/ 171450 h 118"/>
              <a:gd name="T8" fmla="*/ 92075 w 181"/>
              <a:gd name="T9" fmla="*/ 177800 h 118"/>
              <a:gd name="T10" fmla="*/ 73025 w 181"/>
              <a:gd name="T11" fmla="*/ 185738 h 118"/>
              <a:gd name="T12" fmla="*/ 60325 w 181"/>
              <a:gd name="T13" fmla="*/ 187325 h 118"/>
              <a:gd name="T14" fmla="*/ 47625 w 181"/>
              <a:gd name="T15" fmla="*/ 187325 h 118"/>
              <a:gd name="T16" fmla="*/ 33338 w 181"/>
              <a:gd name="T17" fmla="*/ 185738 h 118"/>
              <a:gd name="T18" fmla="*/ 20638 w 181"/>
              <a:gd name="T19" fmla="*/ 177800 h 118"/>
              <a:gd name="T20" fmla="*/ 7938 w 181"/>
              <a:gd name="T21" fmla="*/ 166688 h 118"/>
              <a:gd name="T22" fmla="*/ 7938 w 181"/>
              <a:gd name="T23" fmla="*/ 166688 h 118"/>
              <a:gd name="T24" fmla="*/ 1588 w 181"/>
              <a:gd name="T25" fmla="*/ 163513 h 118"/>
              <a:gd name="T26" fmla="*/ 0 w 181"/>
              <a:gd name="T27" fmla="*/ 158750 h 118"/>
              <a:gd name="T28" fmla="*/ 0 w 181"/>
              <a:gd name="T29" fmla="*/ 150813 h 118"/>
              <a:gd name="T30" fmla="*/ 0 w 181"/>
              <a:gd name="T31" fmla="*/ 142875 h 118"/>
              <a:gd name="T32" fmla="*/ 1588 w 181"/>
              <a:gd name="T33" fmla="*/ 134938 h 118"/>
              <a:gd name="T34" fmla="*/ 9525 w 181"/>
              <a:gd name="T35" fmla="*/ 127000 h 118"/>
              <a:gd name="T36" fmla="*/ 20638 w 181"/>
              <a:gd name="T37" fmla="*/ 115888 h 118"/>
              <a:gd name="T38" fmla="*/ 223838 w 181"/>
              <a:gd name="T39" fmla="*/ 3175 h 118"/>
              <a:gd name="T40" fmla="*/ 223838 w 181"/>
              <a:gd name="T41" fmla="*/ 3175 h 118"/>
              <a:gd name="T42" fmla="*/ 227013 w 181"/>
              <a:gd name="T43" fmla="*/ 0 h 118"/>
              <a:gd name="T44" fmla="*/ 231775 w 181"/>
              <a:gd name="T45" fmla="*/ 0 h 118"/>
              <a:gd name="T46" fmla="*/ 238125 w 181"/>
              <a:gd name="T47" fmla="*/ 0 h 118"/>
              <a:gd name="T48" fmla="*/ 238125 w 181"/>
              <a:gd name="T49" fmla="*/ 0 h 11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81"/>
              <a:gd name="T76" fmla="*/ 0 h 118"/>
              <a:gd name="T77" fmla="*/ 181 w 181"/>
              <a:gd name="T78" fmla="*/ 118 h 11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81" h="118">
                <a:moveTo>
                  <a:pt x="150" y="0"/>
                </a:moveTo>
                <a:lnTo>
                  <a:pt x="181" y="45"/>
                </a:lnTo>
                <a:lnTo>
                  <a:pt x="63" y="108"/>
                </a:lnTo>
                <a:lnTo>
                  <a:pt x="58" y="112"/>
                </a:lnTo>
                <a:lnTo>
                  <a:pt x="46" y="117"/>
                </a:lnTo>
                <a:lnTo>
                  <a:pt x="38" y="118"/>
                </a:lnTo>
                <a:lnTo>
                  <a:pt x="30" y="118"/>
                </a:lnTo>
                <a:lnTo>
                  <a:pt x="21" y="117"/>
                </a:lnTo>
                <a:lnTo>
                  <a:pt x="13" y="112"/>
                </a:lnTo>
                <a:lnTo>
                  <a:pt x="5" y="105"/>
                </a:lnTo>
                <a:lnTo>
                  <a:pt x="1" y="103"/>
                </a:lnTo>
                <a:lnTo>
                  <a:pt x="0" y="100"/>
                </a:lnTo>
                <a:lnTo>
                  <a:pt x="0" y="95"/>
                </a:lnTo>
                <a:lnTo>
                  <a:pt x="0" y="90"/>
                </a:lnTo>
                <a:lnTo>
                  <a:pt x="1" y="85"/>
                </a:lnTo>
                <a:lnTo>
                  <a:pt x="6" y="80"/>
                </a:lnTo>
                <a:lnTo>
                  <a:pt x="13" y="73"/>
                </a:lnTo>
                <a:lnTo>
                  <a:pt x="141" y="2"/>
                </a:lnTo>
                <a:lnTo>
                  <a:pt x="143" y="0"/>
                </a:lnTo>
                <a:lnTo>
                  <a:pt x="146" y="0"/>
                </a:lnTo>
                <a:lnTo>
                  <a:pt x="150" y="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6" name="Freeform 480"/>
          <p:cNvSpPr>
            <a:spLocks/>
          </p:cNvSpPr>
          <p:nvPr/>
        </p:nvSpPr>
        <p:spPr bwMode="auto">
          <a:xfrm>
            <a:off x="1303338" y="5360988"/>
            <a:ext cx="193675" cy="117475"/>
          </a:xfrm>
          <a:custGeom>
            <a:avLst/>
            <a:gdLst>
              <a:gd name="T0" fmla="*/ 177800 w 122"/>
              <a:gd name="T1" fmla="*/ 0 h 74"/>
              <a:gd name="T2" fmla="*/ 193675 w 122"/>
              <a:gd name="T3" fmla="*/ 14288 h 74"/>
              <a:gd name="T4" fmla="*/ 3175 w 122"/>
              <a:gd name="T5" fmla="*/ 117475 h 74"/>
              <a:gd name="T6" fmla="*/ 3175 w 122"/>
              <a:gd name="T7" fmla="*/ 117475 h 74"/>
              <a:gd name="T8" fmla="*/ 0 w 122"/>
              <a:gd name="T9" fmla="*/ 117475 h 74"/>
              <a:gd name="T10" fmla="*/ 3175 w 122"/>
              <a:gd name="T11" fmla="*/ 101600 h 74"/>
              <a:gd name="T12" fmla="*/ 3175 w 122"/>
              <a:gd name="T13" fmla="*/ 101600 h 74"/>
              <a:gd name="T14" fmla="*/ 3175 w 122"/>
              <a:gd name="T15" fmla="*/ 101600 h 74"/>
              <a:gd name="T16" fmla="*/ 3175 w 122"/>
              <a:gd name="T17" fmla="*/ 93663 h 74"/>
              <a:gd name="T18" fmla="*/ 11113 w 122"/>
              <a:gd name="T19" fmla="*/ 88900 h 74"/>
              <a:gd name="T20" fmla="*/ 20638 w 122"/>
              <a:gd name="T21" fmla="*/ 77788 h 74"/>
              <a:gd name="T22" fmla="*/ 177800 w 122"/>
              <a:gd name="T23" fmla="*/ 0 h 7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2"/>
              <a:gd name="T37" fmla="*/ 0 h 74"/>
              <a:gd name="T38" fmla="*/ 122 w 122"/>
              <a:gd name="T39" fmla="*/ 74 h 7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2" h="74">
                <a:moveTo>
                  <a:pt x="112" y="0"/>
                </a:moveTo>
                <a:lnTo>
                  <a:pt x="122" y="9"/>
                </a:lnTo>
                <a:lnTo>
                  <a:pt x="2" y="74"/>
                </a:lnTo>
                <a:lnTo>
                  <a:pt x="0" y="74"/>
                </a:lnTo>
                <a:lnTo>
                  <a:pt x="2" y="64"/>
                </a:lnTo>
                <a:lnTo>
                  <a:pt x="2" y="59"/>
                </a:lnTo>
                <a:lnTo>
                  <a:pt x="7" y="56"/>
                </a:lnTo>
                <a:lnTo>
                  <a:pt x="13" y="49"/>
                </a:lnTo>
                <a:lnTo>
                  <a:pt x="112" y="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7" name="Freeform 481"/>
          <p:cNvSpPr>
            <a:spLocks noEditPoints="1"/>
          </p:cNvSpPr>
          <p:nvPr/>
        </p:nvSpPr>
        <p:spPr bwMode="auto">
          <a:xfrm>
            <a:off x="2968625" y="5275263"/>
            <a:ext cx="107950" cy="153987"/>
          </a:xfrm>
          <a:custGeom>
            <a:avLst/>
            <a:gdLst>
              <a:gd name="T0" fmla="*/ 31750 w 68"/>
              <a:gd name="T1" fmla="*/ 46037 h 97"/>
              <a:gd name="T2" fmla="*/ 44450 w 68"/>
              <a:gd name="T3" fmla="*/ 22225 h 97"/>
              <a:gd name="T4" fmla="*/ 34925 w 68"/>
              <a:gd name="T5" fmla="*/ 23812 h 97"/>
              <a:gd name="T6" fmla="*/ 26988 w 68"/>
              <a:gd name="T7" fmla="*/ 22225 h 97"/>
              <a:gd name="T8" fmla="*/ 36513 w 68"/>
              <a:gd name="T9" fmla="*/ 14287 h 97"/>
              <a:gd name="T10" fmla="*/ 39688 w 68"/>
              <a:gd name="T11" fmla="*/ 3175 h 97"/>
              <a:gd name="T12" fmla="*/ 47625 w 68"/>
              <a:gd name="T13" fmla="*/ 0 h 97"/>
              <a:gd name="T14" fmla="*/ 60325 w 68"/>
              <a:gd name="T15" fmla="*/ 6350 h 97"/>
              <a:gd name="T16" fmla="*/ 74613 w 68"/>
              <a:gd name="T17" fmla="*/ 15875 h 97"/>
              <a:gd name="T18" fmla="*/ 71438 w 68"/>
              <a:gd name="T19" fmla="*/ 19050 h 97"/>
              <a:gd name="T20" fmla="*/ 74613 w 68"/>
              <a:gd name="T21" fmla="*/ 30162 h 97"/>
              <a:gd name="T22" fmla="*/ 71438 w 68"/>
              <a:gd name="T23" fmla="*/ 34925 h 97"/>
              <a:gd name="T24" fmla="*/ 74613 w 68"/>
              <a:gd name="T25" fmla="*/ 39687 h 97"/>
              <a:gd name="T26" fmla="*/ 71438 w 68"/>
              <a:gd name="T27" fmla="*/ 46037 h 97"/>
              <a:gd name="T28" fmla="*/ 68263 w 68"/>
              <a:gd name="T29" fmla="*/ 53975 h 97"/>
              <a:gd name="T30" fmla="*/ 60325 w 68"/>
              <a:gd name="T31" fmla="*/ 63500 h 97"/>
              <a:gd name="T32" fmla="*/ 82550 w 68"/>
              <a:gd name="T33" fmla="*/ 77787 h 97"/>
              <a:gd name="T34" fmla="*/ 95250 w 68"/>
              <a:gd name="T35" fmla="*/ 85725 h 97"/>
              <a:gd name="T36" fmla="*/ 95250 w 68"/>
              <a:gd name="T37" fmla="*/ 61912 h 97"/>
              <a:gd name="T38" fmla="*/ 100013 w 68"/>
              <a:gd name="T39" fmla="*/ 38100 h 97"/>
              <a:gd name="T40" fmla="*/ 106363 w 68"/>
              <a:gd name="T41" fmla="*/ 42862 h 97"/>
              <a:gd name="T42" fmla="*/ 106363 w 68"/>
              <a:gd name="T43" fmla="*/ 55562 h 97"/>
              <a:gd name="T44" fmla="*/ 106363 w 68"/>
              <a:gd name="T45" fmla="*/ 61912 h 97"/>
              <a:gd name="T46" fmla="*/ 106363 w 68"/>
              <a:gd name="T47" fmla="*/ 87312 h 97"/>
              <a:gd name="T48" fmla="*/ 100013 w 68"/>
              <a:gd name="T49" fmla="*/ 98425 h 97"/>
              <a:gd name="T50" fmla="*/ 92075 w 68"/>
              <a:gd name="T51" fmla="*/ 111125 h 97"/>
              <a:gd name="T52" fmla="*/ 92075 w 68"/>
              <a:gd name="T53" fmla="*/ 100012 h 97"/>
              <a:gd name="T54" fmla="*/ 79375 w 68"/>
              <a:gd name="T55" fmla="*/ 114300 h 97"/>
              <a:gd name="T56" fmla="*/ 76200 w 68"/>
              <a:gd name="T57" fmla="*/ 122237 h 97"/>
              <a:gd name="T58" fmla="*/ 74613 w 68"/>
              <a:gd name="T59" fmla="*/ 134937 h 97"/>
              <a:gd name="T60" fmla="*/ 52388 w 68"/>
              <a:gd name="T61" fmla="*/ 153987 h 97"/>
              <a:gd name="T62" fmla="*/ 68263 w 68"/>
              <a:gd name="T63" fmla="*/ 130175 h 97"/>
              <a:gd name="T64" fmla="*/ 68263 w 68"/>
              <a:gd name="T65" fmla="*/ 127000 h 97"/>
              <a:gd name="T66" fmla="*/ 63500 w 68"/>
              <a:gd name="T67" fmla="*/ 123825 h 97"/>
              <a:gd name="T68" fmla="*/ 47625 w 68"/>
              <a:gd name="T69" fmla="*/ 122237 h 97"/>
              <a:gd name="T70" fmla="*/ 39688 w 68"/>
              <a:gd name="T71" fmla="*/ 119062 h 97"/>
              <a:gd name="T72" fmla="*/ 26988 w 68"/>
              <a:gd name="T73" fmla="*/ 115887 h 97"/>
              <a:gd name="T74" fmla="*/ 31750 w 68"/>
              <a:gd name="T75" fmla="*/ 114300 h 97"/>
              <a:gd name="T76" fmla="*/ 58738 w 68"/>
              <a:gd name="T77" fmla="*/ 115887 h 97"/>
              <a:gd name="T78" fmla="*/ 50800 w 68"/>
              <a:gd name="T79" fmla="*/ 103187 h 97"/>
              <a:gd name="T80" fmla="*/ 31750 w 68"/>
              <a:gd name="T81" fmla="*/ 74612 h 97"/>
              <a:gd name="T82" fmla="*/ 23813 w 68"/>
              <a:gd name="T83" fmla="*/ 71437 h 97"/>
              <a:gd name="T84" fmla="*/ 12700 w 68"/>
              <a:gd name="T85" fmla="*/ 71437 h 97"/>
              <a:gd name="T86" fmla="*/ 20638 w 68"/>
              <a:gd name="T87" fmla="*/ 82550 h 97"/>
              <a:gd name="T88" fmla="*/ 12700 w 68"/>
              <a:gd name="T89" fmla="*/ 87312 h 97"/>
              <a:gd name="T90" fmla="*/ 7938 w 68"/>
              <a:gd name="T91" fmla="*/ 74612 h 97"/>
              <a:gd name="T92" fmla="*/ 3175 w 68"/>
              <a:gd name="T93" fmla="*/ 61912 h 97"/>
              <a:gd name="T94" fmla="*/ 7938 w 68"/>
              <a:gd name="T95" fmla="*/ 42862 h 97"/>
              <a:gd name="T96" fmla="*/ 23813 w 68"/>
              <a:gd name="T97" fmla="*/ 50800 h 97"/>
              <a:gd name="T98" fmla="*/ 19050 w 68"/>
              <a:gd name="T99" fmla="*/ 58737 h 97"/>
              <a:gd name="T100" fmla="*/ 11113 w 68"/>
              <a:gd name="T101" fmla="*/ 58737 h 9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68"/>
              <a:gd name="T154" fmla="*/ 0 h 97"/>
              <a:gd name="T155" fmla="*/ 68 w 68"/>
              <a:gd name="T156" fmla="*/ 97 h 9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68" h="97">
                <a:moveTo>
                  <a:pt x="15" y="32"/>
                </a:moveTo>
                <a:lnTo>
                  <a:pt x="15" y="32"/>
                </a:lnTo>
                <a:lnTo>
                  <a:pt x="20" y="29"/>
                </a:lnTo>
                <a:lnTo>
                  <a:pt x="23" y="24"/>
                </a:lnTo>
                <a:lnTo>
                  <a:pt x="28" y="17"/>
                </a:lnTo>
                <a:lnTo>
                  <a:pt x="28" y="14"/>
                </a:lnTo>
                <a:lnTo>
                  <a:pt x="25" y="15"/>
                </a:lnTo>
                <a:lnTo>
                  <a:pt x="22" y="15"/>
                </a:lnTo>
                <a:lnTo>
                  <a:pt x="20" y="15"/>
                </a:lnTo>
                <a:lnTo>
                  <a:pt x="17" y="15"/>
                </a:lnTo>
                <a:lnTo>
                  <a:pt x="17" y="14"/>
                </a:lnTo>
                <a:lnTo>
                  <a:pt x="17" y="12"/>
                </a:lnTo>
                <a:lnTo>
                  <a:pt x="18" y="10"/>
                </a:lnTo>
                <a:lnTo>
                  <a:pt x="23" y="9"/>
                </a:lnTo>
                <a:lnTo>
                  <a:pt x="25" y="7"/>
                </a:lnTo>
                <a:lnTo>
                  <a:pt x="23" y="5"/>
                </a:lnTo>
                <a:lnTo>
                  <a:pt x="25" y="4"/>
                </a:lnTo>
                <a:lnTo>
                  <a:pt x="25" y="2"/>
                </a:lnTo>
                <a:lnTo>
                  <a:pt x="28" y="2"/>
                </a:lnTo>
                <a:lnTo>
                  <a:pt x="28" y="0"/>
                </a:lnTo>
                <a:lnTo>
                  <a:pt x="28" y="2"/>
                </a:lnTo>
                <a:lnTo>
                  <a:pt x="30" y="0"/>
                </a:lnTo>
                <a:lnTo>
                  <a:pt x="32" y="0"/>
                </a:lnTo>
                <a:lnTo>
                  <a:pt x="32" y="2"/>
                </a:lnTo>
                <a:lnTo>
                  <a:pt x="38" y="4"/>
                </a:lnTo>
                <a:lnTo>
                  <a:pt x="45" y="4"/>
                </a:lnTo>
                <a:lnTo>
                  <a:pt x="40" y="5"/>
                </a:lnTo>
                <a:lnTo>
                  <a:pt x="42" y="7"/>
                </a:lnTo>
                <a:lnTo>
                  <a:pt x="47" y="10"/>
                </a:lnTo>
                <a:lnTo>
                  <a:pt x="48" y="10"/>
                </a:lnTo>
                <a:lnTo>
                  <a:pt x="48" y="12"/>
                </a:lnTo>
                <a:lnTo>
                  <a:pt x="45" y="12"/>
                </a:lnTo>
                <a:lnTo>
                  <a:pt x="48" y="14"/>
                </a:lnTo>
                <a:lnTo>
                  <a:pt x="45" y="15"/>
                </a:lnTo>
                <a:lnTo>
                  <a:pt x="47" y="19"/>
                </a:lnTo>
                <a:lnTo>
                  <a:pt x="45" y="19"/>
                </a:lnTo>
                <a:lnTo>
                  <a:pt x="47" y="20"/>
                </a:lnTo>
                <a:lnTo>
                  <a:pt x="47" y="22"/>
                </a:lnTo>
                <a:lnTo>
                  <a:pt x="45" y="22"/>
                </a:lnTo>
                <a:lnTo>
                  <a:pt x="47" y="24"/>
                </a:lnTo>
                <a:lnTo>
                  <a:pt x="45" y="25"/>
                </a:lnTo>
                <a:lnTo>
                  <a:pt x="47" y="25"/>
                </a:lnTo>
                <a:lnTo>
                  <a:pt x="47" y="27"/>
                </a:lnTo>
                <a:lnTo>
                  <a:pt x="43" y="27"/>
                </a:lnTo>
                <a:lnTo>
                  <a:pt x="45" y="29"/>
                </a:lnTo>
                <a:lnTo>
                  <a:pt x="45" y="32"/>
                </a:lnTo>
                <a:lnTo>
                  <a:pt x="43" y="32"/>
                </a:lnTo>
                <a:lnTo>
                  <a:pt x="43" y="34"/>
                </a:lnTo>
                <a:lnTo>
                  <a:pt x="43" y="35"/>
                </a:lnTo>
                <a:lnTo>
                  <a:pt x="37" y="35"/>
                </a:lnTo>
                <a:lnTo>
                  <a:pt x="38" y="40"/>
                </a:lnTo>
                <a:lnTo>
                  <a:pt x="42" y="44"/>
                </a:lnTo>
                <a:lnTo>
                  <a:pt x="45" y="45"/>
                </a:lnTo>
                <a:lnTo>
                  <a:pt x="52" y="49"/>
                </a:lnTo>
                <a:lnTo>
                  <a:pt x="55" y="52"/>
                </a:lnTo>
                <a:lnTo>
                  <a:pt x="57" y="55"/>
                </a:lnTo>
                <a:lnTo>
                  <a:pt x="60" y="54"/>
                </a:lnTo>
                <a:lnTo>
                  <a:pt x="62" y="50"/>
                </a:lnTo>
                <a:lnTo>
                  <a:pt x="63" y="47"/>
                </a:lnTo>
                <a:lnTo>
                  <a:pt x="60" y="39"/>
                </a:lnTo>
                <a:lnTo>
                  <a:pt x="60" y="30"/>
                </a:lnTo>
                <a:lnTo>
                  <a:pt x="60" y="27"/>
                </a:lnTo>
                <a:lnTo>
                  <a:pt x="63" y="24"/>
                </a:lnTo>
                <a:lnTo>
                  <a:pt x="63" y="30"/>
                </a:lnTo>
                <a:lnTo>
                  <a:pt x="67" y="27"/>
                </a:lnTo>
                <a:lnTo>
                  <a:pt x="65" y="35"/>
                </a:lnTo>
                <a:lnTo>
                  <a:pt x="67" y="35"/>
                </a:lnTo>
                <a:lnTo>
                  <a:pt x="67" y="34"/>
                </a:lnTo>
                <a:lnTo>
                  <a:pt x="67" y="39"/>
                </a:lnTo>
                <a:lnTo>
                  <a:pt x="68" y="47"/>
                </a:lnTo>
                <a:lnTo>
                  <a:pt x="68" y="52"/>
                </a:lnTo>
                <a:lnTo>
                  <a:pt x="67" y="55"/>
                </a:lnTo>
                <a:lnTo>
                  <a:pt x="63" y="57"/>
                </a:lnTo>
                <a:lnTo>
                  <a:pt x="65" y="62"/>
                </a:lnTo>
                <a:lnTo>
                  <a:pt x="63" y="62"/>
                </a:lnTo>
                <a:lnTo>
                  <a:pt x="65" y="65"/>
                </a:lnTo>
                <a:lnTo>
                  <a:pt x="63" y="63"/>
                </a:lnTo>
                <a:lnTo>
                  <a:pt x="58" y="70"/>
                </a:lnTo>
                <a:lnTo>
                  <a:pt x="58" y="72"/>
                </a:lnTo>
                <a:lnTo>
                  <a:pt x="58" y="65"/>
                </a:lnTo>
                <a:lnTo>
                  <a:pt x="58" y="63"/>
                </a:lnTo>
                <a:lnTo>
                  <a:pt x="57" y="65"/>
                </a:lnTo>
                <a:lnTo>
                  <a:pt x="57" y="62"/>
                </a:lnTo>
                <a:lnTo>
                  <a:pt x="50" y="72"/>
                </a:lnTo>
                <a:lnTo>
                  <a:pt x="48" y="73"/>
                </a:lnTo>
                <a:lnTo>
                  <a:pt x="48" y="75"/>
                </a:lnTo>
                <a:lnTo>
                  <a:pt x="48" y="77"/>
                </a:lnTo>
                <a:lnTo>
                  <a:pt x="50" y="78"/>
                </a:lnTo>
                <a:lnTo>
                  <a:pt x="50" y="82"/>
                </a:lnTo>
                <a:lnTo>
                  <a:pt x="47" y="85"/>
                </a:lnTo>
                <a:lnTo>
                  <a:pt x="40" y="92"/>
                </a:lnTo>
                <a:lnTo>
                  <a:pt x="40" y="95"/>
                </a:lnTo>
                <a:lnTo>
                  <a:pt x="33" y="97"/>
                </a:lnTo>
                <a:lnTo>
                  <a:pt x="35" y="93"/>
                </a:lnTo>
                <a:lnTo>
                  <a:pt x="35" y="90"/>
                </a:lnTo>
                <a:lnTo>
                  <a:pt x="37" y="88"/>
                </a:lnTo>
                <a:lnTo>
                  <a:pt x="43" y="82"/>
                </a:lnTo>
                <a:lnTo>
                  <a:pt x="43" y="78"/>
                </a:lnTo>
                <a:lnTo>
                  <a:pt x="43" y="80"/>
                </a:lnTo>
                <a:lnTo>
                  <a:pt x="42" y="75"/>
                </a:lnTo>
                <a:lnTo>
                  <a:pt x="42" y="77"/>
                </a:lnTo>
                <a:lnTo>
                  <a:pt x="40" y="78"/>
                </a:lnTo>
                <a:lnTo>
                  <a:pt x="37" y="78"/>
                </a:lnTo>
                <a:lnTo>
                  <a:pt x="33" y="77"/>
                </a:lnTo>
                <a:lnTo>
                  <a:pt x="30" y="77"/>
                </a:lnTo>
                <a:lnTo>
                  <a:pt x="28" y="77"/>
                </a:lnTo>
                <a:lnTo>
                  <a:pt x="27" y="77"/>
                </a:lnTo>
                <a:lnTo>
                  <a:pt x="25" y="75"/>
                </a:lnTo>
                <a:lnTo>
                  <a:pt x="23" y="77"/>
                </a:lnTo>
                <a:lnTo>
                  <a:pt x="20" y="77"/>
                </a:lnTo>
                <a:lnTo>
                  <a:pt x="17" y="73"/>
                </a:lnTo>
                <a:lnTo>
                  <a:pt x="18" y="72"/>
                </a:lnTo>
                <a:lnTo>
                  <a:pt x="20" y="72"/>
                </a:lnTo>
                <a:lnTo>
                  <a:pt x="25" y="72"/>
                </a:lnTo>
                <a:lnTo>
                  <a:pt x="30" y="72"/>
                </a:lnTo>
                <a:lnTo>
                  <a:pt x="37" y="73"/>
                </a:lnTo>
                <a:lnTo>
                  <a:pt x="35" y="70"/>
                </a:lnTo>
                <a:lnTo>
                  <a:pt x="32" y="65"/>
                </a:lnTo>
                <a:lnTo>
                  <a:pt x="30" y="63"/>
                </a:lnTo>
                <a:lnTo>
                  <a:pt x="30" y="60"/>
                </a:lnTo>
                <a:lnTo>
                  <a:pt x="30" y="55"/>
                </a:lnTo>
                <a:lnTo>
                  <a:pt x="20" y="47"/>
                </a:lnTo>
                <a:lnTo>
                  <a:pt x="20" y="45"/>
                </a:lnTo>
                <a:lnTo>
                  <a:pt x="18" y="47"/>
                </a:lnTo>
                <a:lnTo>
                  <a:pt x="15" y="45"/>
                </a:lnTo>
                <a:lnTo>
                  <a:pt x="10" y="42"/>
                </a:lnTo>
                <a:lnTo>
                  <a:pt x="7" y="40"/>
                </a:lnTo>
                <a:lnTo>
                  <a:pt x="8" y="45"/>
                </a:lnTo>
                <a:lnTo>
                  <a:pt x="8" y="47"/>
                </a:lnTo>
                <a:lnTo>
                  <a:pt x="10" y="50"/>
                </a:lnTo>
                <a:lnTo>
                  <a:pt x="10" y="52"/>
                </a:lnTo>
                <a:lnTo>
                  <a:pt x="13" y="52"/>
                </a:lnTo>
                <a:lnTo>
                  <a:pt x="13" y="58"/>
                </a:lnTo>
                <a:lnTo>
                  <a:pt x="10" y="57"/>
                </a:lnTo>
                <a:lnTo>
                  <a:pt x="8" y="55"/>
                </a:lnTo>
                <a:lnTo>
                  <a:pt x="7" y="54"/>
                </a:lnTo>
                <a:lnTo>
                  <a:pt x="7" y="52"/>
                </a:lnTo>
                <a:lnTo>
                  <a:pt x="5" y="47"/>
                </a:lnTo>
                <a:lnTo>
                  <a:pt x="2" y="50"/>
                </a:lnTo>
                <a:lnTo>
                  <a:pt x="0" y="42"/>
                </a:lnTo>
                <a:lnTo>
                  <a:pt x="2" y="39"/>
                </a:lnTo>
                <a:lnTo>
                  <a:pt x="3" y="35"/>
                </a:lnTo>
                <a:lnTo>
                  <a:pt x="3" y="30"/>
                </a:lnTo>
                <a:lnTo>
                  <a:pt x="5" y="27"/>
                </a:lnTo>
                <a:lnTo>
                  <a:pt x="7" y="27"/>
                </a:lnTo>
                <a:lnTo>
                  <a:pt x="12" y="29"/>
                </a:lnTo>
                <a:lnTo>
                  <a:pt x="15" y="32"/>
                </a:lnTo>
                <a:close/>
                <a:moveTo>
                  <a:pt x="7" y="37"/>
                </a:moveTo>
                <a:lnTo>
                  <a:pt x="12" y="37"/>
                </a:lnTo>
                <a:lnTo>
                  <a:pt x="8" y="32"/>
                </a:lnTo>
                <a:lnTo>
                  <a:pt x="7" y="32"/>
                </a:lnTo>
                <a:lnTo>
                  <a:pt x="7" y="37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28" name="Freeform 482"/>
          <p:cNvSpPr>
            <a:spLocks noEditPoints="1"/>
          </p:cNvSpPr>
          <p:nvPr/>
        </p:nvSpPr>
        <p:spPr bwMode="auto">
          <a:xfrm>
            <a:off x="1314450" y="5532438"/>
            <a:ext cx="79375" cy="36512"/>
          </a:xfrm>
          <a:custGeom>
            <a:avLst/>
            <a:gdLst>
              <a:gd name="T0" fmla="*/ 28575 w 50"/>
              <a:gd name="T1" fmla="*/ 9525 h 23"/>
              <a:gd name="T2" fmla="*/ 41275 w 50"/>
              <a:gd name="T3" fmla="*/ 7937 h 23"/>
              <a:gd name="T4" fmla="*/ 39688 w 50"/>
              <a:gd name="T5" fmla="*/ 4762 h 23"/>
              <a:gd name="T6" fmla="*/ 31750 w 50"/>
              <a:gd name="T7" fmla="*/ 4762 h 23"/>
              <a:gd name="T8" fmla="*/ 39688 w 50"/>
              <a:gd name="T9" fmla="*/ 1587 h 23"/>
              <a:gd name="T10" fmla="*/ 39688 w 50"/>
              <a:gd name="T11" fmla="*/ 1587 h 23"/>
              <a:gd name="T12" fmla="*/ 44450 w 50"/>
              <a:gd name="T13" fmla="*/ 1587 h 23"/>
              <a:gd name="T14" fmla="*/ 47625 w 50"/>
              <a:gd name="T15" fmla="*/ 1587 h 23"/>
              <a:gd name="T16" fmla="*/ 52388 w 50"/>
              <a:gd name="T17" fmla="*/ 4762 h 23"/>
              <a:gd name="T18" fmla="*/ 55563 w 50"/>
              <a:gd name="T19" fmla="*/ 4762 h 23"/>
              <a:gd name="T20" fmla="*/ 63500 w 50"/>
              <a:gd name="T21" fmla="*/ 7937 h 23"/>
              <a:gd name="T22" fmla="*/ 60325 w 50"/>
              <a:gd name="T23" fmla="*/ 7937 h 23"/>
              <a:gd name="T24" fmla="*/ 57150 w 50"/>
              <a:gd name="T25" fmla="*/ 9525 h 23"/>
              <a:gd name="T26" fmla="*/ 57150 w 50"/>
              <a:gd name="T27" fmla="*/ 12700 h 23"/>
              <a:gd name="T28" fmla="*/ 57150 w 50"/>
              <a:gd name="T29" fmla="*/ 12700 h 23"/>
              <a:gd name="T30" fmla="*/ 57150 w 50"/>
              <a:gd name="T31" fmla="*/ 12700 h 23"/>
              <a:gd name="T32" fmla="*/ 55563 w 50"/>
              <a:gd name="T33" fmla="*/ 12700 h 23"/>
              <a:gd name="T34" fmla="*/ 52388 w 50"/>
              <a:gd name="T35" fmla="*/ 15875 h 23"/>
              <a:gd name="T36" fmla="*/ 49213 w 50"/>
              <a:gd name="T37" fmla="*/ 15875 h 23"/>
              <a:gd name="T38" fmla="*/ 41275 w 50"/>
              <a:gd name="T39" fmla="*/ 17462 h 23"/>
              <a:gd name="T40" fmla="*/ 52388 w 50"/>
              <a:gd name="T41" fmla="*/ 23812 h 23"/>
              <a:gd name="T42" fmla="*/ 55563 w 50"/>
              <a:gd name="T43" fmla="*/ 25400 h 23"/>
              <a:gd name="T44" fmla="*/ 68263 w 50"/>
              <a:gd name="T45" fmla="*/ 23812 h 23"/>
              <a:gd name="T46" fmla="*/ 76200 w 50"/>
              <a:gd name="T47" fmla="*/ 15875 h 23"/>
              <a:gd name="T48" fmla="*/ 73025 w 50"/>
              <a:gd name="T49" fmla="*/ 17462 h 23"/>
              <a:gd name="T50" fmla="*/ 79375 w 50"/>
              <a:gd name="T51" fmla="*/ 17462 h 23"/>
              <a:gd name="T52" fmla="*/ 76200 w 50"/>
              <a:gd name="T53" fmla="*/ 20637 h 23"/>
              <a:gd name="T54" fmla="*/ 76200 w 50"/>
              <a:gd name="T55" fmla="*/ 23812 h 23"/>
              <a:gd name="T56" fmla="*/ 73025 w 50"/>
              <a:gd name="T57" fmla="*/ 25400 h 23"/>
              <a:gd name="T58" fmla="*/ 63500 w 50"/>
              <a:gd name="T59" fmla="*/ 28575 h 23"/>
              <a:gd name="T60" fmla="*/ 60325 w 50"/>
              <a:gd name="T61" fmla="*/ 31750 h 23"/>
              <a:gd name="T62" fmla="*/ 49213 w 50"/>
              <a:gd name="T63" fmla="*/ 31750 h 23"/>
              <a:gd name="T64" fmla="*/ 55563 w 50"/>
              <a:gd name="T65" fmla="*/ 28575 h 23"/>
              <a:gd name="T66" fmla="*/ 52388 w 50"/>
              <a:gd name="T67" fmla="*/ 28575 h 23"/>
              <a:gd name="T68" fmla="*/ 36513 w 50"/>
              <a:gd name="T69" fmla="*/ 31750 h 23"/>
              <a:gd name="T70" fmla="*/ 33338 w 50"/>
              <a:gd name="T71" fmla="*/ 33337 h 23"/>
              <a:gd name="T72" fmla="*/ 9525 w 50"/>
              <a:gd name="T73" fmla="*/ 36512 h 23"/>
              <a:gd name="T74" fmla="*/ 9525 w 50"/>
              <a:gd name="T75" fmla="*/ 33337 h 23"/>
              <a:gd name="T76" fmla="*/ 25400 w 50"/>
              <a:gd name="T77" fmla="*/ 31750 h 23"/>
              <a:gd name="T78" fmla="*/ 25400 w 50"/>
              <a:gd name="T79" fmla="*/ 28575 h 23"/>
              <a:gd name="T80" fmla="*/ 17463 w 50"/>
              <a:gd name="T81" fmla="*/ 28575 h 23"/>
              <a:gd name="T82" fmla="*/ 9525 w 50"/>
              <a:gd name="T83" fmla="*/ 25400 h 23"/>
              <a:gd name="T84" fmla="*/ 1588 w 50"/>
              <a:gd name="T85" fmla="*/ 25400 h 23"/>
              <a:gd name="T86" fmla="*/ 0 w 50"/>
              <a:gd name="T87" fmla="*/ 23812 h 23"/>
              <a:gd name="T88" fmla="*/ 15875 w 50"/>
              <a:gd name="T89" fmla="*/ 25400 h 23"/>
              <a:gd name="T90" fmla="*/ 20638 w 50"/>
              <a:gd name="T91" fmla="*/ 25400 h 23"/>
              <a:gd name="T92" fmla="*/ 20638 w 50"/>
              <a:gd name="T93" fmla="*/ 23812 h 23"/>
              <a:gd name="T94" fmla="*/ 20638 w 50"/>
              <a:gd name="T95" fmla="*/ 15875 h 23"/>
              <a:gd name="T96" fmla="*/ 12700 w 50"/>
              <a:gd name="T97" fmla="*/ 12700 h 23"/>
              <a:gd name="T98" fmla="*/ 9525 w 50"/>
              <a:gd name="T99" fmla="*/ 12700 h 23"/>
              <a:gd name="T100" fmla="*/ 9525 w 50"/>
              <a:gd name="T101" fmla="*/ 15875 h 23"/>
              <a:gd name="T102" fmla="*/ 1588 w 50"/>
              <a:gd name="T103" fmla="*/ 17462 h 23"/>
              <a:gd name="T104" fmla="*/ 4763 w 50"/>
              <a:gd name="T105" fmla="*/ 15875 h 23"/>
              <a:gd name="T106" fmla="*/ 4763 w 50"/>
              <a:gd name="T107" fmla="*/ 9525 h 23"/>
              <a:gd name="T108" fmla="*/ 9525 w 50"/>
              <a:gd name="T109" fmla="*/ 7937 h 23"/>
              <a:gd name="T110" fmla="*/ 17463 w 50"/>
              <a:gd name="T111" fmla="*/ 7937 h 23"/>
              <a:gd name="T112" fmla="*/ 12700 w 50"/>
              <a:gd name="T113" fmla="*/ 9525 h 23"/>
              <a:gd name="T114" fmla="*/ 15875 w 50"/>
              <a:gd name="T115" fmla="*/ 7937 h 23"/>
              <a:gd name="T116" fmla="*/ 12700 w 50"/>
              <a:gd name="T117" fmla="*/ 9525 h 2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0"/>
              <a:gd name="T178" fmla="*/ 0 h 23"/>
              <a:gd name="T179" fmla="*/ 50 w 50"/>
              <a:gd name="T180" fmla="*/ 23 h 2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0" h="23">
                <a:moveTo>
                  <a:pt x="15" y="6"/>
                </a:moveTo>
                <a:lnTo>
                  <a:pt x="15" y="6"/>
                </a:lnTo>
                <a:lnTo>
                  <a:pt x="18" y="6"/>
                </a:lnTo>
                <a:lnTo>
                  <a:pt x="26" y="5"/>
                </a:lnTo>
                <a:lnTo>
                  <a:pt x="26" y="3"/>
                </a:lnTo>
                <a:lnTo>
                  <a:pt x="25" y="3"/>
                </a:lnTo>
                <a:lnTo>
                  <a:pt x="20" y="3"/>
                </a:lnTo>
                <a:lnTo>
                  <a:pt x="20" y="1"/>
                </a:lnTo>
                <a:lnTo>
                  <a:pt x="21" y="1"/>
                </a:lnTo>
                <a:lnTo>
                  <a:pt x="25" y="1"/>
                </a:lnTo>
                <a:lnTo>
                  <a:pt x="26" y="1"/>
                </a:lnTo>
                <a:lnTo>
                  <a:pt x="25" y="1"/>
                </a:lnTo>
                <a:lnTo>
                  <a:pt x="26" y="1"/>
                </a:lnTo>
                <a:lnTo>
                  <a:pt x="28" y="1"/>
                </a:lnTo>
                <a:lnTo>
                  <a:pt x="28" y="0"/>
                </a:lnTo>
                <a:lnTo>
                  <a:pt x="30" y="1"/>
                </a:lnTo>
                <a:lnTo>
                  <a:pt x="31" y="1"/>
                </a:lnTo>
                <a:lnTo>
                  <a:pt x="33" y="3"/>
                </a:lnTo>
                <a:lnTo>
                  <a:pt x="38" y="3"/>
                </a:lnTo>
                <a:lnTo>
                  <a:pt x="35" y="3"/>
                </a:lnTo>
                <a:lnTo>
                  <a:pt x="36" y="3"/>
                </a:lnTo>
                <a:lnTo>
                  <a:pt x="38" y="5"/>
                </a:lnTo>
                <a:lnTo>
                  <a:pt x="40" y="5"/>
                </a:lnTo>
                <a:lnTo>
                  <a:pt x="38" y="5"/>
                </a:lnTo>
                <a:lnTo>
                  <a:pt x="40" y="6"/>
                </a:lnTo>
                <a:lnTo>
                  <a:pt x="36" y="6"/>
                </a:lnTo>
                <a:lnTo>
                  <a:pt x="38" y="6"/>
                </a:lnTo>
                <a:lnTo>
                  <a:pt x="36" y="6"/>
                </a:lnTo>
                <a:lnTo>
                  <a:pt x="36" y="8"/>
                </a:lnTo>
                <a:lnTo>
                  <a:pt x="35" y="8"/>
                </a:lnTo>
                <a:lnTo>
                  <a:pt x="36" y="8"/>
                </a:lnTo>
                <a:lnTo>
                  <a:pt x="35" y="8"/>
                </a:lnTo>
                <a:lnTo>
                  <a:pt x="35" y="10"/>
                </a:lnTo>
                <a:lnTo>
                  <a:pt x="33" y="10"/>
                </a:lnTo>
                <a:lnTo>
                  <a:pt x="31" y="10"/>
                </a:lnTo>
                <a:lnTo>
                  <a:pt x="26" y="10"/>
                </a:lnTo>
                <a:lnTo>
                  <a:pt x="26" y="11"/>
                </a:lnTo>
                <a:lnTo>
                  <a:pt x="30" y="13"/>
                </a:lnTo>
                <a:lnTo>
                  <a:pt x="33" y="15"/>
                </a:lnTo>
                <a:lnTo>
                  <a:pt x="35" y="15"/>
                </a:lnTo>
                <a:lnTo>
                  <a:pt x="35" y="16"/>
                </a:lnTo>
                <a:lnTo>
                  <a:pt x="38" y="16"/>
                </a:lnTo>
                <a:lnTo>
                  <a:pt x="43" y="15"/>
                </a:lnTo>
                <a:lnTo>
                  <a:pt x="43" y="13"/>
                </a:lnTo>
                <a:lnTo>
                  <a:pt x="45" y="11"/>
                </a:lnTo>
                <a:lnTo>
                  <a:pt x="48" y="10"/>
                </a:lnTo>
                <a:lnTo>
                  <a:pt x="50" y="10"/>
                </a:lnTo>
                <a:lnTo>
                  <a:pt x="46" y="11"/>
                </a:lnTo>
                <a:lnTo>
                  <a:pt x="50" y="11"/>
                </a:lnTo>
                <a:lnTo>
                  <a:pt x="48" y="13"/>
                </a:lnTo>
                <a:lnTo>
                  <a:pt x="50" y="13"/>
                </a:lnTo>
                <a:lnTo>
                  <a:pt x="48" y="15"/>
                </a:lnTo>
                <a:lnTo>
                  <a:pt x="48" y="16"/>
                </a:lnTo>
                <a:lnTo>
                  <a:pt x="46" y="16"/>
                </a:lnTo>
                <a:lnTo>
                  <a:pt x="41" y="18"/>
                </a:lnTo>
                <a:lnTo>
                  <a:pt x="40" y="18"/>
                </a:lnTo>
                <a:lnTo>
                  <a:pt x="40" y="20"/>
                </a:lnTo>
                <a:lnTo>
                  <a:pt x="38" y="20"/>
                </a:lnTo>
                <a:lnTo>
                  <a:pt x="33" y="20"/>
                </a:lnTo>
                <a:lnTo>
                  <a:pt x="31" y="20"/>
                </a:lnTo>
                <a:lnTo>
                  <a:pt x="33" y="18"/>
                </a:lnTo>
                <a:lnTo>
                  <a:pt x="35" y="18"/>
                </a:lnTo>
                <a:lnTo>
                  <a:pt x="33" y="18"/>
                </a:lnTo>
                <a:lnTo>
                  <a:pt x="25" y="20"/>
                </a:lnTo>
                <a:lnTo>
                  <a:pt x="23" y="20"/>
                </a:lnTo>
                <a:lnTo>
                  <a:pt x="21" y="20"/>
                </a:lnTo>
                <a:lnTo>
                  <a:pt x="21" y="21"/>
                </a:lnTo>
                <a:lnTo>
                  <a:pt x="16" y="21"/>
                </a:lnTo>
                <a:lnTo>
                  <a:pt x="6" y="21"/>
                </a:lnTo>
                <a:lnTo>
                  <a:pt x="6" y="23"/>
                </a:lnTo>
                <a:lnTo>
                  <a:pt x="1" y="21"/>
                </a:lnTo>
                <a:lnTo>
                  <a:pt x="6" y="21"/>
                </a:lnTo>
                <a:lnTo>
                  <a:pt x="15" y="20"/>
                </a:lnTo>
                <a:lnTo>
                  <a:pt x="16" y="20"/>
                </a:lnTo>
                <a:lnTo>
                  <a:pt x="16" y="18"/>
                </a:lnTo>
                <a:lnTo>
                  <a:pt x="15" y="20"/>
                </a:lnTo>
                <a:lnTo>
                  <a:pt x="11" y="18"/>
                </a:lnTo>
                <a:lnTo>
                  <a:pt x="6" y="16"/>
                </a:lnTo>
                <a:lnTo>
                  <a:pt x="3" y="16"/>
                </a:lnTo>
                <a:lnTo>
                  <a:pt x="1" y="16"/>
                </a:lnTo>
                <a:lnTo>
                  <a:pt x="0" y="16"/>
                </a:lnTo>
                <a:lnTo>
                  <a:pt x="0" y="15"/>
                </a:lnTo>
                <a:lnTo>
                  <a:pt x="3" y="15"/>
                </a:lnTo>
                <a:lnTo>
                  <a:pt x="10" y="16"/>
                </a:lnTo>
                <a:lnTo>
                  <a:pt x="13" y="18"/>
                </a:lnTo>
                <a:lnTo>
                  <a:pt x="13" y="16"/>
                </a:lnTo>
                <a:lnTo>
                  <a:pt x="15" y="15"/>
                </a:lnTo>
                <a:lnTo>
                  <a:pt x="13" y="15"/>
                </a:lnTo>
                <a:lnTo>
                  <a:pt x="16" y="13"/>
                </a:lnTo>
                <a:lnTo>
                  <a:pt x="11" y="10"/>
                </a:lnTo>
                <a:lnTo>
                  <a:pt x="13" y="10"/>
                </a:lnTo>
                <a:lnTo>
                  <a:pt x="11" y="10"/>
                </a:lnTo>
                <a:lnTo>
                  <a:pt x="8" y="8"/>
                </a:lnTo>
                <a:lnTo>
                  <a:pt x="6" y="6"/>
                </a:lnTo>
                <a:lnTo>
                  <a:pt x="6" y="8"/>
                </a:lnTo>
                <a:lnTo>
                  <a:pt x="6" y="10"/>
                </a:lnTo>
                <a:lnTo>
                  <a:pt x="5" y="10"/>
                </a:lnTo>
                <a:lnTo>
                  <a:pt x="6" y="10"/>
                </a:lnTo>
                <a:lnTo>
                  <a:pt x="3" y="11"/>
                </a:lnTo>
                <a:lnTo>
                  <a:pt x="1" y="11"/>
                </a:lnTo>
                <a:lnTo>
                  <a:pt x="1" y="10"/>
                </a:lnTo>
                <a:lnTo>
                  <a:pt x="3" y="10"/>
                </a:lnTo>
                <a:lnTo>
                  <a:pt x="3" y="8"/>
                </a:lnTo>
                <a:lnTo>
                  <a:pt x="0" y="8"/>
                </a:lnTo>
                <a:lnTo>
                  <a:pt x="3" y="6"/>
                </a:lnTo>
                <a:lnTo>
                  <a:pt x="6" y="5"/>
                </a:lnTo>
                <a:lnTo>
                  <a:pt x="8" y="5"/>
                </a:lnTo>
                <a:lnTo>
                  <a:pt x="11" y="5"/>
                </a:lnTo>
                <a:lnTo>
                  <a:pt x="15" y="6"/>
                </a:lnTo>
                <a:close/>
                <a:moveTo>
                  <a:pt x="8" y="6"/>
                </a:moveTo>
                <a:lnTo>
                  <a:pt x="11" y="6"/>
                </a:lnTo>
                <a:lnTo>
                  <a:pt x="10" y="5"/>
                </a:lnTo>
                <a:lnTo>
                  <a:pt x="8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9" name="Freeform 483"/>
          <p:cNvSpPr>
            <a:spLocks noEditPoints="1"/>
          </p:cNvSpPr>
          <p:nvPr/>
        </p:nvSpPr>
        <p:spPr bwMode="auto">
          <a:xfrm>
            <a:off x="1314450" y="5532438"/>
            <a:ext cx="79375" cy="36512"/>
          </a:xfrm>
          <a:custGeom>
            <a:avLst/>
            <a:gdLst>
              <a:gd name="T0" fmla="*/ 28575 w 50"/>
              <a:gd name="T1" fmla="*/ 9525 h 23"/>
              <a:gd name="T2" fmla="*/ 41275 w 50"/>
              <a:gd name="T3" fmla="*/ 7937 h 23"/>
              <a:gd name="T4" fmla="*/ 39688 w 50"/>
              <a:gd name="T5" fmla="*/ 4762 h 23"/>
              <a:gd name="T6" fmla="*/ 31750 w 50"/>
              <a:gd name="T7" fmla="*/ 4762 h 23"/>
              <a:gd name="T8" fmla="*/ 39688 w 50"/>
              <a:gd name="T9" fmla="*/ 1587 h 23"/>
              <a:gd name="T10" fmla="*/ 39688 w 50"/>
              <a:gd name="T11" fmla="*/ 1587 h 23"/>
              <a:gd name="T12" fmla="*/ 44450 w 50"/>
              <a:gd name="T13" fmla="*/ 1587 h 23"/>
              <a:gd name="T14" fmla="*/ 47625 w 50"/>
              <a:gd name="T15" fmla="*/ 1587 h 23"/>
              <a:gd name="T16" fmla="*/ 52388 w 50"/>
              <a:gd name="T17" fmla="*/ 4762 h 23"/>
              <a:gd name="T18" fmla="*/ 55563 w 50"/>
              <a:gd name="T19" fmla="*/ 4762 h 23"/>
              <a:gd name="T20" fmla="*/ 63500 w 50"/>
              <a:gd name="T21" fmla="*/ 7937 h 23"/>
              <a:gd name="T22" fmla="*/ 60325 w 50"/>
              <a:gd name="T23" fmla="*/ 7937 h 23"/>
              <a:gd name="T24" fmla="*/ 57150 w 50"/>
              <a:gd name="T25" fmla="*/ 9525 h 23"/>
              <a:gd name="T26" fmla="*/ 57150 w 50"/>
              <a:gd name="T27" fmla="*/ 12700 h 23"/>
              <a:gd name="T28" fmla="*/ 57150 w 50"/>
              <a:gd name="T29" fmla="*/ 12700 h 23"/>
              <a:gd name="T30" fmla="*/ 57150 w 50"/>
              <a:gd name="T31" fmla="*/ 12700 h 23"/>
              <a:gd name="T32" fmla="*/ 55563 w 50"/>
              <a:gd name="T33" fmla="*/ 12700 h 23"/>
              <a:gd name="T34" fmla="*/ 52388 w 50"/>
              <a:gd name="T35" fmla="*/ 15875 h 23"/>
              <a:gd name="T36" fmla="*/ 49213 w 50"/>
              <a:gd name="T37" fmla="*/ 15875 h 23"/>
              <a:gd name="T38" fmla="*/ 41275 w 50"/>
              <a:gd name="T39" fmla="*/ 17462 h 23"/>
              <a:gd name="T40" fmla="*/ 52388 w 50"/>
              <a:gd name="T41" fmla="*/ 23812 h 23"/>
              <a:gd name="T42" fmla="*/ 55563 w 50"/>
              <a:gd name="T43" fmla="*/ 25400 h 23"/>
              <a:gd name="T44" fmla="*/ 68263 w 50"/>
              <a:gd name="T45" fmla="*/ 23812 h 23"/>
              <a:gd name="T46" fmla="*/ 76200 w 50"/>
              <a:gd name="T47" fmla="*/ 15875 h 23"/>
              <a:gd name="T48" fmla="*/ 73025 w 50"/>
              <a:gd name="T49" fmla="*/ 17462 h 23"/>
              <a:gd name="T50" fmla="*/ 79375 w 50"/>
              <a:gd name="T51" fmla="*/ 17462 h 23"/>
              <a:gd name="T52" fmla="*/ 76200 w 50"/>
              <a:gd name="T53" fmla="*/ 20637 h 23"/>
              <a:gd name="T54" fmla="*/ 76200 w 50"/>
              <a:gd name="T55" fmla="*/ 23812 h 23"/>
              <a:gd name="T56" fmla="*/ 73025 w 50"/>
              <a:gd name="T57" fmla="*/ 25400 h 23"/>
              <a:gd name="T58" fmla="*/ 63500 w 50"/>
              <a:gd name="T59" fmla="*/ 28575 h 23"/>
              <a:gd name="T60" fmla="*/ 60325 w 50"/>
              <a:gd name="T61" fmla="*/ 31750 h 23"/>
              <a:gd name="T62" fmla="*/ 49213 w 50"/>
              <a:gd name="T63" fmla="*/ 31750 h 23"/>
              <a:gd name="T64" fmla="*/ 55563 w 50"/>
              <a:gd name="T65" fmla="*/ 28575 h 23"/>
              <a:gd name="T66" fmla="*/ 52388 w 50"/>
              <a:gd name="T67" fmla="*/ 28575 h 23"/>
              <a:gd name="T68" fmla="*/ 36513 w 50"/>
              <a:gd name="T69" fmla="*/ 31750 h 23"/>
              <a:gd name="T70" fmla="*/ 33338 w 50"/>
              <a:gd name="T71" fmla="*/ 33337 h 23"/>
              <a:gd name="T72" fmla="*/ 9525 w 50"/>
              <a:gd name="T73" fmla="*/ 36512 h 23"/>
              <a:gd name="T74" fmla="*/ 9525 w 50"/>
              <a:gd name="T75" fmla="*/ 33337 h 23"/>
              <a:gd name="T76" fmla="*/ 25400 w 50"/>
              <a:gd name="T77" fmla="*/ 31750 h 23"/>
              <a:gd name="T78" fmla="*/ 25400 w 50"/>
              <a:gd name="T79" fmla="*/ 28575 h 23"/>
              <a:gd name="T80" fmla="*/ 17463 w 50"/>
              <a:gd name="T81" fmla="*/ 28575 h 23"/>
              <a:gd name="T82" fmla="*/ 9525 w 50"/>
              <a:gd name="T83" fmla="*/ 25400 h 23"/>
              <a:gd name="T84" fmla="*/ 1588 w 50"/>
              <a:gd name="T85" fmla="*/ 25400 h 23"/>
              <a:gd name="T86" fmla="*/ 0 w 50"/>
              <a:gd name="T87" fmla="*/ 23812 h 23"/>
              <a:gd name="T88" fmla="*/ 15875 w 50"/>
              <a:gd name="T89" fmla="*/ 25400 h 23"/>
              <a:gd name="T90" fmla="*/ 20638 w 50"/>
              <a:gd name="T91" fmla="*/ 25400 h 23"/>
              <a:gd name="T92" fmla="*/ 20638 w 50"/>
              <a:gd name="T93" fmla="*/ 23812 h 23"/>
              <a:gd name="T94" fmla="*/ 20638 w 50"/>
              <a:gd name="T95" fmla="*/ 15875 h 23"/>
              <a:gd name="T96" fmla="*/ 12700 w 50"/>
              <a:gd name="T97" fmla="*/ 12700 h 23"/>
              <a:gd name="T98" fmla="*/ 9525 w 50"/>
              <a:gd name="T99" fmla="*/ 12700 h 23"/>
              <a:gd name="T100" fmla="*/ 9525 w 50"/>
              <a:gd name="T101" fmla="*/ 15875 h 23"/>
              <a:gd name="T102" fmla="*/ 1588 w 50"/>
              <a:gd name="T103" fmla="*/ 17462 h 23"/>
              <a:gd name="T104" fmla="*/ 4763 w 50"/>
              <a:gd name="T105" fmla="*/ 15875 h 23"/>
              <a:gd name="T106" fmla="*/ 4763 w 50"/>
              <a:gd name="T107" fmla="*/ 9525 h 23"/>
              <a:gd name="T108" fmla="*/ 9525 w 50"/>
              <a:gd name="T109" fmla="*/ 7937 h 23"/>
              <a:gd name="T110" fmla="*/ 17463 w 50"/>
              <a:gd name="T111" fmla="*/ 7937 h 23"/>
              <a:gd name="T112" fmla="*/ 12700 w 50"/>
              <a:gd name="T113" fmla="*/ 9525 h 23"/>
              <a:gd name="T114" fmla="*/ 15875 w 50"/>
              <a:gd name="T115" fmla="*/ 7937 h 23"/>
              <a:gd name="T116" fmla="*/ 12700 w 50"/>
              <a:gd name="T117" fmla="*/ 9525 h 2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0"/>
              <a:gd name="T178" fmla="*/ 0 h 23"/>
              <a:gd name="T179" fmla="*/ 50 w 50"/>
              <a:gd name="T180" fmla="*/ 23 h 2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0" h="23">
                <a:moveTo>
                  <a:pt x="15" y="6"/>
                </a:moveTo>
                <a:lnTo>
                  <a:pt x="15" y="6"/>
                </a:lnTo>
                <a:lnTo>
                  <a:pt x="18" y="6"/>
                </a:lnTo>
                <a:lnTo>
                  <a:pt x="26" y="5"/>
                </a:lnTo>
                <a:lnTo>
                  <a:pt x="26" y="3"/>
                </a:lnTo>
                <a:lnTo>
                  <a:pt x="25" y="3"/>
                </a:lnTo>
                <a:lnTo>
                  <a:pt x="20" y="3"/>
                </a:lnTo>
                <a:lnTo>
                  <a:pt x="20" y="1"/>
                </a:lnTo>
                <a:lnTo>
                  <a:pt x="21" y="1"/>
                </a:lnTo>
                <a:lnTo>
                  <a:pt x="25" y="1"/>
                </a:lnTo>
                <a:lnTo>
                  <a:pt x="26" y="1"/>
                </a:lnTo>
                <a:lnTo>
                  <a:pt x="25" y="1"/>
                </a:lnTo>
                <a:lnTo>
                  <a:pt x="26" y="1"/>
                </a:lnTo>
                <a:lnTo>
                  <a:pt x="28" y="1"/>
                </a:lnTo>
                <a:lnTo>
                  <a:pt x="28" y="0"/>
                </a:lnTo>
                <a:lnTo>
                  <a:pt x="30" y="1"/>
                </a:lnTo>
                <a:lnTo>
                  <a:pt x="31" y="1"/>
                </a:lnTo>
                <a:lnTo>
                  <a:pt x="33" y="3"/>
                </a:lnTo>
                <a:lnTo>
                  <a:pt x="38" y="3"/>
                </a:lnTo>
                <a:lnTo>
                  <a:pt x="35" y="3"/>
                </a:lnTo>
                <a:lnTo>
                  <a:pt x="36" y="3"/>
                </a:lnTo>
                <a:lnTo>
                  <a:pt x="38" y="5"/>
                </a:lnTo>
                <a:lnTo>
                  <a:pt x="40" y="5"/>
                </a:lnTo>
                <a:lnTo>
                  <a:pt x="38" y="5"/>
                </a:lnTo>
                <a:lnTo>
                  <a:pt x="40" y="6"/>
                </a:lnTo>
                <a:lnTo>
                  <a:pt x="36" y="6"/>
                </a:lnTo>
                <a:lnTo>
                  <a:pt x="38" y="6"/>
                </a:lnTo>
                <a:lnTo>
                  <a:pt x="36" y="6"/>
                </a:lnTo>
                <a:lnTo>
                  <a:pt x="36" y="8"/>
                </a:lnTo>
                <a:lnTo>
                  <a:pt x="35" y="8"/>
                </a:lnTo>
                <a:lnTo>
                  <a:pt x="36" y="8"/>
                </a:lnTo>
                <a:lnTo>
                  <a:pt x="35" y="8"/>
                </a:lnTo>
                <a:lnTo>
                  <a:pt x="35" y="10"/>
                </a:lnTo>
                <a:lnTo>
                  <a:pt x="33" y="10"/>
                </a:lnTo>
                <a:lnTo>
                  <a:pt x="31" y="10"/>
                </a:lnTo>
                <a:lnTo>
                  <a:pt x="26" y="10"/>
                </a:lnTo>
                <a:lnTo>
                  <a:pt x="26" y="11"/>
                </a:lnTo>
                <a:lnTo>
                  <a:pt x="30" y="13"/>
                </a:lnTo>
                <a:lnTo>
                  <a:pt x="33" y="15"/>
                </a:lnTo>
                <a:lnTo>
                  <a:pt x="35" y="15"/>
                </a:lnTo>
                <a:lnTo>
                  <a:pt x="35" y="16"/>
                </a:lnTo>
                <a:lnTo>
                  <a:pt x="38" y="16"/>
                </a:lnTo>
                <a:lnTo>
                  <a:pt x="43" y="15"/>
                </a:lnTo>
                <a:lnTo>
                  <a:pt x="43" y="13"/>
                </a:lnTo>
                <a:lnTo>
                  <a:pt x="45" y="11"/>
                </a:lnTo>
                <a:lnTo>
                  <a:pt x="48" y="10"/>
                </a:lnTo>
                <a:lnTo>
                  <a:pt x="50" y="10"/>
                </a:lnTo>
                <a:lnTo>
                  <a:pt x="46" y="11"/>
                </a:lnTo>
                <a:lnTo>
                  <a:pt x="50" y="11"/>
                </a:lnTo>
                <a:lnTo>
                  <a:pt x="48" y="13"/>
                </a:lnTo>
                <a:lnTo>
                  <a:pt x="50" y="13"/>
                </a:lnTo>
                <a:lnTo>
                  <a:pt x="48" y="15"/>
                </a:lnTo>
                <a:lnTo>
                  <a:pt x="48" y="16"/>
                </a:lnTo>
                <a:lnTo>
                  <a:pt x="46" y="16"/>
                </a:lnTo>
                <a:lnTo>
                  <a:pt x="41" y="18"/>
                </a:lnTo>
                <a:lnTo>
                  <a:pt x="40" y="18"/>
                </a:lnTo>
                <a:lnTo>
                  <a:pt x="40" y="20"/>
                </a:lnTo>
                <a:lnTo>
                  <a:pt x="38" y="20"/>
                </a:lnTo>
                <a:lnTo>
                  <a:pt x="33" y="20"/>
                </a:lnTo>
                <a:lnTo>
                  <a:pt x="31" y="20"/>
                </a:lnTo>
                <a:lnTo>
                  <a:pt x="33" y="18"/>
                </a:lnTo>
                <a:lnTo>
                  <a:pt x="35" y="18"/>
                </a:lnTo>
                <a:lnTo>
                  <a:pt x="33" y="18"/>
                </a:lnTo>
                <a:lnTo>
                  <a:pt x="25" y="20"/>
                </a:lnTo>
                <a:lnTo>
                  <a:pt x="23" y="20"/>
                </a:lnTo>
                <a:lnTo>
                  <a:pt x="21" y="20"/>
                </a:lnTo>
                <a:lnTo>
                  <a:pt x="21" y="21"/>
                </a:lnTo>
                <a:lnTo>
                  <a:pt x="16" y="21"/>
                </a:lnTo>
                <a:lnTo>
                  <a:pt x="6" y="21"/>
                </a:lnTo>
                <a:lnTo>
                  <a:pt x="6" y="23"/>
                </a:lnTo>
                <a:lnTo>
                  <a:pt x="1" y="21"/>
                </a:lnTo>
                <a:lnTo>
                  <a:pt x="6" y="21"/>
                </a:lnTo>
                <a:lnTo>
                  <a:pt x="15" y="20"/>
                </a:lnTo>
                <a:lnTo>
                  <a:pt x="16" y="20"/>
                </a:lnTo>
                <a:lnTo>
                  <a:pt x="16" y="18"/>
                </a:lnTo>
                <a:lnTo>
                  <a:pt x="15" y="20"/>
                </a:lnTo>
                <a:lnTo>
                  <a:pt x="11" y="18"/>
                </a:lnTo>
                <a:lnTo>
                  <a:pt x="6" y="16"/>
                </a:lnTo>
                <a:lnTo>
                  <a:pt x="3" y="16"/>
                </a:lnTo>
                <a:lnTo>
                  <a:pt x="1" y="16"/>
                </a:lnTo>
                <a:lnTo>
                  <a:pt x="0" y="16"/>
                </a:lnTo>
                <a:lnTo>
                  <a:pt x="0" y="15"/>
                </a:lnTo>
                <a:lnTo>
                  <a:pt x="3" y="15"/>
                </a:lnTo>
                <a:lnTo>
                  <a:pt x="10" y="16"/>
                </a:lnTo>
                <a:lnTo>
                  <a:pt x="13" y="18"/>
                </a:lnTo>
                <a:lnTo>
                  <a:pt x="13" y="16"/>
                </a:lnTo>
                <a:lnTo>
                  <a:pt x="15" y="15"/>
                </a:lnTo>
                <a:lnTo>
                  <a:pt x="13" y="15"/>
                </a:lnTo>
                <a:lnTo>
                  <a:pt x="16" y="13"/>
                </a:lnTo>
                <a:lnTo>
                  <a:pt x="11" y="10"/>
                </a:lnTo>
                <a:lnTo>
                  <a:pt x="13" y="10"/>
                </a:lnTo>
                <a:lnTo>
                  <a:pt x="11" y="10"/>
                </a:lnTo>
                <a:lnTo>
                  <a:pt x="8" y="8"/>
                </a:lnTo>
                <a:lnTo>
                  <a:pt x="6" y="6"/>
                </a:lnTo>
                <a:lnTo>
                  <a:pt x="6" y="8"/>
                </a:lnTo>
                <a:lnTo>
                  <a:pt x="6" y="10"/>
                </a:lnTo>
                <a:lnTo>
                  <a:pt x="5" y="10"/>
                </a:lnTo>
                <a:lnTo>
                  <a:pt x="6" y="10"/>
                </a:lnTo>
                <a:lnTo>
                  <a:pt x="3" y="11"/>
                </a:lnTo>
                <a:lnTo>
                  <a:pt x="1" y="11"/>
                </a:lnTo>
                <a:lnTo>
                  <a:pt x="1" y="10"/>
                </a:lnTo>
                <a:lnTo>
                  <a:pt x="3" y="10"/>
                </a:lnTo>
                <a:lnTo>
                  <a:pt x="3" y="8"/>
                </a:lnTo>
                <a:lnTo>
                  <a:pt x="0" y="8"/>
                </a:lnTo>
                <a:lnTo>
                  <a:pt x="3" y="6"/>
                </a:lnTo>
                <a:lnTo>
                  <a:pt x="6" y="5"/>
                </a:lnTo>
                <a:lnTo>
                  <a:pt x="8" y="5"/>
                </a:lnTo>
                <a:lnTo>
                  <a:pt x="11" y="5"/>
                </a:lnTo>
                <a:lnTo>
                  <a:pt x="15" y="6"/>
                </a:lnTo>
                <a:close/>
                <a:moveTo>
                  <a:pt x="8" y="6"/>
                </a:moveTo>
                <a:lnTo>
                  <a:pt x="11" y="6"/>
                </a:lnTo>
                <a:lnTo>
                  <a:pt x="10" y="5"/>
                </a:lnTo>
                <a:lnTo>
                  <a:pt x="8" y="6"/>
                </a:lnTo>
                <a:close/>
              </a:path>
            </a:pathLst>
          </a:custGeom>
          <a:noFill/>
          <a:ln w="7">
            <a:solidFill>
              <a:srgbClr val="A32E2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0" name="Freeform 484"/>
          <p:cNvSpPr>
            <a:spLocks noEditPoints="1"/>
          </p:cNvSpPr>
          <p:nvPr/>
        </p:nvSpPr>
        <p:spPr bwMode="auto">
          <a:xfrm>
            <a:off x="2209800" y="5619750"/>
            <a:ext cx="519113" cy="517525"/>
          </a:xfrm>
          <a:custGeom>
            <a:avLst/>
            <a:gdLst>
              <a:gd name="T0" fmla="*/ 515938 w 327"/>
              <a:gd name="T1" fmla="*/ 285750 h 326"/>
              <a:gd name="T2" fmla="*/ 496888 w 327"/>
              <a:gd name="T3" fmla="*/ 358775 h 326"/>
              <a:gd name="T4" fmla="*/ 457200 w 327"/>
              <a:gd name="T5" fmla="*/ 422275 h 326"/>
              <a:gd name="T6" fmla="*/ 404813 w 327"/>
              <a:gd name="T7" fmla="*/ 473075 h 326"/>
              <a:gd name="T8" fmla="*/ 336550 w 327"/>
              <a:gd name="T9" fmla="*/ 504825 h 326"/>
              <a:gd name="T10" fmla="*/ 258763 w 327"/>
              <a:gd name="T11" fmla="*/ 517525 h 326"/>
              <a:gd name="T12" fmla="*/ 206375 w 327"/>
              <a:gd name="T13" fmla="*/ 512763 h 326"/>
              <a:gd name="T14" fmla="*/ 134938 w 327"/>
              <a:gd name="T15" fmla="*/ 485775 h 326"/>
              <a:gd name="T16" fmla="*/ 77788 w 327"/>
              <a:gd name="T17" fmla="*/ 441325 h 326"/>
              <a:gd name="T18" fmla="*/ 31750 w 327"/>
              <a:gd name="T19" fmla="*/ 381000 h 326"/>
              <a:gd name="T20" fmla="*/ 6350 w 327"/>
              <a:gd name="T21" fmla="*/ 309563 h 326"/>
              <a:gd name="T22" fmla="*/ 0 w 327"/>
              <a:gd name="T23" fmla="*/ 258763 h 326"/>
              <a:gd name="T24" fmla="*/ 14288 w 327"/>
              <a:gd name="T25" fmla="*/ 182563 h 326"/>
              <a:gd name="T26" fmla="*/ 46038 w 327"/>
              <a:gd name="T27" fmla="*/ 112713 h 326"/>
              <a:gd name="T28" fmla="*/ 95250 w 327"/>
              <a:gd name="T29" fmla="*/ 57150 h 326"/>
              <a:gd name="T30" fmla="*/ 158750 w 327"/>
              <a:gd name="T31" fmla="*/ 17463 h 326"/>
              <a:gd name="T32" fmla="*/ 233363 w 327"/>
              <a:gd name="T33" fmla="*/ 0 h 326"/>
              <a:gd name="T34" fmla="*/ 285750 w 327"/>
              <a:gd name="T35" fmla="*/ 0 h 326"/>
              <a:gd name="T36" fmla="*/ 360363 w 327"/>
              <a:gd name="T37" fmla="*/ 17463 h 326"/>
              <a:gd name="T38" fmla="*/ 423863 w 327"/>
              <a:gd name="T39" fmla="*/ 57150 h 326"/>
              <a:gd name="T40" fmla="*/ 473075 w 327"/>
              <a:gd name="T41" fmla="*/ 112713 h 326"/>
              <a:gd name="T42" fmla="*/ 504825 w 327"/>
              <a:gd name="T43" fmla="*/ 182563 h 326"/>
              <a:gd name="T44" fmla="*/ 519113 w 327"/>
              <a:gd name="T45" fmla="*/ 258763 h 326"/>
              <a:gd name="T46" fmla="*/ 161925 w 327"/>
              <a:gd name="T47" fmla="*/ 160338 h 326"/>
              <a:gd name="T48" fmla="*/ 182563 w 327"/>
              <a:gd name="T49" fmla="*/ 147638 h 326"/>
              <a:gd name="T50" fmla="*/ 233363 w 327"/>
              <a:gd name="T51" fmla="*/ 55563 h 326"/>
              <a:gd name="T52" fmla="*/ 203200 w 327"/>
              <a:gd name="T53" fmla="*/ 60325 h 326"/>
              <a:gd name="T54" fmla="*/ 138113 w 327"/>
              <a:gd name="T55" fmla="*/ 92075 h 326"/>
              <a:gd name="T56" fmla="*/ 98425 w 327"/>
              <a:gd name="T57" fmla="*/ 142875 h 326"/>
              <a:gd name="T58" fmla="*/ 322263 w 327"/>
              <a:gd name="T59" fmla="*/ 63500 h 326"/>
              <a:gd name="T60" fmla="*/ 328613 w 327"/>
              <a:gd name="T61" fmla="*/ 163513 h 326"/>
              <a:gd name="T62" fmla="*/ 401638 w 327"/>
              <a:gd name="T63" fmla="*/ 150813 h 326"/>
              <a:gd name="T64" fmla="*/ 415925 w 327"/>
              <a:gd name="T65" fmla="*/ 142875 h 326"/>
              <a:gd name="T66" fmla="*/ 412750 w 327"/>
              <a:gd name="T67" fmla="*/ 128588 h 326"/>
              <a:gd name="T68" fmla="*/ 376238 w 327"/>
              <a:gd name="T69" fmla="*/ 84138 h 326"/>
              <a:gd name="T70" fmla="*/ 322263 w 327"/>
              <a:gd name="T71" fmla="*/ 63500 h 326"/>
              <a:gd name="T72" fmla="*/ 50800 w 327"/>
              <a:gd name="T73" fmla="*/ 246063 h 326"/>
              <a:gd name="T74" fmla="*/ 55563 w 327"/>
              <a:gd name="T75" fmla="*/ 317500 h 326"/>
              <a:gd name="T76" fmla="*/ 77788 w 327"/>
              <a:gd name="T77" fmla="*/ 381000 h 326"/>
              <a:gd name="T78" fmla="*/ 101600 w 327"/>
              <a:gd name="T79" fmla="*/ 406400 h 326"/>
              <a:gd name="T80" fmla="*/ 142875 w 327"/>
              <a:gd name="T81" fmla="*/ 317500 h 326"/>
              <a:gd name="T82" fmla="*/ 130175 w 327"/>
              <a:gd name="T83" fmla="*/ 277813 h 326"/>
              <a:gd name="T84" fmla="*/ 227013 w 327"/>
              <a:gd name="T85" fmla="*/ 395288 h 326"/>
              <a:gd name="T86" fmla="*/ 201613 w 327"/>
              <a:gd name="T87" fmla="*/ 458788 h 326"/>
              <a:gd name="T88" fmla="*/ 293688 w 327"/>
              <a:gd name="T89" fmla="*/ 454025 h 326"/>
              <a:gd name="T90" fmla="*/ 328613 w 327"/>
              <a:gd name="T91" fmla="*/ 438150 h 326"/>
              <a:gd name="T92" fmla="*/ 242888 w 327"/>
              <a:gd name="T93" fmla="*/ 373063 h 326"/>
              <a:gd name="T94" fmla="*/ 376238 w 327"/>
              <a:gd name="T95" fmla="*/ 322263 h 326"/>
              <a:gd name="T96" fmla="*/ 420688 w 327"/>
              <a:gd name="T97" fmla="*/ 366713 h 326"/>
              <a:gd name="T98" fmla="*/ 447675 w 327"/>
              <a:gd name="T99" fmla="*/ 317500 h 326"/>
              <a:gd name="T100" fmla="*/ 455613 w 327"/>
              <a:gd name="T101" fmla="*/ 239713 h 32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27"/>
              <a:gd name="T154" fmla="*/ 0 h 326"/>
              <a:gd name="T155" fmla="*/ 327 w 327"/>
              <a:gd name="T156" fmla="*/ 326 h 32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27" h="326">
                <a:moveTo>
                  <a:pt x="327" y="163"/>
                </a:moveTo>
                <a:lnTo>
                  <a:pt x="327" y="163"/>
                </a:lnTo>
                <a:lnTo>
                  <a:pt x="325" y="180"/>
                </a:lnTo>
                <a:lnTo>
                  <a:pt x="323" y="195"/>
                </a:lnTo>
                <a:lnTo>
                  <a:pt x="318" y="211"/>
                </a:lnTo>
                <a:lnTo>
                  <a:pt x="313" y="226"/>
                </a:lnTo>
                <a:lnTo>
                  <a:pt x="307" y="240"/>
                </a:lnTo>
                <a:lnTo>
                  <a:pt x="298" y="254"/>
                </a:lnTo>
                <a:lnTo>
                  <a:pt x="288" y="266"/>
                </a:lnTo>
                <a:lnTo>
                  <a:pt x="278" y="278"/>
                </a:lnTo>
                <a:lnTo>
                  <a:pt x="267" y="288"/>
                </a:lnTo>
                <a:lnTo>
                  <a:pt x="255" y="298"/>
                </a:lnTo>
                <a:lnTo>
                  <a:pt x="242" y="306"/>
                </a:lnTo>
                <a:lnTo>
                  <a:pt x="227" y="313"/>
                </a:lnTo>
                <a:lnTo>
                  <a:pt x="212" y="318"/>
                </a:lnTo>
                <a:lnTo>
                  <a:pt x="197" y="323"/>
                </a:lnTo>
                <a:lnTo>
                  <a:pt x="180" y="324"/>
                </a:lnTo>
                <a:lnTo>
                  <a:pt x="163" y="326"/>
                </a:lnTo>
                <a:lnTo>
                  <a:pt x="147" y="324"/>
                </a:lnTo>
                <a:lnTo>
                  <a:pt x="130" y="323"/>
                </a:lnTo>
                <a:lnTo>
                  <a:pt x="115" y="318"/>
                </a:lnTo>
                <a:lnTo>
                  <a:pt x="100" y="313"/>
                </a:lnTo>
                <a:lnTo>
                  <a:pt x="85" y="306"/>
                </a:lnTo>
                <a:lnTo>
                  <a:pt x="72" y="298"/>
                </a:lnTo>
                <a:lnTo>
                  <a:pt x="60" y="288"/>
                </a:lnTo>
                <a:lnTo>
                  <a:pt x="49" y="278"/>
                </a:lnTo>
                <a:lnTo>
                  <a:pt x="39" y="266"/>
                </a:lnTo>
                <a:lnTo>
                  <a:pt x="29" y="254"/>
                </a:lnTo>
                <a:lnTo>
                  <a:pt x="20" y="240"/>
                </a:lnTo>
                <a:lnTo>
                  <a:pt x="14" y="226"/>
                </a:lnTo>
                <a:lnTo>
                  <a:pt x="9" y="211"/>
                </a:lnTo>
                <a:lnTo>
                  <a:pt x="4" y="195"/>
                </a:lnTo>
                <a:lnTo>
                  <a:pt x="2" y="180"/>
                </a:lnTo>
                <a:lnTo>
                  <a:pt x="0" y="163"/>
                </a:lnTo>
                <a:lnTo>
                  <a:pt x="2" y="146"/>
                </a:lnTo>
                <a:lnTo>
                  <a:pt x="4" y="130"/>
                </a:lnTo>
                <a:lnTo>
                  <a:pt x="9" y="115"/>
                </a:lnTo>
                <a:lnTo>
                  <a:pt x="14" y="100"/>
                </a:lnTo>
                <a:lnTo>
                  <a:pt x="20" y="85"/>
                </a:lnTo>
                <a:lnTo>
                  <a:pt x="29" y="71"/>
                </a:lnTo>
                <a:lnTo>
                  <a:pt x="39" y="58"/>
                </a:lnTo>
                <a:lnTo>
                  <a:pt x="49" y="46"/>
                </a:lnTo>
                <a:lnTo>
                  <a:pt x="60" y="36"/>
                </a:lnTo>
                <a:lnTo>
                  <a:pt x="72" y="26"/>
                </a:lnTo>
                <a:lnTo>
                  <a:pt x="85" y="18"/>
                </a:lnTo>
                <a:lnTo>
                  <a:pt x="100" y="11"/>
                </a:lnTo>
                <a:lnTo>
                  <a:pt x="115" y="6"/>
                </a:lnTo>
                <a:lnTo>
                  <a:pt x="130" y="3"/>
                </a:lnTo>
                <a:lnTo>
                  <a:pt x="147" y="0"/>
                </a:lnTo>
                <a:lnTo>
                  <a:pt x="163" y="0"/>
                </a:lnTo>
                <a:lnTo>
                  <a:pt x="180" y="0"/>
                </a:lnTo>
                <a:lnTo>
                  <a:pt x="197" y="3"/>
                </a:lnTo>
                <a:lnTo>
                  <a:pt x="212" y="6"/>
                </a:lnTo>
                <a:lnTo>
                  <a:pt x="227" y="11"/>
                </a:lnTo>
                <a:lnTo>
                  <a:pt x="242" y="18"/>
                </a:lnTo>
                <a:lnTo>
                  <a:pt x="255" y="26"/>
                </a:lnTo>
                <a:lnTo>
                  <a:pt x="267" y="36"/>
                </a:lnTo>
                <a:lnTo>
                  <a:pt x="278" y="46"/>
                </a:lnTo>
                <a:lnTo>
                  <a:pt x="288" y="58"/>
                </a:lnTo>
                <a:lnTo>
                  <a:pt x="298" y="71"/>
                </a:lnTo>
                <a:lnTo>
                  <a:pt x="307" y="85"/>
                </a:lnTo>
                <a:lnTo>
                  <a:pt x="313" y="100"/>
                </a:lnTo>
                <a:lnTo>
                  <a:pt x="318" y="115"/>
                </a:lnTo>
                <a:lnTo>
                  <a:pt x="323" y="130"/>
                </a:lnTo>
                <a:lnTo>
                  <a:pt x="325" y="146"/>
                </a:lnTo>
                <a:lnTo>
                  <a:pt x="327" y="163"/>
                </a:lnTo>
                <a:close/>
                <a:moveTo>
                  <a:pt x="57" y="101"/>
                </a:moveTo>
                <a:lnTo>
                  <a:pt x="102" y="101"/>
                </a:lnTo>
                <a:lnTo>
                  <a:pt x="107" y="98"/>
                </a:lnTo>
                <a:lnTo>
                  <a:pt x="115" y="93"/>
                </a:lnTo>
                <a:lnTo>
                  <a:pt x="125" y="88"/>
                </a:lnTo>
                <a:lnTo>
                  <a:pt x="147" y="35"/>
                </a:lnTo>
                <a:lnTo>
                  <a:pt x="138" y="35"/>
                </a:lnTo>
                <a:lnTo>
                  <a:pt x="128" y="38"/>
                </a:lnTo>
                <a:lnTo>
                  <a:pt x="118" y="40"/>
                </a:lnTo>
                <a:lnTo>
                  <a:pt x="102" y="48"/>
                </a:lnTo>
                <a:lnTo>
                  <a:pt x="87" y="58"/>
                </a:lnTo>
                <a:lnTo>
                  <a:pt x="77" y="70"/>
                </a:lnTo>
                <a:lnTo>
                  <a:pt x="67" y="81"/>
                </a:lnTo>
                <a:lnTo>
                  <a:pt x="62" y="90"/>
                </a:lnTo>
                <a:lnTo>
                  <a:pt x="57" y="100"/>
                </a:lnTo>
                <a:lnTo>
                  <a:pt x="57" y="101"/>
                </a:lnTo>
                <a:close/>
                <a:moveTo>
                  <a:pt x="203" y="40"/>
                </a:moveTo>
                <a:lnTo>
                  <a:pt x="197" y="95"/>
                </a:lnTo>
                <a:lnTo>
                  <a:pt x="207" y="103"/>
                </a:lnTo>
                <a:lnTo>
                  <a:pt x="250" y="96"/>
                </a:lnTo>
                <a:lnTo>
                  <a:pt x="253" y="95"/>
                </a:lnTo>
                <a:lnTo>
                  <a:pt x="258" y="93"/>
                </a:lnTo>
                <a:lnTo>
                  <a:pt x="262" y="91"/>
                </a:lnTo>
                <a:lnTo>
                  <a:pt x="262" y="90"/>
                </a:lnTo>
                <a:lnTo>
                  <a:pt x="262" y="86"/>
                </a:lnTo>
                <a:lnTo>
                  <a:pt x="260" y="81"/>
                </a:lnTo>
                <a:lnTo>
                  <a:pt x="252" y="71"/>
                </a:lnTo>
                <a:lnTo>
                  <a:pt x="243" y="60"/>
                </a:lnTo>
                <a:lnTo>
                  <a:pt x="237" y="53"/>
                </a:lnTo>
                <a:lnTo>
                  <a:pt x="227" y="48"/>
                </a:lnTo>
                <a:lnTo>
                  <a:pt x="217" y="43"/>
                </a:lnTo>
                <a:lnTo>
                  <a:pt x="203" y="40"/>
                </a:lnTo>
                <a:close/>
                <a:moveTo>
                  <a:pt x="32" y="155"/>
                </a:moveTo>
                <a:lnTo>
                  <a:pt x="32" y="155"/>
                </a:lnTo>
                <a:lnTo>
                  <a:pt x="34" y="168"/>
                </a:lnTo>
                <a:lnTo>
                  <a:pt x="34" y="183"/>
                </a:lnTo>
                <a:lnTo>
                  <a:pt x="35" y="200"/>
                </a:lnTo>
                <a:lnTo>
                  <a:pt x="39" y="216"/>
                </a:lnTo>
                <a:lnTo>
                  <a:pt x="45" y="233"/>
                </a:lnTo>
                <a:lnTo>
                  <a:pt x="49" y="240"/>
                </a:lnTo>
                <a:lnTo>
                  <a:pt x="52" y="246"/>
                </a:lnTo>
                <a:lnTo>
                  <a:pt x="57" y="251"/>
                </a:lnTo>
                <a:lnTo>
                  <a:pt x="64" y="256"/>
                </a:lnTo>
                <a:lnTo>
                  <a:pt x="77" y="228"/>
                </a:lnTo>
                <a:lnTo>
                  <a:pt x="90" y="200"/>
                </a:lnTo>
                <a:lnTo>
                  <a:pt x="87" y="186"/>
                </a:lnTo>
                <a:lnTo>
                  <a:pt x="82" y="175"/>
                </a:lnTo>
                <a:lnTo>
                  <a:pt x="32" y="155"/>
                </a:lnTo>
                <a:close/>
                <a:moveTo>
                  <a:pt x="153" y="235"/>
                </a:moveTo>
                <a:lnTo>
                  <a:pt x="143" y="249"/>
                </a:lnTo>
                <a:lnTo>
                  <a:pt x="115" y="288"/>
                </a:lnTo>
                <a:lnTo>
                  <a:pt x="127" y="289"/>
                </a:lnTo>
                <a:lnTo>
                  <a:pt x="155" y="289"/>
                </a:lnTo>
                <a:lnTo>
                  <a:pt x="170" y="288"/>
                </a:lnTo>
                <a:lnTo>
                  <a:pt x="185" y="286"/>
                </a:lnTo>
                <a:lnTo>
                  <a:pt x="198" y="281"/>
                </a:lnTo>
                <a:lnTo>
                  <a:pt x="203" y="279"/>
                </a:lnTo>
                <a:lnTo>
                  <a:pt x="207" y="276"/>
                </a:lnTo>
                <a:lnTo>
                  <a:pt x="183" y="248"/>
                </a:lnTo>
                <a:lnTo>
                  <a:pt x="172" y="235"/>
                </a:lnTo>
                <a:lnTo>
                  <a:pt x="153" y="235"/>
                </a:lnTo>
                <a:close/>
                <a:moveTo>
                  <a:pt x="235" y="171"/>
                </a:moveTo>
                <a:lnTo>
                  <a:pt x="230" y="190"/>
                </a:lnTo>
                <a:lnTo>
                  <a:pt x="237" y="203"/>
                </a:lnTo>
                <a:lnTo>
                  <a:pt x="258" y="238"/>
                </a:lnTo>
                <a:lnTo>
                  <a:pt x="265" y="231"/>
                </a:lnTo>
                <a:lnTo>
                  <a:pt x="270" y="223"/>
                </a:lnTo>
                <a:lnTo>
                  <a:pt x="277" y="213"/>
                </a:lnTo>
                <a:lnTo>
                  <a:pt x="282" y="200"/>
                </a:lnTo>
                <a:lnTo>
                  <a:pt x="287" y="185"/>
                </a:lnTo>
                <a:lnTo>
                  <a:pt x="288" y="168"/>
                </a:lnTo>
                <a:lnTo>
                  <a:pt x="287" y="151"/>
                </a:lnTo>
                <a:lnTo>
                  <a:pt x="255" y="163"/>
                </a:lnTo>
                <a:lnTo>
                  <a:pt x="235" y="171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1" name="Freeform 485"/>
          <p:cNvSpPr>
            <a:spLocks/>
          </p:cNvSpPr>
          <p:nvPr/>
        </p:nvSpPr>
        <p:spPr bwMode="auto">
          <a:xfrm>
            <a:off x="2427288" y="5834063"/>
            <a:ext cx="68262" cy="65087"/>
          </a:xfrm>
          <a:custGeom>
            <a:avLst/>
            <a:gdLst>
              <a:gd name="T0" fmla="*/ 68262 w 43"/>
              <a:gd name="T1" fmla="*/ 31750 h 41"/>
              <a:gd name="T2" fmla="*/ 68262 w 43"/>
              <a:gd name="T3" fmla="*/ 31750 h 41"/>
              <a:gd name="T4" fmla="*/ 65087 w 43"/>
              <a:gd name="T5" fmla="*/ 44450 h 41"/>
              <a:gd name="T6" fmla="*/ 57150 w 43"/>
              <a:gd name="T7" fmla="*/ 57150 h 41"/>
              <a:gd name="T8" fmla="*/ 47625 w 43"/>
              <a:gd name="T9" fmla="*/ 63500 h 41"/>
              <a:gd name="T10" fmla="*/ 33337 w 43"/>
              <a:gd name="T11" fmla="*/ 65087 h 41"/>
              <a:gd name="T12" fmla="*/ 33337 w 43"/>
              <a:gd name="T13" fmla="*/ 65087 h 41"/>
              <a:gd name="T14" fmla="*/ 20637 w 43"/>
              <a:gd name="T15" fmla="*/ 63500 h 41"/>
              <a:gd name="T16" fmla="*/ 9525 w 43"/>
              <a:gd name="T17" fmla="*/ 57150 h 41"/>
              <a:gd name="T18" fmla="*/ 1587 w 43"/>
              <a:gd name="T19" fmla="*/ 44450 h 41"/>
              <a:gd name="T20" fmla="*/ 0 w 43"/>
              <a:gd name="T21" fmla="*/ 31750 h 41"/>
              <a:gd name="T22" fmla="*/ 0 w 43"/>
              <a:gd name="T23" fmla="*/ 31750 h 41"/>
              <a:gd name="T24" fmla="*/ 1587 w 43"/>
              <a:gd name="T25" fmla="*/ 17462 h 41"/>
              <a:gd name="T26" fmla="*/ 9525 w 43"/>
              <a:gd name="T27" fmla="*/ 7937 h 41"/>
              <a:gd name="T28" fmla="*/ 20637 w 43"/>
              <a:gd name="T29" fmla="*/ 1587 h 41"/>
              <a:gd name="T30" fmla="*/ 33337 w 43"/>
              <a:gd name="T31" fmla="*/ 0 h 41"/>
              <a:gd name="T32" fmla="*/ 33337 w 43"/>
              <a:gd name="T33" fmla="*/ 0 h 41"/>
              <a:gd name="T34" fmla="*/ 47625 w 43"/>
              <a:gd name="T35" fmla="*/ 1587 h 41"/>
              <a:gd name="T36" fmla="*/ 57150 w 43"/>
              <a:gd name="T37" fmla="*/ 7937 h 41"/>
              <a:gd name="T38" fmla="*/ 65087 w 43"/>
              <a:gd name="T39" fmla="*/ 17462 h 41"/>
              <a:gd name="T40" fmla="*/ 68262 w 43"/>
              <a:gd name="T41" fmla="*/ 31750 h 41"/>
              <a:gd name="T42" fmla="*/ 68262 w 43"/>
              <a:gd name="T43" fmla="*/ 31750 h 4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"/>
              <a:gd name="T67" fmla="*/ 0 h 41"/>
              <a:gd name="T68" fmla="*/ 43 w 43"/>
              <a:gd name="T69" fmla="*/ 41 h 4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" h="41">
                <a:moveTo>
                  <a:pt x="43" y="20"/>
                </a:moveTo>
                <a:lnTo>
                  <a:pt x="43" y="20"/>
                </a:lnTo>
                <a:lnTo>
                  <a:pt x="41" y="28"/>
                </a:lnTo>
                <a:lnTo>
                  <a:pt x="36" y="36"/>
                </a:lnTo>
                <a:lnTo>
                  <a:pt x="30" y="40"/>
                </a:lnTo>
                <a:lnTo>
                  <a:pt x="21" y="41"/>
                </a:lnTo>
                <a:lnTo>
                  <a:pt x="13" y="40"/>
                </a:lnTo>
                <a:lnTo>
                  <a:pt x="6" y="36"/>
                </a:lnTo>
                <a:lnTo>
                  <a:pt x="1" y="28"/>
                </a:lnTo>
                <a:lnTo>
                  <a:pt x="0" y="20"/>
                </a:lnTo>
                <a:lnTo>
                  <a:pt x="1" y="11"/>
                </a:lnTo>
                <a:lnTo>
                  <a:pt x="6" y="5"/>
                </a:lnTo>
                <a:lnTo>
                  <a:pt x="13" y="1"/>
                </a:lnTo>
                <a:lnTo>
                  <a:pt x="21" y="0"/>
                </a:lnTo>
                <a:lnTo>
                  <a:pt x="30" y="1"/>
                </a:lnTo>
                <a:lnTo>
                  <a:pt x="36" y="5"/>
                </a:lnTo>
                <a:lnTo>
                  <a:pt x="41" y="11"/>
                </a:lnTo>
                <a:lnTo>
                  <a:pt x="43" y="2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2" name="Freeform 486"/>
          <p:cNvSpPr>
            <a:spLocks/>
          </p:cNvSpPr>
          <p:nvPr/>
        </p:nvSpPr>
        <p:spPr bwMode="auto">
          <a:xfrm>
            <a:off x="2392363" y="5835650"/>
            <a:ext cx="26987" cy="26988"/>
          </a:xfrm>
          <a:custGeom>
            <a:avLst/>
            <a:gdLst>
              <a:gd name="T0" fmla="*/ 26987 w 17"/>
              <a:gd name="T1" fmla="*/ 14288 h 17"/>
              <a:gd name="T2" fmla="*/ 26987 w 17"/>
              <a:gd name="T3" fmla="*/ 14288 h 17"/>
              <a:gd name="T4" fmla="*/ 23812 w 17"/>
              <a:gd name="T5" fmla="*/ 19050 h 17"/>
              <a:gd name="T6" fmla="*/ 20637 w 17"/>
              <a:gd name="T7" fmla="*/ 22225 h 17"/>
              <a:gd name="T8" fmla="*/ 19050 w 17"/>
              <a:gd name="T9" fmla="*/ 23813 h 17"/>
              <a:gd name="T10" fmla="*/ 12700 w 17"/>
              <a:gd name="T11" fmla="*/ 26988 h 17"/>
              <a:gd name="T12" fmla="*/ 12700 w 17"/>
              <a:gd name="T13" fmla="*/ 26988 h 17"/>
              <a:gd name="T14" fmla="*/ 7937 w 17"/>
              <a:gd name="T15" fmla="*/ 23813 h 17"/>
              <a:gd name="T16" fmla="*/ 3175 w 17"/>
              <a:gd name="T17" fmla="*/ 22225 h 17"/>
              <a:gd name="T18" fmla="*/ 0 w 17"/>
              <a:gd name="T19" fmla="*/ 19050 h 17"/>
              <a:gd name="T20" fmla="*/ 0 w 17"/>
              <a:gd name="T21" fmla="*/ 14288 h 17"/>
              <a:gd name="T22" fmla="*/ 0 w 17"/>
              <a:gd name="T23" fmla="*/ 14288 h 17"/>
              <a:gd name="T24" fmla="*/ 0 w 17"/>
              <a:gd name="T25" fmla="*/ 7938 h 17"/>
              <a:gd name="T26" fmla="*/ 3175 w 17"/>
              <a:gd name="T27" fmla="*/ 3175 h 17"/>
              <a:gd name="T28" fmla="*/ 7937 w 17"/>
              <a:gd name="T29" fmla="*/ 0 h 17"/>
              <a:gd name="T30" fmla="*/ 12700 w 17"/>
              <a:gd name="T31" fmla="*/ 0 h 17"/>
              <a:gd name="T32" fmla="*/ 12700 w 17"/>
              <a:gd name="T33" fmla="*/ 0 h 17"/>
              <a:gd name="T34" fmla="*/ 19050 w 17"/>
              <a:gd name="T35" fmla="*/ 0 h 17"/>
              <a:gd name="T36" fmla="*/ 20637 w 17"/>
              <a:gd name="T37" fmla="*/ 3175 h 17"/>
              <a:gd name="T38" fmla="*/ 23812 w 17"/>
              <a:gd name="T39" fmla="*/ 7938 h 17"/>
              <a:gd name="T40" fmla="*/ 26987 w 17"/>
              <a:gd name="T41" fmla="*/ 14288 h 17"/>
              <a:gd name="T42" fmla="*/ 26987 w 17"/>
              <a:gd name="T43" fmla="*/ 14288 h 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7"/>
              <a:gd name="T67" fmla="*/ 0 h 17"/>
              <a:gd name="T68" fmla="*/ 17 w 17"/>
              <a:gd name="T69" fmla="*/ 17 h 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7" h="17">
                <a:moveTo>
                  <a:pt x="17" y="9"/>
                </a:moveTo>
                <a:lnTo>
                  <a:pt x="17" y="9"/>
                </a:lnTo>
                <a:lnTo>
                  <a:pt x="15" y="12"/>
                </a:lnTo>
                <a:lnTo>
                  <a:pt x="13" y="14"/>
                </a:lnTo>
                <a:lnTo>
                  <a:pt x="12" y="15"/>
                </a:lnTo>
                <a:lnTo>
                  <a:pt x="8" y="17"/>
                </a:lnTo>
                <a:lnTo>
                  <a:pt x="5" y="15"/>
                </a:lnTo>
                <a:lnTo>
                  <a:pt x="2" y="14"/>
                </a:lnTo>
                <a:lnTo>
                  <a:pt x="0" y="12"/>
                </a:lnTo>
                <a:lnTo>
                  <a:pt x="0" y="9"/>
                </a:lnTo>
                <a:lnTo>
                  <a:pt x="0" y="5"/>
                </a:lnTo>
                <a:lnTo>
                  <a:pt x="2" y="2"/>
                </a:lnTo>
                <a:lnTo>
                  <a:pt x="5" y="0"/>
                </a:lnTo>
                <a:lnTo>
                  <a:pt x="8" y="0"/>
                </a:lnTo>
                <a:lnTo>
                  <a:pt x="12" y="0"/>
                </a:lnTo>
                <a:lnTo>
                  <a:pt x="13" y="2"/>
                </a:lnTo>
                <a:lnTo>
                  <a:pt x="15" y="5"/>
                </a:lnTo>
                <a:lnTo>
                  <a:pt x="17" y="9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3" name="Freeform 487"/>
          <p:cNvSpPr>
            <a:spLocks/>
          </p:cNvSpPr>
          <p:nvPr/>
        </p:nvSpPr>
        <p:spPr bwMode="auto">
          <a:xfrm>
            <a:off x="2451100" y="5791200"/>
            <a:ext cx="25400" cy="28575"/>
          </a:xfrm>
          <a:custGeom>
            <a:avLst/>
            <a:gdLst>
              <a:gd name="T0" fmla="*/ 25400 w 16"/>
              <a:gd name="T1" fmla="*/ 12700 h 18"/>
              <a:gd name="T2" fmla="*/ 25400 w 16"/>
              <a:gd name="T3" fmla="*/ 12700 h 18"/>
              <a:gd name="T4" fmla="*/ 25400 w 16"/>
              <a:gd name="T5" fmla="*/ 19050 h 18"/>
              <a:gd name="T6" fmla="*/ 23813 w 16"/>
              <a:gd name="T7" fmla="*/ 23813 h 18"/>
              <a:gd name="T8" fmla="*/ 17463 w 16"/>
              <a:gd name="T9" fmla="*/ 26988 h 18"/>
              <a:gd name="T10" fmla="*/ 12700 w 16"/>
              <a:gd name="T11" fmla="*/ 28575 h 18"/>
              <a:gd name="T12" fmla="*/ 12700 w 16"/>
              <a:gd name="T13" fmla="*/ 28575 h 18"/>
              <a:gd name="T14" fmla="*/ 7938 w 16"/>
              <a:gd name="T15" fmla="*/ 26988 h 18"/>
              <a:gd name="T16" fmla="*/ 4763 w 16"/>
              <a:gd name="T17" fmla="*/ 23813 h 18"/>
              <a:gd name="T18" fmla="*/ 1588 w 16"/>
              <a:gd name="T19" fmla="*/ 19050 h 18"/>
              <a:gd name="T20" fmla="*/ 0 w 16"/>
              <a:gd name="T21" fmla="*/ 12700 h 18"/>
              <a:gd name="T22" fmla="*/ 0 w 16"/>
              <a:gd name="T23" fmla="*/ 12700 h 18"/>
              <a:gd name="T24" fmla="*/ 1588 w 16"/>
              <a:gd name="T25" fmla="*/ 11113 h 18"/>
              <a:gd name="T26" fmla="*/ 4763 w 16"/>
              <a:gd name="T27" fmla="*/ 4763 h 18"/>
              <a:gd name="T28" fmla="*/ 7938 w 16"/>
              <a:gd name="T29" fmla="*/ 3175 h 18"/>
              <a:gd name="T30" fmla="*/ 12700 w 16"/>
              <a:gd name="T31" fmla="*/ 0 h 18"/>
              <a:gd name="T32" fmla="*/ 12700 w 16"/>
              <a:gd name="T33" fmla="*/ 0 h 18"/>
              <a:gd name="T34" fmla="*/ 17463 w 16"/>
              <a:gd name="T35" fmla="*/ 3175 h 18"/>
              <a:gd name="T36" fmla="*/ 23813 w 16"/>
              <a:gd name="T37" fmla="*/ 4763 h 18"/>
              <a:gd name="T38" fmla="*/ 25400 w 16"/>
              <a:gd name="T39" fmla="*/ 11113 h 18"/>
              <a:gd name="T40" fmla="*/ 25400 w 16"/>
              <a:gd name="T41" fmla="*/ 12700 h 18"/>
              <a:gd name="T42" fmla="*/ 25400 w 16"/>
              <a:gd name="T43" fmla="*/ 12700 h 1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"/>
              <a:gd name="T67" fmla="*/ 0 h 18"/>
              <a:gd name="T68" fmla="*/ 16 w 16"/>
              <a:gd name="T69" fmla="*/ 18 h 1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" h="18">
                <a:moveTo>
                  <a:pt x="16" y="8"/>
                </a:moveTo>
                <a:lnTo>
                  <a:pt x="16" y="8"/>
                </a:lnTo>
                <a:lnTo>
                  <a:pt x="16" y="12"/>
                </a:lnTo>
                <a:lnTo>
                  <a:pt x="15" y="15"/>
                </a:lnTo>
                <a:lnTo>
                  <a:pt x="11" y="17"/>
                </a:lnTo>
                <a:lnTo>
                  <a:pt x="8" y="18"/>
                </a:lnTo>
                <a:lnTo>
                  <a:pt x="5" y="17"/>
                </a:lnTo>
                <a:lnTo>
                  <a:pt x="3" y="15"/>
                </a:lnTo>
                <a:lnTo>
                  <a:pt x="1" y="12"/>
                </a:lnTo>
                <a:lnTo>
                  <a:pt x="0" y="8"/>
                </a:lnTo>
                <a:lnTo>
                  <a:pt x="1" y="7"/>
                </a:lnTo>
                <a:lnTo>
                  <a:pt x="3" y="3"/>
                </a:lnTo>
                <a:lnTo>
                  <a:pt x="5" y="2"/>
                </a:lnTo>
                <a:lnTo>
                  <a:pt x="8" y="0"/>
                </a:lnTo>
                <a:lnTo>
                  <a:pt x="11" y="2"/>
                </a:lnTo>
                <a:lnTo>
                  <a:pt x="15" y="3"/>
                </a:lnTo>
                <a:lnTo>
                  <a:pt x="16" y="7"/>
                </a:lnTo>
                <a:lnTo>
                  <a:pt x="16" y="8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4" name="Freeform 488"/>
          <p:cNvSpPr>
            <a:spLocks/>
          </p:cNvSpPr>
          <p:nvPr/>
        </p:nvSpPr>
        <p:spPr bwMode="auto">
          <a:xfrm>
            <a:off x="2506663" y="5830888"/>
            <a:ext cx="25400" cy="28575"/>
          </a:xfrm>
          <a:custGeom>
            <a:avLst/>
            <a:gdLst>
              <a:gd name="T0" fmla="*/ 25400 w 16"/>
              <a:gd name="T1" fmla="*/ 15875 h 18"/>
              <a:gd name="T2" fmla="*/ 25400 w 16"/>
              <a:gd name="T3" fmla="*/ 15875 h 18"/>
              <a:gd name="T4" fmla="*/ 23813 w 16"/>
              <a:gd name="T5" fmla="*/ 20638 h 18"/>
              <a:gd name="T6" fmla="*/ 20638 w 16"/>
              <a:gd name="T7" fmla="*/ 23813 h 18"/>
              <a:gd name="T8" fmla="*/ 17463 w 16"/>
              <a:gd name="T9" fmla="*/ 26988 h 18"/>
              <a:gd name="T10" fmla="*/ 12700 w 16"/>
              <a:gd name="T11" fmla="*/ 28575 h 18"/>
              <a:gd name="T12" fmla="*/ 12700 w 16"/>
              <a:gd name="T13" fmla="*/ 28575 h 18"/>
              <a:gd name="T14" fmla="*/ 7938 w 16"/>
              <a:gd name="T15" fmla="*/ 26988 h 18"/>
              <a:gd name="T16" fmla="*/ 1588 w 16"/>
              <a:gd name="T17" fmla="*/ 23813 h 18"/>
              <a:gd name="T18" fmla="*/ 0 w 16"/>
              <a:gd name="T19" fmla="*/ 20638 h 18"/>
              <a:gd name="T20" fmla="*/ 0 w 16"/>
              <a:gd name="T21" fmla="*/ 15875 h 18"/>
              <a:gd name="T22" fmla="*/ 0 w 16"/>
              <a:gd name="T23" fmla="*/ 15875 h 18"/>
              <a:gd name="T24" fmla="*/ 0 w 16"/>
              <a:gd name="T25" fmla="*/ 11113 h 18"/>
              <a:gd name="T26" fmla="*/ 1588 w 16"/>
              <a:gd name="T27" fmla="*/ 4763 h 18"/>
              <a:gd name="T28" fmla="*/ 7938 w 16"/>
              <a:gd name="T29" fmla="*/ 3175 h 18"/>
              <a:gd name="T30" fmla="*/ 12700 w 16"/>
              <a:gd name="T31" fmla="*/ 0 h 18"/>
              <a:gd name="T32" fmla="*/ 12700 w 16"/>
              <a:gd name="T33" fmla="*/ 0 h 18"/>
              <a:gd name="T34" fmla="*/ 17463 w 16"/>
              <a:gd name="T35" fmla="*/ 3175 h 18"/>
              <a:gd name="T36" fmla="*/ 20638 w 16"/>
              <a:gd name="T37" fmla="*/ 4763 h 18"/>
              <a:gd name="T38" fmla="*/ 23813 w 16"/>
              <a:gd name="T39" fmla="*/ 11113 h 18"/>
              <a:gd name="T40" fmla="*/ 25400 w 16"/>
              <a:gd name="T41" fmla="*/ 15875 h 18"/>
              <a:gd name="T42" fmla="*/ 25400 w 16"/>
              <a:gd name="T43" fmla="*/ 15875 h 1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"/>
              <a:gd name="T67" fmla="*/ 0 h 18"/>
              <a:gd name="T68" fmla="*/ 16 w 16"/>
              <a:gd name="T69" fmla="*/ 18 h 1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" h="18">
                <a:moveTo>
                  <a:pt x="16" y="10"/>
                </a:moveTo>
                <a:lnTo>
                  <a:pt x="16" y="10"/>
                </a:lnTo>
                <a:lnTo>
                  <a:pt x="15" y="13"/>
                </a:lnTo>
                <a:lnTo>
                  <a:pt x="13" y="15"/>
                </a:lnTo>
                <a:lnTo>
                  <a:pt x="11" y="17"/>
                </a:lnTo>
                <a:lnTo>
                  <a:pt x="8" y="18"/>
                </a:lnTo>
                <a:lnTo>
                  <a:pt x="5" y="17"/>
                </a:lnTo>
                <a:lnTo>
                  <a:pt x="1" y="15"/>
                </a:lnTo>
                <a:lnTo>
                  <a:pt x="0" y="13"/>
                </a:lnTo>
                <a:lnTo>
                  <a:pt x="0" y="10"/>
                </a:lnTo>
                <a:lnTo>
                  <a:pt x="0" y="7"/>
                </a:lnTo>
                <a:lnTo>
                  <a:pt x="1" y="3"/>
                </a:lnTo>
                <a:lnTo>
                  <a:pt x="5" y="2"/>
                </a:lnTo>
                <a:lnTo>
                  <a:pt x="8" y="0"/>
                </a:lnTo>
                <a:lnTo>
                  <a:pt x="11" y="2"/>
                </a:lnTo>
                <a:lnTo>
                  <a:pt x="13" y="3"/>
                </a:lnTo>
                <a:lnTo>
                  <a:pt x="15" y="7"/>
                </a:lnTo>
                <a:lnTo>
                  <a:pt x="16" y="1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5" name="Freeform 489"/>
          <p:cNvSpPr>
            <a:spLocks/>
          </p:cNvSpPr>
          <p:nvPr/>
        </p:nvSpPr>
        <p:spPr bwMode="auto">
          <a:xfrm>
            <a:off x="2476500" y="5902325"/>
            <a:ext cx="30163" cy="26988"/>
          </a:xfrm>
          <a:custGeom>
            <a:avLst/>
            <a:gdLst>
              <a:gd name="T0" fmla="*/ 30163 w 19"/>
              <a:gd name="T1" fmla="*/ 12700 h 17"/>
              <a:gd name="T2" fmla="*/ 30163 w 19"/>
              <a:gd name="T3" fmla="*/ 12700 h 17"/>
              <a:gd name="T4" fmla="*/ 26988 w 19"/>
              <a:gd name="T5" fmla="*/ 19050 h 17"/>
              <a:gd name="T6" fmla="*/ 23813 w 19"/>
              <a:gd name="T7" fmla="*/ 20638 h 17"/>
              <a:gd name="T8" fmla="*/ 22225 w 19"/>
              <a:gd name="T9" fmla="*/ 26988 h 17"/>
              <a:gd name="T10" fmla="*/ 15875 w 19"/>
              <a:gd name="T11" fmla="*/ 26988 h 17"/>
              <a:gd name="T12" fmla="*/ 15875 w 19"/>
              <a:gd name="T13" fmla="*/ 26988 h 17"/>
              <a:gd name="T14" fmla="*/ 11113 w 19"/>
              <a:gd name="T15" fmla="*/ 26988 h 17"/>
              <a:gd name="T16" fmla="*/ 6350 w 19"/>
              <a:gd name="T17" fmla="*/ 20638 h 17"/>
              <a:gd name="T18" fmla="*/ 3175 w 19"/>
              <a:gd name="T19" fmla="*/ 19050 h 17"/>
              <a:gd name="T20" fmla="*/ 0 w 19"/>
              <a:gd name="T21" fmla="*/ 12700 h 17"/>
              <a:gd name="T22" fmla="*/ 0 w 19"/>
              <a:gd name="T23" fmla="*/ 12700 h 17"/>
              <a:gd name="T24" fmla="*/ 3175 w 19"/>
              <a:gd name="T25" fmla="*/ 7938 h 17"/>
              <a:gd name="T26" fmla="*/ 6350 w 19"/>
              <a:gd name="T27" fmla="*/ 3175 h 17"/>
              <a:gd name="T28" fmla="*/ 11113 w 19"/>
              <a:gd name="T29" fmla="*/ 0 h 17"/>
              <a:gd name="T30" fmla="*/ 15875 w 19"/>
              <a:gd name="T31" fmla="*/ 0 h 17"/>
              <a:gd name="T32" fmla="*/ 15875 w 19"/>
              <a:gd name="T33" fmla="*/ 0 h 17"/>
              <a:gd name="T34" fmla="*/ 22225 w 19"/>
              <a:gd name="T35" fmla="*/ 0 h 17"/>
              <a:gd name="T36" fmla="*/ 23813 w 19"/>
              <a:gd name="T37" fmla="*/ 3175 h 17"/>
              <a:gd name="T38" fmla="*/ 26988 w 19"/>
              <a:gd name="T39" fmla="*/ 7938 h 17"/>
              <a:gd name="T40" fmla="*/ 30163 w 19"/>
              <a:gd name="T41" fmla="*/ 12700 h 17"/>
              <a:gd name="T42" fmla="*/ 30163 w 19"/>
              <a:gd name="T43" fmla="*/ 12700 h 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9"/>
              <a:gd name="T67" fmla="*/ 0 h 17"/>
              <a:gd name="T68" fmla="*/ 19 w 19"/>
              <a:gd name="T69" fmla="*/ 17 h 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9" h="17">
                <a:moveTo>
                  <a:pt x="19" y="8"/>
                </a:moveTo>
                <a:lnTo>
                  <a:pt x="19" y="8"/>
                </a:lnTo>
                <a:lnTo>
                  <a:pt x="17" y="12"/>
                </a:lnTo>
                <a:lnTo>
                  <a:pt x="15" y="13"/>
                </a:lnTo>
                <a:lnTo>
                  <a:pt x="14" y="17"/>
                </a:lnTo>
                <a:lnTo>
                  <a:pt x="10" y="17"/>
                </a:lnTo>
                <a:lnTo>
                  <a:pt x="7" y="17"/>
                </a:lnTo>
                <a:lnTo>
                  <a:pt x="4" y="13"/>
                </a:lnTo>
                <a:lnTo>
                  <a:pt x="2" y="12"/>
                </a:lnTo>
                <a:lnTo>
                  <a:pt x="0" y="8"/>
                </a:lnTo>
                <a:lnTo>
                  <a:pt x="2" y="5"/>
                </a:lnTo>
                <a:lnTo>
                  <a:pt x="4" y="2"/>
                </a:lnTo>
                <a:lnTo>
                  <a:pt x="7" y="0"/>
                </a:lnTo>
                <a:lnTo>
                  <a:pt x="10" y="0"/>
                </a:lnTo>
                <a:lnTo>
                  <a:pt x="14" y="0"/>
                </a:lnTo>
                <a:lnTo>
                  <a:pt x="15" y="2"/>
                </a:lnTo>
                <a:lnTo>
                  <a:pt x="17" y="5"/>
                </a:lnTo>
                <a:lnTo>
                  <a:pt x="19" y="8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6" name="Freeform 490"/>
          <p:cNvSpPr>
            <a:spLocks/>
          </p:cNvSpPr>
          <p:nvPr/>
        </p:nvSpPr>
        <p:spPr bwMode="auto">
          <a:xfrm>
            <a:off x="2408238" y="5907088"/>
            <a:ext cx="28575" cy="30162"/>
          </a:xfrm>
          <a:custGeom>
            <a:avLst/>
            <a:gdLst>
              <a:gd name="T0" fmla="*/ 28575 w 18"/>
              <a:gd name="T1" fmla="*/ 14287 h 19"/>
              <a:gd name="T2" fmla="*/ 28575 w 18"/>
              <a:gd name="T3" fmla="*/ 14287 h 19"/>
              <a:gd name="T4" fmla="*/ 26988 w 18"/>
              <a:gd name="T5" fmla="*/ 19050 h 19"/>
              <a:gd name="T6" fmla="*/ 23813 w 18"/>
              <a:gd name="T7" fmla="*/ 23812 h 19"/>
              <a:gd name="T8" fmla="*/ 20638 w 18"/>
              <a:gd name="T9" fmla="*/ 26987 h 19"/>
              <a:gd name="T10" fmla="*/ 15875 w 18"/>
              <a:gd name="T11" fmla="*/ 30162 h 19"/>
              <a:gd name="T12" fmla="*/ 15875 w 18"/>
              <a:gd name="T13" fmla="*/ 30162 h 19"/>
              <a:gd name="T14" fmla="*/ 11113 w 18"/>
              <a:gd name="T15" fmla="*/ 26987 h 19"/>
              <a:gd name="T16" fmla="*/ 4763 w 18"/>
              <a:gd name="T17" fmla="*/ 23812 h 19"/>
              <a:gd name="T18" fmla="*/ 3175 w 18"/>
              <a:gd name="T19" fmla="*/ 19050 h 19"/>
              <a:gd name="T20" fmla="*/ 0 w 18"/>
              <a:gd name="T21" fmla="*/ 14287 h 19"/>
              <a:gd name="T22" fmla="*/ 0 w 18"/>
              <a:gd name="T23" fmla="*/ 14287 h 19"/>
              <a:gd name="T24" fmla="*/ 3175 w 18"/>
              <a:gd name="T25" fmla="*/ 7937 h 19"/>
              <a:gd name="T26" fmla="*/ 4763 w 18"/>
              <a:gd name="T27" fmla="*/ 6350 h 19"/>
              <a:gd name="T28" fmla="*/ 11113 w 18"/>
              <a:gd name="T29" fmla="*/ 3175 h 19"/>
              <a:gd name="T30" fmla="*/ 15875 w 18"/>
              <a:gd name="T31" fmla="*/ 0 h 19"/>
              <a:gd name="T32" fmla="*/ 15875 w 18"/>
              <a:gd name="T33" fmla="*/ 0 h 19"/>
              <a:gd name="T34" fmla="*/ 20638 w 18"/>
              <a:gd name="T35" fmla="*/ 3175 h 19"/>
              <a:gd name="T36" fmla="*/ 23813 w 18"/>
              <a:gd name="T37" fmla="*/ 6350 h 19"/>
              <a:gd name="T38" fmla="*/ 26988 w 18"/>
              <a:gd name="T39" fmla="*/ 7937 h 19"/>
              <a:gd name="T40" fmla="*/ 28575 w 18"/>
              <a:gd name="T41" fmla="*/ 14287 h 19"/>
              <a:gd name="T42" fmla="*/ 28575 w 18"/>
              <a:gd name="T43" fmla="*/ 14287 h 1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8"/>
              <a:gd name="T67" fmla="*/ 0 h 19"/>
              <a:gd name="T68" fmla="*/ 18 w 18"/>
              <a:gd name="T69" fmla="*/ 19 h 1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8" h="19">
                <a:moveTo>
                  <a:pt x="18" y="9"/>
                </a:moveTo>
                <a:lnTo>
                  <a:pt x="18" y="9"/>
                </a:lnTo>
                <a:lnTo>
                  <a:pt x="17" y="12"/>
                </a:lnTo>
                <a:lnTo>
                  <a:pt x="15" y="15"/>
                </a:lnTo>
                <a:lnTo>
                  <a:pt x="13" y="17"/>
                </a:lnTo>
                <a:lnTo>
                  <a:pt x="10" y="19"/>
                </a:lnTo>
                <a:lnTo>
                  <a:pt x="7" y="17"/>
                </a:lnTo>
                <a:lnTo>
                  <a:pt x="3" y="15"/>
                </a:lnTo>
                <a:lnTo>
                  <a:pt x="2" y="12"/>
                </a:lnTo>
                <a:lnTo>
                  <a:pt x="0" y="9"/>
                </a:lnTo>
                <a:lnTo>
                  <a:pt x="2" y="5"/>
                </a:lnTo>
                <a:lnTo>
                  <a:pt x="3" y="4"/>
                </a:lnTo>
                <a:lnTo>
                  <a:pt x="7" y="2"/>
                </a:lnTo>
                <a:lnTo>
                  <a:pt x="10" y="0"/>
                </a:lnTo>
                <a:lnTo>
                  <a:pt x="13" y="2"/>
                </a:lnTo>
                <a:lnTo>
                  <a:pt x="15" y="4"/>
                </a:lnTo>
                <a:lnTo>
                  <a:pt x="17" y="5"/>
                </a:lnTo>
                <a:lnTo>
                  <a:pt x="18" y="9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7" name="Freeform 491"/>
          <p:cNvSpPr>
            <a:spLocks/>
          </p:cNvSpPr>
          <p:nvPr/>
        </p:nvSpPr>
        <p:spPr bwMode="auto">
          <a:xfrm>
            <a:off x="4044950" y="5267325"/>
            <a:ext cx="476250" cy="536575"/>
          </a:xfrm>
          <a:custGeom>
            <a:avLst/>
            <a:gdLst>
              <a:gd name="T0" fmla="*/ 271463 w 300"/>
              <a:gd name="T1" fmla="*/ 536575 h 338"/>
              <a:gd name="T2" fmla="*/ 198438 w 300"/>
              <a:gd name="T3" fmla="*/ 528638 h 338"/>
              <a:gd name="T4" fmla="*/ 136525 w 300"/>
              <a:gd name="T5" fmla="*/ 515938 h 338"/>
              <a:gd name="T6" fmla="*/ 95250 w 300"/>
              <a:gd name="T7" fmla="*/ 500063 h 338"/>
              <a:gd name="T8" fmla="*/ 66675 w 300"/>
              <a:gd name="T9" fmla="*/ 481013 h 338"/>
              <a:gd name="T10" fmla="*/ 39688 w 300"/>
              <a:gd name="T11" fmla="*/ 457200 h 338"/>
              <a:gd name="T12" fmla="*/ 15875 w 300"/>
              <a:gd name="T13" fmla="*/ 417513 h 338"/>
              <a:gd name="T14" fmla="*/ 0 w 300"/>
              <a:gd name="T15" fmla="*/ 349250 h 338"/>
              <a:gd name="T16" fmla="*/ 15875 w 300"/>
              <a:gd name="T17" fmla="*/ 328613 h 338"/>
              <a:gd name="T18" fmla="*/ 87313 w 300"/>
              <a:gd name="T19" fmla="*/ 241300 h 338"/>
              <a:gd name="T20" fmla="*/ 136525 w 300"/>
              <a:gd name="T21" fmla="*/ 158750 h 338"/>
              <a:gd name="T22" fmla="*/ 158750 w 300"/>
              <a:gd name="T23" fmla="*/ 114300 h 338"/>
              <a:gd name="T24" fmla="*/ 190500 w 300"/>
              <a:gd name="T25" fmla="*/ 71438 h 338"/>
              <a:gd name="T26" fmla="*/ 238125 w 300"/>
              <a:gd name="T27" fmla="*/ 26988 h 338"/>
              <a:gd name="T28" fmla="*/ 263525 w 300"/>
              <a:gd name="T29" fmla="*/ 11113 h 338"/>
              <a:gd name="T30" fmla="*/ 290513 w 300"/>
              <a:gd name="T31" fmla="*/ 0 h 338"/>
              <a:gd name="T32" fmla="*/ 319088 w 300"/>
              <a:gd name="T33" fmla="*/ 3175 h 338"/>
              <a:gd name="T34" fmla="*/ 327025 w 300"/>
              <a:gd name="T35" fmla="*/ 3175 h 338"/>
              <a:gd name="T36" fmla="*/ 369888 w 300"/>
              <a:gd name="T37" fmla="*/ 15875 h 338"/>
              <a:gd name="T38" fmla="*/ 398463 w 300"/>
              <a:gd name="T39" fmla="*/ 34925 h 338"/>
              <a:gd name="T40" fmla="*/ 428625 w 300"/>
              <a:gd name="T41" fmla="*/ 66675 h 338"/>
              <a:gd name="T42" fmla="*/ 452438 w 300"/>
              <a:gd name="T43" fmla="*/ 107950 h 338"/>
              <a:gd name="T44" fmla="*/ 469900 w 300"/>
              <a:gd name="T45" fmla="*/ 169863 h 338"/>
              <a:gd name="T46" fmla="*/ 476250 w 300"/>
              <a:gd name="T47" fmla="*/ 249238 h 338"/>
              <a:gd name="T48" fmla="*/ 476250 w 300"/>
              <a:gd name="T49" fmla="*/ 273050 h 338"/>
              <a:gd name="T50" fmla="*/ 468313 w 300"/>
              <a:gd name="T51" fmla="*/ 328613 h 338"/>
              <a:gd name="T52" fmla="*/ 444500 w 300"/>
              <a:gd name="T53" fmla="*/ 401638 h 338"/>
              <a:gd name="T54" fmla="*/ 422275 w 300"/>
              <a:gd name="T55" fmla="*/ 439738 h 338"/>
              <a:gd name="T56" fmla="*/ 396875 w 300"/>
              <a:gd name="T57" fmla="*/ 476250 h 338"/>
              <a:gd name="T58" fmla="*/ 385763 w 300"/>
              <a:gd name="T59" fmla="*/ 487363 h 338"/>
              <a:gd name="T60" fmla="*/ 342900 w 300"/>
              <a:gd name="T61" fmla="*/ 515938 h 338"/>
              <a:gd name="T62" fmla="*/ 298450 w 300"/>
              <a:gd name="T63" fmla="*/ 534988 h 338"/>
              <a:gd name="T64" fmla="*/ 271463 w 300"/>
              <a:gd name="T65" fmla="*/ 536575 h 33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00"/>
              <a:gd name="T100" fmla="*/ 0 h 338"/>
              <a:gd name="T101" fmla="*/ 300 w 300"/>
              <a:gd name="T102" fmla="*/ 338 h 33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00" h="338">
                <a:moveTo>
                  <a:pt x="171" y="338"/>
                </a:moveTo>
                <a:lnTo>
                  <a:pt x="171" y="338"/>
                </a:lnTo>
                <a:lnTo>
                  <a:pt x="156" y="337"/>
                </a:lnTo>
                <a:lnTo>
                  <a:pt x="125" y="333"/>
                </a:lnTo>
                <a:lnTo>
                  <a:pt x="105" y="330"/>
                </a:lnTo>
                <a:lnTo>
                  <a:pt x="86" y="325"/>
                </a:lnTo>
                <a:lnTo>
                  <a:pt x="71" y="320"/>
                </a:lnTo>
                <a:lnTo>
                  <a:pt x="60" y="315"/>
                </a:lnTo>
                <a:lnTo>
                  <a:pt x="42" y="303"/>
                </a:lnTo>
                <a:lnTo>
                  <a:pt x="33" y="297"/>
                </a:lnTo>
                <a:lnTo>
                  <a:pt x="25" y="288"/>
                </a:lnTo>
                <a:lnTo>
                  <a:pt x="17" y="278"/>
                </a:lnTo>
                <a:lnTo>
                  <a:pt x="10" y="263"/>
                </a:lnTo>
                <a:lnTo>
                  <a:pt x="3" y="245"/>
                </a:lnTo>
                <a:lnTo>
                  <a:pt x="0" y="220"/>
                </a:lnTo>
                <a:lnTo>
                  <a:pt x="10" y="207"/>
                </a:lnTo>
                <a:lnTo>
                  <a:pt x="38" y="173"/>
                </a:lnTo>
                <a:lnTo>
                  <a:pt x="55" y="152"/>
                </a:lnTo>
                <a:lnTo>
                  <a:pt x="71" y="127"/>
                </a:lnTo>
                <a:lnTo>
                  <a:pt x="86" y="100"/>
                </a:lnTo>
                <a:lnTo>
                  <a:pt x="100" y="72"/>
                </a:lnTo>
                <a:lnTo>
                  <a:pt x="110" y="59"/>
                </a:lnTo>
                <a:lnTo>
                  <a:pt x="120" y="45"/>
                </a:lnTo>
                <a:lnTo>
                  <a:pt x="133" y="32"/>
                </a:lnTo>
                <a:lnTo>
                  <a:pt x="150" y="17"/>
                </a:lnTo>
                <a:lnTo>
                  <a:pt x="158" y="12"/>
                </a:lnTo>
                <a:lnTo>
                  <a:pt x="166" y="7"/>
                </a:lnTo>
                <a:lnTo>
                  <a:pt x="175" y="2"/>
                </a:lnTo>
                <a:lnTo>
                  <a:pt x="183" y="0"/>
                </a:lnTo>
                <a:lnTo>
                  <a:pt x="193" y="0"/>
                </a:lnTo>
                <a:lnTo>
                  <a:pt x="201" y="2"/>
                </a:lnTo>
                <a:lnTo>
                  <a:pt x="206" y="2"/>
                </a:lnTo>
                <a:lnTo>
                  <a:pt x="216" y="4"/>
                </a:lnTo>
                <a:lnTo>
                  <a:pt x="233" y="10"/>
                </a:lnTo>
                <a:lnTo>
                  <a:pt x="241" y="15"/>
                </a:lnTo>
                <a:lnTo>
                  <a:pt x="251" y="22"/>
                </a:lnTo>
                <a:lnTo>
                  <a:pt x="260" y="30"/>
                </a:lnTo>
                <a:lnTo>
                  <a:pt x="270" y="42"/>
                </a:lnTo>
                <a:lnTo>
                  <a:pt x="278" y="54"/>
                </a:lnTo>
                <a:lnTo>
                  <a:pt x="285" y="68"/>
                </a:lnTo>
                <a:lnTo>
                  <a:pt x="291" y="87"/>
                </a:lnTo>
                <a:lnTo>
                  <a:pt x="296" y="107"/>
                </a:lnTo>
                <a:lnTo>
                  <a:pt x="300" y="130"/>
                </a:lnTo>
                <a:lnTo>
                  <a:pt x="300" y="157"/>
                </a:lnTo>
                <a:lnTo>
                  <a:pt x="300" y="172"/>
                </a:lnTo>
                <a:lnTo>
                  <a:pt x="298" y="187"/>
                </a:lnTo>
                <a:lnTo>
                  <a:pt x="295" y="207"/>
                </a:lnTo>
                <a:lnTo>
                  <a:pt x="290" y="228"/>
                </a:lnTo>
                <a:lnTo>
                  <a:pt x="280" y="253"/>
                </a:lnTo>
                <a:lnTo>
                  <a:pt x="275" y="265"/>
                </a:lnTo>
                <a:lnTo>
                  <a:pt x="266" y="277"/>
                </a:lnTo>
                <a:lnTo>
                  <a:pt x="258" y="288"/>
                </a:lnTo>
                <a:lnTo>
                  <a:pt x="250" y="300"/>
                </a:lnTo>
                <a:lnTo>
                  <a:pt x="243" y="307"/>
                </a:lnTo>
                <a:lnTo>
                  <a:pt x="228" y="318"/>
                </a:lnTo>
                <a:lnTo>
                  <a:pt x="216" y="325"/>
                </a:lnTo>
                <a:lnTo>
                  <a:pt x="203" y="332"/>
                </a:lnTo>
                <a:lnTo>
                  <a:pt x="188" y="337"/>
                </a:lnTo>
                <a:lnTo>
                  <a:pt x="171" y="338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8" name="Freeform 492"/>
          <p:cNvSpPr>
            <a:spLocks/>
          </p:cNvSpPr>
          <p:nvPr/>
        </p:nvSpPr>
        <p:spPr bwMode="auto">
          <a:xfrm>
            <a:off x="4168775" y="5273675"/>
            <a:ext cx="352425" cy="525463"/>
          </a:xfrm>
          <a:custGeom>
            <a:avLst/>
            <a:gdLst>
              <a:gd name="T0" fmla="*/ 352425 w 222"/>
              <a:gd name="T1" fmla="*/ 282575 h 331"/>
              <a:gd name="T2" fmla="*/ 341313 w 222"/>
              <a:gd name="T3" fmla="*/ 331788 h 331"/>
              <a:gd name="T4" fmla="*/ 325438 w 222"/>
              <a:gd name="T5" fmla="*/ 382588 h 331"/>
              <a:gd name="T6" fmla="*/ 304800 w 222"/>
              <a:gd name="T7" fmla="*/ 425450 h 331"/>
              <a:gd name="T8" fmla="*/ 280988 w 222"/>
              <a:gd name="T9" fmla="*/ 461963 h 331"/>
              <a:gd name="T10" fmla="*/ 250825 w 222"/>
              <a:gd name="T11" fmla="*/ 490538 h 331"/>
              <a:gd name="T12" fmla="*/ 219075 w 222"/>
              <a:gd name="T13" fmla="*/ 512763 h 331"/>
              <a:gd name="T14" fmla="*/ 185738 w 222"/>
              <a:gd name="T15" fmla="*/ 522288 h 331"/>
              <a:gd name="T16" fmla="*/ 147638 w 222"/>
              <a:gd name="T17" fmla="*/ 525463 h 331"/>
              <a:gd name="T18" fmla="*/ 130175 w 222"/>
              <a:gd name="T19" fmla="*/ 520700 h 331"/>
              <a:gd name="T20" fmla="*/ 98425 w 222"/>
              <a:gd name="T21" fmla="*/ 506413 h 331"/>
              <a:gd name="T22" fmla="*/ 68263 w 222"/>
              <a:gd name="T23" fmla="*/ 482600 h 331"/>
              <a:gd name="T24" fmla="*/ 44450 w 222"/>
              <a:gd name="T25" fmla="*/ 454025 h 331"/>
              <a:gd name="T26" fmla="*/ 23813 w 222"/>
              <a:gd name="T27" fmla="*/ 414338 h 331"/>
              <a:gd name="T28" fmla="*/ 11113 w 222"/>
              <a:gd name="T29" fmla="*/ 371475 h 331"/>
              <a:gd name="T30" fmla="*/ 3175 w 222"/>
              <a:gd name="T31" fmla="*/ 322263 h 331"/>
              <a:gd name="T32" fmla="*/ 0 w 222"/>
              <a:gd name="T33" fmla="*/ 271463 h 331"/>
              <a:gd name="T34" fmla="*/ 3175 w 222"/>
              <a:gd name="T35" fmla="*/ 244475 h 331"/>
              <a:gd name="T36" fmla="*/ 11113 w 222"/>
              <a:gd name="T37" fmla="*/ 192088 h 331"/>
              <a:gd name="T38" fmla="*/ 26988 w 222"/>
              <a:gd name="T39" fmla="*/ 144463 h 331"/>
              <a:gd name="T40" fmla="*/ 47625 w 222"/>
              <a:gd name="T41" fmla="*/ 100013 h 331"/>
              <a:gd name="T42" fmla="*/ 74613 w 222"/>
              <a:gd name="T43" fmla="*/ 65088 h 331"/>
              <a:gd name="T44" fmla="*/ 103188 w 222"/>
              <a:gd name="T45" fmla="*/ 33338 h 331"/>
              <a:gd name="T46" fmla="*/ 134938 w 222"/>
              <a:gd name="T47" fmla="*/ 15875 h 331"/>
              <a:gd name="T48" fmla="*/ 169863 w 222"/>
              <a:gd name="T49" fmla="*/ 1588 h 331"/>
              <a:gd name="T50" fmla="*/ 203200 w 222"/>
              <a:gd name="T51" fmla="*/ 0 h 331"/>
              <a:gd name="T52" fmla="*/ 222250 w 222"/>
              <a:gd name="T53" fmla="*/ 4763 h 331"/>
              <a:gd name="T54" fmla="*/ 254000 w 222"/>
              <a:gd name="T55" fmla="*/ 17463 h 331"/>
              <a:gd name="T56" fmla="*/ 282575 w 222"/>
              <a:gd name="T57" fmla="*/ 41275 h 331"/>
              <a:gd name="T58" fmla="*/ 309563 w 222"/>
              <a:gd name="T59" fmla="*/ 73025 h 331"/>
              <a:gd name="T60" fmla="*/ 328613 w 222"/>
              <a:gd name="T61" fmla="*/ 109538 h 331"/>
              <a:gd name="T62" fmla="*/ 344488 w 222"/>
              <a:gd name="T63" fmla="*/ 155575 h 331"/>
              <a:gd name="T64" fmla="*/ 352425 w 222"/>
              <a:gd name="T65" fmla="*/ 203200 h 331"/>
              <a:gd name="T66" fmla="*/ 352425 w 222"/>
              <a:gd name="T67" fmla="*/ 252413 h 331"/>
              <a:gd name="T68" fmla="*/ 352425 w 222"/>
              <a:gd name="T69" fmla="*/ 282575 h 33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22"/>
              <a:gd name="T106" fmla="*/ 0 h 331"/>
              <a:gd name="T107" fmla="*/ 222 w 222"/>
              <a:gd name="T108" fmla="*/ 331 h 33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22" h="331">
                <a:moveTo>
                  <a:pt x="222" y="178"/>
                </a:moveTo>
                <a:lnTo>
                  <a:pt x="222" y="178"/>
                </a:lnTo>
                <a:lnTo>
                  <a:pt x="218" y="194"/>
                </a:lnTo>
                <a:lnTo>
                  <a:pt x="215" y="209"/>
                </a:lnTo>
                <a:lnTo>
                  <a:pt x="212" y="226"/>
                </a:lnTo>
                <a:lnTo>
                  <a:pt x="205" y="241"/>
                </a:lnTo>
                <a:lnTo>
                  <a:pt x="200" y="254"/>
                </a:lnTo>
                <a:lnTo>
                  <a:pt x="192" y="268"/>
                </a:lnTo>
                <a:lnTo>
                  <a:pt x="185" y="279"/>
                </a:lnTo>
                <a:lnTo>
                  <a:pt x="177" y="291"/>
                </a:lnTo>
                <a:lnTo>
                  <a:pt x="167" y="299"/>
                </a:lnTo>
                <a:lnTo>
                  <a:pt x="158" y="309"/>
                </a:lnTo>
                <a:lnTo>
                  <a:pt x="148" y="316"/>
                </a:lnTo>
                <a:lnTo>
                  <a:pt x="138" y="323"/>
                </a:lnTo>
                <a:lnTo>
                  <a:pt x="127" y="326"/>
                </a:lnTo>
                <a:lnTo>
                  <a:pt x="117" y="329"/>
                </a:lnTo>
                <a:lnTo>
                  <a:pt x="105" y="331"/>
                </a:lnTo>
                <a:lnTo>
                  <a:pt x="93" y="331"/>
                </a:lnTo>
                <a:lnTo>
                  <a:pt x="82" y="328"/>
                </a:lnTo>
                <a:lnTo>
                  <a:pt x="72" y="324"/>
                </a:lnTo>
                <a:lnTo>
                  <a:pt x="62" y="319"/>
                </a:lnTo>
                <a:lnTo>
                  <a:pt x="52" y="313"/>
                </a:lnTo>
                <a:lnTo>
                  <a:pt x="43" y="304"/>
                </a:lnTo>
                <a:lnTo>
                  <a:pt x="35" y="296"/>
                </a:lnTo>
                <a:lnTo>
                  <a:pt x="28" y="286"/>
                </a:lnTo>
                <a:lnTo>
                  <a:pt x="22" y="274"/>
                </a:lnTo>
                <a:lnTo>
                  <a:pt x="15" y="261"/>
                </a:lnTo>
                <a:lnTo>
                  <a:pt x="10" y="248"/>
                </a:lnTo>
                <a:lnTo>
                  <a:pt x="7" y="234"/>
                </a:lnTo>
                <a:lnTo>
                  <a:pt x="3" y="219"/>
                </a:lnTo>
                <a:lnTo>
                  <a:pt x="2" y="203"/>
                </a:lnTo>
                <a:lnTo>
                  <a:pt x="0" y="188"/>
                </a:lnTo>
                <a:lnTo>
                  <a:pt x="0" y="171"/>
                </a:lnTo>
                <a:lnTo>
                  <a:pt x="2" y="154"/>
                </a:lnTo>
                <a:lnTo>
                  <a:pt x="3" y="136"/>
                </a:lnTo>
                <a:lnTo>
                  <a:pt x="7" y="121"/>
                </a:lnTo>
                <a:lnTo>
                  <a:pt x="12" y="104"/>
                </a:lnTo>
                <a:lnTo>
                  <a:pt x="17" y="91"/>
                </a:lnTo>
                <a:lnTo>
                  <a:pt x="23" y="76"/>
                </a:lnTo>
                <a:lnTo>
                  <a:pt x="30" y="63"/>
                </a:lnTo>
                <a:lnTo>
                  <a:pt x="38" y="51"/>
                </a:lnTo>
                <a:lnTo>
                  <a:pt x="47" y="41"/>
                </a:lnTo>
                <a:lnTo>
                  <a:pt x="55" y="31"/>
                </a:lnTo>
                <a:lnTo>
                  <a:pt x="65" y="21"/>
                </a:lnTo>
                <a:lnTo>
                  <a:pt x="75" y="15"/>
                </a:lnTo>
                <a:lnTo>
                  <a:pt x="85" y="10"/>
                </a:lnTo>
                <a:lnTo>
                  <a:pt x="95" y="5"/>
                </a:lnTo>
                <a:lnTo>
                  <a:pt x="107" y="1"/>
                </a:lnTo>
                <a:lnTo>
                  <a:pt x="117" y="0"/>
                </a:lnTo>
                <a:lnTo>
                  <a:pt x="128" y="0"/>
                </a:lnTo>
                <a:lnTo>
                  <a:pt x="140" y="3"/>
                </a:lnTo>
                <a:lnTo>
                  <a:pt x="150" y="6"/>
                </a:lnTo>
                <a:lnTo>
                  <a:pt x="160" y="11"/>
                </a:lnTo>
                <a:lnTo>
                  <a:pt x="170" y="18"/>
                </a:lnTo>
                <a:lnTo>
                  <a:pt x="178" y="26"/>
                </a:lnTo>
                <a:lnTo>
                  <a:pt x="187" y="35"/>
                </a:lnTo>
                <a:lnTo>
                  <a:pt x="195" y="46"/>
                </a:lnTo>
                <a:lnTo>
                  <a:pt x="202" y="56"/>
                </a:lnTo>
                <a:lnTo>
                  <a:pt x="207" y="69"/>
                </a:lnTo>
                <a:lnTo>
                  <a:pt x="212" y="83"/>
                </a:lnTo>
                <a:lnTo>
                  <a:pt x="217" y="98"/>
                </a:lnTo>
                <a:lnTo>
                  <a:pt x="220" y="111"/>
                </a:lnTo>
                <a:lnTo>
                  <a:pt x="222" y="128"/>
                </a:lnTo>
                <a:lnTo>
                  <a:pt x="222" y="143"/>
                </a:lnTo>
                <a:lnTo>
                  <a:pt x="222" y="159"/>
                </a:lnTo>
                <a:lnTo>
                  <a:pt x="222" y="178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9" name="Freeform 493"/>
          <p:cNvSpPr>
            <a:spLocks noEditPoints="1"/>
          </p:cNvSpPr>
          <p:nvPr/>
        </p:nvSpPr>
        <p:spPr bwMode="auto">
          <a:xfrm>
            <a:off x="4229100" y="5353050"/>
            <a:ext cx="260350" cy="374650"/>
          </a:xfrm>
          <a:custGeom>
            <a:avLst/>
            <a:gdLst>
              <a:gd name="T0" fmla="*/ 260350 w 164"/>
              <a:gd name="T1" fmla="*/ 187325 h 236"/>
              <a:gd name="T2" fmla="*/ 249238 w 164"/>
              <a:gd name="T3" fmla="*/ 260350 h 236"/>
              <a:gd name="T4" fmla="*/ 222250 w 164"/>
              <a:gd name="T5" fmla="*/ 322263 h 236"/>
              <a:gd name="T6" fmla="*/ 193675 w 164"/>
              <a:gd name="T7" fmla="*/ 354013 h 236"/>
              <a:gd name="T8" fmla="*/ 169863 w 164"/>
              <a:gd name="T9" fmla="*/ 366713 h 236"/>
              <a:gd name="T10" fmla="*/ 142875 w 164"/>
              <a:gd name="T11" fmla="*/ 374650 h 236"/>
              <a:gd name="T12" fmla="*/ 130175 w 164"/>
              <a:gd name="T13" fmla="*/ 374650 h 236"/>
              <a:gd name="T14" fmla="*/ 103188 w 164"/>
              <a:gd name="T15" fmla="*/ 371475 h 236"/>
              <a:gd name="T16" fmla="*/ 79375 w 164"/>
              <a:gd name="T17" fmla="*/ 361950 h 236"/>
              <a:gd name="T18" fmla="*/ 58738 w 164"/>
              <a:gd name="T19" fmla="*/ 342900 h 236"/>
              <a:gd name="T20" fmla="*/ 23813 w 164"/>
              <a:gd name="T21" fmla="*/ 292100 h 236"/>
              <a:gd name="T22" fmla="*/ 3175 w 164"/>
              <a:gd name="T23" fmla="*/ 227013 h 236"/>
              <a:gd name="T24" fmla="*/ 0 w 164"/>
              <a:gd name="T25" fmla="*/ 187325 h 236"/>
              <a:gd name="T26" fmla="*/ 11113 w 164"/>
              <a:gd name="T27" fmla="*/ 115888 h 236"/>
              <a:gd name="T28" fmla="*/ 39688 w 164"/>
              <a:gd name="T29" fmla="*/ 53975 h 236"/>
              <a:gd name="T30" fmla="*/ 69850 w 164"/>
              <a:gd name="T31" fmla="*/ 22225 h 236"/>
              <a:gd name="T32" fmla="*/ 93663 w 164"/>
              <a:gd name="T33" fmla="*/ 7938 h 236"/>
              <a:gd name="T34" fmla="*/ 117475 w 164"/>
              <a:gd name="T35" fmla="*/ 1588 h 236"/>
              <a:gd name="T36" fmla="*/ 130175 w 164"/>
              <a:gd name="T37" fmla="*/ 0 h 236"/>
              <a:gd name="T38" fmla="*/ 157163 w 164"/>
              <a:gd name="T39" fmla="*/ 4763 h 236"/>
              <a:gd name="T40" fmla="*/ 180975 w 164"/>
              <a:gd name="T41" fmla="*/ 14288 h 236"/>
              <a:gd name="T42" fmla="*/ 204788 w 164"/>
              <a:gd name="T43" fmla="*/ 30163 h 236"/>
              <a:gd name="T44" fmla="*/ 238125 w 164"/>
              <a:gd name="T45" fmla="*/ 84138 h 236"/>
              <a:gd name="T46" fmla="*/ 257175 w 164"/>
              <a:gd name="T47" fmla="*/ 149225 h 236"/>
              <a:gd name="T48" fmla="*/ 260350 w 164"/>
              <a:gd name="T49" fmla="*/ 187325 h 236"/>
              <a:gd name="T50" fmla="*/ 82550 w 164"/>
              <a:gd name="T51" fmla="*/ 117475 h 236"/>
              <a:gd name="T52" fmla="*/ 93663 w 164"/>
              <a:gd name="T53" fmla="*/ 107950 h 236"/>
              <a:gd name="T54" fmla="*/ 117475 w 164"/>
              <a:gd name="T55" fmla="*/ 38100 h 236"/>
              <a:gd name="T56" fmla="*/ 111125 w 164"/>
              <a:gd name="T57" fmla="*/ 41275 h 236"/>
              <a:gd name="T58" fmla="*/ 95250 w 164"/>
              <a:gd name="T59" fmla="*/ 46038 h 236"/>
              <a:gd name="T60" fmla="*/ 69850 w 164"/>
              <a:gd name="T61" fmla="*/ 68263 h 236"/>
              <a:gd name="T62" fmla="*/ 50800 w 164"/>
              <a:gd name="T63" fmla="*/ 104775 h 236"/>
              <a:gd name="T64" fmla="*/ 46038 w 164"/>
              <a:gd name="T65" fmla="*/ 117475 h 236"/>
              <a:gd name="T66" fmla="*/ 157163 w 164"/>
              <a:gd name="T67" fmla="*/ 109538 h 236"/>
              <a:gd name="T68" fmla="*/ 165100 w 164"/>
              <a:gd name="T69" fmla="*/ 117475 h 236"/>
              <a:gd name="T70" fmla="*/ 201613 w 164"/>
              <a:gd name="T71" fmla="*/ 109538 h 236"/>
              <a:gd name="T72" fmla="*/ 206375 w 164"/>
              <a:gd name="T73" fmla="*/ 107950 h 236"/>
              <a:gd name="T74" fmla="*/ 206375 w 164"/>
              <a:gd name="T75" fmla="*/ 93663 h 236"/>
              <a:gd name="T76" fmla="*/ 201613 w 164"/>
              <a:gd name="T77" fmla="*/ 80963 h 236"/>
              <a:gd name="T78" fmla="*/ 182563 w 164"/>
              <a:gd name="T79" fmla="*/ 53975 h 236"/>
              <a:gd name="T80" fmla="*/ 161925 w 164"/>
              <a:gd name="T81" fmla="*/ 46038 h 236"/>
              <a:gd name="T82" fmla="*/ 26988 w 164"/>
              <a:gd name="T83" fmla="*/ 179388 h 236"/>
              <a:gd name="T84" fmla="*/ 26988 w 164"/>
              <a:gd name="T85" fmla="*/ 195263 h 236"/>
              <a:gd name="T86" fmla="*/ 31750 w 164"/>
              <a:gd name="T87" fmla="*/ 250825 h 236"/>
              <a:gd name="T88" fmla="*/ 42863 w 164"/>
              <a:gd name="T89" fmla="*/ 284163 h 236"/>
              <a:gd name="T90" fmla="*/ 50800 w 164"/>
              <a:gd name="T91" fmla="*/ 295275 h 236"/>
              <a:gd name="T92" fmla="*/ 71438 w 164"/>
              <a:gd name="T93" fmla="*/ 228600 h 236"/>
              <a:gd name="T94" fmla="*/ 26988 w 164"/>
              <a:gd name="T95" fmla="*/ 179388 h 236"/>
              <a:gd name="T96" fmla="*/ 114300 w 164"/>
              <a:gd name="T97" fmla="*/ 287338 h 236"/>
              <a:gd name="T98" fmla="*/ 93663 w 164"/>
              <a:gd name="T99" fmla="*/ 331788 h 236"/>
              <a:gd name="T100" fmla="*/ 125413 w 164"/>
              <a:gd name="T101" fmla="*/ 331788 h 236"/>
              <a:gd name="T102" fmla="*/ 149225 w 164"/>
              <a:gd name="T103" fmla="*/ 330200 h 236"/>
              <a:gd name="T104" fmla="*/ 165100 w 164"/>
              <a:gd name="T105" fmla="*/ 319088 h 236"/>
              <a:gd name="T106" fmla="*/ 138113 w 164"/>
              <a:gd name="T107" fmla="*/ 271463 h 236"/>
              <a:gd name="T108" fmla="*/ 188913 w 164"/>
              <a:gd name="T109" fmla="*/ 196850 h 236"/>
              <a:gd name="T110" fmla="*/ 188913 w 164"/>
              <a:gd name="T111" fmla="*/ 234950 h 236"/>
              <a:gd name="T112" fmla="*/ 206375 w 164"/>
              <a:gd name="T113" fmla="*/ 274638 h 236"/>
              <a:gd name="T114" fmla="*/ 220663 w 164"/>
              <a:gd name="T115" fmla="*/ 244475 h 236"/>
              <a:gd name="T116" fmla="*/ 228600 w 164"/>
              <a:gd name="T117" fmla="*/ 212725 h 236"/>
              <a:gd name="T118" fmla="*/ 228600 w 164"/>
              <a:gd name="T119" fmla="*/ 176213 h 236"/>
              <a:gd name="T120" fmla="*/ 188913 w 164"/>
              <a:gd name="T121" fmla="*/ 196850 h 2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64"/>
              <a:gd name="T184" fmla="*/ 0 h 236"/>
              <a:gd name="T185" fmla="*/ 164 w 164"/>
              <a:gd name="T186" fmla="*/ 236 h 2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64" h="236">
                <a:moveTo>
                  <a:pt x="164" y="118"/>
                </a:moveTo>
                <a:lnTo>
                  <a:pt x="164" y="118"/>
                </a:lnTo>
                <a:lnTo>
                  <a:pt x="162" y="143"/>
                </a:lnTo>
                <a:lnTo>
                  <a:pt x="157" y="164"/>
                </a:lnTo>
                <a:lnTo>
                  <a:pt x="150" y="184"/>
                </a:lnTo>
                <a:lnTo>
                  <a:pt x="140" y="203"/>
                </a:lnTo>
                <a:lnTo>
                  <a:pt x="129" y="216"/>
                </a:lnTo>
                <a:lnTo>
                  <a:pt x="122" y="223"/>
                </a:lnTo>
                <a:lnTo>
                  <a:pt x="114" y="228"/>
                </a:lnTo>
                <a:lnTo>
                  <a:pt x="107" y="231"/>
                </a:lnTo>
                <a:lnTo>
                  <a:pt x="99" y="234"/>
                </a:lnTo>
                <a:lnTo>
                  <a:pt x="90" y="236"/>
                </a:lnTo>
                <a:lnTo>
                  <a:pt x="82" y="236"/>
                </a:lnTo>
                <a:lnTo>
                  <a:pt x="74" y="236"/>
                </a:lnTo>
                <a:lnTo>
                  <a:pt x="65" y="234"/>
                </a:lnTo>
                <a:lnTo>
                  <a:pt x="59" y="231"/>
                </a:lnTo>
                <a:lnTo>
                  <a:pt x="50" y="228"/>
                </a:lnTo>
                <a:lnTo>
                  <a:pt x="44" y="223"/>
                </a:lnTo>
                <a:lnTo>
                  <a:pt x="37" y="216"/>
                </a:lnTo>
                <a:lnTo>
                  <a:pt x="25" y="203"/>
                </a:lnTo>
                <a:lnTo>
                  <a:pt x="15" y="184"/>
                </a:lnTo>
                <a:lnTo>
                  <a:pt x="7" y="164"/>
                </a:lnTo>
                <a:lnTo>
                  <a:pt x="2" y="143"/>
                </a:lnTo>
                <a:lnTo>
                  <a:pt x="0" y="118"/>
                </a:lnTo>
                <a:lnTo>
                  <a:pt x="2" y="94"/>
                </a:lnTo>
                <a:lnTo>
                  <a:pt x="7" y="73"/>
                </a:lnTo>
                <a:lnTo>
                  <a:pt x="15" y="53"/>
                </a:lnTo>
                <a:lnTo>
                  <a:pt x="25" y="34"/>
                </a:lnTo>
                <a:lnTo>
                  <a:pt x="37" y="19"/>
                </a:lnTo>
                <a:lnTo>
                  <a:pt x="44" y="14"/>
                </a:lnTo>
                <a:lnTo>
                  <a:pt x="50" y="9"/>
                </a:lnTo>
                <a:lnTo>
                  <a:pt x="59" y="5"/>
                </a:lnTo>
                <a:lnTo>
                  <a:pt x="65" y="3"/>
                </a:lnTo>
                <a:lnTo>
                  <a:pt x="74" y="1"/>
                </a:lnTo>
                <a:lnTo>
                  <a:pt x="82" y="0"/>
                </a:lnTo>
                <a:lnTo>
                  <a:pt x="90" y="1"/>
                </a:lnTo>
                <a:lnTo>
                  <a:pt x="99" y="3"/>
                </a:lnTo>
                <a:lnTo>
                  <a:pt x="107" y="5"/>
                </a:lnTo>
                <a:lnTo>
                  <a:pt x="114" y="9"/>
                </a:lnTo>
                <a:lnTo>
                  <a:pt x="122" y="14"/>
                </a:lnTo>
                <a:lnTo>
                  <a:pt x="129" y="19"/>
                </a:lnTo>
                <a:lnTo>
                  <a:pt x="140" y="34"/>
                </a:lnTo>
                <a:lnTo>
                  <a:pt x="150" y="53"/>
                </a:lnTo>
                <a:lnTo>
                  <a:pt x="157" y="73"/>
                </a:lnTo>
                <a:lnTo>
                  <a:pt x="162" y="94"/>
                </a:lnTo>
                <a:lnTo>
                  <a:pt x="164" y="118"/>
                </a:lnTo>
                <a:close/>
                <a:moveTo>
                  <a:pt x="29" y="74"/>
                </a:moveTo>
                <a:lnTo>
                  <a:pt x="52" y="74"/>
                </a:lnTo>
                <a:lnTo>
                  <a:pt x="59" y="68"/>
                </a:lnTo>
                <a:lnTo>
                  <a:pt x="64" y="64"/>
                </a:lnTo>
                <a:lnTo>
                  <a:pt x="74" y="24"/>
                </a:lnTo>
                <a:lnTo>
                  <a:pt x="70" y="26"/>
                </a:lnTo>
                <a:lnTo>
                  <a:pt x="60" y="29"/>
                </a:lnTo>
                <a:lnTo>
                  <a:pt x="52" y="36"/>
                </a:lnTo>
                <a:lnTo>
                  <a:pt x="44" y="43"/>
                </a:lnTo>
                <a:lnTo>
                  <a:pt x="39" y="51"/>
                </a:lnTo>
                <a:lnTo>
                  <a:pt x="32" y="66"/>
                </a:lnTo>
                <a:lnTo>
                  <a:pt x="29" y="73"/>
                </a:lnTo>
                <a:lnTo>
                  <a:pt x="29" y="74"/>
                </a:lnTo>
                <a:close/>
                <a:moveTo>
                  <a:pt x="102" y="29"/>
                </a:moveTo>
                <a:lnTo>
                  <a:pt x="99" y="69"/>
                </a:lnTo>
                <a:lnTo>
                  <a:pt x="104" y="74"/>
                </a:lnTo>
                <a:lnTo>
                  <a:pt x="127" y="69"/>
                </a:lnTo>
                <a:lnTo>
                  <a:pt x="130" y="68"/>
                </a:lnTo>
                <a:lnTo>
                  <a:pt x="132" y="66"/>
                </a:lnTo>
                <a:lnTo>
                  <a:pt x="130" y="59"/>
                </a:lnTo>
                <a:lnTo>
                  <a:pt x="127" y="51"/>
                </a:lnTo>
                <a:lnTo>
                  <a:pt x="122" y="43"/>
                </a:lnTo>
                <a:lnTo>
                  <a:pt x="115" y="34"/>
                </a:lnTo>
                <a:lnTo>
                  <a:pt x="109" y="31"/>
                </a:lnTo>
                <a:lnTo>
                  <a:pt x="102" y="29"/>
                </a:lnTo>
                <a:close/>
                <a:moveTo>
                  <a:pt x="17" y="113"/>
                </a:moveTo>
                <a:lnTo>
                  <a:pt x="17" y="113"/>
                </a:lnTo>
                <a:lnTo>
                  <a:pt x="17" y="123"/>
                </a:lnTo>
                <a:lnTo>
                  <a:pt x="19" y="144"/>
                </a:lnTo>
                <a:lnTo>
                  <a:pt x="20" y="158"/>
                </a:lnTo>
                <a:lnTo>
                  <a:pt x="24" y="169"/>
                </a:lnTo>
                <a:lnTo>
                  <a:pt x="27" y="179"/>
                </a:lnTo>
                <a:lnTo>
                  <a:pt x="32" y="186"/>
                </a:lnTo>
                <a:lnTo>
                  <a:pt x="45" y="144"/>
                </a:lnTo>
                <a:lnTo>
                  <a:pt x="42" y="128"/>
                </a:lnTo>
                <a:lnTo>
                  <a:pt x="17" y="113"/>
                </a:lnTo>
                <a:close/>
                <a:moveTo>
                  <a:pt x="77" y="171"/>
                </a:moveTo>
                <a:lnTo>
                  <a:pt x="72" y="181"/>
                </a:lnTo>
                <a:lnTo>
                  <a:pt x="59" y="209"/>
                </a:lnTo>
                <a:lnTo>
                  <a:pt x="64" y="209"/>
                </a:lnTo>
                <a:lnTo>
                  <a:pt x="79" y="209"/>
                </a:lnTo>
                <a:lnTo>
                  <a:pt x="85" y="209"/>
                </a:lnTo>
                <a:lnTo>
                  <a:pt x="94" y="208"/>
                </a:lnTo>
                <a:lnTo>
                  <a:pt x="100" y="204"/>
                </a:lnTo>
                <a:lnTo>
                  <a:pt x="104" y="201"/>
                </a:lnTo>
                <a:lnTo>
                  <a:pt x="92" y="181"/>
                </a:lnTo>
                <a:lnTo>
                  <a:pt x="87" y="171"/>
                </a:lnTo>
                <a:lnTo>
                  <a:pt x="77" y="171"/>
                </a:lnTo>
                <a:close/>
                <a:moveTo>
                  <a:pt x="119" y="124"/>
                </a:moveTo>
                <a:lnTo>
                  <a:pt x="115" y="138"/>
                </a:lnTo>
                <a:lnTo>
                  <a:pt x="119" y="148"/>
                </a:lnTo>
                <a:lnTo>
                  <a:pt x="130" y="173"/>
                </a:lnTo>
                <a:lnTo>
                  <a:pt x="134" y="168"/>
                </a:lnTo>
                <a:lnTo>
                  <a:pt x="139" y="154"/>
                </a:lnTo>
                <a:lnTo>
                  <a:pt x="142" y="144"/>
                </a:lnTo>
                <a:lnTo>
                  <a:pt x="144" y="134"/>
                </a:lnTo>
                <a:lnTo>
                  <a:pt x="145" y="123"/>
                </a:lnTo>
                <a:lnTo>
                  <a:pt x="144" y="111"/>
                </a:lnTo>
                <a:lnTo>
                  <a:pt x="129" y="118"/>
                </a:lnTo>
                <a:lnTo>
                  <a:pt x="119" y="124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0" name="Freeform 494"/>
          <p:cNvSpPr>
            <a:spLocks/>
          </p:cNvSpPr>
          <p:nvPr/>
        </p:nvSpPr>
        <p:spPr bwMode="auto">
          <a:xfrm>
            <a:off x="4338638" y="5508625"/>
            <a:ext cx="33337" cy="49213"/>
          </a:xfrm>
          <a:custGeom>
            <a:avLst/>
            <a:gdLst>
              <a:gd name="T0" fmla="*/ 33337 w 21"/>
              <a:gd name="T1" fmla="*/ 23813 h 31"/>
              <a:gd name="T2" fmla="*/ 33337 w 21"/>
              <a:gd name="T3" fmla="*/ 23813 h 31"/>
              <a:gd name="T4" fmla="*/ 33337 w 21"/>
              <a:gd name="T5" fmla="*/ 33338 h 31"/>
              <a:gd name="T6" fmla="*/ 28575 w 21"/>
              <a:gd name="T7" fmla="*/ 41275 h 31"/>
              <a:gd name="T8" fmla="*/ 23812 w 21"/>
              <a:gd name="T9" fmla="*/ 47625 h 31"/>
              <a:gd name="T10" fmla="*/ 17462 w 21"/>
              <a:gd name="T11" fmla="*/ 49213 h 31"/>
              <a:gd name="T12" fmla="*/ 17462 w 21"/>
              <a:gd name="T13" fmla="*/ 49213 h 31"/>
              <a:gd name="T14" fmla="*/ 9525 w 21"/>
              <a:gd name="T15" fmla="*/ 47625 h 31"/>
              <a:gd name="T16" fmla="*/ 4762 w 21"/>
              <a:gd name="T17" fmla="*/ 41275 h 31"/>
              <a:gd name="T18" fmla="*/ 1587 w 21"/>
              <a:gd name="T19" fmla="*/ 33338 h 31"/>
              <a:gd name="T20" fmla="*/ 0 w 21"/>
              <a:gd name="T21" fmla="*/ 23813 h 31"/>
              <a:gd name="T22" fmla="*/ 0 w 21"/>
              <a:gd name="T23" fmla="*/ 23813 h 31"/>
              <a:gd name="T24" fmla="*/ 1587 w 21"/>
              <a:gd name="T25" fmla="*/ 15875 h 31"/>
              <a:gd name="T26" fmla="*/ 4762 w 21"/>
              <a:gd name="T27" fmla="*/ 7938 h 31"/>
              <a:gd name="T28" fmla="*/ 9525 w 21"/>
              <a:gd name="T29" fmla="*/ 1588 h 31"/>
              <a:gd name="T30" fmla="*/ 17462 w 21"/>
              <a:gd name="T31" fmla="*/ 0 h 31"/>
              <a:gd name="T32" fmla="*/ 17462 w 21"/>
              <a:gd name="T33" fmla="*/ 0 h 31"/>
              <a:gd name="T34" fmla="*/ 23812 w 21"/>
              <a:gd name="T35" fmla="*/ 1588 h 31"/>
              <a:gd name="T36" fmla="*/ 28575 w 21"/>
              <a:gd name="T37" fmla="*/ 7938 h 31"/>
              <a:gd name="T38" fmla="*/ 33337 w 21"/>
              <a:gd name="T39" fmla="*/ 15875 h 31"/>
              <a:gd name="T40" fmla="*/ 33337 w 21"/>
              <a:gd name="T41" fmla="*/ 23813 h 31"/>
              <a:gd name="T42" fmla="*/ 33337 w 21"/>
              <a:gd name="T43" fmla="*/ 23813 h 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1"/>
              <a:gd name="T67" fmla="*/ 0 h 31"/>
              <a:gd name="T68" fmla="*/ 21 w 21"/>
              <a:gd name="T69" fmla="*/ 31 h 3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1" h="31">
                <a:moveTo>
                  <a:pt x="21" y="15"/>
                </a:moveTo>
                <a:lnTo>
                  <a:pt x="21" y="15"/>
                </a:lnTo>
                <a:lnTo>
                  <a:pt x="21" y="21"/>
                </a:lnTo>
                <a:lnTo>
                  <a:pt x="18" y="26"/>
                </a:lnTo>
                <a:lnTo>
                  <a:pt x="15" y="30"/>
                </a:lnTo>
                <a:lnTo>
                  <a:pt x="11" y="31"/>
                </a:lnTo>
                <a:lnTo>
                  <a:pt x="6" y="30"/>
                </a:lnTo>
                <a:lnTo>
                  <a:pt x="3" y="26"/>
                </a:lnTo>
                <a:lnTo>
                  <a:pt x="1" y="21"/>
                </a:lnTo>
                <a:lnTo>
                  <a:pt x="0" y="15"/>
                </a:lnTo>
                <a:lnTo>
                  <a:pt x="1" y="10"/>
                </a:lnTo>
                <a:lnTo>
                  <a:pt x="3" y="5"/>
                </a:lnTo>
                <a:lnTo>
                  <a:pt x="6" y="1"/>
                </a:lnTo>
                <a:lnTo>
                  <a:pt x="11" y="0"/>
                </a:lnTo>
                <a:lnTo>
                  <a:pt x="15" y="1"/>
                </a:lnTo>
                <a:lnTo>
                  <a:pt x="18" y="5"/>
                </a:lnTo>
                <a:lnTo>
                  <a:pt x="21" y="10"/>
                </a:lnTo>
                <a:lnTo>
                  <a:pt x="21" y="15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1" name="Freeform 495"/>
          <p:cNvSpPr>
            <a:spLocks/>
          </p:cNvSpPr>
          <p:nvPr/>
        </p:nvSpPr>
        <p:spPr bwMode="auto">
          <a:xfrm>
            <a:off x="4322763" y="5510213"/>
            <a:ext cx="12700" cy="19050"/>
          </a:xfrm>
          <a:custGeom>
            <a:avLst/>
            <a:gdLst>
              <a:gd name="T0" fmla="*/ 12700 w 8"/>
              <a:gd name="T1" fmla="*/ 7938 h 12"/>
              <a:gd name="T2" fmla="*/ 12700 w 8"/>
              <a:gd name="T3" fmla="*/ 7938 h 12"/>
              <a:gd name="T4" fmla="*/ 9525 w 8"/>
              <a:gd name="T5" fmla="*/ 15875 h 12"/>
              <a:gd name="T6" fmla="*/ 4763 w 8"/>
              <a:gd name="T7" fmla="*/ 19050 h 12"/>
              <a:gd name="T8" fmla="*/ 4763 w 8"/>
              <a:gd name="T9" fmla="*/ 19050 h 12"/>
              <a:gd name="T10" fmla="*/ 0 w 8"/>
              <a:gd name="T11" fmla="*/ 15875 h 12"/>
              <a:gd name="T12" fmla="*/ 0 w 8"/>
              <a:gd name="T13" fmla="*/ 7938 h 12"/>
              <a:gd name="T14" fmla="*/ 0 w 8"/>
              <a:gd name="T15" fmla="*/ 7938 h 12"/>
              <a:gd name="T16" fmla="*/ 0 w 8"/>
              <a:gd name="T17" fmla="*/ 3175 h 12"/>
              <a:gd name="T18" fmla="*/ 4763 w 8"/>
              <a:gd name="T19" fmla="*/ 0 h 12"/>
              <a:gd name="T20" fmla="*/ 4763 w 8"/>
              <a:gd name="T21" fmla="*/ 0 h 12"/>
              <a:gd name="T22" fmla="*/ 9525 w 8"/>
              <a:gd name="T23" fmla="*/ 3175 h 12"/>
              <a:gd name="T24" fmla="*/ 12700 w 8"/>
              <a:gd name="T25" fmla="*/ 7938 h 12"/>
              <a:gd name="T26" fmla="*/ 12700 w 8"/>
              <a:gd name="T27" fmla="*/ 7938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2"/>
              <a:gd name="T44" fmla="*/ 8 w 8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2">
                <a:moveTo>
                  <a:pt x="8" y="5"/>
                </a:moveTo>
                <a:lnTo>
                  <a:pt x="8" y="5"/>
                </a:lnTo>
                <a:lnTo>
                  <a:pt x="6" y="10"/>
                </a:lnTo>
                <a:lnTo>
                  <a:pt x="3" y="12"/>
                </a:lnTo>
                <a:lnTo>
                  <a:pt x="0" y="10"/>
                </a:lnTo>
                <a:lnTo>
                  <a:pt x="0" y="5"/>
                </a:lnTo>
                <a:lnTo>
                  <a:pt x="0" y="2"/>
                </a:lnTo>
                <a:lnTo>
                  <a:pt x="3" y="0"/>
                </a:lnTo>
                <a:lnTo>
                  <a:pt x="6" y="2"/>
                </a:lnTo>
                <a:lnTo>
                  <a:pt x="8" y="5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2" name="Freeform 496"/>
          <p:cNvSpPr>
            <a:spLocks/>
          </p:cNvSpPr>
          <p:nvPr/>
        </p:nvSpPr>
        <p:spPr bwMode="auto">
          <a:xfrm>
            <a:off x="4351338" y="5478463"/>
            <a:ext cx="12700" cy="19050"/>
          </a:xfrm>
          <a:custGeom>
            <a:avLst/>
            <a:gdLst>
              <a:gd name="T0" fmla="*/ 12700 w 8"/>
              <a:gd name="T1" fmla="*/ 11113 h 12"/>
              <a:gd name="T2" fmla="*/ 12700 w 8"/>
              <a:gd name="T3" fmla="*/ 11113 h 12"/>
              <a:gd name="T4" fmla="*/ 11113 w 8"/>
              <a:gd name="T5" fmla="*/ 15875 h 12"/>
              <a:gd name="T6" fmla="*/ 4763 w 8"/>
              <a:gd name="T7" fmla="*/ 19050 h 12"/>
              <a:gd name="T8" fmla="*/ 4763 w 8"/>
              <a:gd name="T9" fmla="*/ 19050 h 12"/>
              <a:gd name="T10" fmla="*/ 3175 w 8"/>
              <a:gd name="T11" fmla="*/ 15875 h 12"/>
              <a:gd name="T12" fmla="*/ 0 w 8"/>
              <a:gd name="T13" fmla="*/ 11113 h 12"/>
              <a:gd name="T14" fmla="*/ 0 w 8"/>
              <a:gd name="T15" fmla="*/ 11113 h 12"/>
              <a:gd name="T16" fmla="*/ 3175 w 8"/>
              <a:gd name="T17" fmla="*/ 3175 h 12"/>
              <a:gd name="T18" fmla="*/ 4763 w 8"/>
              <a:gd name="T19" fmla="*/ 0 h 12"/>
              <a:gd name="T20" fmla="*/ 4763 w 8"/>
              <a:gd name="T21" fmla="*/ 0 h 12"/>
              <a:gd name="T22" fmla="*/ 11113 w 8"/>
              <a:gd name="T23" fmla="*/ 3175 h 12"/>
              <a:gd name="T24" fmla="*/ 12700 w 8"/>
              <a:gd name="T25" fmla="*/ 11113 h 12"/>
              <a:gd name="T26" fmla="*/ 12700 w 8"/>
              <a:gd name="T27" fmla="*/ 11113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2"/>
              <a:gd name="T44" fmla="*/ 8 w 8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2">
                <a:moveTo>
                  <a:pt x="8" y="7"/>
                </a:moveTo>
                <a:lnTo>
                  <a:pt x="8" y="7"/>
                </a:lnTo>
                <a:lnTo>
                  <a:pt x="7" y="10"/>
                </a:lnTo>
                <a:lnTo>
                  <a:pt x="3" y="12"/>
                </a:lnTo>
                <a:lnTo>
                  <a:pt x="2" y="10"/>
                </a:lnTo>
                <a:lnTo>
                  <a:pt x="0" y="7"/>
                </a:lnTo>
                <a:lnTo>
                  <a:pt x="2" y="2"/>
                </a:lnTo>
                <a:lnTo>
                  <a:pt x="3" y="0"/>
                </a:lnTo>
                <a:lnTo>
                  <a:pt x="7" y="2"/>
                </a:lnTo>
                <a:lnTo>
                  <a:pt x="8" y="7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3" name="Freeform 497"/>
          <p:cNvSpPr>
            <a:spLocks/>
          </p:cNvSpPr>
          <p:nvPr/>
        </p:nvSpPr>
        <p:spPr bwMode="auto">
          <a:xfrm>
            <a:off x="4378325" y="5508625"/>
            <a:ext cx="12700" cy="17463"/>
          </a:xfrm>
          <a:custGeom>
            <a:avLst/>
            <a:gdLst>
              <a:gd name="T0" fmla="*/ 12700 w 8"/>
              <a:gd name="T1" fmla="*/ 7938 h 11"/>
              <a:gd name="T2" fmla="*/ 12700 w 8"/>
              <a:gd name="T3" fmla="*/ 7938 h 11"/>
              <a:gd name="T4" fmla="*/ 9525 w 8"/>
              <a:gd name="T5" fmla="*/ 15875 h 11"/>
              <a:gd name="T6" fmla="*/ 7938 w 8"/>
              <a:gd name="T7" fmla="*/ 17463 h 11"/>
              <a:gd name="T8" fmla="*/ 7938 w 8"/>
              <a:gd name="T9" fmla="*/ 17463 h 11"/>
              <a:gd name="T10" fmla="*/ 1588 w 8"/>
              <a:gd name="T11" fmla="*/ 15875 h 11"/>
              <a:gd name="T12" fmla="*/ 0 w 8"/>
              <a:gd name="T13" fmla="*/ 7938 h 11"/>
              <a:gd name="T14" fmla="*/ 0 w 8"/>
              <a:gd name="T15" fmla="*/ 7938 h 11"/>
              <a:gd name="T16" fmla="*/ 1588 w 8"/>
              <a:gd name="T17" fmla="*/ 1588 h 11"/>
              <a:gd name="T18" fmla="*/ 7938 w 8"/>
              <a:gd name="T19" fmla="*/ 0 h 11"/>
              <a:gd name="T20" fmla="*/ 7938 w 8"/>
              <a:gd name="T21" fmla="*/ 0 h 11"/>
              <a:gd name="T22" fmla="*/ 9525 w 8"/>
              <a:gd name="T23" fmla="*/ 1588 h 11"/>
              <a:gd name="T24" fmla="*/ 12700 w 8"/>
              <a:gd name="T25" fmla="*/ 7938 h 11"/>
              <a:gd name="T26" fmla="*/ 12700 w 8"/>
              <a:gd name="T27" fmla="*/ 7938 h 1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1"/>
              <a:gd name="T44" fmla="*/ 8 w 8"/>
              <a:gd name="T45" fmla="*/ 11 h 1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1">
                <a:moveTo>
                  <a:pt x="8" y="5"/>
                </a:moveTo>
                <a:lnTo>
                  <a:pt x="8" y="5"/>
                </a:lnTo>
                <a:lnTo>
                  <a:pt x="6" y="10"/>
                </a:lnTo>
                <a:lnTo>
                  <a:pt x="5" y="11"/>
                </a:lnTo>
                <a:lnTo>
                  <a:pt x="1" y="10"/>
                </a:lnTo>
                <a:lnTo>
                  <a:pt x="0" y="5"/>
                </a:lnTo>
                <a:lnTo>
                  <a:pt x="1" y="1"/>
                </a:lnTo>
                <a:lnTo>
                  <a:pt x="5" y="0"/>
                </a:lnTo>
                <a:lnTo>
                  <a:pt x="6" y="1"/>
                </a:lnTo>
                <a:lnTo>
                  <a:pt x="8" y="5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4" name="Freeform 498"/>
          <p:cNvSpPr>
            <a:spLocks/>
          </p:cNvSpPr>
          <p:nvPr/>
        </p:nvSpPr>
        <p:spPr bwMode="auto">
          <a:xfrm>
            <a:off x="4364038" y="5557838"/>
            <a:ext cx="14287" cy="19050"/>
          </a:xfrm>
          <a:custGeom>
            <a:avLst/>
            <a:gdLst>
              <a:gd name="T0" fmla="*/ 14287 w 9"/>
              <a:gd name="T1" fmla="*/ 11113 h 12"/>
              <a:gd name="T2" fmla="*/ 14287 w 9"/>
              <a:gd name="T3" fmla="*/ 11113 h 12"/>
              <a:gd name="T4" fmla="*/ 11112 w 9"/>
              <a:gd name="T5" fmla="*/ 15875 h 12"/>
              <a:gd name="T6" fmla="*/ 7937 w 9"/>
              <a:gd name="T7" fmla="*/ 19050 h 12"/>
              <a:gd name="T8" fmla="*/ 7937 w 9"/>
              <a:gd name="T9" fmla="*/ 19050 h 12"/>
              <a:gd name="T10" fmla="*/ 3175 w 9"/>
              <a:gd name="T11" fmla="*/ 15875 h 12"/>
              <a:gd name="T12" fmla="*/ 0 w 9"/>
              <a:gd name="T13" fmla="*/ 11113 h 12"/>
              <a:gd name="T14" fmla="*/ 0 w 9"/>
              <a:gd name="T15" fmla="*/ 11113 h 12"/>
              <a:gd name="T16" fmla="*/ 3175 w 9"/>
              <a:gd name="T17" fmla="*/ 3175 h 12"/>
              <a:gd name="T18" fmla="*/ 7937 w 9"/>
              <a:gd name="T19" fmla="*/ 0 h 12"/>
              <a:gd name="T20" fmla="*/ 7937 w 9"/>
              <a:gd name="T21" fmla="*/ 0 h 12"/>
              <a:gd name="T22" fmla="*/ 11112 w 9"/>
              <a:gd name="T23" fmla="*/ 3175 h 12"/>
              <a:gd name="T24" fmla="*/ 14287 w 9"/>
              <a:gd name="T25" fmla="*/ 11113 h 12"/>
              <a:gd name="T26" fmla="*/ 14287 w 9"/>
              <a:gd name="T27" fmla="*/ 11113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9"/>
              <a:gd name="T43" fmla="*/ 0 h 12"/>
              <a:gd name="T44" fmla="*/ 9 w 9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9" h="12">
                <a:moveTo>
                  <a:pt x="9" y="7"/>
                </a:moveTo>
                <a:lnTo>
                  <a:pt x="9" y="7"/>
                </a:lnTo>
                <a:lnTo>
                  <a:pt x="7" y="10"/>
                </a:lnTo>
                <a:lnTo>
                  <a:pt x="5" y="12"/>
                </a:lnTo>
                <a:lnTo>
                  <a:pt x="2" y="10"/>
                </a:lnTo>
                <a:lnTo>
                  <a:pt x="0" y="7"/>
                </a:lnTo>
                <a:lnTo>
                  <a:pt x="2" y="2"/>
                </a:lnTo>
                <a:lnTo>
                  <a:pt x="5" y="0"/>
                </a:lnTo>
                <a:lnTo>
                  <a:pt x="7" y="2"/>
                </a:lnTo>
                <a:lnTo>
                  <a:pt x="9" y="7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5" name="Freeform 499"/>
          <p:cNvSpPr>
            <a:spLocks/>
          </p:cNvSpPr>
          <p:nvPr/>
        </p:nvSpPr>
        <p:spPr bwMode="auto">
          <a:xfrm>
            <a:off x="4330700" y="5564188"/>
            <a:ext cx="12700" cy="17462"/>
          </a:xfrm>
          <a:custGeom>
            <a:avLst/>
            <a:gdLst>
              <a:gd name="T0" fmla="*/ 12700 w 8"/>
              <a:gd name="T1" fmla="*/ 7937 h 11"/>
              <a:gd name="T2" fmla="*/ 12700 w 8"/>
              <a:gd name="T3" fmla="*/ 7937 h 11"/>
              <a:gd name="T4" fmla="*/ 9525 w 8"/>
              <a:gd name="T5" fmla="*/ 15875 h 11"/>
              <a:gd name="T6" fmla="*/ 7938 w 8"/>
              <a:gd name="T7" fmla="*/ 17462 h 11"/>
              <a:gd name="T8" fmla="*/ 7938 w 8"/>
              <a:gd name="T9" fmla="*/ 17462 h 11"/>
              <a:gd name="T10" fmla="*/ 1588 w 8"/>
              <a:gd name="T11" fmla="*/ 15875 h 11"/>
              <a:gd name="T12" fmla="*/ 0 w 8"/>
              <a:gd name="T13" fmla="*/ 7937 h 11"/>
              <a:gd name="T14" fmla="*/ 0 w 8"/>
              <a:gd name="T15" fmla="*/ 7937 h 11"/>
              <a:gd name="T16" fmla="*/ 1588 w 8"/>
              <a:gd name="T17" fmla="*/ 1587 h 11"/>
              <a:gd name="T18" fmla="*/ 7938 w 8"/>
              <a:gd name="T19" fmla="*/ 0 h 11"/>
              <a:gd name="T20" fmla="*/ 7938 w 8"/>
              <a:gd name="T21" fmla="*/ 0 h 11"/>
              <a:gd name="T22" fmla="*/ 9525 w 8"/>
              <a:gd name="T23" fmla="*/ 1587 h 11"/>
              <a:gd name="T24" fmla="*/ 12700 w 8"/>
              <a:gd name="T25" fmla="*/ 7937 h 11"/>
              <a:gd name="T26" fmla="*/ 12700 w 8"/>
              <a:gd name="T27" fmla="*/ 7937 h 1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1"/>
              <a:gd name="T44" fmla="*/ 8 w 8"/>
              <a:gd name="T45" fmla="*/ 11 h 1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1">
                <a:moveTo>
                  <a:pt x="8" y="5"/>
                </a:moveTo>
                <a:lnTo>
                  <a:pt x="8" y="5"/>
                </a:lnTo>
                <a:lnTo>
                  <a:pt x="6" y="10"/>
                </a:lnTo>
                <a:lnTo>
                  <a:pt x="5" y="11"/>
                </a:lnTo>
                <a:lnTo>
                  <a:pt x="1" y="10"/>
                </a:lnTo>
                <a:lnTo>
                  <a:pt x="0" y="5"/>
                </a:lnTo>
                <a:lnTo>
                  <a:pt x="1" y="1"/>
                </a:lnTo>
                <a:lnTo>
                  <a:pt x="5" y="0"/>
                </a:lnTo>
                <a:lnTo>
                  <a:pt x="6" y="1"/>
                </a:lnTo>
                <a:lnTo>
                  <a:pt x="8" y="5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6" name="Freeform 500"/>
          <p:cNvSpPr>
            <a:spLocks/>
          </p:cNvSpPr>
          <p:nvPr/>
        </p:nvSpPr>
        <p:spPr bwMode="auto">
          <a:xfrm>
            <a:off x="4208463" y="4968875"/>
            <a:ext cx="549275" cy="246063"/>
          </a:xfrm>
          <a:custGeom>
            <a:avLst/>
            <a:gdLst>
              <a:gd name="T0" fmla="*/ 0 w 346"/>
              <a:gd name="T1" fmla="*/ 7938 h 155"/>
              <a:gd name="T2" fmla="*/ 28575 w 346"/>
              <a:gd name="T3" fmla="*/ 20638 h 155"/>
              <a:gd name="T4" fmla="*/ 452438 w 346"/>
              <a:gd name="T5" fmla="*/ 111125 h 155"/>
              <a:gd name="T6" fmla="*/ 452438 w 346"/>
              <a:gd name="T7" fmla="*/ 111125 h 155"/>
              <a:gd name="T8" fmla="*/ 455613 w 346"/>
              <a:gd name="T9" fmla="*/ 119063 h 155"/>
              <a:gd name="T10" fmla="*/ 457200 w 346"/>
              <a:gd name="T11" fmla="*/ 127000 h 155"/>
              <a:gd name="T12" fmla="*/ 460375 w 346"/>
              <a:gd name="T13" fmla="*/ 139700 h 155"/>
              <a:gd name="T14" fmla="*/ 455613 w 346"/>
              <a:gd name="T15" fmla="*/ 155575 h 155"/>
              <a:gd name="T16" fmla="*/ 447675 w 346"/>
              <a:gd name="T17" fmla="*/ 177800 h 155"/>
              <a:gd name="T18" fmla="*/ 428625 w 346"/>
              <a:gd name="T19" fmla="*/ 198438 h 155"/>
              <a:gd name="T20" fmla="*/ 401638 w 346"/>
              <a:gd name="T21" fmla="*/ 222250 h 155"/>
              <a:gd name="T22" fmla="*/ 401638 w 346"/>
              <a:gd name="T23" fmla="*/ 222250 h 155"/>
              <a:gd name="T24" fmla="*/ 396875 w 346"/>
              <a:gd name="T25" fmla="*/ 225425 h 155"/>
              <a:gd name="T26" fmla="*/ 392113 w 346"/>
              <a:gd name="T27" fmla="*/ 230188 h 155"/>
              <a:gd name="T28" fmla="*/ 388938 w 346"/>
              <a:gd name="T29" fmla="*/ 234950 h 155"/>
              <a:gd name="T30" fmla="*/ 388938 w 346"/>
              <a:gd name="T31" fmla="*/ 241300 h 155"/>
              <a:gd name="T32" fmla="*/ 393700 w 346"/>
              <a:gd name="T33" fmla="*/ 242888 h 155"/>
              <a:gd name="T34" fmla="*/ 404813 w 346"/>
              <a:gd name="T35" fmla="*/ 246063 h 155"/>
              <a:gd name="T36" fmla="*/ 425450 w 346"/>
              <a:gd name="T37" fmla="*/ 246063 h 155"/>
              <a:gd name="T38" fmla="*/ 425450 w 346"/>
              <a:gd name="T39" fmla="*/ 246063 h 155"/>
              <a:gd name="T40" fmla="*/ 452438 w 346"/>
              <a:gd name="T41" fmla="*/ 242888 h 155"/>
              <a:gd name="T42" fmla="*/ 431800 w 346"/>
              <a:gd name="T43" fmla="*/ 246063 h 155"/>
              <a:gd name="T44" fmla="*/ 431800 w 346"/>
              <a:gd name="T45" fmla="*/ 246063 h 155"/>
              <a:gd name="T46" fmla="*/ 455613 w 346"/>
              <a:gd name="T47" fmla="*/ 242888 h 155"/>
              <a:gd name="T48" fmla="*/ 473075 w 346"/>
              <a:gd name="T49" fmla="*/ 238125 h 155"/>
              <a:gd name="T50" fmla="*/ 481013 w 346"/>
              <a:gd name="T51" fmla="*/ 234950 h 155"/>
              <a:gd name="T52" fmla="*/ 488950 w 346"/>
              <a:gd name="T53" fmla="*/ 230188 h 155"/>
              <a:gd name="T54" fmla="*/ 488950 w 346"/>
              <a:gd name="T55" fmla="*/ 230188 h 155"/>
              <a:gd name="T56" fmla="*/ 500063 w 346"/>
              <a:gd name="T57" fmla="*/ 217488 h 155"/>
              <a:gd name="T58" fmla="*/ 509588 w 346"/>
              <a:gd name="T59" fmla="*/ 203200 h 155"/>
              <a:gd name="T60" fmla="*/ 523875 w 346"/>
              <a:gd name="T61" fmla="*/ 182563 h 155"/>
              <a:gd name="T62" fmla="*/ 536575 w 346"/>
              <a:gd name="T63" fmla="*/ 158750 h 155"/>
              <a:gd name="T64" fmla="*/ 544513 w 346"/>
              <a:gd name="T65" fmla="*/ 131763 h 155"/>
              <a:gd name="T66" fmla="*/ 547688 w 346"/>
              <a:gd name="T67" fmla="*/ 115888 h 155"/>
              <a:gd name="T68" fmla="*/ 549275 w 346"/>
              <a:gd name="T69" fmla="*/ 100013 h 155"/>
              <a:gd name="T70" fmla="*/ 549275 w 346"/>
              <a:gd name="T71" fmla="*/ 82550 h 155"/>
              <a:gd name="T72" fmla="*/ 547688 w 346"/>
              <a:gd name="T73" fmla="*/ 66675 h 155"/>
              <a:gd name="T74" fmla="*/ 547688 w 346"/>
              <a:gd name="T75" fmla="*/ 66675 h 155"/>
              <a:gd name="T76" fmla="*/ 541338 w 346"/>
              <a:gd name="T77" fmla="*/ 63500 h 155"/>
              <a:gd name="T78" fmla="*/ 508000 w 346"/>
              <a:gd name="T79" fmla="*/ 55563 h 155"/>
              <a:gd name="T80" fmla="*/ 428625 w 346"/>
              <a:gd name="T81" fmla="*/ 44450 h 155"/>
              <a:gd name="T82" fmla="*/ 280988 w 346"/>
              <a:gd name="T83" fmla="*/ 28575 h 155"/>
              <a:gd name="T84" fmla="*/ 7938 w 346"/>
              <a:gd name="T85" fmla="*/ 0 h 155"/>
              <a:gd name="T86" fmla="*/ 0 w 346"/>
              <a:gd name="T87" fmla="*/ 7938 h 15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346"/>
              <a:gd name="T133" fmla="*/ 0 h 155"/>
              <a:gd name="T134" fmla="*/ 346 w 346"/>
              <a:gd name="T135" fmla="*/ 155 h 15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346" h="155">
                <a:moveTo>
                  <a:pt x="0" y="5"/>
                </a:moveTo>
                <a:lnTo>
                  <a:pt x="18" y="13"/>
                </a:lnTo>
                <a:lnTo>
                  <a:pt x="285" y="70"/>
                </a:lnTo>
                <a:lnTo>
                  <a:pt x="287" y="75"/>
                </a:lnTo>
                <a:lnTo>
                  <a:pt x="288" y="80"/>
                </a:lnTo>
                <a:lnTo>
                  <a:pt x="290" y="88"/>
                </a:lnTo>
                <a:lnTo>
                  <a:pt x="287" y="98"/>
                </a:lnTo>
                <a:lnTo>
                  <a:pt x="282" y="112"/>
                </a:lnTo>
                <a:lnTo>
                  <a:pt x="270" y="125"/>
                </a:lnTo>
                <a:lnTo>
                  <a:pt x="253" y="140"/>
                </a:lnTo>
                <a:lnTo>
                  <a:pt x="250" y="142"/>
                </a:lnTo>
                <a:lnTo>
                  <a:pt x="247" y="145"/>
                </a:lnTo>
                <a:lnTo>
                  <a:pt x="245" y="148"/>
                </a:lnTo>
                <a:lnTo>
                  <a:pt x="245" y="152"/>
                </a:lnTo>
                <a:lnTo>
                  <a:pt x="248" y="153"/>
                </a:lnTo>
                <a:lnTo>
                  <a:pt x="255" y="155"/>
                </a:lnTo>
                <a:lnTo>
                  <a:pt x="268" y="155"/>
                </a:lnTo>
                <a:lnTo>
                  <a:pt x="285" y="153"/>
                </a:lnTo>
                <a:lnTo>
                  <a:pt x="272" y="155"/>
                </a:lnTo>
                <a:lnTo>
                  <a:pt x="287" y="153"/>
                </a:lnTo>
                <a:lnTo>
                  <a:pt x="298" y="150"/>
                </a:lnTo>
                <a:lnTo>
                  <a:pt x="303" y="148"/>
                </a:lnTo>
                <a:lnTo>
                  <a:pt x="308" y="145"/>
                </a:lnTo>
                <a:lnTo>
                  <a:pt x="315" y="137"/>
                </a:lnTo>
                <a:lnTo>
                  <a:pt x="321" y="128"/>
                </a:lnTo>
                <a:lnTo>
                  <a:pt x="330" y="115"/>
                </a:lnTo>
                <a:lnTo>
                  <a:pt x="338" y="100"/>
                </a:lnTo>
                <a:lnTo>
                  <a:pt x="343" y="83"/>
                </a:lnTo>
                <a:lnTo>
                  <a:pt x="345" y="73"/>
                </a:lnTo>
                <a:lnTo>
                  <a:pt x="346" y="63"/>
                </a:lnTo>
                <a:lnTo>
                  <a:pt x="346" y="52"/>
                </a:lnTo>
                <a:lnTo>
                  <a:pt x="345" y="42"/>
                </a:lnTo>
                <a:lnTo>
                  <a:pt x="341" y="40"/>
                </a:lnTo>
                <a:lnTo>
                  <a:pt x="320" y="35"/>
                </a:lnTo>
                <a:lnTo>
                  <a:pt x="270" y="28"/>
                </a:lnTo>
                <a:lnTo>
                  <a:pt x="177" y="18"/>
                </a:lnTo>
                <a:lnTo>
                  <a:pt x="5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7" name="Freeform 501"/>
          <p:cNvSpPr>
            <a:spLocks/>
          </p:cNvSpPr>
          <p:nvPr/>
        </p:nvSpPr>
        <p:spPr bwMode="auto">
          <a:xfrm>
            <a:off x="4287838" y="5211763"/>
            <a:ext cx="258762" cy="241300"/>
          </a:xfrm>
          <a:custGeom>
            <a:avLst/>
            <a:gdLst>
              <a:gd name="T0" fmla="*/ 241300 w 163"/>
              <a:gd name="T1" fmla="*/ 241300 h 152"/>
              <a:gd name="T2" fmla="*/ 233362 w 163"/>
              <a:gd name="T3" fmla="*/ 241300 h 152"/>
              <a:gd name="T4" fmla="*/ 233362 w 163"/>
              <a:gd name="T5" fmla="*/ 241300 h 152"/>
              <a:gd name="T6" fmla="*/ 227012 w 163"/>
              <a:gd name="T7" fmla="*/ 211138 h 152"/>
              <a:gd name="T8" fmla="*/ 217487 w 163"/>
              <a:gd name="T9" fmla="*/ 182563 h 152"/>
              <a:gd name="T10" fmla="*/ 203200 w 163"/>
              <a:gd name="T11" fmla="*/ 150813 h 152"/>
              <a:gd name="T12" fmla="*/ 193675 w 163"/>
              <a:gd name="T13" fmla="*/ 134938 h 152"/>
              <a:gd name="T14" fmla="*/ 182562 w 163"/>
              <a:gd name="T15" fmla="*/ 117475 h 152"/>
              <a:gd name="T16" fmla="*/ 169862 w 163"/>
              <a:gd name="T17" fmla="*/ 103188 h 152"/>
              <a:gd name="T18" fmla="*/ 155575 w 163"/>
              <a:gd name="T19" fmla="*/ 90488 h 152"/>
              <a:gd name="T20" fmla="*/ 138112 w 163"/>
              <a:gd name="T21" fmla="*/ 77788 h 152"/>
              <a:gd name="T22" fmla="*/ 119062 w 163"/>
              <a:gd name="T23" fmla="*/ 69850 h 152"/>
              <a:gd name="T24" fmla="*/ 100012 w 163"/>
              <a:gd name="T25" fmla="*/ 63500 h 152"/>
              <a:gd name="T26" fmla="*/ 76200 w 163"/>
              <a:gd name="T27" fmla="*/ 61913 h 152"/>
              <a:gd name="T28" fmla="*/ 76200 w 163"/>
              <a:gd name="T29" fmla="*/ 61913 h 152"/>
              <a:gd name="T30" fmla="*/ 23812 w 163"/>
              <a:gd name="T31" fmla="*/ 61913 h 152"/>
              <a:gd name="T32" fmla="*/ 20637 w 163"/>
              <a:gd name="T33" fmla="*/ 61913 h 152"/>
              <a:gd name="T34" fmla="*/ 28575 w 163"/>
              <a:gd name="T35" fmla="*/ 61913 h 152"/>
              <a:gd name="T36" fmla="*/ 76200 w 163"/>
              <a:gd name="T37" fmla="*/ 58738 h 152"/>
              <a:gd name="T38" fmla="*/ 76200 w 163"/>
              <a:gd name="T39" fmla="*/ 58738 h 152"/>
              <a:gd name="T40" fmla="*/ 50800 w 163"/>
              <a:gd name="T41" fmla="*/ 58738 h 152"/>
              <a:gd name="T42" fmla="*/ 26987 w 163"/>
              <a:gd name="T43" fmla="*/ 61913 h 152"/>
              <a:gd name="T44" fmla="*/ 15875 w 163"/>
              <a:gd name="T45" fmla="*/ 66675 h 152"/>
              <a:gd name="T46" fmla="*/ 4762 w 163"/>
              <a:gd name="T47" fmla="*/ 69850 h 152"/>
              <a:gd name="T48" fmla="*/ 4762 w 163"/>
              <a:gd name="T49" fmla="*/ 69850 h 152"/>
              <a:gd name="T50" fmla="*/ 0 w 163"/>
              <a:gd name="T51" fmla="*/ 71438 h 152"/>
              <a:gd name="T52" fmla="*/ 3175 w 163"/>
              <a:gd name="T53" fmla="*/ 69850 h 152"/>
              <a:gd name="T54" fmla="*/ 15875 w 163"/>
              <a:gd name="T55" fmla="*/ 58738 h 152"/>
              <a:gd name="T56" fmla="*/ 39687 w 163"/>
              <a:gd name="T57" fmla="*/ 39688 h 152"/>
              <a:gd name="T58" fmla="*/ 71437 w 163"/>
              <a:gd name="T59" fmla="*/ 22225 h 152"/>
              <a:gd name="T60" fmla="*/ 90487 w 163"/>
              <a:gd name="T61" fmla="*/ 14288 h 152"/>
              <a:gd name="T62" fmla="*/ 107950 w 163"/>
              <a:gd name="T63" fmla="*/ 6350 h 152"/>
              <a:gd name="T64" fmla="*/ 130175 w 163"/>
              <a:gd name="T65" fmla="*/ 3175 h 152"/>
              <a:gd name="T66" fmla="*/ 147637 w 163"/>
              <a:gd name="T67" fmla="*/ 0 h 152"/>
              <a:gd name="T68" fmla="*/ 169862 w 163"/>
              <a:gd name="T69" fmla="*/ 0 h 152"/>
              <a:gd name="T70" fmla="*/ 187325 w 163"/>
              <a:gd name="T71" fmla="*/ 6350 h 152"/>
              <a:gd name="T72" fmla="*/ 203200 w 163"/>
              <a:gd name="T73" fmla="*/ 14288 h 152"/>
              <a:gd name="T74" fmla="*/ 219075 w 163"/>
              <a:gd name="T75" fmla="*/ 26988 h 152"/>
              <a:gd name="T76" fmla="*/ 219075 w 163"/>
              <a:gd name="T77" fmla="*/ 26988 h 152"/>
              <a:gd name="T78" fmla="*/ 230187 w 163"/>
              <a:gd name="T79" fmla="*/ 39688 h 152"/>
              <a:gd name="T80" fmla="*/ 241300 w 163"/>
              <a:gd name="T81" fmla="*/ 55563 h 152"/>
              <a:gd name="T82" fmla="*/ 250825 w 163"/>
              <a:gd name="T83" fmla="*/ 79375 h 152"/>
              <a:gd name="T84" fmla="*/ 258762 w 163"/>
              <a:gd name="T85" fmla="*/ 109538 h 152"/>
              <a:gd name="T86" fmla="*/ 258762 w 163"/>
              <a:gd name="T87" fmla="*/ 127000 h 152"/>
              <a:gd name="T88" fmla="*/ 258762 w 163"/>
              <a:gd name="T89" fmla="*/ 146050 h 152"/>
              <a:gd name="T90" fmla="*/ 258762 w 163"/>
              <a:gd name="T91" fmla="*/ 166688 h 152"/>
              <a:gd name="T92" fmla="*/ 254000 w 163"/>
              <a:gd name="T93" fmla="*/ 190500 h 152"/>
              <a:gd name="T94" fmla="*/ 249237 w 163"/>
              <a:gd name="T95" fmla="*/ 214313 h 152"/>
              <a:gd name="T96" fmla="*/ 241300 w 163"/>
              <a:gd name="T97" fmla="*/ 241300 h 152"/>
              <a:gd name="T98" fmla="*/ 241300 w 163"/>
              <a:gd name="T99" fmla="*/ 241300 h 15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63"/>
              <a:gd name="T151" fmla="*/ 0 h 152"/>
              <a:gd name="T152" fmla="*/ 163 w 163"/>
              <a:gd name="T153" fmla="*/ 152 h 15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63" h="152">
                <a:moveTo>
                  <a:pt x="152" y="152"/>
                </a:moveTo>
                <a:lnTo>
                  <a:pt x="147" y="152"/>
                </a:lnTo>
                <a:lnTo>
                  <a:pt x="143" y="133"/>
                </a:lnTo>
                <a:lnTo>
                  <a:pt x="137" y="115"/>
                </a:lnTo>
                <a:lnTo>
                  <a:pt x="128" y="95"/>
                </a:lnTo>
                <a:lnTo>
                  <a:pt x="122" y="85"/>
                </a:lnTo>
                <a:lnTo>
                  <a:pt x="115" y="74"/>
                </a:lnTo>
                <a:lnTo>
                  <a:pt x="107" y="65"/>
                </a:lnTo>
                <a:lnTo>
                  <a:pt x="98" y="57"/>
                </a:lnTo>
                <a:lnTo>
                  <a:pt x="87" y="49"/>
                </a:lnTo>
                <a:lnTo>
                  <a:pt x="75" y="44"/>
                </a:lnTo>
                <a:lnTo>
                  <a:pt x="63" y="40"/>
                </a:lnTo>
                <a:lnTo>
                  <a:pt x="48" y="39"/>
                </a:lnTo>
                <a:lnTo>
                  <a:pt x="15" y="39"/>
                </a:lnTo>
                <a:lnTo>
                  <a:pt x="13" y="39"/>
                </a:lnTo>
                <a:lnTo>
                  <a:pt x="18" y="39"/>
                </a:lnTo>
                <a:lnTo>
                  <a:pt x="48" y="37"/>
                </a:lnTo>
                <a:lnTo>
                  <a:pt x="32" y="37"/>
                </a:lnTo>
                <a:lnTo>
                  <a:pt x="17" y="39"/>
                </a:lnTo>
                <a:lnTo>
                  <a:pt x="10" y="42"/>
                </a:lnTo>
                <a:lnTo>
                  <a:pt x="3" y="44"/>
                </a:lnTo>
                <a:lnTo>
                  <a:pt x="0" y="45"/>
                </a:lnTo>
                <a:lnTo>
                  <a:pt x="2" y="44"/>
                </a:lnTo>
                <a:lnTo>
                  <a:pt x="10" y="37"/>
                </a:lnTo>
                <a:lnTo>
                  <a:pt x="25" y="25"/>
                </a:lnTo>
                <a:lnTo>
                  <a:pt x="45" y="14"/>
                </a:lnTo>
                <a:lnTo>
                  <a:pt x="57" y="9"/>
                </a:lnTo>
                <a:lnTo>
                  <a:pt x="68" y="4"/>
                </a:lnTo>
                <a:lnTo>
                  <a:pt x="82" y="2"/>
                </a:lnTo>
                <a:lnTo>
                  <a:pt x="93" y="0"/>
                </a:lnTo>
                <a:lnTo>
                  <a:pt x="107" y="0"/>
                </a:lnTo>
                <a:lnTo>
                  <a:pt x="118" y="4"/>
                </a:lnTo>
                <a:lnTo>
                  <a:pt x="128" y="9"/>
                </a:lnTo>
                <a:lnTo>
                  <a:pt x="138" y="17"/>
                </a:lnTo>
                <a:lnTo>
                  <a:pt x="145" y="25"/>
                </a:lnTo>
                <a:lnTo>
                  <a:pt x="152" y="35"/>
                </a:lnTo>
                <a:lnTo>
                  <a:pt x="158" y="50"/>
                </a:lnTo>
                <a:lnTo>
                  <a:pt x="163" y="69"/>
                </a:lnTo>
                <a:lnTo>
                  <a:pt x="163" y="80"/>
                </a:lnTo>
                <a:lnTo>
                  <a:pt x="163" y="92"/>
                </a:lnTo>
                <a:lnTo>
                  <a:pt x="163" y="105"/>
                </a:lnTo>
                <a:lnTo>
                  <a:pt x="160" y="120"/>
                </a:lnTo>
                <a:lnTo>
                  <a:pt x="157" y="135"/>
                </a:lnTo>
                <a:lnTo>
                  <a:pt x="152" y="152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8" name="Line 502"/>
          <p:cNvSpPr>
            <a:spLocks noChangeShapeType="1"/>
          </p:cNvSpPr>
          <p:nvPr/>
        </p:nvSpPr>
        <p:spPr bwMode="auto">
          <a:xfrm>
            <a:off x="3008313" y="477837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9" name="Line 503"/>
          <p:cNvSpPr>
            <a:spLocks noChangeShapeType="1"/>
          </p:cNvSpPr>
          <p:nvPr/>
        </p:nvSpPr>
        <p:spPr bwMode="auto">
          <a:xfrm>
            <a:off x="3008313" y="4778375"/>
            <a:ext cx="1587" cy="1588"/>
          </a:xfrm>
          <a:prstGeom prst="line">
            <a:avLst/>
          </a:prstGeom>
          <a:noFill/>
          <a:ln w="7">
            <a:solidFill>
              <a:srgbClr val="A32E2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0" name="Freeform 504"/>
          <p:cNvSpPr>
            <a:spLocks/>
          </p:cNvSpPr>
          <p:nvPr/>
        </p:nvSpPr>
        <p:spPr bwMode="auto">
          <a:xfrm>
            <a:off x="2968625" y="4767263"/>
            <a:ext cx="39688" cy="19050"/>
          </a:xfrm>
          <a:custGeom>
            <a:avLst/>
            <a:gdLst>
              <a:gd name="T0" fmla="*/ 0 w 25"/>
              <a:gd name="T1" fmla="*/ 19050 h 12"/>
              <a:gd name="T2" fmla="*/ 0 w 25"/>
              <a:gd name="T3" fmla="*/ 19050 h 12"/>
              <a:gd name="T4" fmla="*/ 0 w 25"/>
              <a:gd name="T5" fmla="*/ 15875 h 12"/>
              <a:gd name="T6" fmla="*/ 3175 w 25"/>
              <a:gd name="T7" fmla="*/ 7938 h 12"/>
              <a:gd name="T8" fmla="*/ 7938 w 25"/>
              <a:gd name="T9" fmla="*/ 6350 h 12"/>
              <a:gd name="T10" fmla="*/ 12700 w 25"/>
              <a:gd name="T11" fmla="*/ 3175 h 12"/>
              <a:gd name="T12" fmla="*/ 20638 w 25"/>
              <a:gd name="T13" fmla="*/ 0 h 12"/>
              <a:gd name="T14" fmla="*/ 31750 w 25"/>
              <a:gd name="T15" fmla="*/ 0 h 12"/>
              <a:gd name="T16" fmla="*/ 31750 w 25"/>
              <a:gd name="T17" fmla="*/ 0 h 12"/>
              <a:gd name="T18" fmla="*/ 36513 w 25"/>
              <a:gd name="T19" fmla="*/ 6350 h 12"/>
              <a:gd name="T20" fmla="*/ 39688 w 25"/>
              <a:gd name="T21" fmla="*/ 7938 h 12"/>
              <a:gd name="T22" fmla="*/ 36513 w 25"/>
              <a:gd name="T23" fmla="*/ 15875 h 12"/>
              <a:gd name="T24" fmla="*/ 0 w 25"/>
              <a:gd name="T25" fmla="*/ 19050 h 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"/>
              <a:gd name="T40" fmla="*/ 0 h 12"/>
              <a:gd name="T41" fmla="*/ 25 w 25"/>
              <a:gd name="T42" fmla="*/ 12 h 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" h="12">
                <a:moveTo>
                  <a:pt x="0" y="12"/>
                </a:moveTo>
                <a:lnTo>
                  <a:pt x="0" y="12"/>
                </a:lnTo>
                <a:lnTo>
                  <a:pt x="0" y="10"/>
                </a:lnTo>
                <a:lnTo>
                  <a:pt x="2" y="5"/>
                </a:lnTo>
                <a:lnTo>
                  <a:pt x="5" y="4"/>
                </a:lnTo>
                <a:lnTo>
                  <a:pt x="8" y="2"/>
                </a:lnTo>
                <a:lnTo>
                  <a:pt x="13" y="0"/>
                </a:lnTo>
                <a:lnTo>
                  <a:pt x="20" y="0"/>
                </a:lnTo>
                <a:lnTo>
                  <a:pt x="23" y="4"/>
                </a:lnTo>
                <a:lnTo>
                  <a:pt x="25" y="5"/>
                </a:lnTo>
                <a:lnTo>
                  <a:pt x="23" y="10"/>
                </a:lnTo>
                <a:lnTo>
                  <a:pt x="0" y="12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1" name="Freeform 505"/>
          <p:cNvSpPr>
            <a:spLocks/>
          </p:cNvSpPr>
          <p:nvPr/>
        </p:nvSpPr>
        <p:spPr bwMode="auto">
          <a:xfrm>
            <a:off x="3000375" y="4670425"/>
            <a:ext cx="460375" cy="107950"/>
          </a:xfrm>
          <a:custGeom>
            <a:avLst/>
            <a:gdLst>
              <a:gd name="T0" fmla="*/ 0 w 290"/>
              <a:gd name="T1" fmla="*/ 103188 h 68"/>
              <a:gd name="T2" fmla="*/ 3175 w 290"/>
              <a:gd name="T3" fmla="*/ 107950 h 68"/>
              <a:gd name="T4" fmla="*/ 460375 w 290"/>
              <a:gd name="T5" fmla="*/ 0 h 68"/>
              <a:gd name="T6" fmla="*/ 0 w 290"/>
              <a:gd name="T7" fmla="*/ 103188 h 68"/>
              <a:gd name="T8" fmla="*/ 0 60000 65536"/>
              <a:gd name="T9" fmla="*/ 0 60000 65536"/>
              <a:gd name="T10" fmla="*/ 0 60000 65536"/>
              <a:gd name="T11" fmla="*/ 0 60000 65536"/>
              <a:gd name="T12" fmla="*/ 0 w 290"/>
              <a:gd name="T13" fmla="*/ 0 h 68"/>
              <a:gd name="T14" fmla="*/ 290 w 290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0" h="68">
                <a:moveTo>
                  <a:pt x="0" y="65"/>
                </a:moveTo>
                <a:lnTo>
                  <a:pt x="2" y="68"/>
                </a:lnTo>
                <a:lnTo>
                  <a:pt x="290" y="0"/>
                </a:lnTo>
                <a:lnTo>
                  <a:pt x="0" y="65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2" name="Freeform 506"/>
          <p:cNvSpPr>
            <a:spLocks/>
          </p:cNvSpPr>
          <p:nvPr/>
        </p:nvSpPr>
        <p:spPr bwMode="auto">
          <a:xfrm>
            <a:off x="3460750" y="4662488"/>
            <a:ext cx="11113" cy="7937"/>
          </a:xfrm>
          <a:custGeom>
            <a:avLst/>
            <a:gdLst>
              <a:gd name="T0" fmla="*/ 7938 w 7"/>
              <a:gd name="T1" fmla="*/ 0 h 5"/>
              <a:gd name="T2" fmla="*/ 7938 w 7"/>
              <a:gd name="T3" fmla="*/ 0 h 5"/>
              <a:gd name="T4" fmla="*/ 0 w 7"/>
              <a:gd name="T5" fmla="*/ 4762 h 5"/>
              <a:gd name="T6" fmla="*/ 0 w 7"/>
              <a:gd name="T7" fmla="*/ 4762 h 5"/>
              <a:gd name="T8" fmla="*/ 0 w 7"/>
              <a:gd name="T9" fmla="*/ 7937 h 5"/>
              <a:gd name="T10" fmla="*/ 11113 w 7"/>
              <a:gd name="T11" fmla="*/ 7937 h 5"/>
              <a:gd name="T12" fmla="*/ 7938 w 7"/>
              <a:gd name="T13" fmla="*/ 0 h 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"/>
              <a:gd name="T22" fmla="*/ 0 h 5"/>
              <a:gd name="T23" fmla="*/ 7 w 7"/>
              <a:gd name="T24" fmla="*/ 5 h 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" h="5">
                <a:moveTo>
                  <a:pt x="5" y="0"/>
                </a:moveTo>
                <a:lnTo>
                  <a:pt x="5" y="0"/>
                </a:lnTo>
                <a:lnTo>
                  <a:pt x="0" y="3"/>
                </a:lnTo>
                <a:lnTo>
                  <a:pt x="0" y="5"/>
                </a:lnTo>
                <a:lnTo>
                  <a:pt x="7" y="5"/>
                </a:lnTo>
                <a:lnTo>
                  <a:pt x="5" y="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3" name="Freeform 507"/>
          <p:cNvSpPr>
            <a:spLocks/>
          </p:cNvSpPr>
          <p:nvPr/>
        </p:nvSpPr>
        <p:spPr bwMode="auto">
          <a:xfrm>
            <a:off x="1187450" y="5676900"/>
            <a:ext cx="309563" cy="315913"/>
          </a:xfrm>
          <a:custGeom>
            <a:avLst/>
            <a:gdLst>
              <a:gd name="T0" fmla="*/ 0 w 195"/>
              <a:gd name="T1" fmla="*/ 0 h 199"/>
              <a:gd name="T2" fmla="*/ 0 w 195"/>
              <a:gd name="T3" fmla="*/ 0 h 199"/>
              <a:gd name="T4" fmla="*/ 20638 w 195"/>
              <a:gd name="T5" fmla="*/ 34925 h 199"/>
              <a:gd name="T6" fmla="*/ 47625 w 195"/>
              <a:gd name="T7" fmla="*/ 69850 h 199"/>
              <a:gd name="T8" fmla="*/ 80963 w 195"/>
              <a:gd name="T9" fmla="*/ 114300 h 199"/>
              <a:gd name="T10" fmla="*/ 127000 w 195"/>
              <a:gd name="T11" fmla="*/ 166688 h 199"/>
              <a:gd name="T12" fmla="*/ 179388 w 195"/>
              <a:gd name="T13" fmla="*/ 220663 h 199"/>
              <a:gd name="T14" fmla="*/ 207963 w 195"/>
              <a:gd name="T15" fmla="*/ 244475 h 199"/>
              <a:gd name="T16" fmla="*/ 239713 w 195"/>
              <a:gd name="T17" fmla="*/ 269875 h 199"/>
              <a:gd name="T18" fmla="*/ 274638 w 195"/>
              <a:gd name="T19" fmla="*/ 293688 h 199"/>
              <a:gd name="T20" fmla="*/ 309563 w 195"/>
              <a:gd name="T21" fmla="*/ 315913 h 199"/>
              <a:gd name="T22" fmla="*/ 309563 w 195"/>
              <a:gd name="T23" fmla="*/ 315913 h 199"/>
              <a:gd name="T24" fmla="*/ 0 w 195"/>
              <a:gd name="T25" fmla="*/ 0 h 199"/>
              <a:gd name="T26" fmla="*/ 0 w 195"/>
              <a:gd name="T27" fmla="*/ 0 h 19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95"/>
              <a:gd name="T43" fmla="*/ 0 h 199"/>
              <a:gd name="T44" fmla="*/ 195 w 195"/>
              <a:gd name="T45" fmla="*/ 199 h 199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95" h="199">
                <a:moveTo>
                  <a:pt x="0" y="0"/>
                </a:moveTo>
                <a:lnTo>
                  <a:pt x="0" y="0"/>
                </a:lnTo>
                <a:lnTo>
                  <a:pt x="13" y="22"/>
                </a:lnTo>
                <a:lnTo>
                  <a:pt x="30" y="44"/>
                </a:lnTo>
                <a:lnTo>
                  <a:pt x="51" y="72"/>
                </a:lnTo>
                <a:lnTo>
                  <a:pt x="80" y="105"/>
                </a:lnTo>
                <a:lnTo>
                  <a:pt x="113" y="139"/>
                </a:lnTo>
                <a:lnTo>
                  <a:pt x="131" y="154"/>
                </a:lnTo>
                <a:lnTo>
                  <a:pt x="151" y="170"/>
                </a:lnTo>
                <a:lnTo>
                  <a:pt x="173" y="185"/>
                </a:lnTo>
                <a:lnTo>
                  <a:pt x="195" y="19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4" name="Freeform 508"/>
          <p:cNvSpPr>
            <a:spLocks/>
          </p:cNvSpPr>
          <p:nvPr/>
        </p:nvSpPr>
        <p:spPr bwMode="auto">
          <a:xfrm>
            <a:off x="1962150" y="5402263"/>
            <a:ext cx="898525" cy="615950"/>
          </a:xfrm>
          <a:custGeom>
            <a:avLst/>
            <a:gdLst>
              <a:gd name="T0" fmla="*/ 104775 w 566"/>
              <a:gd name="T1" fmla="*/ 592138 h 388"/>
              <a:gd name="T2" fmla="*/ 100013 w 566"/>
              <a:gd name="T3" fmla="*/ 582613 h 388"/>
              <a:gd name="T4" fmla="*/ 87313 w 566"/>
              <a:gd name="T5" fmla="*/ 527050 h 388"/>
              <a:gd name="T6" fmla="*/ 79375 w 566"/>
              <a:gd name="T7" fmla="*/ 473075 h 388"/>
              <a:gd name="T8" fmla="*/ 80963 w 566"/>
              <a:gd name="T9" fmla="*/ 407988 h 388"/>
              <a:gd name="T10" fmla="*/ 96838 w 566"/>
              <a:gd name="T11" fmla="*/ 336550 h 388"/>
              <a:gd name="T12" fmla="*/ 134938 w 566"/>
              <a:gd name="T13" fmla="*/ 258763 h 388"/>
              <a:gd name="T14" fmla="*/ 195263 w 566"/>
              <a:gd name="T15" fmla="*/ 185738 h 388"/>
              <a:gd name="T16" fmla="*/ 238125 w 566"/>
              <a:gd name="T17" fmla="*/ 147638 h 388"/>
              <a:gd name="T18" fmla="*/ 269875 w 566"/>
              <a:gd name="T19" fmla="*/ 127000 h 388"/>
              <a:gd name="T20" fmla="*/ 330200 w 566"/>
              <a:gd name="T21" fmla="*/ 98425 h 388"/>
              <a:gd name="T22" fmla="*/ 385763 w 566"/>
              <a:gd name="T23" fmla="*/ 82550 h 388"/>
              <a:gd name="T24" fmla="*/ 450850 w 566"/>
              <a:gd name="T25" fmla="*/ 71438 h 388"/>
              <a:gd name="T26" fmla="*/ 525463 w 566"/>
              <a:gd name="T27" fmla="*/ 74613 h 388"/>
              <a:gd name="T28" fmla="*/ 608013 w 566"/>
              <a:gd name="T29" fmla="*/ 95250 h 388"/>
              <a:gd name="T30" fmla="*/ 649288 w 566"/>
              <a:gd name="T31" fmla="*/ 114300 h 388"/>
              <a:gd name="T32" fmla="*/ 681038 w 566"/>
              <a:gd name="T33" fmla="*/ 131763 h 388"/>
              <a:gd name="T34" fmla="*/ 735013 w 566"/>
              <a:gd name="T35" fmla="*/ 169863 h 388"/>
              <a:gd name="T36" fmla="*/ 774700 w 566"/>
              <a:gd name="T37" fmla="*/ 211138 h 388"/>
              <a:gd name="T38" fmla="*/ 811213 w 566"/>
              <a:gd name="T39" fmla="*/ 265113 h 388"/>
              <a:gd name="T40" fmla="*/ 839788 w 566"/>
              <a:gd name="T41" fmla="*/ 333375 h 388"/>
              <a:gd name="T42" fmla="*/ 858838 w 566"/>
              <a:gd name="T43" fmla="*/ 415925 h 388"/>
              <a:gd name="T44" fmla="*/ 862013 w 566"/>
              <a:gd name="T45" fmla="*/ 463550 h 388"/>
              <a:gd name="T46" fmla="*/ 871538 w 566"/>
              <a:gd name="T47" fmla="*/ 447675 h 388"/>
              <a:gd name="T48" fmla="*/ 893763 w 566"/>
              <a:gd name="T49" fmla="*/ 392113 h 388"/>
              <a:gd name="T50" fmla="*/ 898525 w 566"/>
              <a:gd name="T51" fmla="*/ 352425 h 388"/>
              <a:gd name="T52" fmla="*/ 895350 w 566"/>
              <a:gd name="T53" fmla="*/ 298450 h 388"/>
              <a:gd name="T54" fmla="*/ 885825 w 566"/>
              <a:gd name="T55" fmla="*/ 238125 h 388"/>
              <a:gd name="T56" fmla="*/ 862013 w 566"/>
              <a:gd name="T57" fmla="*/ 166688 h 388"/>
              <a:gd name="T58" fmla="*/ 858838 w 566"/>
              <a:gd name="T59" fmla="*/ 158750 h 388"/>
              <a:gd name="T60" fmla="*/ 822325 w 566"/>
              <a:gd name="T61" fmla="*/ 111125 h 388"/>
              <a:gd name="T62" fmla="*/ 790575 w 566"/>
              <a:gd name="T63" fmla="*/ 79375 h 388"/>
              <a:gd name="T64" fmla="*/ 744538 w 566"/>
              <a:gd name="T65" fmla="*/ 47625 h 388"/>
              <a:gd name="T66" fmla="*/ 688975 w 566"/>
              <a:gd name="T67" fmla="*/ 20638 h 388"/>
              <a:gd name="T68" fmla="*/ 623888 w 566"/>
              <a:gd name="T69" fmla="*/ 4763 h 388"/>
              <a:gd name="T70" fmla="*/ 544513 w 566"/>
              <a:gd name="T71" fmla="*/ 3175 h 388"/>
              <a:gd name="T72" fmla="*/ 536575 w 566"/>
              <a:gd name="T73" fmla="*/ 3175 h 388"/>
              <a:gd name="T74" fmla="*/ 493713 w 566"/>
              <a:gd name="T75" fmla="*/ 0 h 388"/>
              <a:gd name="T76" fmla="*/ 434975 w 566"/>
              <a:gd name="T77" fmla="*/ 11113 h 388"/>
              <a:gd name="T78" fmla="*/ 387350 w 566"/>
              <a:gd name="T79" fmla="*/ 26988 h 388"/>
              <a:gd name="T80" fmla="*/ 333375 w 566"/>
              <a:gd name="T81" fmla="*/ 55563 h 388"/>
              <a:gd name="T82" fmla="*/ 271463 w 566"/>
              <a:gd name="T83" fmla="*/ 100013 h 388"/>
              <a:gd name="T84" fmla="*/ 238125 w 566"/>
              <a:gd name="T85" fmla="*/ 127000 h 388"/>
              <a:gd name="T86" fmla="*/ 211138 w 566"/>
              <a:gd name="T87" fmla="*/ 153988 h 388"/>
              <a:gd name="T88" fmla="*/ 144463 w 566"/>
              <a:gd name="T89" fmla="*/ 238125 h 388"/>
              <a:gd name="T90" fmla="*/ 104775 w 566"/>
              <a:gd name="T91" fmla="*/ 306388 h 388"/>
              <a:gd name="T92" fmla="*/ 65088 w 566"/>
              <a:gd name="T93" fmla="*/ 392113 h 388"/>
              <a:gd name="T94" fmla="*/ 28575 w 566"/>
              <a:gd name="T95" fmla="*/ 495300 h 388"/>
              <a:gd name="T96" fmla="*/ 0 w 566"/>
              <a:gd name="T97" fmla="*/ 615950 h 38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66"/>
              <a:gd name="T148" fmla="*/ 0 h 388"/>
              <a:gd name="T149" fmla="*/ 566 w 566"/>
              <a:gd name="T150" fmla="*/ 388 h 38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66" h="388">
                <a:moveTo>
                  <a:pt x="0" y="388"/>
                </a:moveTo>
                <a:lnTo>
                  <a:pt x="66" y="373"/>
                </a:lnTo>
                <a:lnTo>
                  <a:pt x="63" y="367"/>
                </a:lnTo>
                <a:lnTo>
                  <a:pt x="58" y="347"/>
                </a:lnTo>
                <a:lnTo>
                  <a:pt x="55" y="332"/>
                </a:lnTo>
                <a:lnTo>
                  <a:pt x="51" y="317"/>
                </a:lnTo>
                <a:lnTo>
                  <a:pt x="50" y="298"/>
                </a:lnTo>
                <a:lnTo>
                  <a:pt x="50" y="278"/>
                </a:lnTo>
                <a:lnTo>
                  <a:pt x="51" y="257"/>
                </a:lnTo>
                <a:lnTo>
                  <a:pt x="56" y="235"/>
                </a:lnTo>
                <a:lnTo>
                  <a:pt x="61" y="212"/>
                </a:lnTo>
                <a:lnTo>
                  <a:pt x="71" y="187"/>
                </a:lnTo>
                <a:lnTo>
                  <a:pt x="85" y="163"/>
                </a:lnTo>
                <a:lnTo>
                  <a:pt x="101" y="140"/>
                </a:lnTo>
                <a:lnTo>
                  <a:pt x="123" y="117"/>
                </a:lnTo>
                <a:lnTo>
                  <a:pt x="150" y="93"/>
                </a:lnTo>
                <a:lnTo>
                  <a:pt x="155" y="88"/>
                </a:lnTo>
                <a:lnTo>
                  <a:pt x="170" y="80"/>
                </a:lnTo>
                <a:lnTo>
                  <a:pt x="193" y="67"/>
                </a:lnTo>
                <a:lnTo>
                  <a:pt x="208" y="62"/>
                </a:lnTo>
                <a:lnTo>
                  <a:pt x="225" y="55"/>
                </a:lnTo>
                <a:lnTo>
                  <a:pt x="243" y="52"/>
                </a:lnTo>
                <a:lnTo>
                  <a:pt x="263" y="47"/>
                </a:lnTo>
                <a:lnTo>
                  <a:pt x="284" y="45"/>
                </a:lnTo>
                <a:lnTo>
                  <a:pt x="306" y="45"/>
                </a:lnTo>
                <a:lnTo>
                  <a:pt x="331" y="47"/>
                </a:lnTo>
                <a:lnTo>
                  <a:pt x="356" y="52"/>
                </a:lnTo>
                <a:lnTo>
                  <a:pt x="383" y="60"/>
                </a:lnTo>
                <a:lnTo>
                  <a:pt x="409" y="72"/>
                </a:lnTo>
                <a:lnTo>
                  <a:pt x="416" y="75"/>
                </a:lnTo>
                <a:lnTo>
                  <a:pt x="429" y="83"/>
                </a:lnTo>
                <a:lnTo>
                  <a:pt x="451" y="98"/>
                </a:lnTo>
                <a:lnTo>
                  <a:pt x="463" y="107"/>
                </a:lnTo>
                <a:lnTo>
                  <a:pt x="474" y="120"/>
                </a:lnTo>
                <a:lnTo>
                  <a:pt x="488" y="133"/>
                </a:lnTo>
                <a:lnTo>
                  <a:pt x="499" y="148"/>
                </a:lnTo>
                <a:lnTo>
                  <a:pt x="511" y="167"/>
                </a:lnTo>
                <a:lnTo>
                  <a:pt x="521" y="187"/>
                </a:lnTo>
                <a:lnTo>
                  <a:pt x="529" y="210"/>
                </a:lnTo>
                <a:lnTo>
                  <a:pt x="536" y="235"/>
                </a:lnTo>
                <a:lnTo>
                  <a:pt x="541" y="262"/>
                </a:lnTo>
                <a:lnTo>
                  <a:pt x="543" y="292"/>
                </a:lnTo>
                <a:lnTo>
                  <a:pt x="544" y="290"/>
                </a:lnTo>
                <a:lnTo>
                  <a:pt x="549" y="282"/>
                </a:lnTo>
                <a:lnTo>
                  <a:pt x="556" y="267"/>
                </a:lnTo>
                <a:lnTo>
                  <a:pt x="563" y="247"/>
                </a:lnTo>
                <a:lnTo>
                  <a:pt x="564" y="235"/>
                </a:lnTo>
                <a:lnTo>
                  <a:pt x="566" y="222"/>
                </a:lnTo>
                <a:lnTo>
                  <a:pt x="566" y="205"/>
                </a:lnTo>
                <a:lnTo>
                  <a:pt x="564" y="188"/>
                </a:lnTo>
                <a:lnTo>
                  <a:pt x="561" y="170"/>
                </a:lnTo>
                <a:lnTo>
                  <a:pt x="558" y="150"/>
                </a:lnTo>
                <a:lnTo>
                  <a:pt x="551" y="128"/>
                </a:lnTo>
                <a:lnTo>
                  <a:pt x="543" y="105"/>
                </a:lnTo>
                <a:lnTo>
                  <a:pt x="541" y="100"/>
                </a:lnTo>
                <a:lnTo>
                  <a:pt x="533" y="87"/>
                </a:lnTo>
                <a:lnTo>
                  <a:pt x="518" y="70"/>
                </a:lnTo>
                <a:lnTo>
                  <a:pt x="508" y="60"/>
                </a:lnTo>
                <a:lnTo>
                  <a:pt x="498" y="50"/>
                </a:lnTo>
                <a:lnTo>
                  <a:pt x="484" y="40"/>
                </a:lnTo>
                <a:lnTo>
                  <a:pt x="469" y="30"/>
                </a:lnTo>
                <a:lnTo>
                  <a:pt x="453" y="22"/>
                </a:lnTo>
                <a:lnTo>
                  <a:pt x="434" y="13"/>
                </a:lnTo>
                <a:lnTo>
                  <a:pt x="414" y="8"/>
                </a:lnTo>
                <a:lnTo>
                  <a:pt x="393" y="3"/>
                </a:lnTo>
                <a:lnTo>
                  <a:pt x="368" y="2"/>
                </a:lnTo>
                <a:lnTo>
                  <a:pt x="343" y="2"/>
                </a:lnTo>
                <a:lnTo>
                  <a:pt x="338" y="2"/>
                </a:lnTo>
                <a:lnTo>
                  <a:pt x="328" y="0"/>
                </a:lnTo>
                <a:lnTo>
                  <a:pt x="311" y="0"/>
                </a:lnTo>
                <a:lnTo>
                  <a:pt x="288" y="3"/>
                </a:lnTo>
                <a:lnTo>
                  <a:pt x="274" y="7"/>
                </a:lnTo>
                <a:lnTo>
                  <a:pt x="261" y="10"/>
                </a:lnTo>
                <a:lnTo>
                  <a:pt x="244" y="17"/>
                </a:lnTo>
                <a:lnTo>
                  <a:pt x="228" y="25"/>
                </a:lnTo>
                <a:lnTo>
                  <a:pt x="210" y="35"/>
                </a:lnTo>
                <a:lnTo>
                  <a:pt x="191" y="48"/>
                </a:lnTo>
                <a:lnTo>
                  <a:pt x="171" y="63"/>
                </a:lnTo>
                <a:lnTo>
                  <a:pt x="150" y="80"/>
                </a:lnTo>
                <a:lnTo>
                  <a:pt x="146" y="85"/>
                </a:lnTo>
                <a:lnTo>
                  <a:pt x="133" y="97"/>
                </a:lnTo>
                <a:lnTo>
                  <a:pt x="115" y="118"/>
                </a:lnTo>
                <a:lnTo>
                  <a:pt x="91" y="150"/>
                </a:lnTo>
                <a:lnTo>
                  <a:pt x="80" y="170"/>
                </a:lnTo>
                <a:lnTo>
                  <a:pt x="66" y="193"/>
                </a:lnTo>
                <a:lnTo>
                  <a:pt x="55" y="218"/>
                </a:lnTo>
                <a:lnTo>
                  <a:pt x="41" y="247"/>
                </a:lnTo>
                <a:lnTo>
                  <a:pt x="30" y="277"/>
                </a:lnTo>
                <a:lnTo>
                  <a:pt x="18" y="312"/>
                </a:lnTo>
                <a:lnTo>
                  <a:pt x="8" y="348"/>
                </a:lnTo>
                <a:lnTo>
                  <a:pt x="0" y="388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5" name="Freeform 509"/>
          <p:cNvSpPr>
            <a:spLocks/>
          </p:cNvSpPr>
          <p:nvPr/>
        </p:nvSpPr>
        <p:spPr bwMode="auto">
          <a:xfrm>
            <a:off x="5895975" y="5035550"/>
            <a:ext cx="1427163" cy="403225"/>
          </a:xfrm>
          <a:custGeom>
            <a:avLst/>
            <a:gdLst>
              <a:gd name="T0" fmla="*/ 1331913 w 899"/>
              <a:gd name="T1" fmla="*/ 87313 h 254"/>
              <a:gd name="T2" fmla="*/ 1376363 w 899"/>
              <a:gd name="T3" fmla="*/ 95250 h 254"/>
              <a:gd name="T4" fmla="*/ 1416050 w 899"/>
              <a:gd name="T5" fmla="*/ 119063 h 254"/>
              <a:gd name="T6" fmla="*/ 1423988 w 899"/>
              <a:gd name="T7" fmla="*/ 147638 h 254"/>
              <a:gd name="T8" fmla="*/ 1420813 w 899"/>
              <a:gd name="T9" fmla="*/ 163513 h 254"/>
              <a:gd name="T10" fmla="*/ 1404938 w 899"/>
              <a:gd name="T11" fmla="*/ 184150 h 254"/>
              <a:gd name="T12" fmla="*/ 1357313 w 899"/>
              <a:gd name="T13" fmla="*/ 311150 h 254"/>
              <a:gd name="T14" fmla="*/ 1336675 w 899"/>
              <a:gd name="T15" fmla="*/ 303213 h 254"/>
              <a:gd name="T16" fmla="*/ 1331913 w 899"/>
              <a:gd name="T17" fmla="*/ 282575 h 254"/>
              <a:gd name="T18" fmla="*/ 1355725 w 899"/>
              <a:gd name="T19" fmla="*/ 190500 h 254"/>
              <a:gd name="T20" fmla="*/ 1341438 w 899"/>
              <a:gd name="T21" fmla="*/ 179388 h 254"/>
              <a:gd name="T22" fmla="*/ 1289050 w 899"/>
              <a:gd name="T23" fmla="*/ 179388 h 254"/>
              <a:gd name="T24" fmla="*/ 1262063 w 899"/>
              <a:gd name="T25" fmla="*/ 200025 h 254"/>
              <a:gd name="T26" fmla="*/ 1201738 w 899"/>
              <a:gd name="T27" fmla="*/ 342900 h 254"/>
              <a:gd name="T28" fmla="*/ 1185863 w 899"/>
              <a:gd name="T29" fmla="*/ 374650 h 254"/>
              <a:gd name="T30" fmla="*/ 1144588 w 899"/>
              <a:gd name="T31" fmla="*/ 398463 h 254"/>
              <a:gd name="T32" fmla="*/ 720725 w 899"/>
              <a:gd name="T33" fmla="*/ 403225 h 254"/>
              <a:gd name="T34" fmla="*/ 330200 w 899"/>
              <a:gd name="T35" fmla="*/ 398463 h 254"/>
              <a:gd name="T36" fmla="*/ 306388 w 899"/>
              <a:gd name="T37" fmla="*/ 398463 h 254"/>
              <a:gd name="T38" fmla="*/ 260350 w 899"/>
              <a:gd name="T39" fmla="*/ 390525 h 254"/>
              <a:gd name="T40" fmla="*/ 234950 w 899"/>
              <a:gd name="T41" fmla="*/ 366713 h 254"/>
              <a:gd name="T42" fmla="*/ 196850 w 899"/>
              <a:gd name="T43" fmla="*/ 274638 h 254"/>
              <a:gd name="T44" fmla="*/ 188913 w 899"/>
              <a:gd name="T45" fmla="*/ 242888 h 254"/>
              <a:gd name="T46" fmla="*/ 155575 w 899"/>
              <a:gd name="T47" fmla="*/ 187325 h 254"/>
              <a:gd name="T48" fmla="*/ 123825 w 899"/>
              <a:gd name="T49" fmla="*/ 174625 h 254"/>
              <a:gd name="T50" fmla="*/ 92075 w 899"/>
              <a:gd name="T51" fmla="*/ 176213 h 254"/>
              <a:gd name="T52" fmla="*/ 80963 w 899"/>
              <a:gd name="T53" fmla="*/ 184150 h 254"/>
              <a:gd name="T54" fmla="*/ 96838 w 899"/>
              <a:gd name="T55" fmla="*/ 269875 h 254"/>
              <a:gd name="T56" fmla="*/ 92075 w 899"/>
              <a:gd name="T57" fmla="*/ 290513 h 254"/>
              <a:gd name="T58" fmla="*/ 76200 w 899"/>
              <a:gd name="T59" fmla="*/ 309563 h 254"/>
              <a:gd name="T60" fmla="*/ 25400 w 899"/>
              <a:gd name="T61" fmla="*/ 306388 h 254"/>
              <a:gd name="T62" fmla="*/ 12700 w 899"/>
              <a:gd name="T63" fmla="*/ 303213 h 254"/>
              <a:gd name="T64" fmla="*/ 7938 w 899"/>
              <a:gd name="T65" fmla="*/ 285750 h 254"/>
              <a:gd name="T66" fmla="*/ 20638 w 899"/>
              <a:gd name="T67" fmla="*/ 179388 h 254"/>
              <a:gd name="T68" fmla="*/ 0 w 899"/>
              <a:gd name="T69" fmla="*/ 160338 h 254"/>
              <a:gd name="T70" fmla="*/ 9525 w 899"/>
              <a:gd name="T71" fmla="*/ 120650 h 254"/>
              <a:gd name="T72" fmla="*/ 17463 w 899"/>
              <a:gd name="T73" fmla="*/ 107950 h 254"/>
              <a:gd name="T74" fmla="*/ 52388 w 899"/>
              <a:gd name="T75" fmla="*/ 88900 h 254"/>
              <a:gd name="T76" fmla="*/ 290513 w 899"/>
              <a:gd name="T77" fmla="*/ 79375 h 254"/>
              <a:gd name="T78" fmla="*/ 290513 w 899"/>
              <a:gd name="T79" fmla="*/ 15875 h 254"/>
              <a:gd name="T80" fmla="*/ 307975 w 899"/>
              <a:gd name="T81" fmla="*/ 4763 h 254"/>
              <a:gd name="T82" fmla="*/ 1089025 w 899"/>
              <a:gd name="T83" fmla="*/ 0 h 254"/>
              <a:gd name="T84" fmla="*/ 1112838 w 899"/>
              <a:gd name="T85" fmla="*/ 7938 h 254"/>
              <a:gd name="T86" fmla="*/ 1120775 w 899"/>
              <a:gd name="T87" fmla="*/ 84138 h 25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899"/>
              <a:gd name="T133" fmla="*/ 0 h 254"/>
              <a:gd name="T134" fmla="*/ 899 w 899"/>
              <a:gd name="T135" fmla="*/ 254 h 25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899" h="254">
                <a:moveTo>
                  <a:pt x="706" y="53"/>
                </a:moveTo>
                <a:lnTo>
                  <a:pt x="839" y="55"/>
                </a:lnTo>
                <a:lnTo>
                  <a:pt x="847" y="55"/>
                </a:lnTo>
                <a:lnTo>
                  <a:pt x="857" y="56"/>
                </a:lnTo>
                <a:lnTo>
                  <a:pt x="867" y="60"/>
                </a:lnTo>
                <a:lnTo>
                  <a:pt x="879" y="63"/>
                </a:lnTo>
                <a:lnTo>
                  <a:pt x="887" y="70"/>
                </a:lnTo>
                <a:lnTo>
                  <a:pt x="892" y="75"/>
                </a:lnTo>
                <a:lnTo>
                  <a:pt x="894" y="80"/>
                </a:lnTo>
                <a:lnTo>
                  <a:pt x="895" y="86"/>
                </a:lnTo>
                <a:lnTo>
                  <a:pt x="897" y="93"/>
                </a:lnTo>
                <a:lnTo>
                  <a:pt x="897" y="96"/>
                </a:lnTo>
                <a:lnTo>
                  <a:pt x="895" y="103"/>
                </a:lnTo>
                <a:lnTo>
                  <a:pt x="892" y="111"/>
                </a:lnTo>
                <a:lnTo>
                  <a:pt x="890" y="115"/>
                </a:lnTo>
                <a:lnTo>
                  <a:pt x="885" y="116"/>
                </a:lnTo>
                <a:lnTo>
                  <a:pt x="899" y="195"/>
                </a:lnTo>
                <a:lnTo>
                  <a:pt x="855" y="196"/>
                </a:lnTo>
                <a:lnTo>
                  <a:pt x="852" y="196"/>
                </a:lnTo>
                <a:lnTo>
                  <a:pt x="845" y="195"/>
                </a:lnTo>
                <a:lnTo>
                  <a:pt x="842" y="191"/>
                </a:lnTo>
                <a:lnTo>
                  <a:pt x="839" y="188"/>
                </a:lnTo>
                <a:lnTo>
                  <a:pt x="839" y="185"/>
                </a:lnTo>
                <a:lnTo>
                  <a:pt x="839" y="178"/>
                </a:lnTo>
                <a:lnTo>
                  <a:pt x="854" y="121"/>
                </a:lnTo>
                <a:lnTo>
                  <a:pt x="854" y="120"/>
                </a:lnTo>
                <a:lnTo>
                  <a:pt x="854" y="116"/>
                </a:lnTo>
                <a:lnTo>
                  <a:pt x="852" y="113"/>
                </a:lnTo>
                <a:lnTo>
                  <a:pt x="845" y="113"/>
                </a:lnTo>
                <a:lnTo>
                  <a:pt x="814" y="113"/>
                </a:lnTo>
                <a:lnTo>
                  <a:pt x="812" y="113"/>
                </a:lnTo>
                <a:lnTo>
                  <a:pt x="805" y="115"/>
                </a:lnTo>
                <a:lnTo>
                  <a:pt x="799" y="121"/>
                </a:lnTo>
                <a:lnTo>
                  <a:pt x="795" y="126"/>
                </a:lnTo>
                <a:lnTo>
                  <a:pt x="792" y="133"/>
                </a:lnTo>
                <a:lnTo>
                  <a:pt x="757" y="216"/>
                </a:lnTo>
                <a:lnTo>
                  <a:pt x="756" y="223"/>
                </a:lnTo>
                <a:lnTo>
                  <a:pt x="752" y="229"/>
                </a:lnTo>
                <a:lnTo>
                  <a:pt x="747" y="236"/>
                </a:lnTo>
                <a:lnTo>
                  <a:pt x="741" y="243"/>
                </a:lnTo>
                <a:lnTo>
                  <a:pt x="732" y="248"/>
                </a:lnTo>
                <a:lnTo>
                  <a:pt x="721" y="251"/>
                </a:lnTo>
                <a:lnTo>
                  <a:pt x="704" y="251"/>
                </a:lnTo>
                <a:lnTo>
                  <a:pt x="454" y="254"/>
                </a:lnTo>
                <a:lnTo>
                  <a:pt x="283" y="254"/>
                </a:lnTo>
                <a:lnTo>
                  <a:pt x="224" y="253"/>
                </a:lnTo>
                <a:lnTo>
                  <a:pt x="208" y="251"/>
                </a:lnTo>
                <a:lnTo>
                  <a:pt x="201" y="251"/>
                </a:lnTo>
                <a:lnTo>
                  <a:pt x="193" y="251"/>
                </a:lnTo>
                <a:lnTo>
                  <a:pt x="184" y="251"/>
                </a:lnTo>
                <a:lnTo>
                  <a:pt x="174" y="249"/>
                </a:lnTo>
                <a:lnTo>
                  <a:pt x="164" y="246"/>
                </a:lnTo>
                <a:lnTo>
                  <a:pt x="156" y="239"/>
                </a:lnTo>
                <a:lnTo>
                  <a:pt x="151" y="236"/>
                </a:lnTo>
                <a:lnTo>
                  <a:pt x="148" y="231"/>
                </a:lnTo>
                <a:lnTo>
                  <a:pt x="146" y="226"/>
                </a:lnTo>
                <a:lnTo>
                  <a:pt x="143" y="218"/>
                </a:lnTo>
                <a:lnTo>
                  <a:pt x="124" y="173"/>
                </a:lnTo>
                <a:lnTo>
                  <a:pt x="123" y="163"/>
                </a:lnTo>
                <a:lnTo>
                  <a:pt x="119" y="153"/>
                </a:lnTo>
                <a:lnTo>
                  <a:pt x="114" y="141"/>
                </a:lnTo>
                <a:lnTo>
                  <a:pt x="106" y="130"/>
                </a:lnTo>
                <a:lnTo>
                  <a:pt x="98" y="118"/>
                </a:lnTo>
                <a:lnTo>
                  <a:pt x="91" y="115"/>
                </a:lnTo>
                <a:lnTo>
                  <a:pt x="84" y="111"/>
                </a:lnTo>
                <a:lnTo>
                  <a:pt x="78" y="110"/>
                </a:lnTo>
                <a:lnTo>
                  <a:pt x="69" y="110"/>
                </a:lnTo>
                <a:lnTo>
                  <a:pt x="58" y="111"/>
                </a:lnTo>
                <a:lnTo>
                  <a:pt x="56" y="111"/>
                </a:lnTo>
                <a:lnTo>
                  <a:pt x="53" y="113"/>
                </a:lnTo>
                <a:lnTo>
                  <a:pt x="51" y="116"/>
                </a:lnTo>
                <a:lnTo>
                  <a:pt x="51" y="120"/>
                </a:lnTo>
                <a:lnTo>
                  <a:pt x="53" y="131"/>
                </a:lnTo>
                <a:lnTo>
                  <a:pt x="61" y="170"/>
                </a:lnTo>
                <a:lnTo>
                  <a:pt x="61" y="175"/>
                </a:lnTo>
                <a:lnTo>
                  <a:pt x="58" y="183"/>
                </a:lnTo>
                <a:lnTo>
                  <a:pt x="56" y="188"/>
                </a:lnTo>
                <a:lnTo>
                  <a:pt x="51" y="191"/>
                </a:lnTo>
                <a:lnTo>
                  <a:pt x="48" y="195"/>
                </a:lnTo>
                <a:lnTo>
                  <a:pt x="41" y="195"/>
                </a:lnTo>
                <a:lnTo>
                  <a:pt x="16" y="193"/>
                </a:lnTo>
                <a:lnTo>
                  <a:pt x="14" y="193"/>
                </a:lnTo>
                <a:lnTo>
                  <a:pt x="9" y="193"/>
                </a:lnTo>
                <a:lnTo>
                  <a:pt x="8" y="191"/>
                </a:lnTo>
                <a:lnTo>
                  <a:pt x="6" y="188"/>
                </a:lnTo>
                <a:lnTo>
                  <a:pt x="5" y="185"/>
                </a:lnTo>
                <a:lnTo>
                  <a:pt x="5" y="180"/>
                </a:lnTo>
                <a:lnTo>
                  <a:pt x="18" y="113"/>
                </a:lnTo>
                <a:lnTo>
                  <a:pt x="13" y="113"/>
                </a:lnTo>
                <a:lnTo>
                  <a:pt x="8" y="110"/>
                </a:lnTo>
                <a:lnTo>
                  <a:pt x="3" y="106"/>
                </a:lnTo>
                <a:lnTo>
                  <a:pt x="0" y="101"/>
                </a:lnTo>
                <a:lnTo>
                  <a:pt x="0" y="95"/>
                </a:lnTo>
                <a:lnTo>
                  <a:pt x="1" y="86"/>
                </a:lnTo>
                <a:lnTo>
                  <a:pt x="6" y="76"/>
                </a:lnTo>
                <a:lnTo>
                  <a:pt x="8" y="73"/>
                </a:lnTo>
                <a:lnTo>
                  <a:pt x="11" y="68"/>
                </a:lnTo>
                <a:lnTo>
                  <a:pt x="16" y="65"/>
                </a:lnTo>
                <a:lnTo>
                  <a:pt x="23" y="60"/>
                </a:lnTo>
                <a:lnTo>
                  <a:pt x="33" y="56"/>
                </a:lnTo>
                <a:lnTo>
                  <a:pt x="44" y="55"/>
                </a:lnTo>
                <a:lnTo>
                  <a:pt x="59" y="56"/>
                </a:lnTo>
                <a:lnTo>
                  <a:pt x="183" y="50"/>
                </a:lnTo>
                <a:lnTo>
                  <a:pt x="184" y="10"/>
                </a:lnTo>
                <a:lnTo>
                  <a:pt x="183" y="10"/>
                </a:lnTo>
                <a:lnTo>
                  <a:pt x="184" y="6"/>
                </a:lnTo>
                <a:lnTo>
                  <a:pt x="186" y="5"/>
                </a:lnTo>
                <a:lnTo>
                  <a:pt x="194" y="3"/>
                </a:lnTo>
                <a:lnTo>
                  <a:pt x="682" y="0"/>
                </a:lnTo>
                <a:lnTo>
                  <a:pt x="686" y="0"/>
                </a:lnTo>
                <a:lnTo>
                  <a:pt x="694" y="0"/>
                </a:lnTo>
                <a:lnTo>
                  <a:pt x="697" y="1"/>
                </a:lnTo>
                <a:lnTo>
                  <a:pt x="701" y="5"/>
                </a:lnTo>
                <a:lnTo>
                  <a:pt x="704" y="11"/>
                </a:lnTo>
                <a:lnTo>
                  <a:pt x="706" y="18"/>
                </a:lnTo>
                <a:lnTo>
                  <a:pt x="706" y="5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6" name="Freeform 510"/>
          <p:cNvSpPr>
            <a:spLocks noEditPoints="1"/>
          </p:cNvSpPr>
          <p:nvPr/>
        </p:nvSpPr>
        <p:spPr bwMode="auto">
          <a:xfrm>
            <a:off x="5789613" y="4098925"/>
            <a:ext cx="1693862" cy="747713"/>
          </a:xfrm>
          <a:custGeom>
            <a:avLst/>
            <a:gdLst>
              <a:gd name="T0" fmla="*/ 604837 w 1067"/>
              <a:gd name="T1" fmla="*/ 4763 h 471"/>
              <a:gd name="T2" fmla="*/ 712787 w 1067"/>
              <a:gd name="T3" fmla="*/ 3175 h 471"/>
              <a:gd name="T4" fmla="*/ 958850 w 1067"/>
              <a:gd name="T5" fmla="*/ 0 h 471"/>
              <a:gd name="T6" fmla="*/ 1228725 w 1067"/>
              <a:gd name="T7" fmla="*/ 7938 h 471"/>
              <a:gd name="T8" fmla="*/ 1331912 w 1067"/>
              <a:gd name="T9" fmla="*/ 19050 h 471"/>
              <a:gd name="T10" fmla="*/ 1398587 w 1067"/>
              <a:gd name="T11" fmla="*/ 34925 h 471"/>
              <a:gd name="T12" fmla="*/ 1403350 w 1067"/>
              <a:gd name="T13" fmla="*/ 34925 h 471"/>
              <a:gd name="T14" fmla="*/ 1430337 w 1067"/>
              <a:gd name="T15" fmla="*/ 36513 h 471"/>
              <a:gd name="T16" fmla="*/ 1454150 w 1067"/>
              <a:gd name="T17" fmla="*/ 50800 h 471"/>
              <a:gd name="T18" fmla="*/ 1466850 w 1067"/>
              <a:gd name="T19" fmla="*/ 63500 h 471"/>
              <a:gd name="T20" fmla="*/ 1549400 w 1067"/>
              <a:gd name="T21" fmla="*/ 163513 h 471"/>
              <a:gd name="T22" fmla="*/ 1609725 w 1067"/>
              <a:gd name="T23" fmla="*/ 254000 h 471"/>
              <a:gd name="T24" fmla="*/ 1652587 w 1067"/>
              <a:gd name="T25" fmla="*/ 330200 h 471"/>
              <a:gd name="T26" fmla="*/ 1660525 w 1067"/>
              <a:gd name="T27" fmla="*/ 346075 h 471"/>
              <a:gd name="T28" fmla="*/ 1692275 w 1067"/>
              <a:gd name="T29" fmla="*/ 376238 h 471"/>
              <a:gd name="T30" fmla="*/ 1693862 w 1067"/>
              <a:gd name="T31" fmla="*/ 388938 h 471"/>
              <a:gd name="T32" fmla="*/ 1685925 w 1067"/>
              <a:gd name="T33" fmla="*/ 420688 h 471"/>
              <a:gd name="T34" fmla="*/ 1644650 w 1067"/>
              <a:gd name="T35" fmla="*/ 555625 h 471"/>
              <a:gd name="T36" fmla="*/ 1597025 w 1067"/>
              <a:gd name="T37" fmla="*/ 679450 h 471"/>
              <a:gd name="T38" fmla="*/ 74612 w 1067"/>
              <a:gd name="T39" fmla="*/ 739775 h 471"/>
              <a:gd name="T40" fmla="*/ 36512 w 1067"/>
              <a:gd name="T41" fmla="*/ 598488 h 471"/>
              <a:gd name="T42" fmla="*/ 4762 w 1067"/>
              <a:gd name="T43" fmla="*/ 455613 h 471"/>
              <a:gd name="T44" fmla="*/ 3175 w 1067"/>
              <a:gd name="T45" fmla="*/ 436563 h 471"/>
              <a:gd name="T46" fmla="*/ 0 w 1067"/>
              <a:gd name="T47" fmla="*/ 417513 h 471"/>
              <a:gd name="T48" fmla="*/ 7937 w 1067"/>
              <a:gd name="T49" fmla="*/ 393700 h 471"/>
              <a:gd name="T50" fmla="*/ 34925 w 1067"/>
              <a:gd name="T51" fmla="*/ 368300 h 471"/>
              <a:gd name="T52" fmla="*/ 58737 w 1067"/>
              <a:gd name="T53" fmla="*/ 354013 h 471"/>
              <a:gd name="T54" fmla="*/ 71437 w 1067"/>
              <a:gd name="T55" fmla="*/ 349250 h 471"/>
              <a:gd name="T56" fmla="*/ 87312 w 1067"/>
              <a:gd name="T57" fmla="*/ 333375 h 471"/>
              <a:gd name="T58" fmla="*/ 90487 w 1067"/>
              <a:gd name="T59" fmla="*/ 322263 h 471"/>
              <a:gd name="T60" fmla="*/ 269875 w 1067"/>
              <a:gd name="T61" fmla="*/ 90488 h 471"/>
              <a:gd name="T62" fmla="*/ 306387 w 1067"/>
              <a:gd name="T63" fmla="*/ 47625 h 471"/>
              <a:gd name="T64" fmla="*/ 311150 w 1067"/>
              <a:gd name="T65" fmla="*/ 44450 h 471"/>
              <a:gd name="T66" fmla="*/ 319087 w 1067"/>
              <a:gd name="T67" fmla="*/ 63500 h 471"/>
              <a:gd name="T68" fmla="*/ 231775 w 1067"/>
              <a:gd name="T69" fmla="*/ 163513 h 471"/>
              <a:gd name="T70" fmla="*/ 171450 w 1067"/>
              <a:gd name="T71" fmla="*/ 242888 h 471"/>
              <a:gd name="T72" fmla="*/ 144462 w 1067"/>
              <a:gd name="T73" fmla="*/ 290513 h 471"/>
              <a:gd name="T74" fmla="*/ 142875 w 1067"/>
              <a:gd name="T75" fmla="*/ 301625 h 471"/>
              <a:gd name="T76" fmla="*/ 139700 w 1067"/>
              <a:gd name="T77" fmla="*/ 314325 h 471"/>
              <a:gd name="T78" fmla="*/ 142875 w 1067"/>
              <a:gd name="T79" fmla="*/ 325438 h 471"/>
              <a:gd name="T80" fmla="*/ 163512 w 1067"/>
              <a:gd name="T81" fmla="*/ 330200 h 471"/>
              <a:gd name="T82" fmla="*/ 182562 w 1067"/>
              <a:gd name="T83" fmla="*/ 328613 h 471"/>
              <a:gd name="T84" fmla="*/ 525462 w 1067"/>
              <a:gd name="T85" fmla="*/ 320675 h 471"/>
              <a:gd name="T86" fmla="*/ 973137 w 1067"/>
              <a:gd name="T87" fmla="*/ 314325 h 471"/>
              <a:gd name="T88" fmla="*/ 1403350 w 1067"/>
              <a:gd name="T89" fmla="*/ 322263 h 471"/>
              <a:gd name="T90" fmla="*/ 1566862 w 1067"/>
              <a:gd name="T91" fmla="*/ 333375 h 471"/>
              <a:gd name="T92" fmla="*/ 1574800 w 1067"/>
              <a:gd name="T93" fmla="*/ 333375 h 471"/>
              <a:gd name="T94" fmla="*/ 1593850 w 1067"/>
              <a:gd name="T95" fmla="*/ 330200 h 471"/>
              <a:gd name="T96" fmla="*/ 1601787 w 1067"/>
              <a:gd name="T97" fmla="*/ 317500 h 471"/>
              <a:gd name="T98" fmla="*/ 1597025 w 1067"/>
              <a:gd name="T99" fmla="*/ 290513 h 471"/>
              <a:gd name="T100" fmla="*/ 1443037 w 1067"/>
              <a:gd name="T101" fmla="*/ 66675 h 471"/>
              <a:gd name="T102" fmla="*/ 1427162 w 1067"/>
              <a:gd name="T103" fmla="*/ 60325 h 471"/>
              <a:gd name="T104" fmla="*/ 1290637 w 1067"/>
              <a:gd name="T105" fmla="*/ 44450 h 471"/>
              <a:gd name="T106" fmla="*/ 1093787 w 1067"/>
              <a:gd name="T107" fmla="*/ 34925 h 471"/>
              <a:gd name="T108" fmla="*/ 919162 w 1067"/>
              <a:gd name="T109" fmla="*/ 31750 h 471"/>
              <a:gd name="T110" fmla="*/ 708025 w 1067"/>
              <a:gd name="T111" fmla="*/ 36513 h 471"/>
              <a:gd name="T112" fmla="*/ 457200 w 1067"/>
              <a:gd name="T113" fmla="*/ 50800 h 471"/>
              <a:gd name="T114" fmla="*/ 319087 w 1067"/>
              <a:gd name="T115" fmla="*/ 63500 h 47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067"/>
              <a:gd name="T175" fmla="*/ 0 h 471"/>
              <a:gd name="T176" fmla="*/ 1067 w 1067"/>
              <a:gd name="T177" fmla="*/ 471 h 47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067" h="471">
                <a:moveTo>
                  <a:pt x="196" y="28"/>
                </a:moveTo>
                <a:lnTo>
                  <a:pt x="381" y="3"/>
                </a:lnTo>
                <a:lnTo>
                  <a:pt x="449" y="2"/>
                </a:lnTo>
                <a:lnTo>
                  <a:pt x="521" y="2"/>
                </a:lnTo>
                <a:lnTo>
                  <a:pt x="604" y="0"/>
                </a:lnTo>
                <a:lnTo>
                  <a:pt x="693" y="2"/>
                </a:lnTo>
                <a:lnTo>
                  <a:pt x="774" y="5"/>
                </a:lnTo>
                <a:lnTo>
                  <a:pt x="809" y="8"/>
                </a:lnTo>
                <a:lnTo>
                  <a:pt x="839" y="12"/>
                </a:lnTo>
                <a:lnTo>
                  <a:pt x="864" y="17"/>
                </a:lnTo>
                <a:lnTo>
                  <a:pt x="881" y="22"/>
                </a:lnTo>
                <a:lnTo>
                  <a:pt x="884" y="22"/>
                </a:lnTo>
                <a:lnTo>
                  <a:pt x="894" y="22"/>
                </a:lnTo>
                <a:lnTo>
                  <a:pt x="901" y="23"/>
                </a:lnTo>
                <a:lnTo>
                  <a:pt x="909" y="27"/>
                </a:lnTo>
                <a:lnTo>
                  <a:pt x="916" y="32"/>
                </a:lnTo>
                <a:lnTo>
                  <a:pt x="924" y="40"/>
                </a:lnTo>
                <a:lnTo>
                  <a:pt x="939" y="58"/>
                </a:lnTo>
                <a:lnTo>
                  <a:pt x="976" y="103"/>
                </a:lnTo>
                <a:lnTo>
                  <a:pt x="996" y="132"/>
                </a:lnTo>
                <a:lnTo>
                  <a:pt x="1014" y="160"/>
                </a:lnTo>
                <a:lnTo>
                  <a:pt x="1031" y="185"/>
                </a:lnTo>
                <a:lnTo>
                  <a:pt x="1041" y="208"/>
                </a:lnTo>
                <a:lnTo>
                  <a:pt x="1046" y="218"/>
                </a:lnTo>
                <a:lnTo>
                  <a:pt x="1057" y="227"/>
                </a:lnTo>
                <a:lnTo>
                  <a:pt x="1066" y="237"/>
                </a:lnTo>
                <a:lnTo>
                  <a:pt x="1067" y="242"/>
                </a:lnTo>
                <a:lnTo>
                  <a:pt x="1067" y="245"/>
                </a:lnTo>
                <a:lnTo>
                  <a:pt x="1062" y="265"/>
                </a:lnTo>
                <a:lnTo>
                  <a:pt x="1047" y="317"/>
                </a:lnTo>
                <a:lnTo>
                  <a:pt x="1036" y="350"/>
                </a:lnTo>
                <a:lnTo>
                  <a:pt x="1022" y="388"/>
                </a:lnTo>
                <a:lnTo>
                  <a:pt x="1006" y="428"/>
                </a:lnTo>
                <a:lnTo>
                  <a:pt x="987" y="471"/>
                </a:lnTo>
                <a:lnTo>
                  <a:pt x="47" y="466"/>
                </a:lnTo>
                <a:lnTo>
                  <a:pt x="23" y="377"/>
                </a:lnTo>
                <a:lnTo>
                  <a:pt x="8" y="312"/>
                </a:lnTo>
                <a:lnTo>
                  <a:pt x="3" y="287"/>
                </a:lnTo>
                <a:lnTo>
                  <a:pt x="2" y="275"/>
                </a:lnTo>
                <a:lnTo>
                  <a:pt x="0" y="270"/>
                </a:lnTo>
                <a:lnTo>
                  <a:pt x="0" y="263"/>
                </a:lnTo>
                <a:lnTo>
                  <a:pt x="2" y="257"/>
                </a:lnTo>
                <a:lnTo>
                  <a:pt x="5" y="248"/>
                </a:lnTo>
                <a:lnTo>
                  <a:pt x="12" y="240"/>
                </a:lnTo>
                <a:lnTo>
                  <a:pt x="22" y="232"/>
                </a:lnTo>
                <a:lnTo>
                  <a:pt x="37" y="223"/>
                </a:lnTo>
                <a:lnTo>
                  <a:pt x="38" y="223"/>
                </a:lnTo>
                <a:lnTo>
                  <a:pt x="45" y="220"/>
                </a:lnTo>
                <a:lnTo>
                  <a:pt x="52" y="215"/>
                </a:lnTo>
                <a:lnTo>
                  <a:pt x="55" y="210"/>
                </a:lnTo>
                <a:lnTo>
                  <a:pt x="57" y="203"/>
                </a:lnTo>
                <a:lnTo>
                  <a:pt x="123" y="117"/>
                </a:lnTo>
                <a:lnTo>
                  <a:pt x="170" y="57"/>
                </a:lnTo>
                <a:lnTo>
                  <a:pt x="188" y="37"/>
                </a:lnTo>
                <a:lnTo>
                  <a:pt x="193" y="30"/>
                </a:lnTo>
                <a:lnTo>
                  <a:pt x="196" y="28"/>
                </a:lnTo>
                <a:close/>
                <a:moveTo>
                  <a:pt x="201" y="40"/>
                </a:moveTo>
                <a:lnTo>
                  <a:pt x="201" y="40"/>
                </a:lnTo>
                <a:lnTo>
                  <a:pt x="185" y="58"/>
                </a:lnTo>
                <a:lnTo>
                  <a:pt x="146" y="103"/>
                </a:lnTo>
                <a:lnTo>
                  <a:pt x="126" y="128"/>
                </a:lnTo>
                <a:lnTo>
                  <a:pt x="108" y="153"/>
                </a:lnTo>
                <a:lnTo>
                  <a:pt x="95" y="175"/>
                </a:lnTo>
                <a:lnTo>
                  <a:pt x="91" y="183"/>
                </a:lnTo>
                <a:lnTo>
                  <a:pt x="90" y="190"/>
                </a:lnTo>
                <a:lnTo>
                  <a:pt x="88" y="195"/>
                </a:lnTo>
                <a:lnTo>
                  <a:pt x="88" y="198"/>
                </a:lnTo>
                <a:lnTo>
                  <a:pt x="88" y="202"/>
                </a:lnTo>
                <a:lnTo>
                  <a:pt x="90" y="205"/>
                </a:lnTo>
                <a:lnTo>
                  <a:pt x="95" y="207"/>
                </a:lnTo>
                <a:lnTo>
                  <a:pt x="103" y="208"/>
                </a:lnTo>
                <a:lnTo>
                  <a:pt x="115" y="207"/>
                </a:lnTo>
                <a:lnTo>
                  <a:pt x="220" y="205"/>
                </a:lnTo>
                <a:lnTo>
                  <a:pt x="331" y="202"/>
                </a:lnTo>
                <a:lnTo>
                  <a:pt x="466" y="200"/>
                </a:lnTo>
                <a:lnTo>
                  <a:pt x="613" y="198"/>
                </a:lnTo>
                <a:lnTo>
                  <a:pt x="756" y="200"/>
                </a:lnTo>
                <a:lnTo>
                  <a:pt x="884" y="203"/>
                </a:lnTo>
                <a:lnTo>
                  <a:pt x="941" y="207"/>
                </a:lnTo>
                <a:lnTo>
                  <a:pt x="987" y="210"/>
                </a:lnTo>
                <a:lnTo>
                  <a:pt x="992" y="210"/>
                </a:lnTo>
                <a:lnTo>
                  <a:pt x="999" y="210"/>
                </a:lnTo>
                <a:lnTo>
                  <a:pt x="1004" y="208"/>
                </a:lnTo>
                <a:lnTo>
                  <a:pt x="1007" y="203"/>
                </a:lnTo>
                <a:lnTo>
                  <a:pt x="1009" y="200"/>
                </a:lnTo>
                <a:lnTo>
                  <a:pt x="1009" y="195"/>
                </a:lnTo>
                <a:lnTo>
                  <a:pt x="1006" y="183"/>
                </a:lnTo>
                <a:lnTo>
                  <a:pt x="997" y="168"/>
                </a:lnTo>
                <a:lnTo>
                  <a:pt x="909" y="42"/>
                </a:lnTo>
                <a:lnTo>
                  <a:pt x="899" y="38"/>
                </a:lnTo>
                <a:lnTo>
                  <a:pt x="867" y="35"/>
                </a:lnTo>
                <a:lnTo>
                  <a:pt x="813" y="28"/>
                </a:lnTo>
                <a:lnTo>
                  <a:pt x="736" y="23"/>
                </a:lnTo>
                <a:lnTo>
                  <a:pt x="689" y="22"/>
                </a:lnTo>
                <a:lnTo>
                  <a:pt x="638" y="20"/>
                </a:lnTo>
                <a:lnTo>
                  <a:pt x="579" y="20"/>
                </a:lnTo>
                <a:lnTo>
                  <a:pt x="516" y="20"/>
                </a:lnTo>
                <a:lnTo>
                  <a:pt x="446" y="23"/>
                </a:lnTo>
                <a:lnTo>
                  <a:pt x="370" y="27"/>
                </a:lnTo>
                <a:lnTo>
                  <a:pt x="288" y="32"/>
                </a:lnTo>
                <a:lnTo>
                  <a:pt x="201" y="4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7" name="Freeform 511"/>
          <p:cNvSpPr>
            <a:spLocks/>
          </p:cNvSpPr>
          <p:nvPr/>
        </p:nvSpPr>
        <p:spPr bwMode="auto">
          <a:xfrm>
            <a:off x="5848350" y="5151438"/>
            <a:ext cx="1524000" cy="406400"/>
          </a:xfrm>
          <a:custGeom>
            <a:avLst/>
            <a:gdLst>
              <a:gd name="T0" fmla="*/ 55563 w 960"/>
              <a:gd name="T1" fmla="*/ 174625 h 256"/>
              <a:gd name="T2" fmla="*/ 52388 w 960"/>
              <a:gd name="T3" fmla="*/ 177800 h 256"/>
              <a:gd name="T4" fmla="*/ 55563 w 960"/>
              <a:gd name="T5" fmla="*/ 185738 h 256"/>
              <a:gd name="T6" fmla="*/ 61913 w 960"/>
              <a:gd name="T7" fmla="*/ 190500 h 256"/>
              <a:gd name="T8" fmla="*/ 73025 w 960"/>
              <a:gd name="T9" fmla="*/ 190500 h 256"/>
              <a:gd name="T10" fmla="*/ 96838 w 960"/>
              <a:gd name="T11" fmla="*/ 195263 h 256"/>
              <a:gd name="T12" fmla="*/ 123825 w 960"/>
              <a:gd name="T13" fmla="*/ 190500 h 256"/>
              <a:gd name="T14" fmla="*/ 139700 w 960"/>
              <a:gd name="T15" fmla="*/ 179388 h 256"/>
              <a:gd name="T16" fmla="*/ 144463 w 960"/>
              <a:gd name="T17" fmla="*/ 163513 h 256"/>
              <a:gd name="T18" fmla="*/ 125413 w 960"/>
              <a:gd name="T19" fmla="*/ 76200 h 256"/>
              <a:gd name="T20" fmla="*/ 125413 w 960"/>
              <a:gd name="T21" fmla="*/ 74613 h 256"/>
              <a:gd name="T22" fmla="*/ 131763 w 960"/>
              <a:gd name="T23" fmla="*/ 63500 h 256"/>
              <a:gd name="T24" fmla="*/ 147638 w 960"/>
              <a:gd name="T25" fmla="*/ 58738 h 256"/>
              <a:gd name="T26" fmla="*/ 157163 w 960"/>
              <a:gd name="T27" fmla="*/ 58738 h 256"/>
              <a:gd name="T28" fmla="*/ 179388 w 960"/>
              <a:gd name="T29" fmla="*/ 58738 h 256"/>
              <a:gd name="T30" fmla="*/ 204788 w 960"/>
              <a:gd name="T31" fmla="*/ 74613 h 256"/>
              <a:gd name="T32" fmla="*/ 234950 w 960"/>
              <a:gd name="T33" fmla="*/ 122238 h 256"/>
              <a:gd name="T34" fmla="*/ 290513 w 960"/>
              <a:gd name="T35" fmla="*/ 263525 h 256"/>
              <a:gd name="T36" fmla="*/ 292100 w 960"/>
              <a:gd name="T37" fmla="*/ 266700 h 256"/>
              <a:gd name="T38" fmla="*/ 338138 w 960"/>
              <a:gd name="T39" fmla="*/ 279400 h 256"/>
              <a:gd name="T40" fmla="*/ 390525 w 960"/>
              <a:gd name="T41" fmla="*/ 282575 h 256"/>
              <a:gd name="T42" fmla="*/ 498475 w 960"/>
              <a:gd name="T43" fmla="*/ 285750 h 256"/>
              <a:gd name="T44" fmla="*/ 1017588 w 960"/>
              <a:gd name="T45" fmla="*/ 287338 h 256"/>
              <a:gd name="T46" fmla="*/ 1204913 w 960"/>
              <a:gd name="T47" fmla="*/ 279400 h 256"/>
              <a:gd name="T48" fmla="*/ 1208088 w 960"/>
              <a:gd name="T49" fmla="*/ 279400 h 256"/>
              <a:gd name="T50" fmla="*/ 1231900 w 960"/>
              <a:gd name="T51" fmla="*/ 263525 h 256"/>
              <a:gd name="T52" fmla="*/ 1241425 w 960"/>
              <a:gd name="T53" fmla="*/ 242888 h 256"/>
              <a:gd name="T54" fmla="*/ 1309688 w 960"/>
              <a:gd name="T55" fmla="*/ 82550 h 256"/>
              <a:gd name="T56" fmla="*/ 1317625 w 960"/>
              <a:gd name="T57" fmla="*/ 71438 h 256"/>
              <a:gd name="T58" fmla="*/ 1331913 w 960"/>
              <a:gd name="T59" fmla="*/ 63500 h 256"/>
              <a:gd name="T60" fmla="*/ 1360488 w 960"/>
              <a:gd name="T61" fmla="*/ 63500 h 256"/>
              <a:gd name="T62" fmla="*/ 1397000 w 960"/>
              <a:gd name="T63" fmla="*/ 63500 h 256"/>
              <a:gd name="T64" fmla="*/ 1403350 w 960"/>
              <a:gd name="T65" fmla="*/ 68263 h 256"/>
              <a:gd name="T66" fmla="*/ 1397000 w 960"/>
              <a:gd name="T67" fmla="*/ 98425 h 256"/>
              <a:gd name="T68" fmla="*/ 1379538 w 960"/>
              <a:gd name="T69" fmla="*/ 166688 h 256"/>
              <a:gd name="T70" fmla="*/ 1376363 w 960"/>
              <a:gd name="T71" fmla="*/ 177800 h 256"/>
              <a:gd name="T72" fmla="*/ 1381125 w 960"/>
              <a:gd name="T73" fmla="*/ 190500 h 256"/>
              <a:gd name="T74" fmla="*/ 1408113 w 960"/>
              <a:gd name="T75" fmla="*/ 195263 h 256"/>
              <a:gd name="T76" fmla="*/ 1431925 w 960"/>
              <a:gd name="T77" fmla="*/ 195263 h 256"/>
              <a:gd name="T78" fmla="*/ 1474788 w 960"/>
              <a:gd name="T79" fmla="*/ 193675 h 256"/>
              <a:gd name="T80" fmla="*/ 1468438 w 960"/>
              <a:gd name="T81" fmla="*/ 158750 h 256"/>
              <a:gd name="T82" fmla="*/ 1452563 w 960"/>
              <a:gd name="T83" fmla="*/ 68263 h 256"/>
              <a:gd name="T84" fmla="*/ 1458913 w 960"/>
              <a:gd name="T85" fmla="*/ 68263 h 256"/>
              <a:gd name="T86" fmla="*/ 1466850 w 960"/>
              <a:gd name="T87" fmla="*/ 60325 h 256"/>
              <a:gd name="T88" fmla="*/ 1471613 w 960"/>
              <a:gd name="T89" fmla="*/ 39688 h 256"/>
              <a:gd name="T90" fmla="*/ 1463675 w 960"/>
              <a:gd name="T91" fmla="*/ 0 h 256"/>
              <a:gd name="T92" fmla="*/ 1476375 w 960"/>
              <a:gd name="T93" fmla="*/ 44450 h 256"/>
              <a:gd name="T94" fmla="*/ 1506538 w 960"/>
              <a:gd name="T95" fmla="*/ 153988 h 256"/>
              <a:gd name="T96" fmla="*/ 1522413 w 960"/>
              <a:gd name="T97" fmla="*/ 250825 h 256"/>
              <a:gd name="T98" fmla="*/ 1522413 w 960"/>
              <a:gd name="T99" fmla="*/ 311150 h 256"/>
              <a:gd name="T100" fmla="*/ 1514475 w 960"/>
              <a:gd name="T101" fmla="*/ 365125 h 256"/>
              <a:gd name="T102" fmla="*/ 1503363 w 960"/>
              <a:gd name="T103" fmla="*/ 385763 h 256"/>
              <a:gd name="T104" fmla="*/ 882650 w 960"/>
              <a:gd name="T105" fmla="*/ 404813 h 256"/>
              <a:gd name="T106" fmla="*/ 736600 w 960"/>
              <a:gd name="T107" fmla="*/ 406400 h 256"/>
              <a:gd name="T108" fmla="*/ 395288 w 960"/>
              <a:gd name="T109" fmla="*/ 401638 h 256"/>
              <a:gd name="T110" fmla="*/ 152400 w 960"/>
              <a:gd name="T111" fmla="*/ 393700 h 256"/>
              <a:gd name="T112" fmla="*/ 41275 w 960"/>
              <a:gd name="T113" fmla="*/ 382588 h 256"/>
              <a:gd name="T114" fmla="*/ 4763 w 960"/>
              <a:gd name="T115" fmla="*/ 385763 h 256"/>
              <a:gd name="T116" fmla="*/ 1588 w 960"/>
              <a:gd name="T117" fmla="*/ 239713 h 256"/>
              <a:gd name="T118" fmla="*/ 44450 w 960"/>
              <a:gd name="T119" fmla="*/ 34925 h 256"/>
              <a:gd name="T120" fmla="*/ 49213 w 960"/>
              <a:gd name="T121" fmla="*/ 47625 h 256"/>
              <a:gd name="T122" fmla="*/ 57150 w 960"/>
              <a:gd name="T123" fmla="*/ 58738 h 256"/>
              <a:gd name="T124" fmla="*/ 76200 w 960"/>
              <a:gd name="T125" fmla="*/ 63500 h 25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960"/>
              <a:gd name="T190" fmla="*/ 0 h 256"/>
              <a:gd name="T191" fmla="*/ 960 w 960"/>
              <a:gd name="T192" fmla="*/ 256 h 25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960" h="256">
                <a:moveTo>
                  <a:pt x="48" y="40"/>
                </a:moveTo>
                <a:lnTo>
                  <a:pt x="35" y="110"/>
                </a:lnTo>
                <a:lnTo>
                  <a:pt x="33" y="112"/>
                </a:lnTo>
                <a:lnTo>
                  <a:pt x="33" y="115"/>
                </a:lnTo>
                <a:lnTo>
                  <a:pt x="35" y="117"/>
                </a:lnTo>
                <a:lnTo>
                  <a:pt x="36" y="118"/>
                </a:lnTo>
                <a:lnTo>
                  <a:pt x="39" y="120"/>
                </a:lnTo>
                <a:lnTo>
                  <a:pt x="46" y="120"/>
                </a:lnTo>
                <a:lnTo>
                  <a:pt x="53" y="122"/>
                </a:lnTo>
                <a:lnTo>
                  <a:pt x="61" y="123"/>
                </a:lnTo>
                <a:lnTo>
                  <a:pt x="69" y="122"/>
                </a:lnTo>
                <a:lnTo>
                  <a:pt x="78" y="120"/>
                </a:lnTo>
                <a:lnTo>
                  <a:pt x="84" y="117"/>
                </a:lnTo>
                <a:lnTo>
                  <a:pt x="88" y="113"/>
                </a:lnTo>
                <a:lnTo>
                  <a:pt x="89" y="108"/>
                </a:lnTo>
                <a:lnTo>
                  <a:pt x="91" y="103"/>
                </a:lnTo>
                <a:lnTo>
                  <a:pt x="91" y="97"/>
                </a:lnTo>
                <a:lnTo>
                  <a:pt x="79" y="48"/>
                </a:lnTo>
                <a:lnTo>
                  <a:pt x="79" y="47"/>
                </a:lnTo>
                <a:lnTo>
                  <a:pt x="81" y="42"/>
                </a:lnTo>
                <a:lnTo>
                  <a:pt x="83" y="40"/>
                </a:lnTo>
                <a:lnTo>
                  <a:pt x="86" y="38"/>
                </a:lnTo>
                <a:lnTo>
                  <a:pt x="93" y="37"/>
                </a:lnTo>
                <a:lnTo>
                  <a:pt x="99" y="37"/>
                </a:lnTo>
                <a:lnTo>
                  <a:pt x="106" y="37"/>
                </a:lnTo>
                <a:lnTo>
                  <a:pt x="113" y="37"/>
                </a:lnTo>
                <a:lnTo>
                  <a:pt x="121" y="40"/>
                </a:lnTo>
                <a:lnTo>
                  <a:pt x="129" y="47"/>
                </a:lnTo>
                <a:lnTo>
                  <a:pt x="139" y="58"/>
                </a:lnTo>
                <a:lnTo>
                  <a:pt x="148" y="77"/>
                </a:lnTo>
                <a:lnTo>
                  <a:pt x="154" y="100"/>
                </a:lnTo>
                <a:lnTo>
                  <a:pt x="183" y="166"/>
                </a:lnTo>
                <a:lnTo>
                  <a:pt x="184" y="168"/>
                </a:lnTo>
                <a:lnTo>
                  <a:pt x="194" y="171"/>
                </a:lnTo>
                <a:lnTo>
                  <a:pt x="213" y="176"/>
                </a:lnTo>
                <a:lnTo>
                  <a:pt x="228" y="176"/>
                </a:lnTo>
                <a:lnTo>
                  <a:pt x="246" y="178"/>
                </a:lnTo>
                <a:lnTo>
                  <a:pt x="314" y="180"/>
                </a:lnTo>
                <a:lnTo>
                  <a:pt x="469" y="181"/>
                </a:lnTo>
                <a:lnTo>
                  <a:pt x="641" y="181"/>
                </a:lnTo>
                <a:lnTo>
                  <a:pt x="711" y="180"/>
                </a:lnTo>
                <a:lnTo>
                  <a:pt x="759" y="176"/>
                </a:lnTo>
                <a:lnTo>
                  <a:pt x="761" y="176"/>
                </a:lnTo>
                <a:lnTo>
                  <a:pt x="767" y="173"/>
                </a:lnTo>
                <a:lnTo>
                  <a:pt x="776" y="166"/>
                </a:lnTo>
                <a:lnTo>
                  <a:pt x="779" y="161"/>
                </a:lnTo>
                <a:lnTo>
                  <a:pt x="782" y="153"/>
                </a:lnTo>
                <a:lnTo>
                  <a:pt x="825" y="52"/>
                </a:lnTo>
                <a:lnTo>
                  <a:pt x="825" y="50"/>
                </a:lnTo>
                <a:lnTo>
                  <a:pt x="830" y="45"/>
                </a:lnTo>
                <a:lnTo>
                  <a:pt x="834" y="42"/>
                </a:lnTo>
                <a:lnTo>
                  <a:pt x="839" y="40"/>
                </a:lnTo>
                <a:lnTo>
                  <a:pt x="847" y="40"/>
                </a:lnTo>
                <a:lnTo>
                  <a:pt x="857" y="40"/>
                </a:lnTo>
                <a:lnTo>
                  <a:pt x="880" y="40"/>
                </a:lnTo>
                <a:lnTo>
                  <a:pt x="882" y="40"/>
                </a:lnTo>
                <a:lnTo>
                  <a:pt x="884" y="43"/>
                </a:lnTo>
                <a:lnTo>
                  <a:pt x="884" y="50"/>
                </a:lnTo>
                <a:lnTo>
                  <a:pt x="880" y="62"/>
                </a:lnTo>
                <a:lnTo>
                  <a:pt x="869" y="105"/>
                </a:lnTo>
                <a:lnTo>
                  <a:pt x="867" y="108"/>
                </a:lnTo>
                <a:lnTo>
                  <a:pt x="867" y="112"/>
                </a:lnTo>
                <a:lnTo>
                  <a:pt x="867" y="115"/>
                </a:lnTo>
                <a:lnTo>
                  <a:pt x="870" y="120"/>
                </a:lnTo>
                <a:lnTo>
                  <a:pt x="877" y="122"/>
                </a:lnTo>
                <a:lnTo>
                  <a:pt x="887" y="123"/>
                </a:lnTo>
                <a:lnTo>
                  <a:pt x="902" y="123"/>
                </a:lnTo>
                <a:lnTo>
                  <a:pt x="932" y="122"/>
                </a:lnTo>
                <a:lnTo>
                  <a:pt x="929" y="122"/>
                </a:lnTo>
                <a:lnTo>
                  <a:pt x="925" y="100"/>
                </a:lnTo>
                <a:lnTo>
                  <a:pt x="922" y="75"/>
                </a:lnTo>
                <a:lnTo>
                  <a:pt x="915" y="43"/>
                </a:lnTo>
                <a:lnTo>
                  <a:pt x="919" y="43"/>
                </a:lnTo>
                <a:lnTo>
                  <a:pt x="922" y="42"/>
                </a:lnTo>
                <a:lnTo>
                  <a:pt x="924" y="38"/>
                </a:lnTo>
                <a:lnTo>
                  <a:pt x="925" y="33"/>
                </a:lnTo>
                <a:lnTo>
                  <a:pt x="927" y="25"/>
                </a:lnTo>
                <a:lnTo>
                  <a:pt x="925" y="15"/>
                </a:lnTo>
                <a:lnTo>
                  <a:pt x="922" y="0"/>
                </a:lnTo>
                <a:lnTo>
                  <a:pt x="930" y="28"/>
                </a:lnTo>
                <a:lnTo>
                  <a:pt x="940" y="60"/>
                </a:lnTo>
                <a:lnTo>
                  <a:pt x="949" y="97"/>
                </a:lnTo>
                <a:lnTo>
                  <a:pt x="957" y="138"/>
                </a:lnTo>
                <a:lnTo>
                  <a:pt x="959" y="158"/>
                </a:lnTo>
                <a:lnTo>
                  <a:pt x="960" y="178"/>
                </a:lnTo>
                <a:lnTo>
                  <a:pt x="959" y="196"/>
                </a:lnTo>
                <a:lnTo>
                  <a:pt x="957" y="213"/>
                </a:lnTo>
                <a:lnTo>
                  <a:pt x="954" y="230"/>
                </a:lnTo>
                <a:lnTo>
                  <a:pt x="947" y="243"/>
                </a:lnTo>
                <a:lnTo>
                  <a:pt x="721" y="250"/>
                </a:lnTo>
                <a:lnTo>
                  <a:pt x="556" y="255"/>
                </a:lnTo>
                <a:lnTo>
                  <a:pt x="464" y="256"/>
                </a:lnTo>
                <a:lnTo>
                  <a:pt x="398" y="255"/>
                </a:lnTo>
                <a:lnTo>
                  <a:pt x="249" y="253"/>
                </a:lnTo>
                <a:lnTo>
                  <a:pt x="169" y="251"/>
                </a:lnTo>
                <a:lnTo>
                  <a:pt x="96" y="248"/>
                </a:lnTo>
                <a:lnTo>
                  <a:pt x="43" y="245"/>
                </a:lnTo>
                <a:lnTo>
                  <a:pt x="26" y="241"/>
                </a:lnTo>
                <a:lnTo>
                  <a:pt x="18" y="240"/>
                </a:lnTo>
                <a:lnTo>
                  <a:pt x="3" y="243"/>
                </a:lnTo>
                <a:lnTo>
                  <a:pt x="0" y="208"/>
                </a:lnTo>
                <a:lnTo>
                  <a:pt x="1" y="151"/>
                </a:lnTo>
                <a:lnTo>
                  <a:pt x="28" y="22"/>
                </a:lnTo>
                <a:lnTo>
                  <a:pt x="28" y="25"/>
                </a:lnTo>
                <a:lnTo>
                  <a:pt x="31" y="30"/>
                </a:lnTo>
                <a:lnTo>
                  <a:pt x="33" y="33"/>
                </a:lnTo>
                <a:lnTo>
                  <a:pt x="36" y="37"/>
                </a:lnTo>
                <a:lnTo>
                  <a:pt x="41" y="40"/>
                </a:lnTo>
                <a:lnTo>
                  <a:pt x="48" y="4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8" name="Freeform 512"/>
          <p:cNvSpPr>
            <a:spLocks/>
          </p:cNvSpPr>
          <p:nvPr/>
        </p:nvSpPr>
        <p:spPr bwMode="auto">
          <a:xfrm>
            <a:off x="6186488" y="5035550"/>
            <a:ext cx="830262" cy="179388"/>
          </a:xfrm>
          <a:custGeom>
            <a:avLst/>
            <a:gdLst>
              <a:gd name="T0" fmla="*/ 827087 w 523"/>
              <a:gd name="T1" fmla="*/ 139700 h 113"/>
              <a:gd name="T2" fmla="*/ 827087 w 523"/>
              <a:gd name="T3" fmla="*/ 139700 h 113"/>
              <a:gd name="T4" fmla="*/ 827087 w 523"/>
              <a:gd name="T5" fmla="*/ 147638 h 113"/>
              <a:gd name="T6" fmla="*/ 827087 w 523"/>
              <a:gd name="T7" fmla="*/ 160338 h 113"/>
              <a:gd name="T8" fmla="*/ 823912 w 523"/>
              <a:gd name="T9" fmla="*/ 166688 h 113"/>
              <a:gd name="T10" fmla="*/ 822325 w 523"/>
              <a:gd name="T11" fmla="*/ 171450 h 113"/>
              <a:gd name="T12" fmla="*/ 815975 w 523"/>
              <a:gd name="T13" fmla="*/ 176213 h 113"/>
              <a:gd name="T14" fmla="*/ 811212 w 523"/>
              <a:gd name="T15" fmla="*/ 176213 h 113"/>
              <a:gd name="T16" fmla="*/ 39687 w 523"/>
              <a:gd name="T17" fmla="*/ 179388 h 113"/>
              <a:gd name="T18" fmla="*/ 39687 w 523"/>
              <a:gd name="T19" fmla="*/ 179388 h 113"/>
              <a:gd name="T20" fmla="*/ 23812 w 523"/>
              <a:gd name="T21" fmla="*/ 179388 h 113"/>
              <a:gd name="T22" fmla="*/ 12700 w 523"/>
              <a:gd name="T23" fmla="*/ 179388 h 113"/>
              <a:gd name="T24" fmla="*/ 7937 w 523"/>
              <a:gd name="T25" fmla="*/ 176213 h 113"/>
              <a:gd name="T26" fmla="*/ 1587 w 523"/>
              <a:gd name="T27" fmla="*/ 174625 h 113"/>
              <a:gd name="T28" fmla="*/ 0 w 523"/>
              <a:gd name="T29" fmla="*/ 168275 h 113"/>
              <a:gd name="T30" fmla="*/ 0 w 523"/>
              <a:gd name="T31" fmla="*/ 163513 h 113"/>
              <a:gd name="T32" fmla="*/ 1587 w 523"/>
              <a:gd name="T33" fmla="*/ 31750 h 113"/>
              <a:gd name="T34" fmla="*/ 1587 w 523"/>
              <a:gd name="T35" fmla="*/ 31750 h 113"/>
              <a:gd name="T36" fmla="*/ 1587 w 523"/>
              <a:gd name="T37" fmla="*/ 17463 h 113"/>
              <a:gd name="T38" fmla="*/ 1587 w 523"/>
              <a:gd name="T39" fmla="*/ 9525 h 113"/>
              <a:gd name="T40" fmla="*/ 7937 w 523"/>
              <a:gd name="T41" fmla="*/ 4763 h 113"/>
              <a:gd name="T42" fmla="*/ 17462 w 523"/>
              <a:gd name="T43" fmla="*/ 4763 h 113"/>
              <a:gd name="T44" fmla="*/ 792162 w 523"/>
              <a:gd name="T45" fmla="*/ 0 h 113"/>
              <a:gd name="T46" fmla="*/ 792162 w 523"/>
              <a:gd name="T47" fmla="*/ 0 h 113"/>
              <a:gd name="T48" fmla="*/ 806450 w 523"/>
              <a:gd name="T49" fmla="*/ 0 h 113"/>
              <a:gd name="T50" fmla="*/ 819150 w 523"/>
              <a:gd name="T51" fmla="*/ 1588 h 113"/>
              <a:gd name="T52" fmla="*/ 822325 w 523"/>
              <a:gd name="T53" fmla="*/ 4763 h 113"/>
              <a:gd name="T54" fmla="*/ 827087 w 523"/>
              <a:gd name="T55" fmla="*/ 7938 h 113"/>
              <a:gd name="T56" fmla="*/ 827087 w 523"/>
              <a:gd name="T57" fmla="*/ 12700 h 113"/>
              <a:gd name="T58" fmla="*/ 830262 w 523"/>
              <a:gd name="T59" fmla="*/ 17463 h 113"/>
              <a:gd name="T60" fmla="*/ 827087 w 523"/>
              <a:gd name="T61" fmla="*/ 139700 h 11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23"/>
              <a:gd name="T94" fmla="*/ 0 h 113"/>
              <a:gd name="T95" fmla="*/ 523 w 523"/>
              <a:gd name="T96" fmla="*/ 113 h 11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23" h="113">
                <a:moveTo>
                  <a:pt x="521" y="88"/>
                </a:moveTo>
                <a:lnTo>
                  <a:pt x="521" y="88"/>
                </a:lnTo>
                <a:lnTo>
                  <a:pt x="521" y="93"/>
                </a:lnTo>
                <a:lnTo>
                  <a:pt x="521" y="101"/>
                </a:lnTo>
                <a:lnTo>
                  <a:pt x="519" y="105"/>
                </a:lnTo>
                <a:lnTo>
                  <a:pt x="518" y="108"/>
                </a:lnTo>
                <a:lnTo>
                  <a:pt x="514" y="111"/>
                </a:lnTo>
                <a:lnTo>
                  <a:pt x="511" y="111"/>
                </a:lnTo>
                <a:lnTo>
                  <a:pt x="25" y="113"/>
                </a:lnTo>
                <a:lnTo>
                  <a:pt x="15" y="113"/>
                </a:lnTo>
                <a:lnTo>
                  <a:pt x="8" y="113"/>
                </a:lnTo>
                <a:lnTo>
                  <a:pt x="5" y="111"/>
                </a:lnTo>
                <a:lnTo>
                  <a:pt x="1" y="110"/>
                </a:lnTo>
                <a:lnTo>
                  <a:pt x="0" y="106"/>
                </a:lnTo>
                <a:lnTo>
                  <a:pt x="0" y="103"/>
                </a:lnTo>
                <a:lnTo>
                  <a:pt x="1" y="20"/>
                </a:lnTo>
                <a:lnTo>
                  <a:pt x="1" y="11"/>
                </a:lnTo>
                <a:lnTo>
                  <a:pt x="1" y="6"/>
                </a:lnTo>
                <a:lnTo>
                  <a:pt x="5" y="3"/>
                </a:lnTo>
                <a:lnTo>
                  <a:pt x="11" y="3"/>
                </a:lnTo>
                <a:lnTo>
                  <a:pt x="499" y="0"/>
                </a:lnTo>
                <a:lnTo>
                  <a:pt x="508" y="0"/>
                </a:lnTo>
                <a:lnTo>
                  <a:pt x="516" y="1"/>
                </a:lnTo>
                <a:lnTo>
                  <a:pt x="518" y="3"/>
                </a:lnTo>
                <a:lnTo>
                  <a:pt x="521" y="5"/>
                </a:lnTo>
                <a:lnTo>
                  <a:pt x="521" y="8"/>
                </a:lnTo>
                <a:lnTo>
                  <a:pt x="523" y="11"/>
                </a:lnTo>
                <a:lnTo>
                  <a:pt x="521" y="88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9" name="Freeform 513"/>
          <p:cNvSpPr>
            <a:spLocks/>
          </p:cNvSpPr>
          <p:nvPr/>
        </p:nvSpPr>
        <p:spPr bwMode="auto">
          <a:xfrm>
            <a:off x="5535613" y="4532313"/>
            <a:ext cx="344487" cy="384175"/>
          </a:xfrm>
          <a:custGeom>
            <a:avLst/>
            <a:gdLst>
              <a:gd name="T0" fmla="*/ 266700 w 217"/>
              <a:gd name="T1" fmla="*/ 69850 h 242"/>
              <a:gd name="T2" fmla="*/ 266700 w 217"/>
              <a:gd name="T3" fmla="*/ 69850 h 242"/>
              <a:gd name="T4" fmla="*/ 261937 w 217"/>
              <a:gd name="T5" fmla="*/ 39688 h 242"/>
              <a:gd name="T6" fmla="*/ 257175 w 217"/>
              <a:gd name="T7" fmla="*/ 3175 h 242"/>
              <a:gd name="T8" fmla="*/ 257175 w 217"/>
              <a:gd name="T9" fmla="*/ 3175 h 242"/>
              <a:gd name="T10" fmla="*/ 257175 w 217"/>
              <a:gd name="T11" fmla="*/ 3175 h 242"/>
              <a:gd name="T12" fmla="*/ 257175 w 217"/>
              <a:gd name="T13" fmla="*/ 3175 h 242"/>
              <a:gd name="T14" fmla="*/ 254000 w 217"/>
              <a:gd name="T15" fmla="*/ 0 h 242"/>
              <a:gd name="T16" fmla="*/ 250825 w 217"/>
              <a:gd name="T17" fmla="*/ 3175 h 242"/>
              <a:gd name="T18" fmla="*/ 238125 w 217"/>
              <a:gd name="T19" fmla="*/ 7938 h 242"/>
              <a:gd name="T20" fmla="*/ 219075 w 217"/>
              <a:gd name="T21" fmla="*/ 19050 h 242"/>
              <a:gd name="T22" fmla="*/ 219075 w 217"/>
              <a:gd name="T23" fmla="*/ 19050 h 242"/>
              <a:gd name="T24" fmla="*/ 193675 w 217"/>
              <a:gd name="T25" fmla="*/ 42863 h 242"/>
              <a:gd name="T26" fmla="*/ 171450 w 217"/>
              <a:gd name="T27" fmla="*/ 61913 h 242"/>
              <a:gd name="T28" fmla="*/ 161925 w 217"/>
              <a:gd name="T29" fmla="*/ 66675 h 242"/>
              <a:gd name="T30" fmla="*/ 153987 w 217"/>
              <a:gd name="T31" fmla="*/ 69850 h 242"/>
              <a:gd name="T32" fmla="*/ 153987 w 217"/>
              <a:gd name="T33" fmla="*/ 69850 h 242"/>
              <a:gd name="T34" fmla="*/ 146050 w 217"/>
              <a:gd name="T35" fmla="*/ 74613 h 242"/>
              <a:gd name="T36" fmla="*/ 130175 w 217"/>
              <a:gd name="T37" fmla="*/ 95250 h 242"/>
              <a:gd name="T38" fmla="*/ 119062 w 217"/>
              <a:gd name="T39" fmla="*/ 109538 h 242"/>
              <a:gd name="T40" fmla="*/ 111125 w 217"/>
              <a:gd name="T41" fmla="*/ 125413 h 242"/>
              <a:gd name="T42" fmla="*/ 103187 w 217"/>
              <a:gd name="T43" fmla="*/ 146050 h 242"/>
              <a:gd name="T44" fmla="*/ 100012 w 217"/>
              <a:gd name="T45" fmla="*/ 166688 h 242"/>
              <a:gd name="T46" fmla="*/ 100012 w 217"/>
              <a:gd name="T47" fmla="*/ 166688 h 242"/>
              <a:gd name="T48" fmla="*/ 98425 w 217"/>
              <a:gd name="T49" fmla="*/ 174625 h 242"/>
              <a:gd name="T50" fmla="*/ 95250 w 217"/>
              <a:gd name="T51" fmla="*/ 185738 h 242"/>
              <a:gd name="T52" fmla="*/ 92075 w 217"/>
              <a:gd name="T53" fmla="*/ 193675 h 242"/>
              <a:gd name="T54" fmla="*/ 84137 w 217"/>
              <a:gd name="T55" fmla="*/ 201613 h 242"/>
              <a:gd name="T56" fmla="*/ 74612 w 217"/>
              <a:gd name="T57" fmla="*/ 209550 h 242"/>
              <a:gd name="T58" fmla="*/ 63500 w 217"/>
              <a:gd name="T59" fmla="*/ 211138 h 242"/>
              <a:gd name="T60" fmla="*/ 44450 w 217"/>
              <a:gd name="T61" fmla="*/ 209550 h 242"/>
              <a:gd name="T62" fmla="*/ 0 w 217"/>
              <a:gd name="T63" fmla="*/ 203200 h 242"/>
              <a:gd name="T64" fmla="*/ 0 w 217"/>
              <a:gd name="T65" fmla="*/ 203200 h 242"/>
              <a:gd name="T66" fmla="*/ 0 w 217"/>
              <a:gd name="T67" fmla="*/ 217488 h 242"/>
              <a:gd name="T68" fmla="*/ 0 w 217"/>
              <a:gd name="T69" fmla="*/ 233363 h 242"/>
              <a:gd name="T70" fmla="*/ 3175 w 217"/>
              <a:gd name="T71" fmla="*/ 250825 h 242"/>
              <a:gd name="T72" fmla="*/ 7937 w 217"/>
              <a:gd name="T73" fmla="*/ 269875 h 242"/>
              <a:gd name="T74" fmla="*/ 19050 w 217"/>
              <a:gd name="T75" fmla="*/ 288925 h 242"/>
              <a:gd name="T76" fmla="*/ 23812 w 217"/>
              <a:gd name="T77" fmla="*/ 298450 h 242"/>
              <a:gd name="T78" fmla="*/ 34925 w 217"/>
              <a:gd name="T79" fmla="*/ 306388 h 242"/>
              <a:gd name="T80" fmla="*/ 44450 w 217"/>
              <a:gd name="T81" fmla="*/ 312738 h 242"/>
              <a:gd name="T82" fmla="*/ 55562 w 217"/>
              <a:gd name="T83" fmla="*/ 317500 h 242"/>
              <a:gd name="T84" fmla="*/ 314325 w 217"/>
              <a:gd name="T85" fmla="*/ 381000 h 242"/>
              <a:gd name="T86" fmla="*/ 314325 w 217"/>
              <a:gd name="T87" fmla="*/ 381000 h 242"/>
              <a:gd name="T88" fmla="*/ 320675 w 217"/>
              <a:gd name="T89" fmla="*/ 384175 h 242"/>
              <a:gd name="T90" fmla="*/ 328612 w 217"/>
              <a:gd name="T91" fmla="*/ 384175 h 242"/>
              <a:gd name="T92" fmla="*/ 333375 w 217"/>
              <a:gd name="T93" fmla="*/ 381000 h 242"/>
              <a:gd name="T94" fmla="*/ 341312 w 217"/>
              <a:gd name="T95" fmla="*/ 377825 h 242"/>
              <a:gd name="T96" fmla="*/ 344487 w 217"/>
              <a:gd name="T97" fmla="*/ 369888 h 242"/>
              <a:gd name="T98" fmla="*/ 344487 w 217"/>
              <a:gd name="T99" fmla="*/ 360363 h 242"/>
              <a:gd name="T100" fmla="*/ 341312 w 217"/>
              <a:gd name="T101" fmla="*/ 341313 h 242"/>
              <a:gd name="T102" fmla="*/ 341312 w 217"/>
              <a:gd name="T103" fmla="*/ 341313 h 242"/>
              <a:gd name="T104" fmla="*/ 322262 w 217"/>
              <a:gd name="T105" fmla="*/ 274638 h 242"/>
              <a:gd name="T106" fmla="*/ 298450 w 217"/>
              <a:gd name="T107" fmla="*/ 185738 h 242"/>
              <a:gd name="T108" fmla="*/ 266700 w 217"/>
              <a:gd name="T109" fmla="*/ 69850 h 242"/>
              <a:gd name="T110" fmla="*/ 266700 w 217"/>
              <a:gd name="T111" fmla="*/ 69850 h 24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17"/>
              <a:gd name="T169" fmla="*/ 0 h 242"/>
              <a:gd name="T170" fmla="*/ 217 w 217"/>
              <a:gd name="T171" fmla="*/ 242 h 242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17" h="242">
                <a:moveTo>
                  <a:pt x="168" y="44"/>
                </a:moveTo>
                <a:lnTo>
                  <a:pt x="168" y="44"/>
                </a:lnTo>
                <a:lnTo>
                  <a:pt x="165" y="25"/>
                </a:lnTo>
                <a:lnTo>
                  <a:pt x="162" y="2"/>
                </a:lnTo>
                <a:lnTo>
                  <a:pt x="160" y="0"/>
                </a:lnTo>
                <a:lnTo>
                  <a:pt x="158" y="2"/>
                </a:lnTo>
                <a:lnTo>
                  <a:pt x="150" y="5"/>
                </a:lnTo>
                <a:lnTo>
                  <a:pt x="138" y="12"/>
                </a:lnTo>
                <a:lnTo>
                  <a:pt x="122" y="27"/>
                </a:lnTo>
                <a:lnTo>
                  <a:pt x="108" y="39"/>
                </a:lnTo>
                <a:lnTo>
                  <a:pt x="102" y="42"/>
                </a:lnTo>
                <a:lnTo>
                  <a:pt x="97" y="44"/>
                </a:lnTo>
                <a:lnTo>
                  <a:pt x="92" y="47"/>
                </a:lnTo>
                <a:lnTo>
                  <a:pt x="82" y="60"/>
                </a:lnTo>
                <a:lnTo>
                  <a:pt x="75" y="69"/>
                </a:lnTo>
                <a:lnTo>
                  <a:pt x="70" y="79"/>
                </a:lnTo>
                <a:lnTo>
                  <a:pt x="65" y="92"/>
                </a:lnTo>
                <a:lnTo>
                  <a:pt x="63" y="105"/>
                </a:lnTo>
                <a:lnTo>
                  <a:pt x="62" y="110"/>
                </a:lnTo>
                <a:lnTo>
                  <a:pt x="60" y="117"/>
                </a:lnTo>
                <a:lnTo>
                  <a:pt x="58" y="122"/>
                </a:lnTo>
                <a:lnTo>
                  <a:pt x="53" y="127"/>
                </a:lnTo>
                <a:lnTo>
                  <a:pt x="47" y="132"/>
                </a:lnTo>
                <a:lnTo>
                  <a:pt x="40" y="133"/>
                </a:lnTo>
                <a:lnTo>
                  <a:pt x="28" y="132"/>
                </a:lnTo>
                <a:lnTo>
                  <a:pt x="0" y="128"/>
                </a:lnTo>
                <a:lnTo>
                  <a:pt x="0" y="137"/>
                </a:lnTo>
                <a:lnTo>
                  <a:pt x="0" y="147"/>
                </a:lnTo>
                <a:lnTo>
                  <a:pt x="2" y="158"/>
                </a:lnTo>
                <a:lnTo>
                  <a:pt x="5" y="170"/>
                </a:lnTo>
                <a:lnTo>
                  <a:pt x="12" y="182"/>
                </a:lnTo>
                <a:lnTo>
                  <a:pt x="15" y="188"/>
                </a:lnTo>
                <a:lnTo>
                  <a:pt x="22" y="193"/>
                </a:lnTo>
                <a:lnTo>
                  <a:pt x="28" y="197"/>
                </a:lnTo>
                <a:lnTo>
                  <a:pt x="35" y="200"/>
                </a:lnTo>
                <a:lnTo>
                  <a:pt x="198" y="240"/>
                </a:lnTo>
                <a:lnTo>
                  <a:pt x="202" y="242"/>
                </a:lnTo>
                <a:lnTo>
                  <a:pt x="207" y="242"/>
                </a:lnTo>
                <a:lnTo>
                  <a:pt x="210" y="240"/>
                </a:lnTo>
                <a:lnTo>
                  <a:pt x="215" y="238"/>
                </a:lnTo>
                <a:lnTo>
                  <a:pt x="217" y="233"/>
                </a:lnTo>
                <a:lnTo>
                  <a:pt x="217" y="227"/>
                </a:lnTo>
                <a:lnTo>
                  <a:pt x="215" y="215"/>
                </a:lnTo>
                <a:lnTo>
                  <a:pt x="203" y="173"/>
                </a:lnTo>
                <a:lnTo>
                  <a:pt x="188" y="117"/>
                </a:lnTo>
                <a:lnTo>
                  <a:pt x="168" y="44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0" name="Freeform 514"/>
          <p:cNvSpPr>
            <a:spLocks/>
          </p:cNvSpPr>
          <p:nvPr/>
        </p:nvSpPr>
        <p:spPr bwMode="auto">
          <a:xfrm>
            <a:off x="5635625" y="4694238"/>
            <a:ext cx="157163" cy="152400"/>
          </a:xfrm>
          <a:custGeom>
            <a:avLst/>
            <a:gdLst>
              <a:gd name="T0" fmla="*/ 157163 w 99"/>
              <a:gd name="T1" fmla="*/ 76200 h 96"/>
              <a:gd name="T2" fmla="*/ 157163 w 99"/>
              <a:gd name="T3" fmla="*/ 76200 h 96"/>
              <a:gd name="T4" fmla="*/ 153988 w 99"/>
              <a:gd name="T5" fmla="*/ 92075 h 96"/>
              <a:gd name="T6" fmla="*/ 150813 w 99"/>
              <a:gd name="T7" fmla="*/ 107950 h 96"/>
              <a:gd name="T8" fmla="*/ 142875 w 99"/>
              <a:gd name="T9" fmla="*/ 120650 h 96"/>
              <a:gd name="T10" fmla="*/ 133350 w 99"/>
              <a:gd name="T11" fmla="*/ 131763 h 96"/>
              <a:gd name="T12" fmla="*/ 122238 w 99"/>
              <a:gd name="T13" fmla="*/ 142875 h 96"/>
              <a:gd name="T14" fmla="*/ 109538 w 99"/>
              <a:gd name="T15" fmla="*/ 147638 h 96"/>
              <a:gd name="T16" fmla="*/ 93663 w 99"/>
              <a:gd name="T17" fmla="*/ 152400 h 96"/>
              <a:gd name="T18" fmla="*/ 77788 w 99"/>
              <a:gd name="T19" fmla="*/ 152400 h 96"/>
              <a:gd name="T20" fmla="*/ 77788 w 99"/>
              <a:gd name="T21" fmla="*/ 152400 h 96"/>
              <a:gd name="T22" fmla="*/ 61913 w 99"/>
              <a:gd name="T23" fmla="*/ 152400 h 96"/>
              <a:gd name="T24" fmla="*/ 47625 w 99"/>
              <a:gd name="T25" fmla="*/ 147638 h 96"/>
              <a:gd name="T26" fmla="*/ 34925 w 99"/>
              <a:gd name="T27" fmla="*/ 139700 h 96"/>
              <a:gd name="T28" fmla="*/ 23813 w 99"/>
              <a:gd name="T29" fmla="*/ 131763 h 96"/>
              <a:gd name="T30" fmla="*/ 14288 w 99"/>
              <a:gd name="T31" fmla="*/ 119063 h 96"/>
              <a:gd name="T32" fmla="*/ 6350 w 99"/>
              <a:gd name="T33" fmla="*/ 104775 h 96"/>
              <a:gd name="T34" fmla="*/ 3175 w 99"/>
              <a:gd name="T35" fmla="*/ 92075 h 96"/>
              <a:gd name="T36" fmla="*/ 0 w 99"/>
              <a:gd name="T37" fmla="*/ 76200 h 96"/>
              <a:gd name="T38" fmla="*/ 0 w 99"/>
              <a:gd name="T39" fmla="*/ 76200 h 96"/>
              <a:gd name="T40" fmla="*/ 3175 w 99"/>
              <a:gd name="T41" fmla="*/ 60325 h 96"/>
              <a:gd name="T42" fmla="*/ 7938 w 99"/>
              <a:gd name="T43" fmla="*/ 44450 h 96"/>
              <a:gd name="T44" fmla="*/ 14288 w 99"/>
              <a:gd name="T45" fmla="*/ 31750 h 96"/>
              <a:gd name="T46" fmla="*/ 23813 w 99"/>
              <a:gd name="T47" fmla="*/ 20638 h 96"/>
              <a:gd name="T48" fmla="*/ 34925 w 99"/>
              <a:gd name="T49" fmla="*/ 11113 h 96"/>
              <a:gd name="T50" fmla="*/ 47625 w 99"/>
              <a:gd name="T51" fmla="*/ 4763 h 96"/>
              <a:gd name="T52" fmla="*/ 63500 w 99"/>
              <a:gd name="T53" fmla="*/ 0 h 96"/>
              <a:gd name="T54" fmla="*/ 79375 w 99"/>
              <a:gd name="T55" fmla="*/ 0 h 96"/>
              <a:gd name="T56" fmla="*/ 79375 w 99"/>
              <a:gd name="T57" fmla="*/ 0 h 96"/>
              <a:gd name="T58" fmla="*/ 95250 w 99"/>
              <a:gd name="T59" fmla="*/ 0 h 96"/>
              <a:gd name="T60" fmla="*/ 109538 w 99"/>
              <a:gd name="T61" fmla="*/ 4763 h 96"/>
              <a:gd name="T62" fmla="*/ 122238 w 99"/>
              <a:gd name="T63" fmla="*/ 12700 h 96"/>
              <a:gd name="T64" fmla="*/ 134938 w 99"/>
              <a:gd name="T65" fmla="*/ 20638 h 96"/>
              <a:gd name="T66" fmla="*/ 142875 w 99"/>
              <a:gd name="T67" fmla="*/ 33338 h 96"/>
              <a:gd name="T68" fmla="*/ 150813 w 99"/>
              <a:gd name="T69" fmla="*/ 47625 h 96"/>
              <a:gd name="T70" fmla="*/ 153988 w 99"/>
              <a:gd name="T71" fmla="*/ 60325 h 96"/>
              <a:gd name="T72" fmla="*/ 157163 w 99"/>
              <a:gd name="T73" fmla="*/ 76200 h 96"/>
              <a:gd name="T74" fmla="*/ 157163 w 99"/>
              <a:gd name="T75" fmla="*/ 76200 h 9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9"/>
              <a:gd name="T115" fmla="*/ 0 h 96"/>
              <a:gd name="T116" fmla="*/ 99 w 99"/>
              <a:gd name="T117" fmla="*/ 96 h 9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9" h="96">
                <a:moveTo>
                  <a:pt x="99" y="48"/>
                </a:moveTo>
                <a:lnTo>
                  <a:pt x="99" y="48"/>
                </a:lnTo>
                <a:lnTo>
                  <a:pt x="97" y="58"/>
                </a:lnTo>
                <a:lnTo>
                  <a:pt x="95" y="68"/>
                </a:lnTo>
                <a:lnTo>
                  <a:pt x="90" y="76"/>
                </a:lnTo>
                <a:lnTo>
                  <a:pt x="84" y="83"/>
                </a:lnTo>
                <a:lnTo>
                  <a:pt x="77" y="90"/>
                </a:lnTo>
                <a:lnTo>
                  <a:pt x="69" y="93"/>
                </a:lnTo>
                <a:lnTo>
                  <a:pt x="59" y="96"/>
                </a:lnTo>
                <a:lnTo>
                  <a:pt x="49" y="96"/>
                </a:lnTo>
                <a:lnTo>
                  <a:pt x="39" y="96"/>
                </a:lnTo>
                <a:lnTo>
                  <a:pt x="30" y="93"/>
                </a:lnTo>
                <a:lnTo>
                  <a:pt x="22" y="88"/>
                </a:lnTo>
                <a:lnTo>
                  <a:pt x="15" y="83"/>
                </a:lnTo>
                <a:lnTo>
                  <a:pt x="9" y="75"/>
                </a:lnTo>
                <a:lnTo>
                  <a:pt x="4" y="66"/>
                </a:lnTo>
                <a:lnTo>
                  <a:pt x="2" y="58"/>
                </a:lnTo>
                <a:lnTo>
                  <a:pt x="0" y="48"/>
                </a:lnTo>
                <a:lnTo>
                  <a:pt x="2" y="38"/>
                </a:lnTo>
                <a:lnTo>
                  <a:pt x="5" y="28"/>
                </a:lnTo>
                <a:lnTo>
                  <a:pt x="9" y="20"/>
                </a:lnTo>
                <a:lnTo>
                  <a:pt x="15" y="13"/>
                </a:lnTo>
                <a:lnTo>
                  <a:pt x="22" y="7"/>
                </a:lnTo>
                <a:lnTo>
                  <a:pt x="30" y="3"/>
                </a:lnTo>
                <a:lnTo>
                  <a:pt x="40" y="0"/>
                </a:lnTo>
                <a:lnTo>
                  <a:pt x="50" y="0"/>
                </a:lnTo>
                <a:lnTo>
                  <a:pt x="60" y="0"/>
                </a:lnTo>
                <a:lnTo>
                  <a:pt x="69" y="3"/>
                </a:lnTo>
                <a:lnTo>
                  <a:pt x="77" y="8"/>
                </a:lnTo>
                <a:lnTo>
                  <a:pt x="85" y="13"/>
                </a:lnTo>
                <a:lnTo>
                  <a:pt x="90" y="21"/>
                </a:lnTo>
                <a:lnTo>
                  <a:pt x="95" y="30"/>
                </a:lnTo>
                <a:lnTo>
                  <a:pt x="97" y="38"/>
                </a:lnTo>
                <a:lnTo>
                  <a:pt x="99" y="48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1" name="Freeform 515"/>
          <p:cNvSpPr>
            <a:spLocks/>
          </p:cNvSpPr>
          <p:nvPr/>
        </p:nvSpPr>
        <p:spPr bwMode="auto">
          <a:xfrm>
            <a:off x="7346950" y="4535488"/>
            <a:ext cx="369888" cy="377825"/>
          </a:xfrm>
          <a:custGeom>
            <a:avLst/>
            <a:gdLst>
              <a:gd name="T0" fmla="*/ 107950 w 233"/>
              <a:gd name="T1" fmla="*/ 68263 h 238"/>
              <a:gd name="T2" fmla="*/ 107950 w 233"/>
              <a:gd name="T3" fmla="*/ 68263 h 238"/>
              <a:gd name="T4" fmla="*/ 115888 w 233"/>
              <a:gd name="T5" fmla="*/ 39688 h 238"/>
              <a:gd name="T6" fmla="*/ 123825 w 233"/>
              <a:gd name="T7" fmla="*/ 3175 h 238"/>
              <a:gd name="T8" fmla="*/ 123825 w 233"/>
              <a:gd name="T9" fmla="*/ 3175 h 238"/>
              <a:gd name="T10" fmla="*/ 123825 w 233"/>
              <a:gd name="T11" fmla="*/ 3175 h 238"/>
              <a:gd name="T12" fmla="*/ 123825 w 233"/>
              <a:gd name="T13" fmla="*/ 3175 h 238"/>
              <a:gd name="T14" fmla="*/ 127000 w 233"/>
              <a:gd name="T15" fmla="*/ 0 h 238"/>
              <a:gd name="T16" fmla="*/ 128588 w 233"/>
              <a:gd name="T17" fmla="*/ 3175 h 238"/>
              <a:gd name="T18" fmla="*/ 142875 w 233"/>
              <a:gd name="T19" fmla="*/ 7938 h 238"/>
              <a:gd name="T20" fmla="*/ 160338 w 233"/>
              <a:gd name="T21" fmla="*/ 20638 h 238"/>
              <a:gd name="T22" fmla="*/ 160338 w 233"/>
              <a:gd name="T23" fmla="*/ 20638 h 238"/>
              <a:gd name="T24" fmla="*/ 184150 w 233"/>
              <a:gd name="T25" fmla="*/ 47625 h 238"/>
              <a:gd name="T26" fmla="*/ 206375 w 233"/>
              <a:gd name="T27" fmla="*/ 68263 h 238"/>
              <a:gd name="T28" fmla="*/ 215900 w 233"/>
              <a:gd name="T29" fmla="*/ 74613 h 238"/>
              <a:gd name="T30" fmla="*/ 223838 w 233"/>
              <a:gd name="T31" fmla="*/ 79375 h 238"/>
              <a:gd name="T32" fmla="*/ 223838 w 233"/>
              <a:gd name="T33" fmla="*/ 79375 h 238"/>
              <a:gd name="T34" fmla="*/ 231775 w 233"/>
              <a:gd name="T35" fmla="*/ 84138 h 238"/>
              <a:gd name="T36" fmla="*/ 246063 w 233"/>
              <a:gd name="T37" fmla="*/ 106363 h 238"/>
              <a:gd name="T38" fmla="*/ 254000 w 233"/>
              <a:gd name="T39" fmla="*/ 122238 h 238"/>
              <a:gd name="T40" fmla="*/ 261938 w 233"/>
              <a:gd name="T41" fmla="*/ 139700 h 238"/>
              <a:gd name="T42" fmla="*/ 266700 w 233"/>
              <a:gd name="T43" fmla="*/ 158750 h 238"/>
              <a:gd name="T44" fmla="*/ 269875 w 233"/>
              <a:gd name="T45" fmla="*/ 182563 h 238"/>
              <a:gd name="T46" fmla="*/ 269875 w 233"/>
              <a:gd name="T47" fmla="*/ 182563 h 238"/>
              <a:gd name="T48" fmla="*/ 269875 w 233"/>
              <a:gd name="T49" fmla="*/ 187325 h 238"/>
              <a:gd name="T50" fmla="*/ 271463 w 233"/>
              <a:gd name="T51" fmla="*/ 192088 h 238"/>
              <a:gd name="T52" fmla="*/ 274638 w 233"/>
              <a:gd name="T53" fmla="*/ 200025 h 238"/>
              <a:gd name="T54" fmla="*/ 282575 w 233"/>
              <a:gd name="T55" fmla="*/ 206375 h 238"/>
              <a:gd name="T56" fmla="*/ 290513 w 233"/>
              <a:gd name="T57" fmla="*/ 211138 h 238"/>
              <a:gd name="T58" fmla="*/ 303213 w 233"/>
              <a:gd name="T59" fmla="*/ 214313 h 238"/>
              <a:gd name="T60" fmla="*/ 319088 w 233"/>
              <a:gd name="T61" fmla="*/ 211138 h 238"/>
              <a:gd name="T62" fmla="*/ 369888 w 233"/>
              <a:gd name="T63" fmla="*/ 203200 h 238"/>
              <a:gd name="T64" fmla="*/ 369888 w 233"/>
              <a:gd name="T65" fmla="*/ 203200 h 238"/>
              <a:gd name="T66" fmla="*/ 369888 w 233"/>
              <a:gd name="T67" fmla="*/ 219075 h 238"/>
              <a:gd name="T68" fmla="*/ 366713 w 233"/>
              <a:gd name="T69" fmla="*/ 238125 h 238"/>
              <a:gd name="T70" fmla="*/ 363538 w 233"/>
              <a:gd name="T71" fmla="*/ 255588 h 238"/>
              <a:gd name="T72" fmla="*/ 355600 w 233"/>
              <a:gd name="T73" fmla="*/ 277813 h 238"/>
              <a:gd name="T74" fmla="*/ 342900 w 233"/>
              <a:gd name="T75" fmla="*/ 298450 h 238"/>
              <a:gd name="T76" fmla="*/ 334963 w 233"/>
              <a:gd name="T77" fmla="*/ 306388 h 238"/>
              <a:gd name="T78" fmla="*/ 325438 w 233"/>
              <a:gd name="T79" fmla="*/ 314325 h 238"/>
              <a:gd name="T80" fmla="*/ 314325 w 233"/>
              <a:gd name="T81" fmla="*/ 322263 h 238"/>
              <a:gd name="T82" fmla="*/ 301625 w 233"/>
              <a:gd name="T83" fmla="*/ 325438 h 238"/>
              <a:gd name="T84" fmla="*/ 15875 w 233"/>
              <a:gd name="T85" fmla="*/ 377825 h 238"/>
              <a:gd name="T86" fmla="*/ 15875 w 233"/>
              <a:gd name="T87" fmla="*/ 377825 h 238"/>
              <a:gd name="T88" fmla="*/ 9525 w 233"/>
              <a:gd name="T89" fmla="*/ 377825 h 238"/>
              <a:gd name="T90" fmla="*/ 7938 w 233"/>
              <a:gd name="T91" fmla="*/ 377825 h 238"/>
              <a:gd name="T92" fmla="*/ 1588 w 233"/>
              <a:gd name="T93" fmla="*/ 374650 h 238"/>
              <a:gd name="T94" fmla="*/ 0 w 233"/>
              <a:gd name="T95" fmla="*/ 369888 h 238"/>
              <a:gd name="T96" fmla="*/ 0 w 233"/>
              <a:gd name="T97" fmla="*/ 365125 h 238"/>
              <a:gd name="T98" fmla="*/ 0 w 233"/>
              <a:gd name="T99" fmla="*/ 350838 h 238"/>
              <a:gd name="T100" fmla="*/ 7938 w 233"/>
              <a:gd name="T101" fmla="*/ 334963 h 238"/>
              <a:gd name="T102" fmla="*/ 7938 w 233"/>
              <a:gd name="T103" fmla="*/ 334963 h 238"/>
              <a:gd name="T104" fmla="*/ 33338 w 233"/>
              <a:gd name="T105" fmla="*/ 271463 h 238"/>
              <a:gd name="T106" fmla="*/ 65088 w 233"/>
              <a:gd name="T107" fmla="*/ 182563 h 238"/>
              <a:gd name="T108" fmla="*/ 107950 w 233"/>
              <a:gd name="T109" fmla="*/ 68263 h 238"/>
              <a:gd name="T110" fmla="*/ 107950 w 233"/>
              <a:gd name="T111" fmla="*/ 68263 h 23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33"/>
              <a:gd name="T169" fmla="*/ 0 h 238"/>
              <a:gd name="T170" fmla="*/ 233 w 233"/>
              <a:gd name="T171" fmla="*/ 238 h 23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33" h="238">
                <a:moveTo>
                  <a:pt x="68" y="43"/>
                </a:moveTo>
                <a:lnTo>
                  <a:pt x="68" y="43"/>
                </a:lnTo>
                <a:lnTo>
                  <a:pt x="73" y="25"/>
                </a:lnTo>
                <a:lnTo>
                  <a:pt x="78" y="2"/>
                </a:lnTo>
                <a:lnTo>
                  <a:pt x="80" y="0"/>
                </a:lnTo>
                <a:lnTo>
                  <a:pt x="81" y="2"/>
                </a:lnTo>
                <a:lnTo>
                  <a:pt x="90" y="5"/>
                </a:lnTo>
                <a:lnTo>
                  <a:pt x="101" y="13"/>
                </a:lnTo>
                <a:lnTo>
                  <a:pt x="116" y="30"/>
                </a:lnTo>
                <a:lnTo>
                  <a:pt x="130" y="43"/>
                </a:lnTo>
                <a:lnTo>
                  <a:pt x="136" y="47"/>
                </a:lnTo>
                <a:lnTo>
                  <a:pt x="141" y="50"/>
                </a:lnTo>
                <a:lnTo>
                  <a:pt x="146" y="53"/>
                </a:lnTo>
                <a:lnTo>
                  <a:pt x="155" y="67"/>
                </a:lnTo>
                <a:lnTo>
                  <a:pt x="160" y="77"/>
                </a:lnTo>
                <a:lnTo>
                  <a:pt x="165" y="88"/>
                </a:lnTo>
                <a:lnTo>
                  <a:pt x="168" y="100"/>
                </a:lnTo>
                <a:lnTo>
                  <a:pt x="170" y="115"/>
                </a:lnTo>
                <a:lnTo>
                  <a:pt x="170" y="118"/>
                </a:lnTo>
                <a:lnTo>
                  <a:pt x="171" y="121"/>
                </a:lnTo>
                <a:lnTo>
                  <a:pt x="173" y="126"/>
                </a:lnTo>
                <a:lnTo>
                  <a:pt x="178" y="130"/>
                </a:lnTo>
                <a:lnTo>
                  <a:pt x="183" y="133"/>
                </a:lnTo>
                <a:lnTo>
                  <a:pt x="191" y="135"/>
                </a:lnTo>
                <a:lnTo>
                  <a:pt x="201" y="133"/>
                </a:lnTo>
                <a:lnTo>
                  <a:pt x="233" y="128"/>
                </a:lnTo>
                <a:lnTo>
                  <a:pt x="233" y="138"/>
                </a:lnTo>
                <a:lnTo>
                  <a:pt x="231" y="150"/>
                </a:lnTo>
                <a:lnTo>
                  <a:pt x="229" y="161"/>
                </a:lnTo>
                <a:lnTo>
                  <a:pt x="224" y="175"/>
                </a:lnTo>
                <a:lnTo>
                  <a:pt x="216" y="188"/>
                </a:lnTo>
                <a:lnTo>
                  <a:pt x="211" y="193"/>
                </a:lnTo>
                <a:lnTo>
                  <a:pt x="205" y="198"/>
                </a:lnTo>
                <a:lnTo>
                  <a:pt x="198" y="203"/>
                </a:lnTo>
                <a:lnTo>
                  <a:pt x="190" y="205"/>
                </a:lnTo>
                <a:lnTo>
                  <a:pt x="10" y="238"/>
                </a:lnTo>
                <a:lnTo>
                  <a:pt x="6" y="238"/>
                </a:lnTo>
                <a:lnTo>
                  <a:pt x="5" y="238"/>
                </a:lnTo>
                <a:lnTo>
                  <a:pt x="1" y="236"/>
                </a:lnTo>
                <a:lnTo>
                  <a:pt x="0" y="233"/>
                </a:lnTo>
                <a:lnTo>
                  <a:pt x="0" y="230"/>
                </a:lnTo>
                <a:lnTo>
                  <a:pt x="0" y="221"/>
                </a:lnTo>
                <a:lnTo>
                  <a:pt x="5" y="211"/>
                </a:lnTo>
                <a:lnTo>
                  <a:pt x="21" y="171"/>
                </a:lnTo>
                <a:lnTo>
                  <a:pt x="41" y="115"/>
                </a:lnTo>
                <a:lnTo>
                  <a:pt x="68" y="43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2" name="Freeform 516"/>
          <p:cNvSpPr>
            <a:spLocks/>
          </p:cNvSpPr>
          <p:nvPr/>
        </p:nvSpPr>
        <p:spPr bwMode="auto">
          <a:xfrm>
            <a:off x="7450138" y="4705350"/>
            <a:ext cx="158750" cy="155575"/>
          </a:xfrm>
          <a:custGeom>
            <a:avLst/>
            <a:gdLst>
              <a:gd name="T0" fmla="*/ 0 w 100"/>
              <a:gd name="T1" fmla="*/ 69850 h 98"/>
              <a:gd name="T2" fmla="*/ 0 w 100"/>
              <a:gd name="T3" fmla="*/ 69850 h 98"/>
              <a:gd name="T4" fmla="*/ 0 w 100"/>
              <a:gd name="T5" fmla="*/ 85725 h 98"/>
              <a:gd name="T6" fmla="*/ 1588 w 100"/>
              <a:gd name="T7" fmla="*/ 100013 h 98"/>
              <a:gd name="T8" fmla="*/ 9525 w 100"/>
              <a:gd name="T9" fmla="*/ 115888 h 98"/>
              <a:gd name="T10" fmla="*/ 17463 w 100"/>
              <a:gd name="T11" fmla="*/ 125413 h 98"/>
              <a:gd name="T12" fmla="*/ 28575 w 100"/>
              <a:gd name="T13" fmla="*/ 136525 h 98"/>
              <a:gd name="T14" fmla="*/ 41275 w 100"/>
              <a:gd name="T15" fmla="*/ 144463 h 98"/>
              <a:gd name="T16" fmla="*/ 55563 w 100"/>
              <a:gd name="T17" fmla="*/ 152400 h 98"/>
              <a:gd name="T18" fmla="*/ 71438 w 100"/>
              <a:gd name="T19" fmla="*/ 155575 h 98"/>
              <a:gd name="T20" fmla="*/ 71438 w 100"/>
              <a:gd name="T21" fmla="*/ 155575 h 98"/>
              <a:gd name="T22" fmla="*/ 87313 w 100"/>
              <a:gd name="T23" fmla="*/ 155575 h 98"/>
              <a:gd name="T24" fmla="*/ 103188 w 100"/>
              <a:gd name="T25" fmla="*/ 149225 h 98"/>
              <a:gd name="T26" fmla="*/ 119063 w 100"/>
              <a:gd name="T27" fmla="*/ 144463 h 98"/>
              <a:gd name="T28" fmla="*/ 128588 w 100"/>
              <a:gd name="T29" fmla="*/ 136525 h 98"/>
              <a:gd name="T30" fmla="*/ 139700 w 100"/>
              <a:gd name="T31" fmla="*/ 125413 h 98"/>
              <a:gd name="T32" fmla="*/ 150813 w 100"/>
              <a:gd name="T33" fmla="*/ 112713 h 98"/>
              <a:gd name="T34" fmla="*/ 155575 w 100"/>
              <a:gd name="T35" fmla="*/ 100013 h 98"/>
              <a:gd name="T36" fmla="*/ 158750 w 100"/>
              <a:gd name="T37" fmla="*/ 84138 h 98"/>
              <a:gd name="T38" fmla="*/ 158750 w 100"/>
              <a:gd name="T39" fmla="*/ 84138 h 98"/>
              <a:gd name="T40" fmla="*/ 158750 w 100"/>
              <a:gd name="T41" fmla="*/ 68263 h 98"/>
              <a:gd name="T42" fmla="*/ 152400 w 100"/>
              <a:gd name="T43" fmla="*/ 52388 h 98"/>
              <a:gd name="T44" fmla="*/ 147638 w 100"/>
              <a:gd name="T45" fmla="*/ 38100 h 98"/>
              <a:gd name="T46" fmla="*/ 139700 w 100"/>
              <a:gd name="T47" fmla="*/ 25400 h 98"/>
              <a:gd name="T48" fmla="*/ 128588 w 100"/>
              <a:gd name="T49" fmla="*/ 14288 h 98"/>
              <a:gd name="T50" fmla="*/ 115888 w 100"/>
              <a:gd name="T51" fmla="*/ 7938 h 98"/>
              <a:gd name="T52" fmla="*/ 100013 w 100"/>
              <a:gd name="T53" fmla="*/ 1588 h 98"/>
              <a:gd name="T54" fmla="*/ 84138 w 100"/>
              <a:gd name="T55" fmla="*/ 0 h 98"/>
              <a:gd name="T56" fmla="*/ 84138 w 100"/>
              <a:gd name="T57" fmla="*/ 0 h 98"/>
              <a:gd name="T58" fmla="*/ 68263 w 100"/>
              <a:gd name="T59" fmla="*/ 0 h 98"/>
              <a:gd name="T60" fmla="*/ 52388 w 100"/>
              <a:gd name="T61" fmla="*/ 1588 h 98"/>
              <a:gd name="T62" fmla="*/ 39688 w 100"/>
              <a:gd name="T63" fmla="*/ 7938 h 98"/>
              <a:gd name="T64" fmla="*/ 25400 w 100"/>
              <a:gd name="T65" fmla="*/ 14288 h 98"/>
              <a:gd name="T66" fmla="*/ 15875 w 100"/>
              <a:gd name="T67" fmla="*/ 28575 h 98"/>
              <a:gd name="T68" fmla="*/ 7938 w 100"/>
              <a:gd name="T69" fmla="*/ 38100 h 98"/>
              <a:gd name="T70" fmla="*/ 1588 w 100"/>
              <a:gd name="T71" fmla="*/ 53975 h 98"/>
              <a:gd name="T72" fmla="*/ 0 w 100"/>
              <a:gd name="T73" fmla="*/ 69850 h 98"/>
              <a:gd name="T74" fmla="*/ 0 w 100"/>
              <a:gd name="T75" fmla="*/ 69850 h 9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00"/>
              <a:gd name="T115" fmla="*/ 0 h 98"/>
              <a:gd name="T116" fmla="*/ 100 w 100"/>
              <a:gd name="T117" fmla="*/ 98 h 98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00" h="98">
                <a:moveTo>
                  <a:pt x="0" y="44"/>
                </a:moveTo>
                <a:lnTo>
                  <a:pt x="0" y="44"/>
                </a:lnTo>
                <a:lnTo>
                  <a:pt x="0" y="54"/>
                </a:lnTo>
                <a:lnTo>
                  <a:pt x="1" y="63"/>
                </a:lnTo>
                <a:lnTo>
                  <a:pt x="6" y="73"/>
                </a:lnTo>
                <a:lnTo>
                  <a:pt x="11" y="79"/>
                </a:lnTo>
                <a:lnTo>
                  <a:pt x="18" y="86"/>
                </a:lnTo>
                <a:lnTo>
                  <a:pt x="26" y="91"/>
                </a:lnTo>
                <a:lnTo>
                  <a:pt x="35" y="96"/>
                </a:lnTo>
                <a:lnTo>
                  <a:pt x="45" y="98"/>
                </a:lnTo>
                <a:lnTo>
                  <a:pt x="55" y="98"/>
                </a:lnTo>
                <a:lnTo>
                  <a:pt x="65" y="94"/>
                </a:lnTo>
                <a:lnTo>
                  <a:pt x="75" y="91"/>
                </a:lnTo>
                <a:lnTo>
                  <a:pt x="81" y="86"/>
                </a:lnTo>
                <a:lnTo>
                  <a:pt x="88" y="79"/>
                </a:lnTo>
                <a:lnTo>
                  <a:pt x="95" y="71"/>
                </a:lnTo>
                <a:lnTo>
                  <a:pt x="98" y="63"/>
                </a:lnTo>
                <a:lnTo>
                  <a:pt x="100" y="53"/>
                </a:lnTo>
                <a:lnTo>
                  <a:pt x="100" y="43"/>
                </a:lnTo>
                <a:lnTo>
                  <a:pt x="96" y="33"/>
                </a:lnTo>
                <a:lnTo>
                  <a:pt x="93" y="24"/>
                </a:lnTo>
                <a:lnTo>
                  <a:pt x="88" y="16"/>
                </a:lnTo>
                <a:lnTo>
                  <a:pt x="81" y="9"/>
                </a:lnTo>
                <a:lnTo>
                  <a:pt x="73" y="5"/>
                </a:lnTo>
                <a:lnTo>
                  <a:pt x="63" y="1"/>
                </a:lnTo>
                <a:lnTo>
                  <a:pt x="53" y="0"/>
                </a:lnTo>
                <a:lnTo>
                  <a:pt x="43" y="0"/>
                </a:lnTo>
                <a:lnTo>
                  <a:pt x="33" y="1"/>
                </a:lnTo>
                <a:lnTo>
                  <a:pt x="25" y="5"/>
                </a:lnTo>
                <a:lnTo>
                  <a:pt x="16" y="9"/>
                </a:lnTo>
                <a:lnTo>
                  <a:pt x="10" y="18"/>
                </a:lnTo>
                <a:lnTo>
                  <a:pt x="5" y="24"/>
                </a:lnTo>
                <a:lnTo>
                  <a:pt x="1" y="34"/>
                </a:lnTo>
                <a:lnTo>
                  <a:pt x="0" y="44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3" name="Freeform 517"/>
          <p:cNvSpPr>
            <a:spLocks noEditPoints="1"/>
          </p:cNvSpPr>
          <p:nvPr/>
        </p:nvSpPr>
        <p:spPr bwMode="auto">
          <a:xfrm>
            <a:off x="6518275" y="4860925"/>
            <a:ext cx="180975" cy="115888"/>
          </a:xfrm>
          <a:custGeom>
            <a:avLst/>
            <a:gdLst>
              <a:gd name="T0" fmla="*/ 15875 w 114"/>
              <a:gd name="T1" fmla="*/ 36513 h 73"/>
              <a:gd name="T2" fmla="*/ 38100 w 114"/>
              <a:gd name="T3" fmla="*/ 17463 h 73"/>
              <a:gd name="T4" fmla="*/ 61913 w 114"/>
              <a:gd name="T5" fmla="*/ 4763 h 73"/>
              <a:gd name="T6" fmla="*/ 93663 w 114"/>
              <a:gd name="T7" fmla="*/ 0 h 73"/>
              <a:gd name="T8" fmla="*/ 101600 w 114"/>
              <a:gd name="T9" fmla="*/ 0 h 73"/>
              <a:gd name="T10" fmla="*/ 130175 w 114"/>
              <a:gd name="T11" fmla="*/ 7938 h 73"/>
              <a:gd name="T12" fmla="*/ 153988 w 114"/>
              <a:gd name="T13" fmla="*/ 23813 h 73"/>
              <a:gd name="T14" fmla="*/ 166688 w 114"/>
              <a:gd name="T15" fmla="*/ 39688 h 73"/>
              <a:gd name="T16" fmla="*/ 180975 w 114"/>
              <a:gd name="T17" fmla="*/ 68263 h 73"/>
              <a:gd name="T18" fmla="*/ 169863 w 114"/>
              <a:gd name="T19" fmla="*/ 68263 h 73"/>
              <a:gd name="T20" fmla="*/ 161925 w 114"/>
              <a:gd name="T21" fmla="*/ 84138 h 73"/>
              <a:gd name="T22" fmla="*/ 142875 w 114"/>
              <a:gd name="T23" fmla="*/ 100013 h 73"/>
              <a:gd name="T24" fmla="*/ 114300 w 114"/>
              <a:gd name="T25" fmla="*/ 112713 h 73"/>
              <a:gd name="T26" fmla="*/ 93663 w 114"/>
              <a:gd name="T27" fmla="*/ 115888 h 73"/>
              <a:gd name="T28" fmla="*/ 61913 w 114"/>
              <a:gd name="T29" fmla="*/ 111125 h 73"/>
              <a:gd name="T30" fmla="*/ 34925 w 114"/>
              <a:gd name="T31" fmla="*/ 96838 h 73"/>
              <a:gd name="T32" fmla="*/ 15875 w 114"/>
              <a:gd name="T33" fmla="*/ 68263 h 73"/>
              <a:gd name="T34" fmla="*/ 3175 w 114"/>
              <a:gd name="T35" fmla="*/ 68263 h 73"/>
              <a:gd name="T36" fmla="*/ 0 w 114"/>
              <a:gd name="T37" fmla="*/ 47625 h 73"/>
              <a:gd name="T38" fmla="*/ 15875 w 114"/>
              <a:gd name="T39" fmla="*/ 39688 h 73"/>
              <a:gd name="T40" fmla="*/ 142875 w 114"/>
              <a:gd name="T41" fmla="*/ 36513 h 73"/>
              <a:gd name="T42" fmla="*/ 133350 w 114"/>
              <a:gd name="T43" fmla="*/ 28575 h 73"/>
              <a:gd name="T44" fmla="*/ 106363 w 114"/>
              <a:gd name="T45" fmla="*/ 15875 h 73"/>
              <a:gd name="T46" fmla="*/ 74613 w 114"/>
              <a:gd name="T47" fmla="*/ 15875 h 73"/>
              <a:gd name="T48" fmla="*/ 50800 w 114"/>
              <a:gd name="T49" fmla="*/ 28575 h 73"/>
              <a:gd name="T50" fmla="*/ 142875 w 114"/>
              <a:gd name="T51" fmla="*/ 36513 h 73"/>
              <a:gd name="T52" fmla="*/ 95250 w 114"/>
              <a:gd name="T53" fmla="*/ 96838 h 73"/>
              <a:gd name="T54" fmla="*/ 117475 w 114"/>
              <a:gd name="T55" fmla="*/ 92075 h 73"/>
              <a:gd name="T56" fmla="*/ 138113 w 114"/>
              <a:gd name="T57" fmla="*/ 76200 h 73"/>
              <a:gd name="T58" fmla="*/ 38100 w 114"/>
              <a:gd name="T59" fmla="*/ 71438 h 73"/>
              <a:gd name="T60" fmla="*/ 46038 w 114"/>
              <a:gd name="T61" fmla="*/ 80963 h 73"/>
              <a:gd name="T62" fmla="*/ 66675 w 114"/>
              <a:gd name="T63" fmla="*/ 92075 h 73"/>
              <a:gd name="T64" fmla="*/ 90488 w 114"/>
              <a:gd name="T65" fmla="*/ 96838 h 73"/>
              <a:gd name="T66" fmla="*/ 95250 w 114"/>
              <a:gd name="T67" fmla="*/ 96838 h 7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4"/>
              <a:gd name="T103" fmla="*/ 0 h 73"/>
              <a:gd name="T104" fmla="*/ 114 w 114"/>
              <a:gd name="T105" fmla="*/ 73 h 73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4" h="73">
                <a:moveTo>
                  <a:pt x="10" y="23"/>
                </a:moveTo>
                <a:lnTo>
                  <a:pt x="10" y="23"/>
                </a:lnTo>
                <a:lnTo>
                  <a:pt x="14" y="20"/>
                </a:lnTo>
                <a:lnTo>
                  <a:pt x="24" y="11"/>
                </a:lnTo>
                <a:lnTo>
                  <a:pt x="30" y="6"/>
                </a:lnTo>
                <a:lnTo>
                  <a:pt x="39" y="3"/>
                </a:lnTo>
                <a:lnTo>
                  <a:pt x="47" y="0"/>
                </a:lnTo>
                <a:lnTo>
                  <a:pt x="59" y="0"/>
                </a:lnTo>
                <a:lnTo>
                  <a:pt x="64" y="0"/>
                </a:lnTo>
                <a:lnTo>
                  <a:pt x="75" y="1"/>
                </a:lnTo>
                <a:lnTo>
                  <a:pt x="82" y="5"/>
                </a:lnTo>
                <a:lnTo>
                  <a:pt x="90" y="8"/>
                </a:lnTo>
                <a:lnTo>
                  <a:pt x="97" y="15"/>
                </a:lnTo>
                <a:lnTo>
                  <a:pt x="105" y="23"/>
                </a:lnTo>
                <a:lnTo>
                  <a:pt x="105" y="25"/>
                </a:lnTo>
                <a:lnTo>
                  <a:pt x="114" y="25"/>
                </a:lnTo>
                <a:lnTo>
                  <a:pt x="114" y="43"/>
                </a:lnTo>
                <a:lnTo>
                  <a:pt x="107" y="43"/>
                </a:lnTo>
                <a:lnTo>
                  <a:pt x="104" y="48"/>
                </a:lnTo>
                <a:lnTo>
                  <a:pt x="102" y="53"/>
                </a:lnTo>
                <a:lnTo>
                  <a:pt x="97" y="58"/>
                </a:lnTo>
                <a:lnTo>
                  <a:pt x="90" y="63"/>
                </a:lnTo>
                <a:lnTo>
                  <a:pt x="82" y="68"/>
                </a:lnTo>
                <a:lnTo>
                  <a:pt x="72" y="71"/>
                </a:lnTo>
                <a:lnTo>
                  <a:pt x="59" y="73"/>
                </a:lnTo>
                <a:lnTo>
                  <a:pt x="52" y="73"/>
                </a:lnTo>
                <a:lnTo>
                  <a:pt x="39" y="70"/>
                </a:lnTo>
                <a:lnTo>
                  <a:pt x="30" y="66"/>
                </a:lnTo>
                <a:lnTo>
                  <a:pt x="22" y="61"/>
                </a:lnTo>
                <a:lnTo>
                  <a:pt x="15" y="53"/>
                </a:lnTo>
                <a:lnTo>
                  <a:pt x="10" y="43"/>
                </a:lnTo>
                <a:lnTo>
                  <a:pt x="2" y="43"/>
                </a:lnTo>
                <a:lnTo>
                  <a:pt x="2" y="35"/>
                </a:lnTo>
                <a:lnTo>
                  <a:pt x="0" y="30"/>
                </a:lnTo>
                <a:lnTo>
                  <a:pt x="2" y="26"/>
                </a:lnTo>
                <a:lnTo>
                  <a:pt x="10" y="25"/>
                </a:lnTo>
                <a:lnTo>
                  <a:pt x="10" y="23"/>
                </a:lnTo>
                <a:close/>
                <a:moveTo>
                  <a:pt x="90" y="23"/>
                </a:moveTo>
                <a:lnTo>
                  <a:pt x="90" y="23"/>
                </a:lnTo>
                <a:lnTo>
                  <a:pt x="84" y="18"/>
                </a:lnTo>
                <a:lnTo>
                  <a:pt x="79" y="13"/>
                </a:lnTo>
                <a:lnTo>
                  <a:pt x="67" y="10"/>
                </a:lnTo>
                <a:lnTo>
                  <a:pt x="55" y="8"/>
                </a:lnTo>
                <a:lnTo>
                  <a:pt x="47" y="10"/>
                </a:lnTo>
                <a:lnTo>
                  <a:pt x="39" y="13"/>
                </a:lnTo>
                <a:lnTo>
                  <a:pt x="32" y="18"/>
                </a:lnTo>
                <a:lnTo>
                  <a:pt x="25" y="21"/>
                </a:lnTo>
                <a:lnTo>
                  <a:pt x="90" y="23"/>
                </a:lnTo>
                <a:close/>
                <a:moveTo>
                  <a:pt x="60" y="61"/>
                </a:moveTo>
                <a:lnTo>
                  <a:pt x="60" y="61"/>
                </a:lnTo>
                <a:lnTo>
                  <a:pt x="67" y="60"/>
                </a:lnTo>
                <a:lnTo>
                  <a:pt x="74" y="58"/>
                </a:lnTo>
                <a:lnTo>
                  <a:pt x="82" y="53"/>
                </a:lnTo>
                <a:lnTo>
                  <a:pt x="87" y="48"/>
                </a:lnTo>
                <a:lnTo>
                  <a:pt x="89" y="45"/>
                </a:lnTo>
                <a:lnTo>
                  <a:pt x="24" y="45"/>
                </a:lnTo>
                <a:lnTo>
                  <a:pt x="29" y="51"/>
                </a:lnTo>
                <a:lnTo>
                  <a:pt x="35" y="56"/>
                </a:lnTo>
                <a:lnTo>
                  <a:pt x="42" y="58"/>
                </a:lnTo>
                <a:lnTo>
                  <a:pt x="47" y="60"/>
                </a:lnTo>
                <a:lnTo>
                  <a:pt x="57" y="61"/>
                </a:lnTo>
                <a:lnTo>
                  <a:pt x="60" y="61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4" name="Freeform 518"/>
          <p:cNvSpPr>
            <a:spLocks/>
          </p:cNvSpPr>
          <p:nvPr/>
        </p:nvSpPr>
        <p:spPr bwMode="auto">
          <a:xfrm>
            <a:off x="6194425" y="4424363"/>
            <a:ext cx="115888" cy="182562"/>
          </a:xfrm>
          <a:custGeom>
            <a:avLst/>
            <a:gdLst>
              <a:gd name="T0" fmla="*/ 0 w 73"/>
              <a:gd name="T1" fmla="*/ 0 h 115"/>
              <a:gd name="T2" fmla="*/ 0 w 73"/>
              <a:gd name="T3" fmla="*/ 0 h 115"/>
              <a:gd name="T4" fmla="*/ 55563 w 73"/>
              <a:gd name="T5" fmla="*/ 0 h 115"/>
              <a:gd name="T6" fmla="*/ 55563 w 73"/>
              <a:gd name="T7" fmla="*/ 0 h 115"/>
              <a:gd name="T8" fmla="*/ 73025 w 73"/>
              <a:gd name="T9" fmla="*/ 0 h 115"/>
              <a:gd name="T10" fmla="*/ 73025 w 73"/>
              <a:gd name="T11" fmla="*/ 0 h 115"/>
              <a:gd name="T12" fmla="*/ 79375 w 73"/>
              <a:gd name="T13" fmla="*/ 0 h 115"/>
              <a:gd name="T14" fmla="*/ 80963 w 73"/>
              <a:gd name="T15" fmla="*/ 4762 h 115"/>
              <a:gd name="T16" fmla="*/ 88900 w 73"/>
              <a:gd name="T17" fmla="*/ 23812 h 115"/>
              <a:gd name="T18" fmla="*/ 96838 w 73"/>
              <a:gd name="T19" fmla="*/ 50800 h 115"/>
              <a:gd name="T20" fmla="*/ 103188 w 73"/>
              <a:gd name="T21" fmla="*/ 79375 h 115"/>
              <a:gd name="T22" fmla="*/ 112713 w 73"/>
              <a:gd name="T23" fmla="*/ 138112 h 115"/>
              <a:gd name="T24" fmla="*/ 115888 w 73"/>
              <a:gd name="T25" fmla="*/ 166687 h 115"/>
              <a:gd name="T26" fmla="*/ 115888 w 73"/>
              <a:gd name="T27" fmla="*/ 166687 h 115"/>
              <a:gd name="T28" fmla="*/ 111125 w 73"/>
              <a:gd name="T29" fmla="*/ 171450 h 115"/>
              <a:gd name="T30" fmla="*/ 103188 w 73"/>
              <a:gd name="T31" fmla="*/ 177800 h 115"/>
              <a:gd name="T32" fmla="*/ 95250 w 73"/>
              <a:gd name="T33" fmla="*/ 182562 h 115"/>
              <a:gd name="T34" fmla="*/ 84138 w 73"/>
              <a:gd name="T35" fmla="*/ 182562 h 115"/>
              <a:gd name="T36" fmla="*/ 73025 w 73"/>
              <a:gd name="T37" fmla="*/ 179387 h 115"/>
              <a:gd name="T38" fmla="*/ 60325 w 73"/>
              <a:gd name="T39" fmla="*/ 171450 h 115"/>
              <a:gd name="T40" fmla="*/ 49213 w 73"/>
              <a:gd name="T41" fmla="*/ 155575 h 115"/>
              <a:gd name="T42" fmla="*/ 49213 w 73"/>
              <a:gd name="T43" fmla="*/ 155575 h 115"/>
              <a:gd name="T44" fmla="*/ 31750 w 73"/>
              <a:gd name="T45" fmla="*/ 138112 h 115"/>
              <a:gd name="T46" fmla="*/ 31750 w 73"/>
              <a:gd name="T47" fmla="*/ 138112 h 115"/>
              <a:gd name="T48" fmla="*/ 15875 w 73"/>
              <a:gd name="T49" fmla="*/ 71437 h 115"/>
              <a:gd name="T50" fmla="*/ 4763 w 73"/>
              <a:gd name="T51" fmla="*/ 23812 h 115"/>
              <a:gd name="T52" fmla="*/ 0 w 73"/>
              <a:gd name="T53" fmla="*/ 0 h 115"/>
              <a:gd name="T54" fmla="*/ 0 w 73"/>
              <a:gd name="T55" fmla="*/ 0 h 11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3"/>
              <a:gd name="T85" fmla="*/ 0 h 115"/>
              <a:gd name="T86" fmla="*/ 73 w 73"/>
              <a:gd name="T87" fmla="*/ 115 h 115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3" h="115">
                <a:moveTo>
                  <a:pt x="0" y="0"/>
                </a:moveTo>
                <a:lnTo>
                  <a:pt x="0" y="0"/>
                </a:lnTo>
                <a:lnTo>
                  <a:pt x="35" y="0"/>
                </a:lnTo>
                <a:lnTo>
                  <a:pt x="46" y="0"/>
                </a:lnTo>
                <a:lnTo>
                  <a:pt x="50" y="0"/>
                </a:lnTo>
                <a:lnTo>
                  <a:pt x="51" y="3"/>
                </a:lnTo>
                <a:lnTo>
                  <a:pt x="56" y="15"/>
                </a:lnTo>
                <a:lnTo>
                  <a:pt x="61" y="32"/>
                </a:lnTo>
                <a:lnTo>
                  <a:pt x="65" y="50"/>
                </a:lnTo>
                <a:lnTo>
                  <a:pt x="71" y="87"/>
                </a:lnTo>
                <a:lnTo>
                  <a:pt x="73" y="105"/>
                </a:lnTo>
                <a:lnTo>
                  <a:pt x="70" y="108"/>
                </a:lnTo>
                <a:lnTo>
                  <a:pt x="65" y="112"/>
                </a:lnTo>
                <a:lnTo>
                  <a:pt x="60" y="115"/>
                </a:lnTo>
                <a:lnTo>
                  <a:pt x="53" y="115"/>
                </a:lnTo>
                <a:lnTo>
                  <a:pt x="46" y="113"/>
                </a:lnTo>
                <a:lnTo>
                  <a:pt x="38" y="108"/>
                </a:lnTo>
                <a:lnTo>
                  <a:pt x="31" y="98"/>
                </a:lnTo>
                <a:lnTo>
                  <a:pt x="20" y="87"/>
                </a:lnTo>
                <a:lnTo>
                  <a:pt x="10" y="45"/>
                </a:lnTo>
                <a:lnTo>
                  <a:pt x="3" y="1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5" name="Freeform 519"/>
          <p:cNvSpPr>
            <a:spLocks/>
          </p:cNvSpPr>
          <p:nvPr/>
        </p:nvSpPr>
        <p:spPr bwMode="auto">
          <a:xfrm>
            <a:off x="6942138" y="4419600"/>
            <a:ext cx="146050" cy="203200"/>
          </a:xfrm>
          <a:custGeom>
            <a:avLst/>
            <a:gdLst>
              <a:gd name="T0" fmla="*/ 139700 w 92"/>
              <a:gd name="T1" fmla="*/ 12700 h 128"/>
              <a:gd name="T2" fmla="*/ 139700 w 92"/>
              <a:gd name="T3" fmla="*/ 12700 h 128"/>
              <a:gd name="T4" fmla="*/ 115888 w 92"/>
              <a:gd name="T5" fmla="*/ 68263 h 128"/>
              <a:gd name="T6" fmla="*/ 98425 w 92"/>
              <a:gd name="T7" fmla="*/ 111125 h 128"/>
              <a:gd name="T8" fmla="*/ 90488 w 92"/>
              <a:gd name="T9" fmla="*/ 127000 h 128"/>
              <a:gd name="T10" fmla="*/ 84138 w 92"/>
              <a:gd name="T11" fmla="*/ 136525 h 128"/>
              <a:gd name="T12" fmla="*/ 84138 w 92"/>
              <a:gd name="T13" fmla="*/ 136525 h 128"/>
              <a:gd name="T14" fmla="*/ 63500 w 92"/>
              <a:gd name="T15" fmla="*/ 166688 h 128"/>
              <a:gd name="T16" fmla="*/ 47625 w 92"/>
              <a:gd name="T17" fmla="*/ 187325 h 128"/>
              <a:gd name="T18" fmla="*/ 39688 w 92"/>
              <a:gd name="T19" fmla="*/ 195263 h 128"/>
              <a:gd name="T20" fmla="*/ 31750 w 92"/>
              <a:gd name="T21" fmla="*/ 198438 h 128"/>
              <a:gd name="T22" fmla="*/ 31750 w 92"/>
              <a:gd name="T23" fmla="*/ 198438 h 128"/>
              <a:gd name="T24" fmla="*/ 26988 w 92"/>
              <a:gd name="T25" fmla="*/ 200025 h 128"/>
              <a:gd name="T26" fmla="*/ 20638 w 92"/>
              <a:gd name="T27" fmla="*/ 203200 h 128"/>
              <a:gd name="T28" fmla="*/ 15875 w 92"/>
              <a:gd name="T29" fmla="*/ 200025 h 128"/>
              <a:gd name="T30" fmla="*/ 11113 w 92"/>
              <a:gd name="T31" fmla="*/ 198438 h 128"/>
              <a:gd name="T32" fmla="*/ 4763 w 92"/>
              <a:gd name="T33" fmla="*/ 192088 h 128"/>
              <a:gd name="T34" fmla="*/ 0 w 92"/>
              <a:gd name="T35" fmla="*/ 179388 h 128"/>
              <a:gd name="T36" fmla="*/ 0 w 92"/>
              <a:gd name="T37" fmla="*/ 160338 h 128"/>
              <a:gd name="T38" fmla="*/ 0 w 92"/>
              <a:gd name="T39" fmla="*/ 160338 h 128"/>
              <a:gd name="T40" fmla="*/ 0 w 92"/>
              <a:gd name="T41" fmla="*/ 155575 h 128"/>
              <a:gd name="T42" fmla="*/ 0 w 92"/>
              <a:gd name="T43" fmla="*/ 155575 h 128"/>
              <a:gd name="T44" fmla="*/ 28575 w 92"/>
              <a:gd name="T45" fmla="*/ 80963 h 128"/>
              <a:gd name="T46" fmla="*/ 50800 w 92"/>
              <a:gd name="T47" fmla="*/ 31750 h 128"/>
              <a:gd name="T48" fmla="*/ 58738 w 92"/>
              <a:gd name="T49" fmla="*/ 12700 h 128"/>
              <a:gd name="T50" fmla="*/ 66675 w 92"/>
              <a:gd name="T51" fmla="*/ 0 h 128"/>
              <a:gd name="T52" fmla="*/ 146050 w 92"/>
              <a:gd name="T53" fmla="*/ 1588 h 128"/>
              <a:gd name="T54" fmla="*/ 139700 w 92"/>
              <a:gd name="T55" fmla="*/ 12700 h 12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92"/>
              <a:gd name="T85" fmla="*/ 0 h 128"/>
              <a:gd name="T86" fmla="*/ 92 w 92"/>
              <a:gd name="T87" fmla="*/ 128 h 12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92" h="128">
                <a:moveTo>
                  <a:pt x="88" y="8"/>
                </a:moveTo>
                <a:lnTo>
                  <a:pt x="88" y="8"/>
                </a:lnTo>
                <a:lnTo>
                  <a:pt x="73" y="43"/>
                </a:lnTo>
                <a:lnTo>
                  <a:pt x="62" y="70"/>
                </a:lnTo>
                <a:lnTo>
                  <a:pt x="57" y="80"/>
                </a:lnTo>
                <a:lnTo>
                  <a:pt x="53" y="86"/>
                </a:lnTo>
                <a:lnTo>
                  <a:pt x="40" y="105"/>
                </a:lnTo>
                <a:lnTo>
                  <a:pt x="30" y="118"/>
                </a:lnTo>
                <a:lnTo>
                  <a:pt x="25" y="123"/>
                </a:lnTo>
                <a:lnTo>
                  <a:pt x="20" y="125"/>
                </a:lnTo>
                <a:lnTo>
                  <a:pt x="17" y="126"/>
                </a:lnTo>
                <a:lnTo>
                  <a:pt x="13" y="128"/>
                </a:lnTo>
                <a:lnTo>
                  <a:pt x="10" y="126"/>
                </a:lnTo>
                <a:lnTo>
                  <a:pt x="7" y="125"/>
                </a:lnTo>
                <a:lnTo>
                  <a:pt x="3" y="121"/>
                </a:lnTo>
                <a:lnTo>
                  <a:pt x="0" y="113"/>
                </a:lnTo>
                <a:lnTo>
                  <a:pt x="0" y="101"/>
                </a:lnTo>
                <a:lnTo>
                  <a:pt x="0" y="98"/>
                </a:lnTo>
                <a:lnTo>
                  <a:pt x="18" y="51"/>
                </a:lnTo>
                <a:lnTo>
                  <a:pt x="32" y="20"/>
                </a:lnTo>
                <a:lnTo>
                  <a:pt x="37" y="8"/>
                </a:lnTo>
                <a:lnTo>
                  <a:pt x="42" y="0"/>
                </a:lnTo>
                <a:lnTo>
                  <a:pt x="92" y="1"/>
                </a:lnTo>
                <a:lnTo>
                  <a:pt x="88" y="8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6" name="Freeform 520"/>
          <p:cNvSpPr>
            <a:spLocks/>
          </p:cNvSpPr>
          <p:nvPr/>
        </p:nvSpPr>
        <p:spPr bwMode="auto">
          <a:xfrm>
            <a:off x="5456238" y="5202238"/>
            <a:ext cx="2355850" cy="454025"/>
          </a:xfrm>
          <a:custGeom>
            <a:avLst/>
            <a:gdLst>
              <a:gd name="T0" fmla="*/ 0 w 1484"/>
              <a:gd name="T1" fmla="*/ 79375 h 286"/>
              <a:gd name="T2" fmla="*/ 7938 w 1484"/>
              <a:gd name="T3" fmla="*/ 171450 h 286"/>
              <a:gd name="T4" fmla="*/ 23813 w 1484"/>
              <a:gd name="T5" fmla="*/ 279400 h 286"/>
              <a:gd name="T6" fmla="*/ 39688 w 1484"/>
              <a:gd name="T7" fmla="*/ 327025 h 286"/>
              <a:gd name="T8" fmla="*/ 60325 w 1484"/>
              <a:gd name="T9" fmla="*/ 361950 h 286"/>
              <a:gd name="T10" fmla="*/ 82550 w 1484"/>
              <a:gd name="T11" fmla="*/ 374650 h 286"/>
              <a:gd name="T12" fmla="*/ 90488 w 1484"/>
              <a:gd name="T13" fmla="*/ 377825 h 286"/>
              <a:gd name="T14" fmla="*/ 127000 w 1484"/>
              <a:gd name="T15" fmla="*/ 395288 h 286"/>
              <a:gd name="T16" fmla="*/ 174625 w 1484"/>
              <a:gd name="T17" fmla="*/ 406400 h 286"/>
              <a:gd name="T18" fmla="*/ 242888 w 1484"/>
              <a:gd name="T19" fmla="*/ 411163 h 286"/>
              <a:gd name="T20" fmla="*/ 285750 w 1484"/>
              <a:gd name="T21" fmla="*/ 393700 h 286"/>
              <a:gd name="T22" fmla="*/ 352425 w 1484"/>
              <a:gd name="T23" fmla="*/ 411163 h 286"/>
              <a:gd name="T24" fmla="*/ 449263 w 1484"/>
              <a:gd name="T25" fmla="*/ 425450 h 286"/>
              <a:gd name="T26" fmla="*/ 608013 w 1484"/>
              <a:gd name="T27" fmla="*/ 441325 h 286"/>
              <a:gd name="T28" fmla="*/ 838200 w 1484"/>
              <a:gd name="T29" fmla="*/ 450850 h 286"/>
              <a:gd name="T30" fmla="*/ 1149350 w 1484"/>
              <a:gd name="T31" fmla="*/ 450850 h 286"/>
              <a:gd name="T32" fmla="*/ 1554163 w 1484"/>
              <a:gd name="T33" fmla="*/ 441325 h 286"/>
              <a:gd name="T34" fmla="*/ 2065338 w 1484"/>
              <a:gd name="T35" fmla="*/ 414338 h 286"/>
              <a:gd name="T36" fmla="*/ 2097088 w 1484"/>
              <a:gd name="T37" fmla="*/ 419100 h 286"/>
              <a:gd name="T38" fmla="*/ 2173288 w 1484"/>
              <a:gd name="T39" fmla="*/ 427038 h 286"/>
              <a:gd name="T40" fmla="*/ 2217738 w 1484"/>
              <a:gd name="T41" fmla="*/ 422275 h 286"/>
              <a:gd name="T42" fmla="*/ 2260600 w 1484"/>
              <a:gd name="T43" fmla="*/ 406400 h 286"/>
              <a:gd name="T44" fmla="*/ 2293938 w 1484"/>
              <a:gd name="T45" fmla="*/ 379413 h 286"/>
              <a:gd name="T46" fmla="*/ 2317750 w 1484"/>
              <a:gd name="T47" fmla="*/ 338138 h 286"/>
              <a:gd name="T48" fmla="*/ 2325688 w 1484"/>
              <a:gd name="T49" fmla="*/ 300038 h 286"/>
              <a:gd name="T50" fmla="*/ 2349500 w 1484"/>
              <a:gd name="T51" fmla="*/ 155575 h 286"/>
              <a:gd name="T52" fmla="*/ 2355850 w 1484"/>
              <a:gd name="T53" fmla="*/ 44450 h 286"/>
              <a:gd name="T54" fmla="*/ 2352675 w 1484"/>
              <a:gd name="T55" fmla="*/ 0 h 286"/>
              <a:gd name="T56" fmla="*/ 2324100 w 1484"/>
              <a:gd name="T57" fmla="*/ 171450 h 286"/>
              <a:gd name="T58" fmla="*/ 2300288 w 1484"/>
              <a:gd name="T59" fmla="*/ 227013 h 286"/>
              <a:gd name="T60" fmla="*/ 2262188 w 1484"/>
              <a:gd name="T61" fmla="*/ 292100 h 286"/>
              <a:gd name="T62" fmla="*/ 2093913 w 1484"/>
              <a:gd name="T63" fmla="*/ 358775 h 286"/>
              <a:gd name="T64" fmla="*/ 2093913 w 1484"/>
              <a:gd name="T65" fmla="*/ 355600 h 286"/>
              <a:gd name="T66" fmla="*/ 2082800 w 1484"/>
              <a:gd name="T67" fmla="*/ 339725 h 286"/>
              <a:gd name="T68" fmla="*/ 2049463 w 1484"/>
              <a:gd name="T69" fmla="*/ 327025 h 286"/>
              <a:gd name="T70" fmla="*/ 1974850 w 1484"/>
              <a:gd name="T71" fmla="*/ 330200 h 286"/>
              <a:gd name="T72" fmla="*/ 1895475 w 1484"/>
              <a:gd name="T73" fmla="*/ 334963 h 286"/>
              <a:gd name="T74" fmla="*/ 1697038 w 1484"/>
              <a:gd name="T75" fmla="*/ 339725 h 286"/>
              <a:gd name="T76" fmla="*/ 1243013 w 1484"/>
              <a:gd name="T77" fmla="*/ 350838 h 286"/>
              <a:gd name="T78" fmla="*/ 746125 w 1484"/>
              <a:gd name="T79" fmla="*/ 350838 h 286"/>
              <a:gd name="T80" fmla="*/ 547688 w 1484"/>
              <a:gd name="T81" fmla="*/ 342900 h 286"/>
              <a:gd name="T82" fmla="*/ 420688 w 1484"/>
              <a:gd name="T83" fmla="*/ 330200 h 286"/>
              <a:gd name="T84" fmla="*/ 396875 w 1484"/>
              <a:gd name="T85" fmla="*/ 334963 h 286"/>
              <a:gd name="T86" fmla="*/ 322263 w 1484"/>
              <a:gd name="T87" fmla="*/ 323850 h 286"/>
              <a:gd name="T88" fmla="*/ 269875 w 1484"/>
              <a:gd name="T89" fmla="*/ 327025 h 286"/>
              <a:gd name="T90" fmla="*/ 249238 w 1484"/>
              <a:gd name="T91" fmla="*/ 334963 h 286"/>
              <a:gd name="T92" fmla="*/ 234950 w 1484"/>
              <a:gd name="T93" fmla="*/ 347663 h 286"/>
              <a:gd name="T94" fmla="*/ 39688 w 1484"/>
              <a:gd name="T95" fmla="*/ 228600 h 2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484"/>
              <a:gd name="T145" fmla="*/ 0 h 286"/>
              <a:gd name="T146" fmla="*/ 1484 w 1484"/>
              <a:gd name="T147" fmla="*/ 286 h 28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484" h="286">
                <a:moveTo>
                  <a:pt x="0" y="50"/>
                </a:moveTo>
                <a:lnTo>
                  <a:pt x="0" y="50"/>
                </a:lnTo>
                <a:lnTo>
                  <a:pt x="2" y="78"/>
                </a:lnTo>
                <a:lnTo>
                  <a:pt x="5" y="108"/>
                </a:lnTo>
                <a:lnTo>
                  <a:pt x="8" y="141"/>
                </a:lnTo>
                <a:lnTo>
                  <a:pt x="15" y="176"/>
                </a:lnTo>
                <a:lnTo>
                  <a:pt x="20" y="191"/>
                </a:lnTo>
                <a:lnTo>
                  <a:pt x="25" y="206"/>
                </a:lnTo>
                <a:lnTo>
                  <a:pt x="32" y="218"/>
                </a:lnTo>
                <a:lnTo>
                  <a:pt x="38" y="228"/>
                </a:lnTo>
                <a:lnTo>
                  <a:pt x="47" y="234"/>
                </a:lnTo>
                <a:lnTo>
                  <a:pt x="52" y="236"/>
                </a:lnTo>
                <a:lnTo>
                  <a:pt x="57" y="238"/>
                </a:lnTo>
                <a:lnTo>
                  <a:pt x="62" y="241"/>
                </a:lnTo>
                <a:lnTo>
                  <a:pt x="80" y="249"/>
                </a:lnTo>
                <a:lnTo>
                  <a:pt x="93" y="253"/>
                </a:lnTo>
                <a:lnTo>
                  <a:pt x="110" y="256"/>
                </a:lnTo>
                <a:lnTo>
                  <a:pt x="130" y="258"/>
                </a:lnTo>
                <a:lnTo>
                  <a:pt x="153" y="259"/>
                </a:lnTo>
                <a:lnTo>
                  <a:pt x="180" y="248"/>
                </a:lnTo>
                <a:lnTo>
                  <a:pt x="188" y="251"/>
                </a:lnTo>
                <a:lnTo>
                  <a:pt x="222" y="259"/>
                </a:lnTo>
                <a:lnTo>
                  <a:pt x="248" y="264"/>
                </a:lnTo>
                <a:lnTo>
                  <a:pt x="283" y="268"/>
                </a:lnTo>
                <a:lnTo>
                  <a:pt x="328" y="273"/>
                </a:lnTo>
                <a:lnTo>
                  <a:pt x="383" y="278"/>
                </a:lnTo>
                <a:lnTo>
                  <a:pt x="450" y="281"/>
                </a:lnTo>
                <a:lnTo>
                  <a:pt x="528" y="284"/>
                </a:lnTo>
                <a:lnTo>
                  <a:pt x="620" y="286"/>
                </a:lnTo>
                <a:lnTo>
                  <a:pt x="724" y="284"/>
                </a:lnTo>
                <a:lnTo>
                  <a:pt x="844" y="283"/>
                </a:lnTo>
                <a:lnTo>
                  <a:pt x="979" y="278"/>
                </a:lnTo>
                <a:lnTo>
                  <a:pt x="1131" y="271"/>
                </a:lnTo>
                <a:lnTo>
                  <a:pt x="1301" y="261"/>
                </a:lnTo>
                <a:lnTo>
                  <a:pt x="1321" y="264"/>
                </a:lnTo>
                <a:lnTo>
                  <a:pt x="1344" y="268"/>
                </a:lnTo>
                <a:lnTo>
                  <a:pt x="1369" y="269"/>
                </a:lnTo>
                <a:lnTo>
                  <a:pt x="1384" y="268"/>
                </a:lnTo>
                <a:lnTo>
                  <a:pt x="1397" y="266"/>
                </a:lnTo>
                <a:lnTo>
                  <a:pt x="1410" y="261"/>
                </a:lnTo>
                <a:lnTo>
                  <a:pt x="1424" y="256"/>
                </a:lnTo>
                <a:lnTo>
                  <a:pt x="1435" y="249"/>
                </a:lnTo>
                <a:lnTo>
                  <a:pt x="1445" y="239"/>
                </a:lnTo>
                <a:lnTo>
                  <a:pt x="1454" y="228"/>
                </a:lnTo>
                <a:lnTo>
                  <a:pt x="1460" y="213"/>
                </a:lnTo>
                <a:lnTo>
                  <a:pt x="1465" y="189"/>
                </a:lnTo>
                <a:lnTo>
                  <a:pt x="1475" y="133"/>
                </a:lnTo>
                <a:lnTo>
                  <a:pt x="1480" y="98"/>
                </a:lnTo>
                <a:lnTo>
                  <a:pt x="1484" y="63"/>
                </a:lnTo>
                <a:lnTo>
                  <a:pt x="1484" y="28"/>
                </a:lnTo>
                <a:lnTo>
                  <a:pt x="1484" y="13"/>
                </a:lnTo>
                <a:lnTo>
                  <a:pt x="1482" y="0"/>
                </a:lnTo>
                <a:lnTo>
                  <a:pt x="1464" y="108"/>
                </a:lnTo>
                <a:lnTo>
                  <a:pt x="1459" y="118"/>
                </a:lnTo>
                <a:lnTo>
                  <a:pt x="1449" y="143"/>
                </a:lnTo>
                <a:lnTo>
                  <a:pt x="1434" y="171"/>
                </a:lnTo>
                <a:lnTo>
                  <a:pt x="1425" y="184"/>
                </a:lnTo>
                <a:lnTo>
                  <a:pt x="1417" y="193"/>
                </a:lnTo>
                <a:lnTo>
                  <a:pt x="1319" y="226"/>
                </a:lnTo>
                <a:lnTo>
                  <a:pt x="1319" y="224"/>
                </a:lnTo>
                <a:lnTo>
                  <a:pt x="1317" y="219"/>
                </a:lnTo>
                <a:lnTo>
                  <a:pt x="1312" y="214"/>
                </a:lnTo>
                <a:lnTo>
                  <a:pt x="1306" y="209"/>
                </a:lnTo>
                <a:lnTo>
                  <a:pt x="1291" y="206"/>
                </a:lnTo>
                <a:lnTo>
                  <a:pt x="1271" y="206"/>
                </a:lnTo>
                <a:lnTo>
                  <a:pt x="1244" y="208"/>
                </a:lnTo>
                <a:lnTo>
                  <a:pt x="1206" y="216"/>
                </a:lnTo>
                <a:lnTo>
                  <a:pt x="1194" y="211"/>
                </a:lnTo>
                <a:lnTo>
                  <a:pt x="1069" y="214"/>
                </a:lnTo>
                <a:lnTo>
                  <a:pt x="938" y="218"/>
                </a:lnTo>
                <a:lnTo>
                  <a:pt x="783" y="221"/>
                </a:lnTo>
                <a:lnTo>
                  <a:pt x="621" y="223"/>
                </a:lnTo>
                <a:lnTo>
                  <a:pt x="470" y="221"/>
                </a:lnTo>
                <a:lnTo>
                  <a:pt x="403" y="219"/>
                </a:lnTo>
                <a:lnTo>
                  <a:pt x="345" y="216"/>
                </a:lnTo>
                <a:lnTo>
                  <a:pt x="298" y="213"/>
                </a:lnTo>
                <a:lnTo>
                  <a:pt x="265" y="208"/>
                </a:lnTo>
                <a:lnTo>
                  <a:pt x="250" y="211"/>
                </a:lnTo>
                <a:lnTo>
                  <a:pt x="235" y="209"/>
                </a:lnTo>
                <a:lnTo>
                  <a:pt x="203" y="204"/>
                </a:lnTo>
                <a:lnTo>
                  <a:pt x="185" y="204"/>
                </a:lnTo>
                <a:lnTo>
                  <a:pt x="170" y="206"/>
                </a:lnTo>
                <a:lnTo>
                  <a:pt x="162" y="208"/>
                </a:lnTo>
                <a:lnTo>
                  <a:pt x="157" y="211"/>
                </a:lnTo>
                <a:lnTo>
                  <a:pt x="152" y="214"/>
                </a:lnTo>
                <a:lnTo>
                  <a:pt x="148" y="219"/>
                </a:lnTo>
                <a:lnTo>
                  <a:pt x="63" y="196"/>
                </a:lnTo>
                <a:lnTo>
                  <a:pt x="25" y="144"/>
                </a:lnTo>
                <a:lnTo>
                  <a:pt x="0" y="50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7" name="Freeform 521"/>
          <p:cNvSpPr>
            <a:spLocks/>
          </p:cNvSpPr>
          <p:nvPr/>
        </p:nvSpPr>
        <p:spPr bwMode="auto">
          <a:xfrm>
            <a:off x="5480050" y="2111375"/>
            <a:ext cx="274638" cy="341313"/>
          </a:xfrm>
          <a:custGeom>
            <a:avLst/>
            <a:gdLst>
              <a:gd name="T0" fmla="*/ 111125 w 173"/>
              <a:gd name="T1" fmla="*/ 73025 h 215"/>
              <a:gd name="T2" fmla="*/ 111125 w 173"/>
              <a:gd name="T3" fmla="*/ 73025 h 215"/>
              <a:gd name="T4" fmla="*/ 82550 w 173"/>
              <a:gd name="T5" fmla="*/ 104775 h 215"/>
              <a:gd name="T6" fmla="*/ 58738 w 173"/>
              <a:gd name="T7" fmla="*/ 136525 h 215"/>
              <a:gd name="T8" fmla="*/ 39688 w 173"/>
              <a:gd name="T9" fmla="*/ 168275 h 215"/>
              <a:gd name="T10" fmla="*/ 20638 w 173"/>
              <a:gd name="T11" fmla="*/ 203200 h 215"/>
              <a:gd name="T12" fmla="*/ 11113 w 173"/>
              <a:gd name="T13" fmla="*/ 234950 h 215"/>
              <a:gd name="T14" fmla="*/ 3175 w 173"/>
              <a:gd name="T15" fmla="*/ 263525 h 215"/>
              <a:gd name="T16" fmla="*/ 0 w 173"/>
              <a:gd name="T17" fmla="*/ 290513 h 215"/>
              <a:gd name="T18" fmla="*/ 0 w 173"/>
              <a:gd name="T19" fmla="*/ 301625 h 215"/>
              <a:gd name="T20" fmla="*/ 3175 w 173"/>
              <a:gd name="T21" fmla="*/ 311150 h 215"/>
              <a:gd name="T22" fmla="*/ 3175 w 173"/>
              <a:gd name="T23" fmla="*/ 311150 h 215"/>
              <a:gd name="T24" fmla="*/ 4763 w 173"/>
              <a:gd name="T25" fmla="*/ 319088 h 215"/>
              <a:gd name="T26" fmla="*/ 11113 w 173"/>
              <a:gd name="T27" fmla="*/ 327025 h 215"/>
              <a:gd name="T28" fmla="*/ 15875 w 173"/>
              <a:gd name="T29" fmla="*/ 333375 h 215"/>
              <a:gd name="T30" fmla="*/ 23813 w 173"/>
              <a:gd name="T31" fmla="*/ 338138 h 215"/>
              <a:gd name="T32" fmla="*/ 31750 w 173"/>
              <a:gd name="T33" fmla="*/ 341313 h 215"/>
              <a:gd name="T34" fmla="*/ 39688 w 173"/>
              <a:gd name="T35" fmla="*/ 341313 h 215"/>
              <a:gd name="T36" fmla="*/ 60325 w 173"/>
              <a:gd name="T37" fmla="*/ 338138 h 215"/>
              <a:gd name="T38" fmla="*/ 84138 w 173"/>
              <a:gd name="T39" fmla="*/ 327025 h 215"/>
              <a:gd name="T40" fmla="*/ 111125 w 173"/>
              <a:gd name="T41" fmla="*/ 314325 h 215"/>
              <a:gd name="T42" fmla="*/ 138113 w 173"/>
              <a:gd name="T43" fmla="*/ 293688 h 215"/>
              <a:gd name="T44" fmla="*/ 166688 w 173"/>
              <a:gd name="T45" fmla="*/ 263525 h 215"/>
              <a:gd name="T46" fmla="*/ 166688 w 173"/>
              <a:gd name="T47" fmla="*/ 263525 h 215"/>
              <a:gd name="T48" fmla="*/ 193675 w 173"/>
              <a:gd name="T49" fmla="*/ 234950 h 215"/>
              <a:gd name="T50" fmla="*/ 217488 w 173"/>
              <a:gd name="T51" fmla="*/ 203200 h 215"/>
              <a:gd name="T52" fmla="*/ 234950 w 173"/>
              <a:gd name="T53" fmla="*/ 168275 h 215"/>
              <a:gd name="T54" fmla="*/ 254000 w 173"/>
              <a:gd name="T55" fmla="*/ 136525 h 215"/>
              <a:gd name="T56" fmla="*/ 266700 w 173"/>
              <a:gd name="T57" fmla="*/ 104775 h 215"/>
              <a:gd name="T58" fmla="*/ 273050 w 173"/>
              <a:gd name="T59" fmla="*/ 76200 h 215"/>
              <a:gd name="T60" fmla="*/ 274638 w 173"/>
              <a:gd name="T61" fmla="*/ 49213 h 215"/>
              <a:gd name="T62" fmla="*/ 274638 w 173"/>
              <a:gd name="T63" fmla="*/ 39688 h 215"/>
              <a:gd name="T64" fmla="*/ 273050 w 173"/>
              <a:gd name="T65" fmla="*/ 28575 h 215"/>
              <a:gd name="T66" fmla="*/ 273050 w 173"/>
              <a:gd name="T67" fmla="*/ 28575 h 215"/>
              <a:gd name="T68" fmla="*/ 269875 w 173"/>
              <a:gd name="T69" fmla="*/ 17463 h 215"/>
              <a:gd name="T70" fmla="*/ 265113 w 173"/>
              <a:gd name="T71" fmla="*/ 9525 h 215"/>
              <a:gd name="T72" fmla="*/ 258763 w 173"/>
              <a:gd name="T73" fmla="*/ 4763 h 215"/>
              <a:gd name="T74" fmla="*/ 250825 w 173"/>
              <a:gd name="T75" fmla="*/ 3175 h 215"/>
              <a:gd name="T76" fmla="*/ 242888 w 173"/>
              <a:gd name="T77" fmla="*/ 0 h 215"/>
              <a:gd name="T78" fmla="*/ 234950 w 173"/>
              <a:gd name="T79" fmla="*/ 0 h 215"/>
              <a:gd name="T80" fmla="*/ 214313 w 173"/>
              <a:gd name="T81" fmla="*/ 3175 h 215"/>
              <a:gd name="T82" fmla="*/ 190500 w 173"/>
              <a:gd name="T83" fmla="*/ 9525 h 215"/>
              <a:gd name="T84" fmla="*/ 163513 w 173"/>
              <a:gd name="T85" fmla="*/ 25400 h 215"/>
              <a:gd name="T86" fmla="*/ 138113 w 173"/>
              <a:gd name="T87" fmla="*/ 47625 h 215"/>
              <a:gd name="T88" fmla="*/ 111125 w 173"/>
              <a:gd name="T89" fmla="*/ 73025 h 215"/>
              <a:gd name="T90" fmla="*/ 111125 w 173"/>
              <a:gd name="T91" fmla="*/ 73025 h 21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73"/>
              <a:gd name="T139" fmla="*/ 0 h 215"/>
              <a:gd name="T140" fmla="*/ 173 w 173"/>
              <a:gd name="T141" fmla="*/ 215 h 215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73" h="215">
                <a:moveTo>
                  <a:pt x="70" y="46"/>
                </a:moveTo>
                <a:lnTo>
                  <a:pt x="70" y="46"/>
                </a:lnTo>
                <a:lnTo>
                  <a:pt x="52" y="66"/>
                </a:lnTo>
                <a:lnTo>
                  <a:pt x="37" y="86"/>
                </a:lnTo>
                <a:lnTo>
                  <a:pt x="25" y="106"/>
                </a:lnTo>
                <a:lnTo>
                  <a:pt x="13" y="128"/>
                </a:lnTo>
                <a:lnTo>
                  <a:pt x="7" y="148"/>
                </a:lnTo>
                <a:lnTo>
                  <a:pt x="2" y="166"/>
                </a:lnTo>
                <a:lnTo>
                  <a:pt x="0" y="183"/>
                </a:lnTo>
                <a:lnTo>
                  <a:pt x="0" y="190"/>
                </a:lnTo>
                <a:lnTo>
                  <a:pt x="2" y="196"/>
                </a:lnTo>
                <a:lnTo>
                  <a:pt x="3" y="201"/>
                </a:lnTo>
                <a:lnTo>
                  <a:pt x="7" y="206"/>
                </a:lnTo>
                <a:lnTo>
                  <a:pt x="10" y="210"/>
                </a:lnTo>
                <a:lnTo>
                  <a:pt x="15" y="213"/>
                </a:lnTo>
                <a:lnTo>
                  <a:pt x="20" y="215"/>
                </a:lnTo>
                <a:lnTo>
                  <a:pt x="25" y="215"/>
                </a:lnTo>
                <a:lnTo>
                  <a:pt x="38" y="213"/>
                </a:lnTo>
                <a:lnTo>
                  <a:pt x="53" y="206"/>
                </a:lnTo>
                <a:lnTo>
                  <a:pt x="70" y="198"/>
                </a:lnTo>
                <a:lnTo>
                  <a:pt x="87" y="185"/>
                </a:lnTo>
                <a:lnTo>
                  <a:pt x="105" y="166"/>
                </a:lnTo>
                <a:lnTo>
                  <a:pt x="122" y="148"/>
                </a:lnTo>
                <a:lnTo>
                  <a:pt x="137" y="128"/>
                </a:lnTo>
                <a:lnTo>
                  <a:pt x="148" y="106"/>
                </a:lnTo>
                <a:lnTo>
                  <a:pt x="160" y="86"/>
                </a:lnTo>
                <a:lnTo>
                  <a:pt x="168" y="66"/>
                </a:lnTo>
                <a:lnTo>
                  <a:pt x="172" y="48"/>
                </a:lnTo>
                <a:lnTo>
                  <a:pt x="173" y="31"/>
                </a:lnTo>
                <a:lnTo>
                  <a:pt x="173" y="25"/>
                </a:lnTo>
                <a:lnTo>
                  <a:pt x="172" y="18"/>
                </a:lnTo>
                <a:lnTo>
                  <a:pt x="170" y="11"/>
                </a:lnTo>
                <a:lnTo>
                  <a:pt x="167" y="6"/>
                </a:lnTo>
                <a:lnTo>
                  <a:pt x="163" y="3"/>
                </a:lnTo>
                <a:lnTo>
                  <a:pt x="158" y="2"/>
                </a:lnTo>
                <a:lnTo>
                  <a:pt x="153" y="0"/>
                </a:lnTo>
                <a:lnTo>
                  <a:pt x="148" y="0"/>
                </a:lnTo>
                <a:lnTo>
                  <a:pt x="135" y="2"/>
                </a:lnTo>
                <a:lnTo>
                  <a:pt x="120" y="6"/>
                </a:lnTo>
                <a:lnTo>
                  <a:pt x="103" y="16"/>
                </a:lnTo>
                <a:lnTo>
                  <a:pt x="87" y="30"/>
                </a:lnTo>
                <a:lnTo>
                  <a:pt x="70" y="46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8" name="Freeform 522"/>
          <p:cNvSpPr>
            <a:spLocks/>
          </p:cNvSpPr>
          <p:nvPr/>
        </p:nvSpPr>
        <p:spPr bwMode="auto">
          <a:xfrm>
            <a:off x="6815138" y="2127250"/>
            <a:ext cx="377825" cy="373063"/>
          </a:xfrm>
          <a:custGeom>
            <a:avLst/>
            <a:gdLst>
              <a:gd name="T0" fmla="*/ 287338 w 238"/>
              <a:gd name="T1" fmla="*/ 285750 h 235"/>
              <a:gd name="T2" fmla="*/ 287338 w 238"/>
              <a:gd name="T3" fmla="*/ 285750 h 235"/>
              <a:gd name="T4" fmla="*/ 254000 w 238"/>
              <a:gd name="T5" fmla="*/ 317500 h 235"/>
              <a:gd name="T6" fmla="*/ 217488 w 238"/>
              <a:gd name="T7" fmla="*/ 341313 h 235"/>
              <a:gd name="T8" fmla="*/ 179388 w 238"/>
              <a:gd name="T9" fmla="*/ 357188 h 235"/>
              <a:gd name="T10" fmla="*/ 146050 w 238"/>
              <a:gd name="T11" fmla="*/ 366713 h 235"/>
              <a:gd name="T12" fmla="*/ 127000 w 238"/>
              <a:gd name="T13" fmla="*/ 369888 h 235"/>
              <a:gd name="T14" fmla="*/ 111125 w 238"/>
              <a:gd name="T15" fmla="*/ 373063 h 235"/>
              <a:gd name="T16" fmla="*/ 95250 w 238"/>
              <a:gd name="T17" fmla="*/ 373063 h 235"/>
              <a:gd name="T18" fmla="*/ 79375 w 238"/>
              <a:gd name="T19" fmla="*/ 369888 h 235"/>
              <a:gd name="T20" fmla="*/ 63500 w 238"/>
              <a:gd name="T21" fmla="*/ 365125 h 235"/>
              <a:gd name="T22" fmla="*/ 50800 w 238"/>
              <a:gd name="T23" fmla="*/ 358775 h 235"/>
              <a:gd name="T24" fmla="*/ 39688 w 238"/>
              <a:gd name="T25" fmla="*/ 350838 h 235"/>
              <a:gd name="T26" fmla="*/ 28575 w 238"/>
              <a:gd name="T27" fmla="*/ 342900 h 235"/>
              <a:gd name="T28" fmla="*/ 28575 w 238"/>
              <a:gd name="T29" fmla="*/ 342900 h 235"/>
              <a:gd name="T30" fmla="*/ 19050 w 238"/>
              <a:gd name="T31" fmla="*/ 333375 h 235"/>
              <a:gd name="T32" fmla="*/ 11113 w 238"/>
              <a:gd name="T33" fmla="*/ 319088 h 235"/>
              <a:gd name="T34" fmla="*/ 4763 w 238"/>
              <a:gd name="T35" fmla="*/ 306388 h 235"/>
              <a:gd name="T36" fmla="*/ 3175 w 238"/>
              <a:gd name="T37" fmla="*/ 290513 h 235"/>
              <a:gd name="T38" fmla="*/ 0 w 238"/>
              <a:gd name="T39" fmla="*/ 274638 h 235"/>
              <a:gd name="T40" fmla="*/ 0 w 238"/>
              <a:gd name="T41" fmla="*/ 258763 h 235"/>
              <a:gd name="T42" fmla="*/ 3175 w 238"/>
              <a:gd name="T43" fmla="*/ 242888 h 235"/>
              <a:gd name="T44" fmla="*/ 4763 w 238"/>
              <a:gd name="T45" fmla="*/ 223838 h 235"/>
              <a:gd name="T46" fmla="*/ 19050 w 238"/>
              <a:gd name="T47" fmla="*/ 190500 h 235"/>
              <a:gd name="T48" fmla="*/ 36513 w 238"/>
              <a:gd name="T49" fmla="*/ 152400 h 235"/>
              <a:gd name="T50" fmla="*/ 60325 w 238"/>
              <a:gd name="T51" fmla="*/ 119063 h 235"/>
              <a:gd name="T52" fmla="*/ 92075 w 238"/>
              <a:gd name="T53" fmla="*/ 84138 h 235"/>
              <a:gd name="T54" fmla="*/ 92075 w 238"/>
              <a:gd name="T55" fmla="*/ 84138 h 235"/>
              <a:gd name="T56" fmla="*/ 127000 w 238"/>
              <a:gd name="T57" fmla="*/ 55563 h 235"/>
              <a:gd name="T58" fmla="*/ 161925 w 238"/>
              <a:gd name="T59" fmla="*/ 31750 h 235"/>
              <a:gd name="T60" fmla="*/ 198438 w 238"/>
              <a:gd name="T61" fmla="*/ 15875 h 235"/>
              <a:gd name="T62" fmla="*/ 234950 w 238"/>
              <a:gd name="T63" fmla="*/ 1588 h 235"/>
              <a:gd name="T64" fmla="*/ 250825 w 238"/>
              <a:gd name="T65" fmla="*/ 0 h 235"/>
              <a:gd name="T66" fmla="*/ 269875 w 238"/>
              <a:gd name="T67" fmla="*/ 0 h 235"/>
              <a:gd name="T68" fmla="*/ 285750 w 238"/>
              <a:gd name="T69" fmla="*/ 0 h 235"/>
              <a:gd name="T70" fmla="*/ 298450 w 238"/>
              <a:gd name="T71" fmla="*/ 1588 h 235"/>
              <a:gd name="T72" fmla="*/ 314325 w 238"/>
              <a:gd name="T73" fmla="*/ 4763 h 235"/>
              <a:gd name="T74" fmla="*/ 327025 w 238"/>
              <a:gd name="T75" fmla="*/ 9525 h 235"/>
              <a:gd name="T76" fmla="*/ 341313 w 238"/>
              <a:gd name="T77" fmla="*/ 17463 h 235"/>
              <a:gd name="T78" fmla="*/ 350838 w 238"/>
              <a:gd name="T79" fmla="*/ 28575 h 235"/>
              <a:gd name="T80" fmla="*/ 350838 w 238"/>
              <a:gd name="T81" fmla="*/ 28575 h 235"/>
              <a:gd name="T82" fmla="*/ 358775 w 238"/>
              <a:gd name="T83" fmla="*/ 39688 h 235"/>
              <a:gd name="T84" fmla="*/ 366713 w 238"/>
              <a:gd name="T85" fmla="*/ 52388 h 235"/>
              <a:gd name="T86" fmla="*/ 373063 w 238"/>
              <a:gd name="T87" fmla="*/ 65088 h 235"/>
              <a:gd name="T88" fmla="*/ 374650 w 238"/>
              <a:gd name="T89" fmla="*/ 79375 h 235"/>
              <a:gd name="T90" fmla="*/ 377825 w 238"/>
              <a:gd name="T91" fmla="*/ 95250 h 235"/>
              <a:gd name="T92" fmla="*/ 377825 w 238"/>
              <a:gd name="T93" fmla="*/ 111125 h 235"/>
              <a:gd name="T94" fmla="*/ 374650 w 238"/>
              <a:gd name="T95" fmla="*/ 128588 h 235"/>
              <a:gd name="T96" fmla="*/ 373063 w 238"/>
              <a:gd name="T97" fmla="*/ 144463 h 235"/>
              <a:gd name="T98" fmla="*/ 358775 w 238"/>
              <a:gd name="T99" fmla="*/ 182563 h 235"/>
              <a:gd name="T100" fmla="*/ 342900 w 238"/>
              <a:gd name="T101" fmla="*/ 215900 h 235"/>
              <a:gd name="T102" fmla="*/ 317500 w 238"/>
              <a:gd name="T103" fmla="*/ 254000 h 235"/>
              <a:gd name="T104" fmla="*/ 287338 w 238"/>
              <a:gd name="T105" fmla="*/ 285750 h 235"/>
              <a:gd name="T106" fmla="*/ 287338 w 238"/>
              <a:gd name="T107" fmla="*/ 285750 h 23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38"/>
              <a:gd name="T163" fmla="*/ 0 h 235"/>
              <a:gd name="T164" fmla="*/ 238 w 238"/>
              <a:gd name="T165" fmla="*/ 235 h 23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38" h="235">
                <a:moveTo>
                  <a:pt x="181" y="180"/>
                </a:moveTo>
                <a:lnTo>
                  <a:pt x="181" y="180"/>
                </a:lnTo>
                <a:lnTo>
                  <a:pt x="160" y="200"/>
                </a:lnTo>
                <a:lnTo>
                  <a:pt x="137" y="215"/>
                </a:lnTo>
                <a:lnTo>
                  <a:pt x="113" y="225"/>
                </a:lnTo>
                <a:lnTo>
                  <a:pt x="92" y="231"/>
                </a:lnTo>
                <a:lnTo>
                  <a:pt x="80" y="233"/>
                </a:lnTo>
                <a:lnTo>
                  <a:pt x="70" y="235"/>
                </a:lnTo>
                <a:lnTo>
                  <a:pt x="60" y="235"/>
                </a:lnTo>
                <a:lnTo>
                  <a:pt x="50" y="233"/>
                </a:lnTo>
                <a:lnTo>
                  <a:pt x="40" y="230"/>
                </a:lnTo>
                <a:lnTo>
                  <a:pt x="32" y="226"/>
                </a:lnTo>
                <a:lnTo>
                  <a:pt x="25" y="221"/>
                </a:lnTo>
                <a:lnTo>
                  <a:pt x="18" y="216"/>
                </a:lnTo>
                <a:lnTo>
                  <a:pt x="12" y="210"/>
                </a:lnTo>
                <a:lnTo>
                  <a:pt x="7" y="201"/>
                </a:lnTo>
                <a:lnTo>
                  <a:pt x="3" y="193"/>
                </a:lnTo>
                <a:lnTo>
                  <a:pt x="2" y="183"/>
                </a:lnTo>
                <a:lnTo>
                  <a:pt x="0" y="173"/>
                </a:lnTo>
                <a:lnTo>
                  <a:pt x="0" y="163"/>
                </a:lnTo>
                <a:lnTo>
                  <a:pt x="2" y="153"/>
                </a:lnTo>
                <a:lnTo>
                  <a:pt x="3" y="141"/>
                </a:lnTo>
                <a:lnTo>
                  <a:pt x="12" y="120"/>
                </a:lnTo>
                <a:lnTo>
                  <a:pt x="23" y="96"/>
                </a:lnTo>
                <a:lnTo>
                  <a:pt x="38" y="75"/>
                </a:lnTo>
                <a:lnTo>
                  <a:pt x="58" y="53"/>
                </a:lnTo>
                <a:lnTo>
                  <a:pt x="80" y="35"/>
                </a:lnTo>
                <a:lnTo>
                  <a:pt x="102" y="20"/>
                </a:lnTo>
                <a:lnTo>
                  <a:pt x="125" y="10"/>
                </a:lnTo>
                <a:lnTo>
                  <a:pt x="148" y="1"/>
                </a:lnTo>
                <a:lnTo>
                  <a:pt x="158" y="0"/>
                </a:lnTo>
                <a:lnTo>
                  <a:pt x="170" y="0"/>
                </a:lnTo>
                <a:lnTo>
                  <a:pt x="180" y="0"/>
                </a:lnTo>
                <a:lnTo>
                  <a:pt x="188" y="1"/>
                </a:lnTo>
                <a:lnTo>
                  <a:pt x="198" y="3"/>
                </a:lnTo>
                <a:lnTo>
                  <a:pt x="206" y="6"/>
                </a:lnTo>
                <a:lnTo>
                  <a:pt x="215" y="11"/>
                </a:lnTo>
                <a:lnTo>
                  <a:pt x="221" y="18"/>
                </a:lnTo>
                <a:lnTo>
                  <a:pt x="226" y="25"/>
                </a:lnTo>
                <a:lnTo>
                  <a:pt x="231" y="33"/>
                </a:lnTo>
                <a:lnTo>
                  <a:pt x="235" y="41"/>
                </a:lnTo>
                <a:lnTo>
                  <a:pt x="236" y="50"/>
                </a:lnTo>
                <a:lnTo>
                  <a:pt x="238" y="60"/>
                </a:lnTo>
                <a:lnTo>
                  <a:pt x="238" y="70"/>
                </a:lnTo>
                <a:lnTo>
                  <a:pt x="236" y="81"/>
                </a:lnTo>
                <a:lnTo>
                  <a:pt x="235" y="91"/>
                </a:lnTo>
                <a:lnTo>
                  <a:pt x="226" y="115"/>
                </a:lnTo>
                <a:lnTo>
                  <a:pt x="216" y="136"/>
                </a:lnTo>
                <a:lnTo>
                  <a:pt x="200" y="160"/>
                </a:lnTo>
                <a:lnTo>
                  <a:pt x="181" y="180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9" name="Freeform 523"/>
          <p:cNvSpPr>
            <a:spLocks/>
          </p:cNvSpPr>
          <p:nvPr/>
        </p:nvSpPr>
        <p:spPr bwMode="auto">
          <a:xfrm>
            <a:off x="6867525" y="2144713"/>
            <a:ext cx="293688" cy="323850"/>
          </a:xfrm>
          <a:custGeom>
            <a:avLst/>
            <a:gdLst>
              <a:gd name="T0" fmla="*/ 258763 w 185"/>
              <a:gd name="T1" fmla="*/ 236538 h 204"/>
              <a:gd name="T2" fmla="*/ 258763 w 185"/>
              <a:gd name="T3" fmla="*/ 236538 h 204"/>
              <a:gd name="T4" fmla="*/ 238125 w 185"/>
              <a:gd name="T5" fmla="*/ 265113 h 204"/>
              <a:gd name="T6" fmla="*/ 214313 w 185"/>
              <a:gd name="T7" fmla="*/ 285750 h 204"/>
              <a:gd name="T8" fmla="*/ 188913 w 185"/>
              <a:gd name="T9" fmla="*/ 304800 h 204"/>
              <a:gd name="T10" fmla="*/ 161925 w 185"/>
              <a:gd name="T11" fmla="*/ 317500 h 204"/>
              <a:gd name="T12" fmla="*/ 133350 w 185"/>
              <a:gd name="T13" fmla="*/ 323850 h 204"/>
              <a:gd name="T14" fmla="*/ 106363 w 185"/>
              <a:gd name="T15" fmla="*/ 323850 h 204"/>
              <a:gd name="T16" fmla="*/ 90488 w 185"/>
              <a:gd name="T17" fmla="*/ 323850 h 204"/>
              <a:gd name="T18" fmla="*/ 77788 w 185"/>
              <a:gd name="T19" fmla="*/ 317500 h 204"/>
              <a:gd name="T20" fmla="*/ 66675 w 185"/>
              <a:gd name="T21" fmla="*/ 312738 h 204"/>
              <a:gd name="T22" fmla="*/ 53975 w 185"/>
              <a:gd name="T23" fmla="*/ 307975 h 204"/>
              <a:gd name="T24" fmla="*/ 53975 w 185"/>
              <a:gd name="T25" fmla="*/ 307975 h 204"/>
              <a:gd name="T26" fmla="*/ 42863 w 185"/>
              <a:gd name="T27" fmla="*/ 300038 h 204"/>
              <a:gd name="T28" fmla="*/ 31750 w 185"/>
              <a:gd name="T29" fmla="*/ 288925 h 204"/>
              <a:gd name="T30" fmla="*/ 23813 w 185"/>
              <a:gd name="T31" fmla="*/ 277813 h 204"/>
              <a:gd name="T32" fmla="*/ 15875 w 185"/>
              <a:gd name="T33" fmla="*/ 268288 h 204"/>
              <a:gd name="T34" fmla="*/ 6350 w 185"/>
              <a:gd name="T35" fmla="*/ 241300 h 204"/>
              <a:gd name="T36" fmla="*/ 0 w 185"/>
              <a:gd name="T37" fmla="*/ 212725 h 204"/>
              <a:gd name="T38" fmla="*/ 0 w 185"/>
              <a:gd name="T39" fmla="*/ 182563 h 204"/>
              <a:gd name="T40" fmla="*/ 6350 w 185"/>
              <a:gd name="T41" fmla="*/ 150813 h 204"/>
              <a:gd name="T42" fmla="*/ 15875 w 185"/>
              <a:gd name="T43" fmla="*/ 119063 h 204"/>
              <a:gd name="T44" fmla="*/ 34925 w 185"/>
              <a:gd name="T45" fmla="*/ 87313 h 204"/>
              <a:gd name="T46" fmla="*/ 34925 w 185"/>
              <a:gd name="T47" fmla="*/ 87313 h 204"/>
              <a:gd name="T48" fmla="*/ 55563 w 185"/>
              <a:gd name="T49" fmla="*/ 61913 h 204"/>
              <a:gd name="T50" fmla="*/ 79375 w 185"/>
              <a:gd name="T51" fmla="*/ 38100 h 204"/>
              <a:gd name="T52" fmla="*/ 106363 w 185"/>
              <a:gd name="T53" fmla="*/ 22225 h 204"/>
              <a:gd name="T54" fmla="*/ 133350 w 185"/>
              <a:gd name="T55" fmla="*/ 7938 h 204"/>
              <a:gd name="T56" fmla="*/ 161925 w 185"/>
              <a:gd name="T57" fmla="*/ 3175 h 204"/>
              <a:gd name="T58" fmla="*/ 190500 w 185"/>
              <a:gd name="T59" fmla="*/ 0 h 204"/>
              <a:gd name="T60" fmla="*/ 204788 w 185"/>
              <a:gd name="T61" fmla="*/ 3175 h 204"/>
              <a:gd name="T62" fmla="*/ 217488 w 185"/>
              <a:gd name="T63" fmla="*/ 6350 h 204"/>
              <a:gd name="T64" fmla="*/ 228600 w 185"/>
              <a:gd name="T65" fmla="*/ 11113 h 204"/>
              <a:gd name="T66" fmla="*/ 241300 w 185"/>
              <a:gd name="T67" fmla="*/ 19050 h 204"/>
              <a:gd name="T68" fmla="*/ 241300 w 185"/>
              <a:gd name="T69" fmla="*/ 19050 h 204"/>
              <a:gd name="T70" fmla="*/ 250825 w 185"/>
              <a:gd name="T71" fmla="*/ 26988 h 204"/>
              <a:gd name="T72" fmla="*/ 261938 w 185"/>
              <a:gd name="T73" fmla="*/ 38100 h 204"/>
              <a:gd name="T74" fmla="*/ 269875 w 185"/>
              <a:gd name="T75" fmla="*/ 47625 h 204"/>
              <a:gd name="T76" fmla="*/ 277813 w 185"/>
              <a:gd name="T77" fmla="*/ 58738 h 204"/>
              <a:gd name="T78" fmla="*/ 288925 w 185"/>
              <a:gd name="T79" fmla="*/ 85725 h 204"/>
              <a:gd name="T80" fmla="*/ 293688 w 185"/>
              <a:gd name="T81" fmla="*/ 114300 h 204"/>
              <a:gd name="T82" fmla="*/ 293688 w 185"/>
              <a:gd name="T83" fmla="*/ 142875 h 204"/>
              <a:gd name="T84" fmla="*/ 288925 w 185"/>
              <a:gd name="T85" fmla="*/ 174625 h 204"/>
              <a:gd name="T86" fmla="*/ 277813 w 185"/>
              <a:gd name="T87" fmla="*/ 206375 h 204"/>
              <a:gd name="T88" fmla="*/ 258763 w 185"/>
              <a:gd name="T89" fmla="*/ 236538 h 204"/>
              <a:gd name="T90" fmla="*/ 258763 w 185"/>
              <a:gd name="T91" fmla="*/ 236538 h 204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85"/>
              <a:gd name="T139" fmla="*/ 0 h 204"/>
              <a:gd name="T140" fmla="*/ 185 w 185"/>
              <a:gd name="T141" fmla="*/ 204 h 204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85" h="204">
                <a:moveTo>
                  <a:pt x="163" y="149"/>
                </a:moveTo>
                <a:lnTo>
                  <a:pt x="163" y="149"/>
                </a:lnTo>
                <a:lnTo>
                  <a:pt x="150" y="167"/>
                </a:lnTo>
                <a:lnTo>
                  <a:pt x="135" y="180"/>
                </a:lnTo>
                <a:lnTo>
                  <a:pt x="119" y="192"/>
                </a:lnTo>
                <a:lnTo>
                  <a:pt x="102" y="200"/>
                </a:lnTo>
                <a:lnTo>
                  <a:pt x="84" y="204"/>
                </a:lnTo>
                <a:lnTo>
                  <a:pt x="67" y="204"/>
                </a:lnTo>
                <a:lnTo>
                  <a:pt x="57" y="204"/>
                </a:lnTo>
                <a:lnTo>
                  <a:pt x="49" y="200"/>
                </a:lnTo>
                <a:lnTo>
                  <a:pt x="42" y="197"/>
                </a:lnTo>
                <a:lnTo>
                  <a:pt x="34" y="194"/>
                </a:lnTo>
                <a:lnTo>
                  <a:pt x="27" y="189"/>
                </a:lnTo>
                <a:lnTo>
                  <a:pt x="20" y="182"/>
                </a:lnTo>
                <a:lnTo>
                  <a:pt x="15" y="175"/>
                </a:lnTo>
                <a:lnTo>
                  <a:pt x="10" y="169"/>
                </a:lnTo>
                <a:lnTo>
                  <a:pt x="4" y="152"/>
                </a:lnTo>
                <a:lnTo>
                  <a:pt x="0" y="134"/>
                </a:lnTo>
                <a:lnTo>
                  <a:pt x="0" y="115"/>
                </a:lnTo>
                <a:lnTo>
                  <a:pt x="4" y="95"/>
                </a:lnTo>
                <a:lnTo>
                  <a:pt x="10" y="75"/>
                </a:lnTo>
                <a:lnTo>
                  <a:pt x="22" y="55"/>
                </a:lnTo>
                <a:lnTo>
                  <a:pt x="35" y="39"/>
                </a:lnTo>
                <a:lnTo>
                  <a:pt x="50" y="24"/>
                </a:lnTo>
                <a:lnTo>
                  <a:pt x="67" y="14"/>
                </a:lnTo>
                <a:lnTo>
                  <a:pt x="84" y="5"/>
                </a:lnTo>
                <a:lnTo>
                  <a:pt x="102" y="2"/>
                </a:lnTo>
                <a:lnTo>
                  <a:pt x="120" y="0"/>
                </a:lnTo>
                <a:lnTo>
                  <a:pt x="129" y="2"/>
                </a:lnTo>
                <a:lnTo>
                  <a:pt x="137" y="4"/>
                </a:lnTo>
                <a:lnTo>
                  <a:pt x="144" y="7"/>
                </a:lnTo>
                <a:lnTo>
                  <a:pt x="152" y="12"/>
                </a:lnTo>
                <a:lnTo>
                  <a:pt x="158" y="17"/>
                </a:lnTo>
                <a:lnTo>
                  <a:pt x="165" y="24"/>
                </a:lnTo>
                <a:lnTo>
                  <a:pt x="170" y="30"/>
                </a:lnTo>
                <a:lnTo>
                  <a:pt x="175" y="37"/>
                </a:lnTo>
                <a:lnTo>
                  <a:pt x="182" y="54"/>
                </a:lnTo>
                <a:lnTo>
                  <a:pt x="185" y="72"/>
                </a:lnTo>
                <a:lnTo>
                  <a:pt x="185" y="90"/>
                </a:lnTo>
                <a:lnTo>
                  <a:pt x="182" y="110"/>
                </a:lnTo>
                <a:lnTo>
                  <a:pt x="175" y="130"/>
                </a:lnTo>
                <a:lnTo>
                  <a:pt x="163" y="149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0" name="Freeform 524"/>
          <p:cNvSpPr>
            <a:spLocks/>
          </p:cNvSpPr>
          <p:nvPr/>
        </p:nvSpPr>
        <p:spPr bwMode="auto">
          <a:xfrm>
            <a:off x="5508625" y="2144713"/>
            <a:ext cx="209550" cy="273050"/>
          </a:xfrm>
          <a:custGeom>
            <a:avLst/>
            <a:gdLst>
              <a:gd name="T0" fmla="*/ 61913 w 132"/>
              <a:gd name="T1" fmla="*/ 61913 h 172"/>
              <a:gd name="T2" fmla="*/ 61913 w 132"/>
              <a:gd name="T3" fmla="*/ 61913 h 172"/>
              <a:gd name="T4" fmla="*/ 42863 w 132"/>
              <a:gd name="T5" fmla="*/ 87313 h 172"/>
              <a:gd name="T6" fmla="*/ 26988 w 132"/>
              <a:gd name="T7" fmla="*/ 111125 h 172"/>
              <a:gd name="T8" fmla="*/ 15875 w 132"/>
              <a:gd name="T9" fmla="*/ 138113 h 172"/>
              <a:gd name="T10" fmla="*/ 7938 w 132"/>
              <a:gd name="T11" fmla="*/ 165100 h 172"/>
              <a:gd name="T12" fmla="*/ 3175 w 132"/>
              <a:gd name="T13" fmla="*/ 188913 h 172"/>
              <a:gd name="T14" fmla="*/ 0 w 132"/>
              <a:gd name="T15" fmla="*/ 212725 h 172"/>
              <a:gd name="T16" fmla="*/ 3175 w 132"/>
              <a:gd name="T17" fmla="*/ 233363 h 172"/>
              <a:gd name="T18" fmla="*/ 11113 w 132"/>
              <a:gd name="T19" fmla="*/ 252413 h 172"/>
              <a:gd name="T20" fmla="*/ 11113 w 132"/>
              <a:gd name="T21" fmla="*/ 252413 h 172"/>
              <a:gd name="T22" fmla="*/ 22225 w 132"/>
              <a:gd name="T23" fmla="*/ 261938 h 172"/>
              <a:gd name="T24" fmla="*/ 34925 w 132"/>
              <a:gd name="T25" fmla="*/ 269875 h 172"/>
              <a:gd name="T26" fmla="*/ 50800 w 132"/>
              <a:gd name="T27" fmla="*/ 273050 h 172"/>
              <a:gd name="T28" fmla="*/ 69850 w 132"/>
              <a:gd name="T29" fmla="*/ 269875 h 172"/>
              <a:gd name="T30" fmla="*/ 87313 w 132"/>
              <a:gd name="T31" fmla="*/ 261938 h 172"/>
              <a:gd name="T32" fmla="*/ 109538 w 132"/>
              <a:gd name="T33" fmla="*/ 249238 h 172"/>
              <a:gd name="T34" fmla="*/ 130175 w 132"/>
              <a:gd name="T35" fmla="*/ 233363 h 172"/>
              <a:gd name="T36" fmla="*/ 149225 w 132"/>
              <a:gd name="T37" fmla="*/ 209550 h 172"/>
              <a:gd name="T38" fmla="*/ 149225 w 132"/>
              <a:gd name="T39" fmla="*/ 209550 h 172"/>
              <a:gd name="T40" fmla="*/ 166688 w 132"/>
              <a:gd name="T41" fmla="*/ 185738 h 172"/>
              <a:gd name="T42" fmla="*/ 182563 w 132"/>
              <a:gd name="T43" fmla="*/ 158750 h 172"/>
              <a:gd name="T44" fmla="*/ 193675 w 132"/>
              <a:gd name="T45" fmla="*/ 133350 h 172"/>
              <a:gd name="T46" fmla="*/ 201613 w 132"/>
              <a:gd name="T47" fmla="*/ 109538 h 172"/>
              <a:gd name="T48" fmla="*/ 206375 w 132"/>
              <a:gd name="T49" fmla="*/ 82550 h 172"/>
              <a:gd name="T50" fmla="*/ 209550 w 132"/>
              <a:gd name="T51" fmla="*/ 58738 h 172"/>
              <a:gd name="T52" fmla="*/ 206375 w 132"/>
              <a:gd name="T53" fmla="*/ 39688 h 172"/>
              <a:gd name="T54" fmla="*/ 198438 w 132"/>
              <a:gd name="T55" fmla="*/ 22225 h 172"/>
              <a:gd name="T56" fmla="*/ 198438 w 132"/>
              <a:gd name="T57" fmla="*/ 22225 h 172"/>
              <a:gd name="T58" fmla="*/ 188913 w 132"/>
              <a:gd name="T59" fmla="*/ 7938 h 172"/>
              <a:gd name="T60" fmla="*/ 174625 w 132"/>
              <a:gd name="T61" fmla="*/ 3175 h 172"/>
              <a:gd name="T62" fmla="*/ 158750 w 132"/>
              <a:gd name="T63" fmla="*/ 0 h 172"/>
              <a:gd name="T64" fmla="*/ 141288 w 132"/>
              <a:gd name="T65" fmla="*/ 3175 h 172"/>
              <a:gd name="T66" fmla="*/ 122238 w 132"/>
              <a:gd name="T67" fmla="*/ 11113 h 172"/>
              <a:gd name="T68" fmla="*/ 101600 w 132"/>
              <a:gd name="T69" fmla="*/ 23813 h 172"/>
              <a:gd name="T70" fmla="*/ 82550 w 132"/>
              <a:gd name="T71" fmla="*/ 39688 h 172"/>
              <a:gd name="T72" fmla="*/ 61913 w 132"/>
              <a:gd name="T73" fmla="*/ 61913 h 172"/>
              <a:gd name="T74" fmla="*/ 61913 w 132"/>
              <a:gd name="T75" fmla="*/ 61913 h 17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2"/>
              <a:gd name="T115" fmla="*/ 0 h 172"/>
              <a:gd name="T116" fmla="*/ 132 w 132"/>
              <a:gd name="T117" fmla="*/ 172 h 172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2" h="172">
                <a:moveTo>
                  <a:pt x="39" y="39"/>
                </a:moveTo>
                <a:lnTo>
                  <a:pt x="39" y="39"/>
                </a:lnTo>
                <a:lnTo>
                  <a:pt x="27" y="55"/>
                </a:lnTo>
                <a:lnTo>
                  <a:pt x="17" y="70"/>
                </a:lnTo>
                <a:lnTo>
                  <a:pt x="10" y="87"/>
                </a:lnTo>
                <a:lnTo>
                  <a:pt x="5" y="104"/>
                </a:lnTo>
                <a:lnTo>
                  <a:pt x="2" y="119"/>
                </a:lnTo>
                <a:lnTo>
                  <a:pt x="0" y="134"/>
                </a:lnTo>
                <a:lnTo>
                  <a:pt x="2" y="147"/>
                </a:lnTo>
                <a:lnTo>
                  <a:pt x="7" y="159"/>
                </a:lnTo>
                <a:lnTo>
                  <a:pt x="14" y="165"/>
                </a:lnTo>
                <a:lnTo>
                  <a:pt x="22" y="170"/>
                </a:lnTo>
                <a:lnTo>
                  <a:pt x="32" y="172"/>
                </a:lnTo>
                <a:lnTo>
                  <a:pt x="44" y="170"/>
                </a:lnTo>
                <a:lnTo>
                  <a:pt x="55" y="165"/>
                </a:lnTo>
                <a:lnTo>
                  <a:pt x="69" y="157"/>
                </a:lnTo>
                <a:lnTo>
                  <a:pt x="82" y="147"/>
                </a:lnTo>
                <a:lnTo>
                  <a:pt x="94" y="132"/>
                </a:lnTo>
                <a:lnTo>
                  <a:pt x="105" y="117"/>
                </a:lnTo>
                <a:lnTo>
                  <a:pt x="115" y="100"/>
                </a:lnTo>
                <a:lnTo>
                  <a:pt x="122" y="84"/>
                </a:lnTo>
                <a:lnTo>
                  <a:pt x="127" y="69"/>
                </a:lnTo>
                <a:lnTo>
                  <a:pt x="130" y="52"/>
                </a:lnTo>
                <a:lnTo>
                  <a:pt x="132" y="37"/>
                </a:lnTo>
                <a:lnTo>
                  <a:pt x="130" y="25"/>
                </a:lnTo>
                <a:lnTo>
                  <a:pt x="125" y="14"/>
                </a:lnTo>
                <a:lnTo>
                  <a:pt x="119" y="5"/>
                </a:lnTo>
                <a:lnTo>
                  <a:pt x="110" y="2"/>
                </a:lnTo>
                <a:lnTo>
                  <a:pt x="100" y="0"/>
                </a:lnTo>
                <a:lnTo>
                  <a:pt x="89" y="2"/>
                </a:lnTo>
                <a:lnTo>
                  <a:pt x="77" y="7"/>
                </a:lnTo>
                <a:lnTo>
                  <a:pt x="64" y="15"/>
                </a:lnTo>
                <a:lnTo>
                  <a:pt x="52" y="25"/>
                </a:lnTo>
                <a:lnTo>
                  <a:pt x="39" y="39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1" name="Freeform 525"/>
          <p:cNvSpPr>
            <a:spLocks/>
          </p:cNvSpPr>
          <p:nvPr/>
        </p:nvSpPr>
        <p:spPr bwMode="auto">
          <a:xfrm>
            <a:off x="5729288" y="1920875"/>
            <a:ext cx="1582737" cy="539750"/>
          </a:xfrm>
          <a:custGeom>
            <a:avLst/>
            <a:gdLst>
              <a:gd name="T0" fmla="*/ 339725 w 997"/>
              <a:gd name="T1" fmla="*/ 39688 h 340"/>
              <a:gd name="T2" fmla="*/ 268287 w 997"/>
              <a:gd name="T3" fmla="*/ 103188 h 340"/>
              <a:gd name="T4" fmla="*/ 168275 w 997"/>
              <a:gd name="T5" fmla="*/ 206375 h 340"/>
              <a:gd name="T6" fmla="*/ 84137 w 997"/>
              <a:gd name="T7" fmla="*/ 311150 h 340"/>
              <a:gd name="T8" fmla="*/ 31750 w 997"/>
              <a:gd name="T9" fmla="*/ 393700 h 340"/>
              <a:gd name="T10" fmla="*/ 7937 w 997"/>
              <a:gd name="T11" fmla="*/ 438150 h 340"/>
              <a:gd name="T12" fmla="*/ 0 w 997"/>
              <a:gd name="T13" fmla="*/ 457200 h 340"/>
              <a:gd name="T14" fmla="*/ 4762 w 997"/>
              <a:gd name="T15" fmla="*/ 484188 h 340"/>
              <a:gd name="T16" fmla="*/ 15875 w 997"/>
              <a:gd name="T17" fmla="*/ 493713 h 340"/>
              <a:gd name="T18" fmla="*/ 36512 w 997"/>
              <a:gd name="T19" fmla="*/ 504825 h 340"/>
              <a:gd name="T20" fmla="*/ 68262 w 997"/>
              <a:gd name="T21" fmla="*/ 512763 h 340"/>
              <a:gd name="T22" fmla="*/ 155575 w 997"/>
              <a:gd name="T23" fmla="*/ 517525 h 340"/>
              <a:gd name="T24" fmla="*/ 581025 w 997"/>
              <a:gd name="T25" fmla="*/ 539750 h 340"/>
              <a:gd name="T26" fmla="*/ 700087 w 997"/>
              <a:gd name="T27" fmla="*/ 539750 h 340"/>
              <a:gd name="T28" fmla="*/ 720725 w 997"/>
              <a:gd name="T29" fmla="*/ 536575 h 340"/>
              <a:gd name="T30" fmla="*/ 763587 w 997"/>
              <a:gd name="T31" fmla="*/ 539750 h 340"/>
              <a:gd name="T32" fmla="*/ 823912 w 997"/>
              <a:gd name="T33" fmla="*/ 528638 h 340"/>
              <a:gd name="T34" fmla="*/ 879475 w 997"/>
              <a:gd name="T35" fmla="*/ 504825 h 340"/>
              <a:gd name="T36" fmla="*/ 914400 w 997"/>
              <a:gd name="T37" fmla="*/ 481013 h 340"/>
              <a:gd name="T38" fmla="*/ 931862 w 997"/>
              <a:gd name="T39" fmla="*/ 465138 h 340"/>
              <a:gd name="T40" fmla="*/ 1252537 w 997"/>
              <a:gd name="T41" fmla="*/ 215900 h 340"/>
              <a:gd name="T42" fmla="*/ 1352550 w 997"/>
              <a:gd name="T43" fmla="*/ 146050 h 340"/>
              <a:gd name="T44" fmla="*/ 1381125 w 997"/>
              <a:gd name="T45" fmla="*/ 131763 h 340"/>
              <a:gd name="T46" fmla="*/ 1484312 w 997"/>
              <a:gd name="T47" fmla="*/ 76200 h 340"/>
              <a:gd name="T48" fmla="*/ 1555750 w 997"/>
              <a:gd name="T49" fmla="*/ 31750 h 340"/>
              <a:gd name="T50" fmla="*/ 1582737 w 997"/>
              <a:gd name="T51" fmla="*/ 11113 h 340"/>
              <a:gd name="T52" fmla="*/ 1138237 w 997"/>
              <a:gd name="T53" fmla="*/ 0 h 340"/>
              <a:gd name="T54" fmla="*/ 760412 w 997"/>
              <a:gd name="T55" fmla="*/ 3175 h 340"/>
              <a:gd name="T56" fmla="*/ 501650 w 997"/>
              <a:gd name="T57" fmla="*/ 11113 h 340"/>
              <a:gd name="T58" fmla="*/ 430212 w 997"/>
              <a:gd name="T59" fmla="*/ 15875 h 340"/>
              <a:gd name="T60" fmla="*/ 361950 w 997"/>
              <a:gd name="T61" fmla="*/ 31750 h 340"/>
              <a:gd name="T62" fmla="*/ 339725 w 997"/>
              <a:gd name="T63" fmla="*/ 39688 h 34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997"/>
              <a:gd name="T97" fmla="*/ 0 h 340"/>
              <a:gd name="T98" fmla="*/ 997 w 997"/>
              <a:gd name="T99" fmla="*/ 340 h 340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997" h="340">
                <a:moveTo>
                  <a:pt x="214" y="25"/>
                </a:moveTo>
                <a:lnTo>
                  <a:pt x="214" y="25"/>
                </a:lnTo>
                <a:lnTo>
                  <a:pt x="193" y="43"/>
                </a:lnTo>
                <a:lnTo>
                  <a:pt x="169" y="65"/>
                </a:lnTo>
                <a:lnTo>
                  <a:pt x="139" y="93"/>
                </a:lnTo>
                <a:lnTo>
                  <a:pt x="106" y="130"/>
                </a:lnTo>
                <a:lnTo>
                  <a:pt x="71" y="173"/>
                </a:lnTo>
                <a:lnTo>
                  <a:pt x="53" y="196"/>
                </a:lnTo>
                <a:lnTo>
                  <a:pt x="36" y="221"/>
                </a:lnTo>
                <a:lnTo>
                  <a:pt x="20" y="248"/>
                </a:lnTo>
                <a:lnTo>
                  <a:pt x="5" y="276"/>
                </a:lnTo>
                <a:lnTo>
                  <a:pt x="1" y="281"/>
                </a:lnTo>
                <a:lnTo>
                  <a:pt x="0" y="288"/>
                </a:lnTo>
                <a:lnTo>
                  <a:pt x="0" y="296"/>
                </a:lnTo>
                <a:lnTo>
                  <a:pt x="3" y="305"/>
                </a:lnTo>
                <a:lnTo>
                  <a:pt x="6" y="308"/>
                </a:lnTo>
                <a:lnTo>
                  <a:pt x="10" y="311"/>
                </a:lnTo>
                <a:lnTo>
                  <a:pt x="16" y="315"/>
                </a:lnTo>
                <a:lnTo>
                  <a:pt x="23" y="318"/>
                </a:lnTo>
                <a:lnTo>
                  <a:pt x="31" y="321"/>
                </a:lnTo>
                <a:lnTo>
                  <a:pt x="43" y="323"/>
                </a:lnTo>
                <a:lnTo>
                  <a:pt x="98" y="326"/>
                </a:lnTo>
                <a:lnTo>
                  <a:pt x="226" y="335"/>
                </a:lnTo>
                <a:lnTo>
                  <a:pt x="366" y="340"/>
                </a:lnTo>
                <a:lnTo>
                  <a:pt x="419" y="340"/>
                </a:lnTo>
                <a:lnTo>
                  <a:pt x="441" y="340"/>
                </a:lnTo>
                <a:lnTo>
                  <a:pt x="454" y="338"/>
                </a:lnTo>
                <a:lnTo>
                  <a:pt x="468" y="340"/>
                </a:lnTo>
                <a:lnTo>
                  <a:pt x="481" y="340"/>
                </a:lnTo>
                <a:lnTo>
                  <a:pt x="499" y="338"/>
                </a:lnTo>
                <a:lnTo>
                  <a:pt x="519" y="333"/>
                </a:lnTo>
                <a:lnTo>
                  <a:pt x="542" y="325"/>
                </a:lnTo>
                <a:lnTo>
                  <a:pt x="554" y="318"/>
                </a:lnTo>
                <a:lnTo>
                  <a:pt x="564" y="311"/>
                </a:lnTo>
                <a:lnTo>
                  <a:pt x="576" y="303"/>
                </a:lnTo>
                <a:lnTo>
                  <a:pt x="587" y="293"/>
                </a:lnTo>
                <a:lnTo>
                  <a:pt x="699" y="205"/>
                </a:lnTo>
                <a:lnTo>
                  <a:pt x="789" y="136"/>
                </a:lnTo>
                <a:lnTo>
                  <a:pt x="826" y="110"/>
                </a:lnTo>
                <a:lnTo>
                  <a:pt x="852" y="92"/>
                </a:lnTo>
                <a:lnTo>
                  <a:pt x="870" y="83"/>
                </a:lnTo>
                <a:lnTo>
                  <a:pt x="912" y="62"/>
                </a:lnTo>
                <a:lnTo>
                  <a:pt x="935" y="48"/>
                </a:lnTo>
                <a:lnTo>
                  <a:pt x="959" y="35"/>
                </a:lnTo>
                <a:lnTo>
                  <a:pt x="980" y="20"/>
                </a:lnTo>
                <a:lnTo>
                  <a:pt x="997" y="7"/>
                </a:lnTo>
                <a:lnTo>
                  <a:pt x="915" y="3"/>
                </a:lnTo>
                <a:lnTo>
                  <a:pt x="717" y="0"/>
                </a:lnTo>
                <a:lnTo>
                  <a:pt x="599" y="0"/>
                </a:lnTo>
                <a:lnTo>
                  <a:pt x="479" y="2"/>
                </a:lnTo>
                <a:lnTo>
                  <a:pt x="366" y="3"/>
                </a:lnTo>
                <a:lnTo>
                  <a:pt x="316" y="7"/>
                </a:lnTo>
                <a:lnTo>
                  <a:pt x="271" y="10"/>
                </a:lnTo>
                <a:lnTo>
                  <a:pt x="246" y="15"/>
                </a:lnTo>
                <a:lnTo>
                  <a:pt x="228" y="20"/>
                </a:lnTo>
                <a:lnTo>
                  <a:pt x="219" y="23"/>
                </a:lnTo>
                <a:lnTo>
                  <a:pt x="214" y="25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2" name="Freeform 526"/>
          <p:cNvSpPr>
            <a:spLocks/>
          </p:cNvSpPr>
          <p:nvPr/>
        </p:nvSpPr>
        <p:spPr bwMode="auto">
          <a:xfrm>
            <a:off x="6115050" y="2333625"/>
            <a:ext cx="80963" cy="55563"/>
          </a:xfrm>
          <a:custGeom>
            <a:avLst/>
            <a:gdLst>
              <a:gd name="T0" fmla="*/ 17463 w 51"/>
              <a:gd name="T1" fmla="*/ 1588 h 35"/>
              <a:gd name="T2" fmla="*/ 17463 w 51"/>
              <a:gd name="T3" fmla="*/ 1588 h 35"/>
              <a:gd name="T4" fmla="*/ 12700 w 51"/>
              <a:gd name="T5" fmla="*/ 7938 h 35"/>
              <a:gd name="T6" fmla="*/ 4763 w 51"/>
              <a:gd name="T7" fmla="*/ 23813 h 35"/>
              <a:gd name="T8" fmla="*/ 1588 w 51"/>
              <a:gd name="T9" fmla="*/ 31750 h 35"/>
              <a:gd name="T10" fmla="*/ 0 w 51"/>
              <a:gd name="T11" fmla="*/ 41275 h 35"/>
              <a:gd name="T12" fmla="*/ 4763 w 51"/>
              <a:gd name="T13" fmla="*/ 49213 h 35"/>
              <a:gd name="T14" fmla="*/ 15875 w 51"/>
              <a:gd name="T15" fmla="*/ 55563 h 35"/>
              <a:gd name="T16" fmla="*/ 15875 w 51"/>
              <a:gd name="T17" fmla="*/ 55563 h 35"/>
              <a:gd name="T18" fmla="*/ 20638 w 51"/>
              <a:gd name="T19" fmla="*/ 52388 h 35"/>
              <a:gd name="T20" fmla="*/ 39688 w 51"/>
              <a:gd name="T21" fmla="*/ 44450 h 35"/>
              <a:gd name="T22" fmla="*/ 49213 w 51"/>
              <a:gd name="T23" fmla="*/ 36513 h 35"/>
              <a:gd name="T24" fmla="*/ 60325 w 51"/>
              <a:gd name="T25" fmla="*/ 28575 h 35"/>
              <a:gd name="T26" fmla="*/ 71438 w 51"/>
              <a:gd name="T27" fmla="*/ 15875 h 35"/>
              <a:gd name="T28" fmla="*/ 80963 w 51"/>
              <a:gd name="T29" fmla="*/ 0 h 35"/>
              <a:gd name="T30" fmla="*/ 80963 w 51"/>
              <a:gd name="T31" fmla="*/ 0 h 35"/>
              <a:gd name="T32" fmla="*/ 57150 w 51"/>
              <a:gd name="T33" fmla="*/ 0 h 35"/>
              <a:gd name="T34" fmla="*/ 36513 w 51"/>
              <a:gd name="T35" fmla="*/ 0 h 35"/>
              <a:gd name="T36" fmla="*/ 17463 w 51"/>
              <a:gd name="T37" fmla="*/ 1588 h 35"/>
              <a:gd name="T38" fmla="*/ 17463 w 51"/>
              <a:gd name="T39" fmla="*/ 1588 h 3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1"/>
              <a:gd name="T61" fmla="*/ 0 h 35"/>
              <a:gd name="T62" fmla="*/ 51 w 51"/>
              <a:gd name="T63" fmla="*/ 35 h 3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1" h="35">
                <a:moveTo>
                  <a:pt x="11" y="1"/>
                </a:moveTo>
                <a:lnTo>
                  <a:pt x="11" y="1"/>
                </a:lnTo>
                <a:lnTo>
                  <a:pt x="8" y="5"/>
                </a:lnTo>
                <a:lnTo>
                  <a:pt x="3" y="15"/>
                </a:lnTo>
                <a:lnTo>
                  <a:pt x="1" y="20"/>
                </a:lnTo>
                <a:lnTo>
                  <a:pt x="0" y="26"/>
                </a:lnTo>
                <a:lnTo>
                  <a:pt x="3" y="31"/>
                </a:lnTo>
                <a:lnTo>
                  <a:pt x="10" y="35"/>
                </a:lnTo>
                <a:lnTo>
                  <a:pt x="13" y="33"/>
                </a:lnTo>
                <a:lnTo>
                  <a:pt x="25" y="28"/>
                </a:lnTo>
                <a:lnTo>
                  <a:pt x="31" y="23"/>
                </a:lnTo>
                <a:lnTo>
                  <a:pt x="38" y="18"/>
                </a:lnTo>
                <a:lnTo>
                  <a:pt x="45" y="10"/>
                </a:lnTo>
                <a:lnTo>
                  <a:pt x="51" y="0"/>
                </a:lnTo>
                <a:lnTo>
                  <a:pt x="36" y="0"/>
                </a:lnTo>
                <a:lnTo>
                  <a:pt x="23" y="0"/>
                </a:lnTo>
                <a:lnTo>
                  <a:pt x="11" y="1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3" name="Freeform 527"/>
          <p:cNvSpPr>
            <a:spLocks/>
          </p:cNvSpPr>
          <p:nvPr/>
        </p:nvSpPr>
        <p:spPr bwMode="auto">
          <a:xfrm>
            <a:off x="5710238" y="2652713"/>
            <a:ext cx="635000" cy="187325"/>
          </a:xfrm>
          <a:custGeom>
            <a:avLst/>
            <a:gdLst>
              <a:gd name="T0" fmla="*/ 7938 w 400"/>
              <a:gd name="T1" fmla="*/ 0 h 118"/>
              <a:gd name="T2" fmla="*/ 7938 w 400"/>
              <a:gd name="T3" fmla="*/ 0 h 118"/>
              <a:gd name="T4" fmla="*/ 63500 w 400"/>
              <a:gd name="T5" fmla="*/ 7938 h 118"/>
              <a:gd name="T6" fmla="*/ 206375 w 400"/>
              <a:gd name="T7" fmla="*/ 22225 h 118"/>
              <a:gd name="T8" fmla="*/ 298450 w 400"/>
              <a:gd name="T9" fmla="*/ 30163 h 118"/>
              <a:gd name="T10" fmla="*/ 396875 w 400"/>
              <a:gd name="T11" fmla="*/ 31750 h 118"/>
              <a:gd name="T12" fmla="*/ 500063 w 400"/>
              <a:gd name="T13" fmla="*/ 34925 h 118"/>
              <a:gd name="T14" fmla="*/ 600075 w 400"/>
              <a:gd name="T15" fmla="*/ 34925 h 118"/>
              <a:gd name="T16" fmla="*/ 600075 w 400"/>
              <a:gd name="T17" fmla="*/ 34925 h 118"/>
              <a:gd name="T18" fmla="*/ 604838 w 400"/>
              <a:gd name="T19" fmla="*/ 34925 h 118"/>
              <a:gd name="T20" fmla="*/ 611188 w 400"/>
              <a:gd name="T21" fmla="*/ 34925 h 118"/>
              <a:gd name="T22" fmla="*/ 612775 w 400"/>
              <a:gd name="T23" fmla="*/ 38100 h 118"/>
              <a:gd name="T24" fmla="*/ 615950 w 400"/>
              <a:gd name="T25" fmla="*/ 42863 h 118"/>
              <a:gd name="T26" fmla="*/ 619125 w 400"/>
              <a:gd name="T27" fmla="*/ 50800 h 118"/>
              <a:gd name="T28" fmla="*/ 619125 w 400"/>
              <a:gd name="T29" fmla="*/ 58738 h 118"/>
              <a:gd name="T30" fmla="*/ 635000 w 400"/>
              <a:gd name="T31" fmla="*/ 163513 h 118"/>
              <a:gd name="T32" fmla="*/ 635000 w 400"/>
              <a:gd name="T33" fmla="*/ 163513 h 118"/>
              <a:gd name="T34" fmla="*/ 628650 w 400"/>
              <a:gd name="T35" fmla="*/ 174625 h 118"/>
              <a:gd name="T36" fmla="*/ 620713 w 400"/>
              <a:gd name="T37" fmla="*/ 182563 h 118"/>
              <a:gd name="T38" fmla="*/ 615950 w 400"/>
              <a:gd name="T39" fmla="*/ 185738 h 118"/>
              <a:gd name="T40" fmla="*/ 611188 w 400"/>
              <a:gd name="T41" fmla="*/ 187325 h 118"/>
              <a:gd name="T42" fmla="*/ 611188 w 400"/>
              <a:gd name="T43" fmla="*/ 187325 h 118"/>
              <a:gd name="T44" fmla="*/ 557213 w 400"/>
              <a:gd name="T45" fmla="*/ 187325 h 118"/>
              <a:gd name="T46" fmla="*/ 420688 w 400"/>
              <a:gd name="T47" fmla="*/ 185738 h 118"/>
              <a:gd name="T48" fmla="*/ 333375 w 400"/>
              <a:gd name="T49" fmla="*/ 179388 h 118"/>
              <a:gd name="T50" fmla="*/ 234950 w 400"/>
              <a:gd name="T51" fmla="*/ 171450 h 118"/>
              <a:gd name="T52" fmla="*/ 134938 w 400"/>
              <a:gd name="T53" fmla="*/ 161925 h 118"/>
              <a:gd name="T54" fmla="*/ 34925 w 400"/>
              <a:gd name="T55" fmla="*/ 146050 h 118"/>
              <a:gd name="T56" fmla="*/ 34925 w 400"/>
              <a:gd name="T57" fmla="*/ 146050 h 118"/>
              <a:gd name="T58" fmla="*/ 20638 w 400"/>
              <a:gd name="T59" fmla="*/ 139700 h 118"/>
              <a:gd name="T60" fmla="*/ 11113 w 400"/>
              <a:gd name="T61" fmla="*/ 130175 h 118"/>
              <a:gd name="T62" fmla="*/ 7938 w 400"/>
              <a:gd name="T63" fmla="*/ 123825 h 118"/>
              <a:gd name="T64" fmla="*/ 7938 w 400"/>
              <a:gd name="T65" fmla="*/ 119063 h 118"/>
              <a:gd name="T66" fmla="*/ 0 w 400"/>
              <a:gd name="T67" fmla="*/ 19050 h 118"/>
              <a:gd name="T68" fmla="*/ 0 w 400"/>
              <a:gd name="T69" fmla="*/ 15875 h 118"/>
              <a:gd name="T70" fmla="*/ 0 w 400"/>
              <a:gd name="T71" fmla="*/ 15875 h 118"/>
              <a:gd name="T72" fmla="*/ 0 w 400"/>
              <a:gd name="T73" fmla="*/ 7938 h 118"/>
              <a:gd name="T74" fmla="*/ 3175 w 400"/>
              <a:gd name="T75" fmla="*/ 3175 h 118"/>
              <a:gd name="T76" fmla="*/ 3175 w 400"/>
              <a:gd name="T77" fmla="*/ 0 h 118"/>
              <a:gd name="T78" fmla="*/ 7938 w 400"/>
              <a:gd name="T79" fmla="*/ 0 h 118"/>
              <a:gd name="T80" fmla="*/ 7938 w 400"/>
              <a:gd name="T81" fmla="*/ 0 h 11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00"/>
              <a:gd name="T124" fmla="*/ 0 h 118"/>
              <a:gd name="T125" fmla="*/ 400 w 400"/>
              <a:gd name="T126" fmla="*/ 118 h 11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00" h="118">
                <a:moveTo>
                  <a:pt x="5" y="0"/>
                </a:moveTo>
                <a:lnTo>
                  <a:pt x="5" y="0"/>
                </a:lnTo>
                <a:lnTo>
                  <a:pt x="40" y="5"/>
                </a:lnTo>
                <a:lnTo>
                  <a:pt x="130" y="14"/>
                </a:lnTo>
                <a:lnTo>
                  <a:pt x="188" y="19"/>
                </a:lnTo>
                <a:lnTo>
                  <a:pt x="250" y="20"/>
                </a:lnTo>
                <a:lnTo>
                  <a:pt x="315" y="22"/>
                </a:lnTo>
                <a:lnTo>
                  <a:pt x="378" y="22"/>
                </a:lnTo>
                <a:lnTo>
                  <a:pt x="381" y="22"/>
                </a:lnTo>
                <a:lnTo>
                  <a:pt x="385" y="22"/>
                </a:lnTo>
                <a:lnTo>
                  <a:pt x="386" y="24"/>
                </a:lnTo>
                <a:lnTo>
                  <a:pt x="388" y="27"/>
                </a:lnTo>
                <a:lnTo>
                  <a:pt x="390" y="32"/>
                </a:lnTo>
                <a:lnTo>
                  <a:pt x="390" y="37"/>
                </a:lnTo>
                <a:lnTo>
                  <a:pt x="400" y="103"/>
                </a:lnTo>
                <a:lnTo>
                  <a:pt x="396" y="110"/>
                </a:lnTo>
                <a:lnTo>
                  <a:pt x="391" y="115"/>
                </a:lnTo>
                <a:lnTo>
                  <a:pt x="388" y="117"/>
                </a:lnTo>
                <a:lnTo>
                  <a:pt x="385" y="118"/>
                </a:lnTo>
                <a:lnTo>
                  <a:pt x="351" y="118"/>
                </a:lnTo>
                <a:lnTo>
                  <a:pt x="265" y="117"/>
                </a:lnTo>
                <a:lnTo>
                  <a:pt x="210" y="113"/>
                </a:lnTo>
                <a:lnTo>
                  <a:pt x="148" y="108"/>
                </a:lnTo>
                <a:lnTo>
                  <a:pt x="85" y="102"/>
                </a:lnTo>
                <a:lnTo>
                  <a:pt x="22" y="92"/>
                </a:lnTo>
                <a:lnTo>
                  <a:pt x="13" y="88"/>
                </a:lnTo>
                <a:lnTo>
                  <a:pt x="7" y="82"/>
                </a:lnTo>
                <a:lnTo>
                  <a:pt x="5" y="78"/>
                </a:lnTo>
                <a:lnTo>
                  <a:pt x="5" y="75"/>
                </a:lnTo>
                <a:lnTo>
                  <a:pt x="0" y="12"/>
                </a:lnTo>
                <a:lnTo>
                  <a:pt x="0" y="10"/>
                </a:lnTo>
                <a:lnTo>
                  <a:pt x="0" y="5"/>
                </a:lnTo>
                <a:lnTo>
                  <a:pt x="2" y="2"/>
                </a:lnTo>
                <a:lnTo>
                  <a:pt x="2" y="0"/>
                </a:lnTo>
                <a:lnTo>
                  <a:pt x="5" y="0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4" name="Freeform 528"/>
          <p:cNvSpPr>
            <a:spLocks/>
          </p:cNvSpPr>
          <p:nvPr/>
        </p:nvSpPr>
        <p:spPr bwMode="auto">
          <a:xfrm>
            <a:off x="6669088" y="2552700"/>
            <a:ext cx="508000" cy="185738"/>
          </a:xfrm>
          <a:custGeom>
            <a:avLst/>
            <a:gdLst>
              <a:gd name="T0" fmla="*/ 122238 w 320"/>
              <a:gd name="T1" fmla="*/ 60325 h 117"/>
              <a:gd name="T2" fmla="*/ 122238 w 320"/>
              <a:gd name="T3" fmla="*/ 60325 h 117"/>
              <a:gd name="T4" fmla="*/ 261938 w 320"/>
              <a:gd name="T5" fmla="*/ 42863 h 117"/>
              <a:gd name="T6" fmla="*/ 373063 w 320"/>
              <a:gd name="T7" fmla="*/ 26988 h 117"/>
              <a:gd name="T8" fmla="*/ 420688 w 320"/>
              <a:gd name="T9" fmla="*/ 15875 h 117"/>
              <a:gd name="T10" fmla="*/ 455613 w 320"/>
              <a:gd name="T11" fmla="*/ 11113 h 117"/>
              <a:gd name="T12" fmla="*/ 479425 w 320"/>
              <a:gd name="T13" fmla="*/ 3175 h 117"/>
              <a:gd name="T14" fmla="*/ 479425 w 320"/>
              <a:gd name="T15" fmla="*/ 3175 h 117"/>
              <a:gd name="T16" fmla="*/ 484188 w 320"/>
              <a:gd name="T17" fmla="*/ 0 h 117"/>
              <a:gd name="T18" fmla="*/ 495300 w 320"/>
              <a:gd name="T19" fmla="*/ 0 h 117"/>
              <a:gd name="T20" fmla="*/ 500063 w 320"/>
              <a:gd name="T21" fmla="*/ 3175 h 117"/>
              <a:gd name="T22" fmla="*/ 504825 w 320"/>
              <a:gd name="T23" fmla="*/ 7938 h 117"/>
              <a:gd name="T24" fmla="*/ 508000 w 320"/>
              <a:gd name="T25" fmla="*/ 19050 h 117"/>
              <a:gd name="T26" fmla="*/ 508000 w 320"/>
              <a:gd name="T27" fmla="*/ 31750 h 117"/>
              <a:gd name="T28" fmla="*/ 487363 w 320"/>
              <a:gd name="T29" fmla="*/ 79375 h 117"/>
              <a:gd name="T30" fmla="*/ 487363 w 320"/>
              <a:gd name="T31" fmla="*/ 79375 h 117"/>
              <a:gd name="T32" fmla="*/ 487363 w 320"/>
              <a:gd name="T33" fmla="*/ 82550 h 117"/>
              <a:gd name="T34" fmla="*/ 479425 w 320"/>
              <a:gd name="T35" fmla="*/ 95250 h 117"/>
              <a:gd name="T36" fmla="*/ 471488 w 320"/>
              <a:gd name="T37" fmla="*/ 103188 h 117"/>
              <a:gd name="T38" fmla="*/ 463550 w 320"/>
              <a:gd name="T39" fmla="*/ 107950 h 117"/>
              <a:gd name="T40" fmla="*/ 449263 w 320"/>
              <a:gd name="T41" fmla="*/ 115888 h 117"/>
              <a:gd name="T42" fmla="*/ 433388 w 320"/>
              <a:gd name="T43" fmla="*/ 122238 h 117"/>
              <a:gd name="T44" fmla="*/ 433388 w 320"/>
              <a:gd name="T45" fmla="*/ 122238 h 117"/>
              <a:gd name="T46" fmla="*/ 412750 w 320"/>
              <a:gd name="T47" fmla="*/ 127000 h 117"/>
              <a:gd name="T48" fmla="*/ 344488 w 320"/>
              <a:gd name="T49" fmla="*/ 139700 h 117"/>
              <a:gd name="T50" fmla="*/ 288925 w 320"/>
              <a:gd name="T51" fmla="*/ 150813 h 117"/>
              <a:gd name="T52" fmla="*/ 220663 w 320"/>
              <a:gd name="T53" fmla="*/ 161925 h 117"/>
              <a:gd name="T54" fmla="*/ 133350 w 320"/>
              <a:gd name="T55" fmla="*/ 171450 h 117"/>
              <a:gd name="T56" fmla="*/ 30163 w 320"/>
              <a:gd name="T57" fmla="*/ 182563 h 117"/>
              <a:gd name="T58" fmla="*/ 30163 w 320"/>
              <a:gd name="T59" fmla="*/ 182563 h 117"/>
              <a:gd name="T60" fmla="*/ 23813 w 320"/>
              <a:gd name="T61" fmla="*/ 185738 h 117"/>
              <a:gd name="T62" fmla="*/ 15875 w 320"/>
              <a:gd name="T63" fmla="*/ 185738 h 117"/>
              <a:gd name="T64" fmla="*/ 11113 w 320"/>
              <a:gd name="T65" fmla="*/ 182563 h 117"/>
              <a:gd name="T66" fmla="*/ 6350 w 320"/>
              <a:gd name="T67" fmla="*/ 179388 h 117"/>
              <a:gd name="T68" fmla="*/ 0 w 320"/>
              <a:gd name="T69" fmla="*/ 171450 h 117"/>
              <a:gd name="T70" fmla="*/ 0 w 320"/>
              <a:gd name="T71" fmla="*/ 161925 h 117"/>
              <a:gd name="T72" fmla="*/ 3175 w 320"/>
              <a:gd name="T73" fmla="*/ 147638 h 117"/>
              <a:gd name="T74" fmla="*/ 3175 w 320"/>
              <a:gd name="T75" fmla="*/ 147638 h 117"/>
              <a:gd name="T76" fmla="*/ 7938 w 320"/>
              <a:gd name="T77" fmla="*/ 134938 h 117"/>
              <a:gd name="T78" fmla="*/ 15875 w 320"/>
              <a:gd name="T79" fmla="*/ 122238 h 117"/>
              <a:gd name="T80" fmla="*/ 26988 w 320"/>
              <a:gd name="T81" fmla="*/ 107950 h 117"/>
              <a:gd name="T82" fmla="*/ 42863 w 320"/>
              <a:gd name="T83" fmla="*/ 92075 h 117"/>
              <a:gd name="T84" fmla="*/ 63500 w 320"/>
              <a:gd name="T85" fmla="*/ 79375 h 117"/>
              <a:gd name="T86" fmla="*/ 90488 w 320"/>
              <a:gd name="T87" fmla="*/ 66675 h 117"/>
              <a:gd name="T88" fmla="*/ 106363 w 320"/>
              <a:gd name="T89" fmla="*/ 63500 h 117"/>
              <a:gd name="T90" fmla="*/ 122238 w 320"/>
              <a:gd name="T91" fmla="*/ 60325 h 117"/>
              <a:gd name="T92" fmla="*/ 122238 w 320"/>
              <a:gd name="T93" fmla="*/ 60325 h 11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20"/>
              <a:gd name="T142" fmla="*/ 0 h 117"/>
              <a:gd name="T143" fmla="*/ 320 w 320"/>
              <a:gd name="T144" fmla="*/ 117 h 11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20" h="117">
                <a:moveTo>
                  <a:pt x="77" y="38"/>
                </a:moveTo>
                <a:lnTo>
                  <a:pt x="77" y="38"/>
                </a:lnTo>
                <a:lnTo>
                  <a:pt x="165" y="27"/>
                </a:lnTo>
                <a:lnTo>
                  <a:pt x="235" y="17"/>
                </a:lnTo>
                <a:lnTo>
                  <a:pt x="265" y="10"/>
                </a:lnTo>
                <a:lnTo>
                  <a:pt x="287" y="7"/>
                </a:lnTo>
                <a:lnTo>
                  <a:pt x="302" y="2"/>
                </a:lnTo>
                <a:lnTo>
                  <a:pt x="305" y="0"/>
                </a:lnTo>
                <a:lnTo>
                  <a:pt x="312" y="0"/>
                </a:lnTo>
                <a:lnTo>
                  <a:pt x="315" y="2"/>
                </a:lnTo>
                <a:lnTo>
                  <a:pt x="318" y="5"/>
                </a:lnTo>
                <a:lnTo>
                  <a:pt x="320" y="12"/>
                </a:lnTo>
                <a:lnTo>
                  <a:pt x="320" y="20"/>
                </a:lnTo>
                <a:lnTo>
                  <a:pt x="307" y="50"/>
                </a:lnTo>
                <a:lnTo>
                  <a:pt x="307" y="52"/>
                </a:lnTo>
                <a:lnTo>
                  <a:pt x="302" y="60"/>
                </a:lnTo>
                <a:lnTo>
                  <a:pt x="297" y="65"/>
                </a:lnTo>
                <a:lnTo>
                  <a:pt x="292" y="68"/>
                </a:lnTo>
                <a:lnTo>
                  <a:pt x="283" y="73"/>
                </a:lnTo>
                <a:lnTo>
                  <a:pt x="273" y="77"/>
                </a:lnTo>
                <a:lnTo>
                  <a:pt x="260" y="80"/>
                </a:lnTo>
                <a:lnTo>
                  <a:pt x="217" y="88"/>
                </a:lnTo>
                <a:lnTo>
                  <a:pt x="182" y="95"/>
                </a:lnTo>
                <a:lnTo>
                  <a:pt x="139" y="102"/>
                </a:lnTo>
                <a:lnTo>
                  <a:pt x="84" y="108"/>
                </a:lnTo>
                <a:lnTo>
                  <a:pt x="19" y="115"/>
                </a:lnTo>
                <a:lnTo>
                  <a:pt x="15" y="117"/>
                </a:lnTo>
                <a:lnTo>
                  <a:pt x="10" y="117"/>
                </a:lnTo>
                <a:lnTo>
                  <a:pt x="7" y="115"/>
                </a:lnTo>
                <a:lnTo>
                  <a:pt x="4" y="113"/>
                </a:lnTo>
                <a:lnTo>
                  <a:pt x="0" y="108"/>
                </a:lnTo>
                <a:lnTo>
                  <a:pt x="0" y="102"/>
                </a:lnTo>
                <a:lnTo>
                  <a:pt x="2" y="93"/>
                </a:lnTo>
                <a:lnTo>
                  <a:pt x="5" y="85"/>
                </a:lnTo>
                <a:lnTo>
                  <a:pt x="10" y="77"/>
                </a:lnTo>
                <a:lnTo>
                  <a:pt x="17" y="68"/>
                </a:lnTo>
                <a:lnTo>
                  <a:pt x="27" y="58"/>
                </a:lnTo>
                <a:lnTo>
                  <a:pt x="40" y="50"/>
                </a:lnTo>
                <a:lnTo>
                  <a:pt x="57" y="42"/>
                </a:lnTo>
                <a:lnTo>
                  <a:pt x="67" y="40"/>
                </a:lnTo>
                <a:lnTo>
                  <a:pt x="77" y="38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5" name="Freeform 529"/>
          <p:cNvSpPr>
            <a:spLocks/>
          </p:cNvSpPr>
          <p:nvPr/>
        </p:nvSpPr>
        <p:spPr bwMode="auto">
          <a:xfrm>
            <a:off x="5419725" y="2516188"/>
            <a:ext cx="134938" cy="152400"/>
          </a:xfrm>
          <a:custGeom>
            <a:avLst/>
            <a:gdLst>
              <a:gd name="T0" fmla="*/ 88900 w 85"/>
              <a:gd name="T1" fmla="*/ 44450 h 96"/>
              <a:gd name="T2" fmla="*/ 88900 w 85"/>
              <a:gd name="T3" fmla="*/ 44450 h 96"/>
              <a:gd name="T4" fmla="*/ 96838 w 85"/>
              <a:gd name="T5" fmla="*/ 47625 h 96"/>
              <a:gd name="T6" fmla="*/ 111125 w 85"/>
              <a:gd name="T7" fmla="*/ 63500 h 96"/>
              <a:gd name="T8" fmla="*/ 119063 w 85"/>
              <a:gd name="T9" fmla="*/ 76200 h 96"/>
              <a:gd name="T10" fmla="*/ 123825 w 85"/>
              <a:gd name="T11" fmla="*/ 92075 h 96"/>
              <a:gd name="T12" fmla="*/ 128588 w 85"/>
              <a:gd name="T13" fmla="*/ 112713 h 96"/>
              <a:gd name="T14" fmla="*/ 134938 w 85"/>
              <a:gd name="T15" fmla="*/ 136525 h 96"/>
              <a:gd name="T16" fmla="*/ 134938 w 85"/>
              <a:gd name="T17" fmla="*/ 136525 h 96"/>
              <a:gd name="T18" fmla="*/ 131763 w 85"/>
              <a:gd name="T19" fmla="*/ 142875 h 96"/>
              <a:gd name="T20" fmla="*/ 131763 w 85"/>
              <a:gd name="T21" fmla="*/ 144463 h 96"/>
              <a:gd name="T22" fmla="*/ 128588 w 85"/>
              <a:gd name="T23" fmla="*/ 147638 h 96"/>
              <a:gd name="T24" fmla="*/ 123825 w 85"/>
              <a:gd name="T25" fmla="*/ 150813 h 96"/>
              <a:gd name="T26" fmla="*/ 115888 w 85"/>
              <a:gd name="T27" fmla="*/ 152400 h 96"/>
              <a:gd name="T28" fmla="*/ 104775 w 85"/>
              <a:gd name="T29" fmla="*/ 150813 h 96"/>
              <a:gd name="T30" fmla="*/ 88900 w 85"/>
              <a:gd name="T31" fmla="*/ 144463 h 96"/>
              <a:gd name="T32" fmla="*/ 88900 w 85"/>
              <a:gd name="T33" fmla="*/ 144463 h 96"/>
              <a:gd name="T34" fmla="*/ 76200 w 85"/>
              <a:gd name="T35" fmla="*/ 139700 h 96"/>
              <a:gd name="T36" fmla="*/ 44450 w 85"/>
              <a:gd name="T37" fmla="*/ 128588 h 96"/>
              <a:gd name="T38" fmla="*/ 25400 w 85"/>
              <a:gd name="T39" fmla="*/ 120650 h 96"/>
              <a:gd name="T40" fmla="*/ 12700 w 85"/>
              <a:gd name="T41" fmla="*/ 112713 h 96"/>
              <a:gd name="T42" fmla="*/ 1588 w 85"/>
              <a:gd name="T43" fmla="*/ 104775 h 96"/>
              <a:gd name="T44" fmla="*/ 0 w 85"/>
              <a:gd name="T45" fmla="*/ 100013 h 96"/>
              <a:gd name="T46" fmla="*/ 0 w 85"/>
              <a:gd name="T47" fmla="*/ 95250 h 96"/>
              <a:gd name="T48" fmla="*/ 0 w 85"/>
              <a:gd name="T49" fmla="*/ 95250 h 96"/>
              <a:gd name="T50" fmla="*/ 4763 w 85"/>
              <a:gd name="T51" fmla="*/ 36513 h 96"/>
              <a:gd name="T52" fmla="*/ 7938 w 85"/>
              <a:gd name="T53" fmla="*/ 0 h 96"/>
              <a:gd name="T54" fmla="*/ 88900 w 85"/>
              <a:gd name="T55" fmla="*/ 44450 h 9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85"/>
              <a:gd name="T85" fmla="*/ 0 h 96"/>
              <a:gd name="T86" fmla="*/ 85 w 85"/>
              <a:gd name="T87" fmla="*/ 96 h 9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85" h="96">
                <a:moveTo>
                  <a:pt x="56" y="28"/>
                </a:moveTo>
                <a:lnTo>
                  <a:pt x="56" y="28"/>
                </a:lnTo>
                <a:lnTo>
                  <a:pt x="61" y="30"/>
                </a:lnTo>
                <a:lnTo>
                  <a:pt x="70" y="40"/>
                </a:lnTo>
                <a:lnTo>
                  <a:pt x="75" y="48"/>
                </a:lnTo>
                <a:lnTo>
                  <a:pt x="78" y="58"/>
                </a:lnTo>
                <a:lnTo>
                  <a:pt x="81" y="71"/>
                </a:lnTo>
                <a:lnTo>
                  <a:pt x="85" y="86"/>
                </a:lnTo>
                <a:lnTo>
                  <a:pt x="83" y="90"/>
                </a:lnTo>
                <a:lnTo>
                  <a:pt x="83" y="91"/>
                </a:lnTo>
                <a:lnTo>
                  <a:pt x="81" y="93"/>
                </a:lnTo>
                <a:lnTo>
                  <a:pt x="78" y="95"/>
                </a:lnTo>
                <a:lnTo>
                  <a:pt x="73" y="96"/>
                </a:lnTo>
                <a:lnTo>
                  <a:pt x="66" y="95"/>
                </a:lnTo>
                <a:lnTo>
                  <a:pt x="56" y="91"/>
                </a:lnTo>
                <a:lnTo>
                  <a:pt x="48" y="88"/>
                </a:lnTo>
                <a:lnTo>
                  <a:pt x="28" y="81"/>
                </a:lnTo>
                <a:lnTo>
                  <a:pt x="16" y="76"/>
                </a:lnTo>
                <a:lnTo>
                  <a:pt x="8" y="71"/>
                </a:lnTo>
                <a:lnTo>
                  <a:pt x="1" y="66"/>
                </a:lnTo>
                <a:lnTo>
                  <a:pt x="0" y="63"/>
                </a:lnTo>
                <a:lnTo>
                  <a:pt x="0" y="60"/>
                </a:lnTo>
                <a:lnTo>
                  <a:pt x="3" y="23"/>
                </a:lnTo>
                <a:lnTo>
                  <a:pt x="5" y="0"/>
                </a:lnTo>
                <a:lnTo>
                  <a:pt x="56" y="28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6" name="Freeform 530"/>
          <p:cNvSpPr>
            <a:spLocks/>
          </p:cNvSpPr>
          <p:nvPr/>
        </p:nvSpPr>
        <p:spPr bwMode="auto">
          <a:xfrm>
            <a:off x="5443538" y="2668588"/>
            <a:ext cx="222250" cy="139700"/>
          </a:xfrm>
          <a:custGeom>
            <a:avLst/>
            <a:gdLst>
              <a:gd name="T0" fmla="*/ 0 w 140"/>
              <a:gd name="T1" fmla="*/ 0 h 88"/>
              <a:gd name="T2" fmla="*/ 0 w 140"/>
              <a:gd name="T3" fmla="*/ 0 h 88"/>
              <a:gd name="T4" fmla="*/ 20638 w 140"/>
              <a:gd name="T5" fmla="*/ 7938 h 88"/>
              <a:gd name="T6" fmla="*/ 68263 w 140"/>
              <a:gd name="T7" fmla="*/ 26988 h 88"/>
              <a:gd name="T8" fmla="*/ 131763 w 140"/>
              <a:gd name="T9" fmla="*/ 47625 h 88"/>
              <a:gd name="T10" fmla="*/ 166688 w 140"/>
              <a:gd name="T11" fmla="*/ 55563 h 88"/>
              <a:gd name="T12" fmla="*/ 195263 w 140"/>
              <a:gd name="T13" fmla="*/ 61913 h 88"/>
              <a:gd name="T14" fmla="*/ 222250 w 140"/>
              <a:gd name="T15" fmla="*/ 139700 h 88"/>
              <a:gd name="T16" fmla="*/ 222250 w 140"/>
              <a:gd name="T17" fmla="*/ 139700 h 88"/>
              <a:gd name="T18" fmla="*/ 127000 w 140"/>
              <a:gd name="T19" fmla="*/ 106363 h 88"/>
              <a:gd name="T20" fmla="*/ 57150 w 140"/>
              <a:gd name="T21" fmla="*/ 77788 h 88"/>
              <a:gd name="T22" fmla="*/ 31750 w 140"/>
              <a:gd name="T23" fmla="*/ 63500 h 88"/>
              <a:gd name="T24" fmla="*/ 15875 w 140"/>
              <a:gd name="T25" fmla="*/ 55563 h 88"/>
              <a:gd name="T26" fmla="*/ 15875 w 140"/>
              <a:gd name="T27" fmla="*/ 55563 h 88"/>
              <a:gd name="T28" fmla="*/ 4763 w 140"/>
              <a:gd name="T29" fmla="*/ 34925 h 88"/>
              <a:gd name="T30" fmla="*/ 0 w 140"/>
              <a:gd name="T31" fmla="*/ 15875 h 88"/>
              <a:gd name="T32" fmla="*/ 0 w 140"/>
              <a:gd name="T33" fmla="*/ 6350 h 88"/>
              <a:gd name="T34" fmla="*/ 0 w 140"/>
              <a:gd name="T35" fmla="*/ 0 h 88"/>
              <a:gd name="T36" fmla="*/ 0 w 140"/>
              <a:gd name="T37" fmla="*/ 0 h 8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0"/>
              <a:gd name="T58" fmla="*/ 0 h 88"/>
              <a:gd name="T59" fmla="*/ 140 w 140"/>
              <a:gd name="T60" fmla="*/ 88 h 8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0" h="88">
                <a:moveTo>
                  <a:pt x="0" y="0"/>
                </a:moveTo>
                <a:lnTo>
                  <a:pt x="0" y="0"/>
                </a:lnTo>
                <a:lnTo>
                  <a:pt x="13" y="5"/>
                </a:lnTo>
                <a:lnTo>
                  <a:pt x="43" y="17"/>
                </a:lnTo>
                <a:lnTo>
                  <a:pt x="83" y="30"/>
                </a:lnTo>
                <a:lnTo>
                  <a:pt x="105" y="35"/>
                </a:lnTo>
                <a:lnTo>
                  <a:pt x="123" y="39"/>
                </a:lnTo>
                <a:lnTo>
                  <a:pt x="140" y="88"/>
                </a:lnTo>
                <a:lnTo>
                  <a:pt x="80" y="67"/>
                </a:lnTo>
                <a:lnTo>
                  <a:pt x="36" y="49"/>
                </a:lnTo>
                <a:lnTo>
                  <a:pt x="20" y="40"/>
                </a:lnTo>
                <a:lnTo>
                  <a:pt x="10" y="35"/>
                </a:lnTo>
                <a:lnTo>
                  <a:pt x="3" y="22"/>
                </a:lnTo>
                <a:lnTo>
                  <a:pt x="0" y="10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7" name="Freeform 531"/>
          <p:cNvSpPr>
            <a:spLocks/>
          </p:cNvSpPr>
          <p:nvPr/>
        </p:nvSpPr>
        <p:spPr bwMode="auto">
          <a:xfrm>
            <a:off x="5461000" y="2738438"/>
            <a:ext cx="230188" cy="165100"/>
          </a:xfrm>
          <a:custGeom>
            <a:avLst/>
            <a:gdLst>
              <a:gd name="T0" fmla="*/ 3175 w 145"/>
              <a:gd name="T1" fmla="*/ 0 h 104"/>
              <a:gd name="T2" fmla="*/ 3175 w 145"/>
              <a:gd name="T3" fmla="*/ 0 h 104"/>
              <a:gd name="T4" fmla="*/ 15875 w 145"/>
              <a:gd name="T5" fmla="*/ 9525 h 104"/>
              <a:gd name="T6" fmla="*/ 53975 w 145"/>
              <a:gd name="T7" fmla="*/ 30163 h 104"/>
              <a:gd name="T8" fmla="*/ 82550 w 145"/>
              <a:gd name="T9" fmla="*/ 44450 h 104"/>
              <a:gd name="T10" fmla="*/ 119063 w 145"/>
              <a:gd name="T11" fmla="*/ 60325 h 104"/>
              <a:gd name="T12" fmla="*/ 161925 w 145"/>
              <a:gd name="T13" fmla="*/ 76200 h 104"/>
              <a:gd name="T14" fmla="*/ 212725 w 145"/>
              <a:gd name="T15" fmla="*/ 93663 h 104"/>
              <a:gd name="T16" fmla="*/ 228600 w 145"/>
              <a:gd name="T17" fmla="*/ 133350 h 104"/>
              <a:gd name="T18" fmla="*/ 228600 w 145"/>
              <a:gd name="T19" fmla="*/ 133350 h 104"/>
              <a:gd name="T20" fmla="*/ 230188 w 145"/>
              <a:gd name="T21" fmla="*/ 139700 h 104"/>
              <a:gd name="T22" fmla="*/ 230188 w 145"/>
              <a:gd name="T23" fmla="*/ 147638 h 104"/>
              <a:gd name="T24" fmla="*/ 230188 w 145"/>
              <a:gd name="T25" fmla="*/ 152400 h 104"/>
              <a:gd name="T26" fmla="*/ 225425 w 145"/>
              <a:gd name="T27" fmla="*/ 160338 h 104"/>
              <a:gd name="T28" fmla="*/ 220663 w 145"/>
              <a:gd name="T29" fmla="*/ 163513 h 104"/>
              <a:gd name="T30" fmla="*/ 206375 w 145"/>
              <a:gd name="T31" fmla="*/ 165100 h 104"/>
              <a:gd name="T32" fmla="*/ 188913 w 145"/>
              <a:gd name="T33" fmla="*/ 163513 h 104"/>
              <a:gd name="T34" fmla="*/ 188913 w 145"/>
              <a:gd name="T35" fmla="*/ 163513 h 104"/>
              <a:gd name="T36" fmla="*/ 173038 w 145"/>
              <a:gd name="T37" fmla="*/ 157163 h 104"/>
              <a:gd name="T38" fmla="*/ 133350 w 145"/>
              <a:gd name="T39" fmla="*/ 141288 h 104"/>
              <a:gd name="T40" fmla="*/ 109538 w 145"/>
              <a:gd name="T41" fmla="*/ 128588 h 104"/>
              <a:gd name="T42" fmla="*/ 82550 w 145"/>
              <a:gd name="T43" fmla="*/ 115888 h 104"/>
              <a:gd name="T44" fmla="*/ 58738 w 145"/>
              <a:gd name="T45" fmla="*/ 100013 h 104"/>
              <a:gd name="T46" fmla="*/ 34925 w 145"/>
              <a:gd name="T47" fmla="*/ 84138 h 104"/>
              <a:gd name="T48" fmla="*/ 34925 w 145"/>
              <a:gd name="T49" fmla="*/ 84138 h 104"/>
              <a:gd name="T50" fmla="*/ 14288 w 145"/>
              <a:gd name="T51" fmla="*/ 41275 h 104"/>
              <a:gd name="T52" fmla="*/ 3175 w 145"/>
              <a:gd name="T53" fmla="*/ 15875 h 104"/>
              <a:gd name="T54" fmla="*/ 0 w 145"/>
              <a:gd name="T55" fmla="*/ 4763 h 104"/>
              <a:gd name="T56" fmla="*/ 0 w 145"/>
              <a:gd name="T57" fmla="*/ 1588 h 104"/>
              <a:gd name="T58" fmla="*/ 3175 w 145"/>
              <a:gd name="T59" fmla="*/ 0 h 104"/>
              <a:gd name="T60" fmla="*/ 3175 w 145"/>
              <a:gd name="T61" fmla="*/ 0 h 10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45"/>
              <a:gd name="T94" fmla="*/ 0 h 104"/>
              <a:gd name="T95" fmla="*/ 145 w 145"/>
              <a:gd name="T96" fmla="*/ 104 h 10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45" h="104">
                <a:moveTo>
                  <a:pt x="2" y="0"/>
                </a:moveTo>
                <a:lnTo>
                  <a:pt x="2" y="0"/>
                </a:lnTo>
                <a:lnTo>
                  <a:pt x="10" y="6"/>
                </a:lnTo>
                <a:lnTo>
                  <a:pt x="34" y="19"/>
                </a:lnTo>
                <a:lnTo>
                  <a:pt x="52" y="28"/>
                </a:lnTo>
                <a:lnTo>
                  <a:pt x="75" y="38"/>
                </a:lnTo>
                <a:lnTo>
                  <a:pt x="102" y="48"/>
                </a:lnTo>
                <a:lnTo>
                  <a:pt x="134" y="59"/>
                </a:lnTo>
                <a:lnTo>
                  <a:pt x="144" y="84"/>
                </a:lnTo>
                <a:lnTo>
                  <a:pt x="145" y="88"/>
                </a:lnTo>
                <a:lnTo>
                  <a:pt x="145" y="93"/>
                </a:lnTo>
                <a:lnTo>
                  <a:pt x="145" y="96"/>
                </a:lnTo>
                <a:lnTo>
                  <a:pt x="142" y="101"/>
                </a:lnTo>
                <a:lnTo>
                  <a:pt x="139" y="103"/>
                </a:lnTo>
                <a:lnTo>
                  <a:pt x="130" y="104"/>
                </a:lnTo>
                <a:lnTo>
                  <a:pt x="119" y="103"/>
                </a:lnTo>
                <a:lnTo>
                  <a:pt x="109" y="99"/>
                </a:lnTo>
                <a:lnTo>
                  <a:pt x="84" y="89"/>
                </a:lnTo>
                <a:lnTo>
                  <a:pt x="69" y="81"/>
                </a:lnTo>
                <a:lnTo>
                  <a:pt x="52" y="73"/>
                </a:lnTo>
                <a:lnTo>
                  <a:pt x="37" y="63"/>
                </a:lnTo>
                <a:lnTo>
                  <a:pt x="22" y="53"/>
                </a:lnTo>
                <a:lnTo>
                  <a:pt x="9" y="26"/>
                </a:lnTo>
                <a:lnTo>
                  <a:pt x="2" y="10"/>
                </a:lnTo>
                <a:lnTo>
                  <a:pt x="0" y="3"/>
                </a:lnTo>
                <a:lnTo>
                  <a:pt x="0" y="1"/>
                </a:lnTo>
                <a:lnTo>
                  <a:pt x="2" y="0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8" name="Freeform 533"/>
          <p:cNvSpPr>
            <a:spLocks/>
          </p:cNvSpPr>
          <p:nvPr/>
        </p:nvSpPr>
        <p:spPr bwMode="auto">
          <a:xfrm>
            <a:off x="7427913" y="1797050"/>
            <a:ext cx="228600" cy="107950"/>
          </a:xfrm>
          <a:custGeom>
            <a:avLst/>
            <a:gdLst>
              <a:gd name="T0" fmla="*/ 0 w 144"/>
              <a:gd name="T1" fmla="*/ 49213 h 68"/>
              <a:gd name="T2" fmla="*/ 0 w 144"/>
              <a:gd name="T3" fmla="*/ 49213 h 68"/>
              <a:gd name="T4" fmla="*/ 19050 w 144"/>
              <a:gd name="T5" fmla="*/ 80963 h 68"/>
              <a:gd name="T6" fmla="*/ 31750 w 144"/>
              <a:gd name="T7" fmla="*/ 103188 h 68"/>
              <a:gd name="T8" fmla="*/ 38100 w 144"/>
              <a:gd name="T9" fmla="*/ 107950 h 68"/>
              <a:gd name="T10" fmla="*/ 39688 w 144"/>
              <a:gd name="T11" fmla="*/ 107950 h 68"/>
              <a:gd name="T12" fmla="*/ 39688 w 144"/>
              <a:gd name="T13" fmla="*/ 107950 h 68"/>
              <a:gd name="T14" fmla="*/ 39688 w 144"/>
              <a:gd name="T15" fmla="*/ 107950 h 68"/>
              <a:gd name="T16" fmla="*/ 69850 w 144"/>
              <a:gd name="T17" fmla="*/ 107950 h 68"/>
              <a:gd name="T18" fmla="*/ 101600 w 144"/>
              <a:gd name="T19" fmla="*/ 107950 h 68"/>
              <a:gd name="T20" fmla="*/ 134938 w 144"/>
              <a:gd name="T21" fmla="*/ 104775 h 68"/>
              <a:gd name="T22" fmla="*/ 169863 w 144"/>
              <a:gd name="T23" fmla="*/ 100013 h 68"/>
              <a:gd name="T24" fmla="*/ 198438 w 144"/>
              <a:gd name="T25" fmla="*/ 92075 h 68"/>
              <a:gd name="T26" fmla="*/ 209550 w 144"/>
              <a:gd name="T27" fmla="*/ 87313 h 68"/>
              <a:gd name="T28" fmla="*/ 220663 w 144"/>
              <a:gd name="T29" fmla="*/ 79375 h 68"/>
              <a:gd name="T30" fmla="*/ 225425 w 144"/>
              <a:gd name="T31" fmla="*/ 71438 h 68"/>
              <a:gd name="T32" fmla="*/ 228600 w 144"/>
              <a:gd name="T33" fmla="*/ 63500 h 68"/>
              <a:gd name="T34" fmla="*/ 228600 w 144"/>
              <a:gd name="T35" fmla="*/ 63500 h 68"/>
              <a:gd name="T36" fmla="*/ 228600 w 144"/>
              <a:gd name="T37" fmla="*/ 57150 h 68"/>
              <a:gd name="T38" fmla="*/ 228600 w 144"/>
              <a:gd name="T39" fmla="*/ 52388 h 68"/>
              <a:gd name="T40" fmla="*/ 225425 w 144"/>
              <a:gd name="T41" fmla="*/ 44450 h 68"/>
              <a:gd name="T42" fmla="*/ 220663 w 144"/>
              <a:gd name="T43" fmla="*/ 36513 h 68"/>
              <a:gd name="T44" fmla="*/ 212725 w 144"/>
              <a:gd name="T45" fmla="*/ 25400 h 68"/>
              <a:gd name="T46" fmla="*/ 196850 w 144"/>
              <a:gd name="T47" fmla="*/ 15875 h 68"/>
              <a:gd name="T48" fmla="*/ 173038 w 144"/>
              <a:gd name="T49" fmla="*/ 1588 h 68"/>
              <a:gd name="T50" fmla="*/ 173038 w 144"/>
              <a:gd name="T51" fmla="*/ 1588 h 68"/>
              <a:gd name="T52" fmla="*/ 130175 w 144"/>
              <a:gd name="T53" fmla="*/ 0 h 68"/>
              <a:gd name="T54" fmla="*/ 98425 w 144"/>
              <a:gd name="T55" fmla="*/ 0 h 68"/>
              <a:gd name="T56" fmla="*/ 77788 w 144"/>
              <a:gd name="T57" fmla="*/ 1588 h 68"/>
              <a:gd name="T58" fmla="*/ 77788 w 144"/>
              <a:gd name="T59" fmla="*/ 1588 h 68"/>
              <a:gd name="T60" fmla="*/ 71438 w 144"/>
              <a:gd name="T61" fmla="*/ 4763 h 68"/>
              <a:gd name="T62" fmla="*/ 61913 w 144"/>
              <a:gd name="T63" fmla="*/ 7938 h 68"/>
              <a:gd name="T64" fmla="*/ 53975 w 144"/>
              <a:gd name="T65" fmla="*/ 17463 h 68"/>
              <a:gd name="T66" fmla="*/ 47625 w 144"/>
              <a:gd name="T67" fmla="*/ 25400 h 68"/>
              <a:gd name="T68" fmla="*/ 46038 w 144"/>
              <a:gd name="T69" fmla="*/ 33338 h 68"/>
              <a:gd name="T70" fmla="*/ 0 w 144"/>
              <a:gd name="T71" fmla="*/ 49213 h 6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44"/>
              <a:gd name="T109" fmla="*/ 0 h 68"/>
              <a:gd name="T110" fmla="*/ 144 w 144"/>
              <a:gd name="T111" fmla="*/ 68 h 6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44" h="68">
                <a:moveTo>
                  <a:pt x="0" y="31"/>
                </a:moveTo>
                <a:lnTo>
                  <a:pt x="0" y="31"/>
                </a:lnTo>
                <a:lnTo>
                  <a:pt x="12" y="51"/>
                </a:lnTo>
                <a:lnTo>
                  <a:pt x="20" y="65"/>
                </a:lnTo>
                <a:lnTo>
                  <a:pt x="24" y="68"/>
                </a:lnTo>
                <a:lnTo>
                  <a:pt x="25" y="68"/>
                </a:lnTo>
                <a:lnTo>
                  <a:pt x="44" y="68"/>
                </a:lnTo>
                <a:lnTo>
                  <a:pt x="64" y="68"/>
                </a:lnTo>
                <a:lnTo>
                  <a:pt x="85" y="66"/>
                </a:lnTo>
                <a:lnTo>
                  <a:pt x="107" y="63"/>
                </a:lnTo>
                <a:lnTo>
                  <a:pt x="125" y="58"/>
                </a:lnTo>
                <a:lnTo>
                  <a:pt x="132" y="55"/>
                </a:lnTo>
                <a:lnTo>
                  <a:pt x="139" y="50"/>
                </a:lnTo>
                <a:lnTo>
                  <a:pt x="142" y="45"/>
                </a:lnTo>
                <a:lnTo>
                  <a:pt x="144" y="40"/>
                </a:lnTo>
                <a:lnTo>
                  <a:pt x="144" y="36"/>
                </a:lnTo>
                <a:lnTo>
                  <a:pt x="144" y="33"/>
                </a:lnTo>
                <a:lnTo>
                  <a:pt x="142" y="28"/>
                </a:lnTo>
                <a:lnTo>
                  <a:pt x="139" y="23"/>
                </a:lnTo>
                <a:lnTo>
                  <a:pt x="134" y="16"/>
                </a:lnTo>
                <a:lnTo>
                  <a:pt x="124" y="10"/>
                </a:lnTo>
                <a:lnTo>
                  <a:pt x="109" y="1"/>
                </a:lnTo>
                <a:lnTo>
                  <a:pt x="82" y="0"/>
                </a:lnTo>
                <a:lnTo>
                  <a:pt x="62" y="0"/>
                </a:lnTo>
                <a:lnTo>
                  <a:pt x="49" y="1"/>
                </a:lnTo>
                <a:lnTo>
                  <a:pt x="45" y="3"/>
                </a:lnTo>
                <a:lnTo>
                  <a:pt x="39" y="5"/>
                </a:lnTo>
                <a:lnTo>
                  <a:pt x="34" y="11"/>
                </a:lnTo>
                <a:lnTo>
                  <a:pt x="30" y="16"/>
                </a:lnTo>
                <a:lnTo>
                  <a:pt x="29" y="21"/>
                </a:lnTo>
                <a:lnTo>
                  <a:pt x="0" y="31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79" name="Freeform 534"/>
          <p:cNvSpPr>
            <a:spLocks/>
          </p:cNvSpPr>
          <p:nvPr/>
        </p:nvSpPr>
        <p:spPr bwMode="auto">
          <a:xfrm>
            <a:off x="7491413" y="2251075"/>
            <a:ext cx="190500" cy="254000"/>
          </a:xfrm>
          <a:custGeom>
            <a:avLst/>
            <a:gdLst>
              <a:gd name="T0" fmla="*/ 185738 w 120"/>
              <a:gd name="T1" fmla="*/ 0 h 160"/>
              <a:gd name="T2" fmla="*/ 185738 w 120"/>
              <a:gd name="T3" fmla="*/ 0 h 160"/>
              <a:gd name="T4" fmla="*/ 182563 w 120"/>
              <a:gd name="T5" fmla="*/ 0 h 160"/>
              <a:gd name="T6" fmla="*/ 169863 w 120"/>
              <a:gd name="T7" fmla="*/ 4763 h 160"/>
              <a:gd name="T8" fmla="*/ 150813 w 120"/>
              <a:gd name="T9" fmla="*/ 12700 h 160"/>
              <a:gd name="T10" fmla="*/ 142875 w 120"/>
              <a:gd name="T11" fmla="*/ 20638 h 160"/>
              <a:gd name="T12" fmla="*/ 133350 w 120"/>
              <a:gd name="T13" fmla="*/ 31750 h 160"/>
              <a:gd name="T14" fmla="*/ 0 w 120"/>
              <a:gd name="T15" fmla="*/ 209550 h 160"/>
              <a:gd name="T16" fmla="*/ 0 w 120"/>
              <a:gd name="T17" fmla="*/ 254000 h 160"/>
              <a:gd name="T18" fmla="*/ 134938 w 120"/>
              <a:gd name="T19" fmla="*/ 55563 h 160"/>
              <a:gd name="T20" fmla="*/ 134938 w 120"/>
              <a:gd name="T21" fmla="*/ 55563 h 160"/>
              <a:gd name="T22" fmla="*/ 149225 w 120"/>
              <a:gd name="T23" fmla="*/ 39688 h 160"/>
              <a:gd name="T24" fmla="*/ 165100 w 120"/>
              <a:gd name="T25" fmla="*/ 26988 h 160"/>
              <a:gd name="T26" fmla="*/ 173038 w 120"/>
              <a:gd name="T27" fmla="*/ 20638 h 160"/>
              <a:gd name="T28" fmla="*/ 180975 w 120"/>
              <a:gd name="T29" fmla="*/ 19050 h 160"/>
              <a:gd name="T30" fmla="*/ 180975 w 120"/>
              <a:gd name="T31" fmla="*/ 19050 h 160"/>
              <a:gd name="T32" fmla="*/ 188913 w 120"/>
              <a:gd name="T33" fmla="*/ 12700 h 160"/>
              <a:gd name="T34" fmla="*/ 190500 w 120"/>
              <a:gd name="T35" fmla="*/ 7938 h 160"/>
              <a:gd name="T36" fmla="*/ 190500 w 120"/>
              <a:gd name="T37" fmla="*/ 3175 h 160"/>
              <a:gd name="T38" fmla="*/ 185738 w 120"/>
              <a:gd name="T39" fmla="*/ 0 h 160"/>
              <a:gd name="T40" fmla="*/ 185738 w 120"/>
              <a:gd name="T41" fmla="*/ 0 h 16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20"/>
              <a:gd name="T64" fmla="*/ 0 h 160"/>
              <a:gd name="T65" fmla="*/ 120 w 120"/>
              <a:gd name="T66" fmla="*/ 160 h 160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20" h="160">
                <a:moveTo>
                  <a:pt x="117" y="0"/>
                </a:moveTo>
                <a:lnTo>
                  <a:pt x="117" y="0"/>
                </a:lnTo>
                <a:lnTo>
                  <a:pt x="115" y="0"/>
                </a:lnTo>
                <a:lnTo>
                  <a:pt x="107" y="3"/>
                </a:lnTo>
                <a:lnTo>
                  <a:pt x="95" y="8"/>
                </a:lnTo>
                <a:lnTo>
                  <a:pt x="90" y="13"/>
                </a:lnTo>
                <a:lnTo>
                  <a:pt x="84" y="20"/>
                </a:lnTo>
                <a:lnTo>
                  <a:pt x="0" y="132"/>
                </a:lnTo>
                <a:lnTo>
                  <a:pt x="0" y="160"/>
                </a:lnTo>
                <a:lnTo>
                  <a:pt x="85" y="35"/>
                </a:lnTo>
                <a:lnTo>
                  <a:pt x="94" y="25"/>
                </a:lnTo>
                <a:lnTo>
                  <a:pt x="104" y="17"/>
                </a:lnTo>
                <a:lnTo>
                  <a:pt x="109" y="13"/>
                </a:lnTo>
                <a:lnTo>
                  <a:pt x="114" y="12"/>
                </a:lnTo>
                <a:lnTo>
                  <a:pt x="119" y="8"/>
                </a:lnTo>
                <a:lnTo>
                  <a:pt x="120" y="5"/>
                </a:lnTo>
                <a:lnTo>
                  <a:pt x="120" y="2"/>
                </a:lnTo>
                <a:lnTo>
                  <a:pt x="117" y="0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0" name="Freeform 535"/>
          <p:cNvSpPr>
            <a:spLocks noEditPoints="1"/>
          </p:cNvSpPr>
          <p:nvPr/>
        </p:nvSpPr>
        <p:spPr bwMode="auto">
          <a:xfrm>
            <a:off x="5651500" y="2735263"/>
            <a:ext cx="825500" cy="234950"/>
          </a:xfrm>
          <a:custGeom>
            <a:avLst/>
            <a:gdLst>
              <a:gd name="T0" fmla="*/ 93663 w 520"/>
              <a:gd name="T1" fmla="*/ 63500 h 148"/>
              <a:gd name="T2" fmla="*/ 166688 w 520"/>
              <a:gd name="T3" fmla="*/ 76200 h 148"/>
              <a:gd name="T4" fmla="*/ 352425 w 520"/>
              <a:gd name="T5" fmla="*/ 95250 h 148"/>
              <a:gd name="T6" fmla="*/ 603250 w 520"/>
              <a:gd name="T7" fmla="*/ 104775 h 148"/>
              <a:gd name="T8" fmla="*/ 669925 w 520"/>
              <a:gd name="T9" fmla="*/ 104775 h 148"/>
              <a:gd name="T10" fmla="*/ 682625 w 520"/>
              <a:gd name="T11" fmla="*/ 100013 h 148"/>
              <a:gd name="T12" fmla="*/ 690563 w 520"/>
              <a:gd name="T13" fmla="*/ 88900 h 148"/>
              <a:gd name="T14" fmla="*/ 690563 w 520"/>
              <a:gd name="T15" fmla="*/ 73025 h 148"/>
              <a:gd name="T16" fmla="*/ 812800 w 520"/>
              <a:gd name="T17" fmla="*/ 52388 h 148"/>
              <a:gd name="T18" fmla="*/ 820738 w 520"/>
              <a:gd name="T19" fmla="*/ 52388 h 148"/>
              <a:gd name="T20" fmla="*/ 825500 w 520"/>
              <a:gd name="T21" fmla="*/ 60325 h 148"/>
              <a:gd name="T22" fmla="*/ 822325 w 520"/>
              <a:gd name="T23" fmla="*/ 73025 h 148"/>
              <a:gd name="T24" fmla="*/ 788988 w 520"/>
              <a:gd name="T25" fmla="*/ 158750 h 148"/>
              <a:gd name="T26" fmla="*/ 781050 w 520"/>
              <a:gd name="T27" fmla="*/ 174625 h 148"/>
              <a:gd name="T28" fmla="*/ 762000 w 520"/>
              <a:gd name="T29" fmla="*/ 198438 h 148"/>
              <a:gd name="T30" fmla="*/ 730250 w 520"/>
              <a:gd name="T31" fmla="*/ 222250 h 148"/>
              <a:gd name="T32" fmla="*/ 687388 w 520"/>
              <a:gd name="T33" fmla="*/ 234950 h 148"/>
              <a:gd name="T34" fmla="*/ 658813 w 520"/>
              <a:gd name="T35" fmla="*/ 234950 h 148"/>
              <a:gd name="T36" fmla="*/ 574675 w 520"/>
              <a:gd name="T37" fmla="*/ 234950 h 148"/>
              <a:gd name="T38" fmla="*/ 412750 w 520"/>
              <a:gd name="T39" fmla="*/ 230188 h 148"/>
              <a:gd name="T40" fmla="*/ 241300 w 520"/>
              <a:gd name="T41" fmla="*/ 214313 h 148"/>
              <a:gd name="T42" fmla="*/ 201613 w 520"/>
              <a:gd name="T43" fmla="*/ 207963 h 148"/>
              <a:gd name="T44" fmla="*/ 150813 w 520"/>
              <a:gd name="T45" fmla="*/ 198438 h 148"/>
              <a:gd name="T46" fmla="*/ 109538 w 520"/>
              <a:gd name="T47" fmla="*/ 174625 h 148"/>
              <a:gd name="T48" fmla="*/ 74613 w 520"/>
              <a:gd name="T49" fmla="*/ 142875 h 148"/>
              <a:gd name="T50" fmla="*/ 47625 w 520"/>
              <a:gd name="T51" fmla="*/ 107950 h 148"/>
              <a:gd name="T52" fmla="*/ 15875 w 520"/>
              <a:gd name="T53" fmla="*/ 41275 h 148"/>
              <a:gd name="T54" fmla="*/ 6350 w 520"/>
              <a:gd name="T55" fmla="*/ 12700 h 148"/>
              <a:gd name="T56" fmla="*/ 3175 w 520"/>
              <a:gd name="T57" fmla="*/ 0 h 148"/>
              <a:gd name="T58" fmla="*/ 14288 w 520"/>
              <a:gd name="T59" fmla="*/ 3175 h 148"/>
              <a:gd name="T60" fmla="*/ 63500 w 520"/>
              <a:gd name="T61" fmla="*/ 12700 h 148"/>
              <a:gd name="T62" fmla="*/ 69850 w 520"/>
              <a:gd name="T63" fmla="*/ 44450 h 148"/>
              <a:gd name="T64" fmla="*/ 77788 w 520"/>
              <a:gd name="T65" fmla="*/ 57150 h 148"/>
              <a:gd name="T66" fmla="*/ 87313 w 520"/>
              <a:gd name="T67" fmla="*/ 63500 h 148"/>
              <a:gd name="T68" fmla="*/ 93663 w 520"/>
              <a:gd name="T69" fmla="*/ 63500 h 148"/>
              <a:gd name="T70" fmla="*/ 77788 w 520"/>
              <a:gd name="T71" fmla="*/ 65088 h 148"/>
              <a:gd name="T72" fmla="*/ 95250 w 520"/>
              <a:gd name="T73" fmla="*/ 96838 h 148"/>
              <a:gd name="T74" fmla="*/ 133350 w 520"/>
              <a:gd name="T75" fmla="*/ 136525 h 148"/>
              <a:gd name="T76" fmla="*/ 169863 w 520"/>
              <a:gd name="T77" fmla="*/ 160338 h 148"/>
              <a:gd name="T78" fmla="*/ 201613 w 520"/>
              <a:gd name="T79" fmla="*/ 171450 h 148"/>
              <a:gd name="T80" fmla="*/ 217488 w 520"/>
              <a:gd name="T81" fmla="*/ 174625 h 148"/>
              <a:gd name="T82" fmla="*/ 365125 w 520"/>
              <a:gd name="T83" fmla="*/ 195263 h 148"/>
              <a:gd name="T84" fmla="*/ 511175 w 520"/>
              <a:gd name="T85" fmla="*/ 206375 h 148"/>
              <a:gd name="T86" fmla="*/ 669925 w 520"/>
              <a:gd name="T87" fmla="*/ 203200 h 148"/>
              <a:gd name="T88" fmla="*/ 682625 w 520"/>
              <a:gd name="T89" fmla="*/ 203200 h 148"/>
              <a:gd name="T90" fmla="*/ 738188 w 520"/>
              <a:gd name="T91" fmla="*/ 198438 h 148"/>
              <a:gd name="T92" fmla="*/ 773113 w 520"/>
              <a:gd name="T93" fmla="*/ 182563 h 148"/>
              <a:gd name="T94" fmla="*/ 782638 w 520"/>
              <a:gd name="T95" fmla="*/ 168275 h 148"/>
              <a:gd name="T96" fmla="*/ 690563 w 520"/>
              <a:gd name="T97" fmla="*/ 87313 h 148"/>
              <a:gd name="T98" fmla="*/ 690563 w 520"/>
              <a:gd name="T99" fmla="*/ 88900 h 148"/>
              <a:gd name="T100" fmla="*/ 677863 w 520"/>
              <a:gd name="T101" fmla="*/ 100013 h 148"/>
              <a:gd name="T102" fmla="*/ 663575 w 520"/>
              <a:gd name="T103" fmla="*/ 104775 h 148"/>
              <a:gd name="T104" fmla="*/ 431800 w 520"/>
              <a:gd name="T105" fmla="*/ 96838 h 148"/>
              <a:gd name="T106" fmla="*/ 241300 w 520"/>
              <a:gd name="T107" fmla="*/ 84138 h 148"/>
              <a:gd name="T108" fmla="*/ 122238 w 520"/>
              <a:gd name="T109" fmla="*/ 71438 h 148"/>
              <a:gd name="T110" fmla="*/ 77788 w 520"/>
              <a:gd name="T111" fmla="*/ 57150 h 14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20"/>
              <a:gd name="T169" fmla="*/ 0 h 148"/>
              <a:gd name="T170" fmla="*/ 520 w 520"/>
              <a:gd name="T171" fmla="*/ 148 h 14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20" h="148">
                <a:moveTo>
                  <a:pt x="59" y="40"/>
                </a:moveTo>
                <a:lnTo>
                  <a:pt x="59" y="40"/>
                </a:lnTo>
                <a:lnTo>
                  <a:pt x="80" y="45"/>
                </a:lnTo>
                <a:lnTo>
                  <a:pt x="105" y="48"/>
                </a:lnTo>
                <a:lnTo>
                  <a:pt x="162" y="55"/>
                </a:lnTo>
                <a:lnTo>
                  <a:pt x="222" y="60"/>
                </a:lnTo>
                <a:lnTo>
                  <a:pt x="282" y="63"/>
                </a:lnTo>
                <a:lnTo>
                  <a:pt x="380" y="66"/>
                </a:lnTo>
                <a:lnTo>
                  <a:pt x="422" y="66"/>
                </a:lnTo>
                <a:lnTo>
                  <a:pt x="427" y="65"/>
                </a:lnTo>
                <a:lnTo>
                  <a:pt x="430" y="63"/>
                </a:lnTo>
                <a:lnTo>
                  <a:pt x="433" y="60"/>
                </a:lnTo>
                <a:lnTo>
                  <a:pt x="435" y="56"/>
                </a:lnTo>
                <a:lnTo>
                  <a:pt x="435" y="50"/>
                </a:lnTo>
                <a:lnTo>
                  <a:pt x="435" y="46"/>
                </a:lnTo>
                <a:lnTo>
                  <a:pt x="433" y="33"/>
                </a:lnTo>
                <a:lnTo>
                  <a:pt x="512" y="33"/>
                </a:lnTo>
                <a:lnTo>
                  <a:pt x="517" y="33"/>
                </a:lnTo>
                <a:lnTo>
                  <a:pt x="520" y="35"/>
                </a:lnTo>
                <a:lnTo>
                  <a:pt x="520" y="38"/>
                </a:lnTo>
                <a:lnTo>
                  <a:pt x="520" y="41"/>
                </a:lnTo>
                <a:lnTo>
                  <a:pt x="518" y="46"/>
                </a:lnTo>
                <a:lnTo>
                  <a:pt x="515" y="50"/>
                </a:lnTo>
                <a:lnTo>
                  <a:pt x="497" y="100"/>
                </a:lnTo>
                <a:lnTo>
                  <a:pt x="492" y="110"/>
                </a:lnTo>
                <a:lnTo>
                  <a:pt x="485" y="118"/>
                </a:lnTo>
                <a:lnTo>
                  <a:pt x="480" y="125"/>
                </a:lnTo>
                <a:lnTo>
                  <a:pt x="473" y="131"/>
                </a:lnTo>
                <a:lnTo>
                  <a:pt x="460" y="140"/>
                </a:lnTo>
                <a:lnTo>
                  <a:pt x="447" y="145"/>
                </a:lnTo>
                <a:lnTo>
                  <a:pt x="433" y="148"/>
                </a:lnTo>
                <a:lnTo>
                  <a:pt x="423" y="148"/>
                </a:lnTo>
                <a:lnTo>
                  <a:pt x="415" y="148"/>
                </a:lnTo>
                <a:lnTo>
                  <a:pt x="362" y="148"/>
                </a:lnTo>
                <a:lnTo>
                  <a:pt x="308" y="146"/>
                </a:lnTo>
                <a:lnTo>
                  <a:pt x="260" y="145"/>
                </a:lnTo>
                <a:lnTo>
                  <a:pt x="217" y="141"/>
                </a:lnTo>
                <a:lnTo>
                  <a:pt x="152" y="135"/>
                </a:lnTo>
                <a:lnTo>
                  <a:pt x="127" y="131"/>
                </a:lnTo>
                <a:lnTo>
                  <a:pt x="110" y="128"/>
                </a:lnTo>
                <a:lnTo>
                  <a:pt x="95" y="125"/>
                </a:lnTo>
                <a:lnTo>
                  <a:pt x="80" y="118"/>
                </a:lnTo>
                <a:lnTo>
                  <a:pt x="69" y="110"/>
                </a:lnTo>
                <a:lnTo>
                  <a:pt x="57" y="100"/>
                </a:lnTo>
                <a:lnTo>
                  <a:pt x="47" y="90"/>
                </a:lnTo>
                <a:lnTo>
                  <a:pt x="39" y="78"/>
                </a:lnTo>
                <a:lnTo>
                  <a:pt x="30" y="68"/>
                </a:lnTo>
                <a:lnTo>
                  <a:pt x="19" y="45"/>
                </a:lnTo>
                <a:lnTo>
                  <a:pt x="10" y="26"/>
                </a:lnTo>
                <a:lnTo>
                  <a:pt x="4" y="8"/>
                </a:lnTo>
                <a:lnTo>
                  <a:pt x="0" y="2"/>
                </a:lnTo>
                <a:lnTo>
                  <a:pt x="2" y="0"/>
                </a:lnTo>
                <a:lnTo>
                  <a:pt x="9" y="2"/>
                </a:lnTo>
                <a:lnTo>
                  <a:pt x="40" y="8"/>
                </a:lnTo>
                <a:lnTo>
                  <a:pt x="40" y="18"/>
                </a:lnTo>
                <a:lnTo>
                  <a:pt x="44" y="28"/>
                </a:lnTo>
                <a:lnTo>
                  <a:pt x="45" y="33"/>
                </a:lnTo>
                <a:lnTo>
                  <a:pt x="49" y="36"/>
                </a:lnTo>
                <a:lnTo>
                  <a:pt x="52" y="40"/>
                </a:lnTo>
                <a:lnTo>
                  <a:pt x="55" y="40"/>
                </a:lnTo>
                <a:lnTo>
                  <a:pt x="59" y="40"/>
                </a:lnTo>
                <a:close/>
                <a:moveTo>
                  <a:pt x="49" y="41"/>
                </a:moveTo>
                <a:lnTo>
                  <a:pt x="49" y="41"/>
                </a:lnTo>
                <a:lnTo>
                  <a:pt x="54" y="51"/>
                </a:lnTo>
                <a:lnTo>
                  <a:pt x="60" y="61"/>
                </a:lnTo>
                <a:lnTo>
                  <a:pt x="70" y="73"/>
                </a:lnTo>
                <a:lnTo>
                  <a:pt x="84" y="86"/>
                </a:lnTo>
                <a:lnTo>
                  <a:pt x="99" y="96"/>
                </a:lnTo>
                <a:lnTo>
                  <a:pt x="107" y="101"/>
                </a:lnTo>
                <a:lnTo>
                  <a:pt x="117" y="106"/>
                </a:lnTo>
                <a:lnTo>
                  <a:pt x="127" y="108"/>
                </a:lnTo>
                <a:lnTo>
                  <a:pt x="137" y="110"/>
                </a:lnTo>
                <a:lnTo>
                  <a:pt x="163" y="115"/>
                </a:lnTo>
                <a:lnTo>
                  <a:pt x="230" y="123"/>
                </a:lnTo>
                <a:lnTo>
                  <a:pt x="275" y="126"/>
                </a:lnTo>
                <a:lnTo>
                  <a:pt x="322" y="130"/>
                </a:lnTo>
                <a:lnTo>
                  <a:pt x="372" y="131"/>
                </a:lnTo>
                <a:lnTo>
                  <a:pt x="422" y="128"/>
                </a:lnTo>
                <a:lnTo>
                  <a:pt x="430" y="128"/>
                </a:lnTo>
                <a:lnTo>
                  <a:pt x="453" y="126"/>
                </a:lnTo>
                <a:lnTo>
                  <a:pt x="465" y="125"/>
                </a:lnTo>
                <a:lnTo>
                  <a:pt x="477" y="121"/>
                </a:lnTo>
                <a:lnTo>
                  <a:pt x="487" y="115"/>
                </a:lnTo>
                <a:lnTo>
                  <a:pt x="490" y="111"/>
                </a:lnTo>
                <a:lnTo>
                  <a:pt x="493" y="106"/>
                </a:lnTo>
                <a:lnTo>
                  <a:pt x="513" y="55"/>
                </a:lnTo>
                <a:lnTo>
                  <a:pt x="435" y="55"/>
                </a:lnTo>
                <a:lnTo>
                  <a:pt x="435" y="56"/>
                </a:lnTo>
                <a:lnTo>
                  <a:pt x="432" y="60"/>
                </a:lnTo>
                <a:lnTo>
                  <a:pt x="427" y="63"/>
                </a:lnTo>
                <a:lnTo>
                  <a:pt x="418" y="66"/>
                </a:lnTo>
                <a:lnTo>
                  <a:pt x="375" y="65"/>
                </a:lnTo>
                <a:lnTo>
                  <a:pt x="272" y="61"/>
                </a:lnTo>
                <a:lnTo>
                  <a:pt x="212" y="58"/>
                </a:lnTo>
                <a:lnTo>
                  <a:pt x="152" y="53"/>
                </a:lnTo>
                <a:lnTo>
                  <a:pt x="99" y="48"/>
                </a:lnTo>
                <a:lnTo>
                  <a:pt x="77" y="45"/>
                </a:lnTo>
                <a:lnTo>
                  <a:pt x="59" y="40"/>
                </a:lnTo>
                <a:lnTo>
                  <a:pt x="49" y="36"/>
                </a:lnTo>
                <a:lnTo>
                  <a:pt x="49" y="41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1" name="Freeform 536"/>
          <p:cNvSpPr>
            <a:spLocks/>
          </p:cNvSpPr>
          <p:nvPr/>
        </p:nvSpPr>
        <p:spPr bwMode="auto">
          <a:xfrm>
            <a:off x="7280275" y="2330450"/>
            <a:ext cx="92075" cy="92075"/>
          </a:xfrm>
          <a:custGeom>
            <a:avLst/>
            <a:gdLst>
              <a:gd name="T0" fmla="*/ 84138 w 58"/>
              <a:gd name="T1" fmla="*/ 0 h 58"/>
              <a:gd name="T2" fmla="*/ 0 w 58"/>
              <a:gd name="T3" fmla="*/ 47625 h 58"/>
              <a:gd name="T4" fmla="*/ 0 w 58"/>
              <a:gd name="T5" fmla="*/ 92075 h 58"/>
              <a:gd name="T6" fmla="*/ 82550 w 58"/>
              <a:gd name="T7" fmla="*/ 63500 h 58"/>
              <a:gd name="T8" fmla="*/ 92075 w 58"/>
              <a:gd name="T9" fmla="*/ 0 h 58"/>
              <a:gd name="T10" fmla="*/ 84138 w 58"/>
              <a:gd name="T11" fmla="*/ 0 h 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"/>
              <a:gd name="T19" fmla="*/ 0 h 58"/>
              <a:gd name="T20" fmla="*/ 58 w 58"/>
              <a:gd name="T21" fmla="*/ 58 h 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" h="58">
                <a:moveTo>
                  <a:pt x="53" y="0"/>
                </a:moveTo>
                <a:lnTo>
                  <a:pt x="0" y="30"/>
                </a:lnTo>
                <a:lnTo>
                  <a:pt x="0" y="58"/>
                </a:lnTo>
                <a:lnTo>
                  <a:pt x="52" y="40"/>
                </a:lnTo>
                <a:lnTo>
                  <a:pt x="58" y="0"/>
                </a:lnTo>
                <a:lnTo>
                  <a:pt x="53" y="0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2" name="Freeform 537"/>
          <p:cNvSpPr>
            <a:spLocks/>
          </p:cNvSpPr>
          <p:nvPr/>
        </p:nvSpPr>
        <p:spPr bwMode="auto">
          <a:xfrm>
            <a:off x="7259638" y="2222500"/>
            <a:ext cx="215900" cy="681038"/>
          </a:xfrm>
          <a:custGeom>
            <a:avLst/>
            <a:gdLst>
              <a:gd name="T0" fmla="*/ 139700 w 136"/>
              <a:gd name="T1" fmla="*/ 1588 h 429"/>
              <a:gd name="T2" fmla="*/ 139700 w 136"/>
              <a:gd name="T3" fmla="*/ 1588 h 429"/>
              <a:gd name="T4" fmla="*/ 144463 w 136"/>
              <a:gd name="T5" fmla="*/ 0 h 429"/>
              <a:gd name="T6" fmla="*/ 150813 w 136"/>
              <a:gd name="T7" fmla="*/ 0 h 429"/>
              <a:gd name="T8" fmla="*/ 155575 w 136"/>
              <a:gd name="T9" fmla="*/ 1588 h 429"/>
              <a:gd name="T10" fmla="*/ 163513 w 136"/>
              <a:gd name="T11" fmla="*/ 7938 h 429"/>
              <a:gd name="T12" fmla="*/ 171450 w 136"/>
              <a:gd name="T13" fmla="*/ 15875 h 429"/>
              <a:gd name="T14" fmla="*/ 179388 w 136"/>
              <a:gd name="T15" fmla="*/ 28575 h 429"/>
              <a:gd name="T16" fmla="*/ 190500 w 136"/>
              <a:gd name="T17" fmla="*/ 44450 h 429"/>
              <a:gd name="T18" fmla="*/ 198438 w 136"/>
              <a:gd name="T19" fmla="*/ 68263 h 429"/>
              <a:gd name="T20" fmla="*/ 203200 w 136"/>
              <a:gd name="T21" fmla="*/ 96838 h 429"/>
              <a:gd name="T22" fmla="*/ 207963 w 136"/>
              <a:gd name="T23" fmla="*/ 136525 h 429"/>
              <a:gd name="T24" fmla="*/ 214313 w 136"/>
              <a:gd name="T25" fmla="*/ 182563 h 429"/>
              <a:gd name="T26" fmla="*/ 215900 w 136"/>
              <a:gd name="T27" fmla="*/ 238125 h 429"/>
              <a:gd name="T28" fmla="*/ 214313 w 136"/>
              <a:gd name="T29" fmla="*/ 303213 h 429"/>
              <a:gd name="T30" fmla="*/ 211138 w 136"/>
              <a:gd name="T31" fmla="*/ 381000 h 429"/>
              <a:gd name="T32" fmla="*/ 206375 w 136"/>
              <a:gd name="T33" fmla="*/ 469900 h 429"/>
              <a:gd name="T34" fmla="*/ 206375 w 136"/>
              <a:gd name="T35" fmla="*/ 469900 h 429"/>
              <a:gd name="T36" fmla="*/ 203200 w 136"/>
              <a:gd name="T37" fmla="*/ 493713 h 429"/>
              <a:gd name="T38" fmla="*/ 195263 w 136"/>
              <a:gd name="T39" fmla="*/ 552450 h 429"/>
              <a:gd name="T40" fmla="*/ 187325 w 136"/>
              <a:gd name="T41" fmla="*/ 585788 h 429"/>
              <a:gd name="T42" fmla="*/ 179388 w 136"/>
              <a:gd name="T43" fmla="*/ 617538 h 429"/>
              <a:gd name="T44" fmla="*/ 166688 w 136"/>
              <a:gd name="T45" fmla="*/ 644525 h 429"/>
              <a:gd name="T46" fmla="*/ 160338 w 136"/>
              <a:gd name="T47" fmla="*/ 655638 h 429"/>
              <a:gd name="T48" fmla="*/ 152400 w 136"/>
              <a:gd name="T49" fmla="*/ 663575 h 429"/>
              <a:gd name="T50" fmla="*/ 152400 w 136"/>
              <a:gd name="T51" fmla="*/ 663575 h 429"/>
              <a:gd name="T52" fmla="*/ 150813 w 136"/>
              <a:gd name="T53" fmla="*/ 668338 h 429"/>
              <a:gd name="T54" fmla="*/ 142875 w 136"/>
              <a:gd name="T55" fmla="*/ 671513 h 429"/>
              <a:gd name="T56" fmla="*/ 131763 w 136"/>
              <a:gd name="T57" fmla="*/ 673100 h 429"/>
              <a:gd name="T58" fmla="*/ 115888 w 136"/>
              <a:gd name="T59" fmla="*/ 679450 h 429"/>
              <a:gd name="T60" fmla="*/ 92075 w 136"/>
              <a:gd name="T61" fmla="*/ 681038 h 429"/>
              <a:gd name="T62" fmla="*/ 60325 w 136"/>
              <a:gd name="T63" fmla="*/ 681038 h 429"/>
              <a:gd name="T64" fmla="*/ 20638 w 136"/>
              <a:gd name="T65" fmla="*/ 679450 h 429"/>
              <a:gd name="T66" fmla="*/ 0 w 136"/>
              <a:gd name="T67" fmla="*/ 668338 h 429"/>
              <a:gd name="T68" fmla="*/ 0 w 136"/>
              <a:gd name="T69" fmla="*/ 668338 h 429"/>
              <a:gd name="T70" fmla="*/ 17463 w 136"/>
              <a:gd name="T71" fmla="*/ 652463 h 429"/>
              <a:gd name="T72" fmla="*/ 33338 w 136"/>
              <a:gd name="T73" fmla="*/ 641350 h 429"/>
              <a:gd name="T74" fmla="*/ 44450 w 136"/>
              <a:gd name="T75" fmla="*/ 628650 h 429"/>
              <a:gd name="T76" fmla="*/ 44450 w 136"/>
              <a:gd name="T77" fmla="*/ 628650 h 429"/>
              <a:gd name="T78" fmla="*/ 47625 w 136"/>
              <a:gd name="T79" fmla="*/ 628650 h 429"/>
              <a:gd name="T80" fmla="*/ 52388 w 136"/>
              <a:gd name="T81" fmla="*/ 620713 h 429"/>
              <a:gd name="T82" fmla="*/ 55563 w 136"/>
              <a:gd name="T83" fmla="*/ 615950 h 429"/>
              <a:gd name="T84" fmla="*/ 57150 w 136"/>
              <a:gd name="T85" fmla="*/ 604838 h 429"/>
              <a:gd name="T86" fmla="*/ 60325 w 136"/>
              <a:gd name="T87" fmla="*/ 592138 h 429"/>
              <a:gd name="T88" fmla="*/ 57150 w 136"/>
              <a:gd name="T89" fmla="*/ 573088 h 429"/>
              <a:gd name="T90" fmla="*/ 57150 w 136"/>
              <a:gd name="T91" fmla="*/ 573088 h 429"/>
              <a:gd name="T92" fmla="*/ 65088 w 136"/>
              <a:gd name="T93" fmla="*/ 485775 h 429"/>
              <a:gd name="T94" fmla="*/ 84138 w 136"/>
              <a:gd name="T95" fmla="*/ 290513 h 429"/>
              <a:gd name="T96" fmla="*/ 95250 w 136"/>
              <a:gd name="T97" fmla="*/ 187325 h 429"/>
              <a:gd name="T98" fmla="*/ 111125 w 136"/>
              <a:gd name="T99" fmla="*/ 95250 h 429"/>
              <a:gd name="T100" fmla="*/ 115888 w 136"/>
              <a:gd name="T101" fmla="*/ 57150 h 429"/>
              <a:gd name="T102" fmla="*/ 123825 w 136"/>
              <a:gd name="T103" fmla="*/ 28575 h 429"/>
              <a:gd name="T104" fmla="*/ 131763 w 136"/>
              <a:gd name="T105" fmla="*/ 9525 h 429"/>
              <a:gd name="T106" fmla="*/ 136525 w 136"/>
              <a:gd name="T107" fmla="*/ 4763 h 429"/>
              <a:gd name="T108" fmla="*/ 139700 w 136"/>
              <a:gd name="T109" fmla="*/ 1588 h 429"/>
              <a:gd name="T110" fmla="*/ 139700 w 136"/>
              <a:gd name="T111" fmla="*/ 1588 h 42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36"/>
              <a:gd name="T169" fmla="*/ 0 h 429"/>
              <a:gd name="T170" fmla="*/ 136 w 136"/>
              <a:gd name="T171" fmla="*/ 429 h 42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36" h="429">
                <a:moveTo>
                  <a:pt x="88" y="1"/>
                </a:moveTo>
                <a:lnTo>
                  <a:pt x="88" y="1"/>
                </a:lnTo>
                <a:lnTo>
                  <a:pt x="91" y="0"/>
                </a:lnTo>
                <a:lnTo>
                  <a:pt x="95" y="0"/>
                </a:lnTo>
                <a:lnTo>
                  <a:pt x="98" y="1"/>
                </a:lnTo>
                <a:lnTo>
                  <a:pt x="103" y="5"/>
                </a:lnTo>
                <a:lnTo>
                  <a:pt x="108" y="10"/>
                </a:lnTo>
                <a:lnTo>
                  <a:pt x="113" y="18"/>
                </a:lnTo>
                <a:lnTo>
                  <a:pt x="120" y="28"/>
                </a:lnTo>
                <a:lnTo>
                  <a:pt x="125" y="43"/>
                </a:lnTo>
                <a:lnTo>
                  <a:pt x="128" y="61"/>
                </a:lnTo>
                <a:lnTo>
                  <a:pt x="131" y="86"/>
                </a:lnTo>
                <a:lnTo>
                  <a:pt x="135" y="115"/>
                </a:lnTo>
                <a:lnTo>
                  <a:pt x="136" y="150"/>
                </a:lnTo>
                <a:lnTo>
                  <a:pt x="135" y="191"/>
                </a:lnTo>
                <a:lnTo>
                  <a:pt x="133" y="240"/>
                </a:lnTo>
                <a:lnTo>
                  <a:pt x="130" y="296"/>
                </a:lnTo>
                <a:lnTo>
                  <a:pt x="128" y="311"/>
                </a:lnTo>
                <a:lnTo>
                  <a:pt x="123" y="348"/>
                </a:lnTo>
                <a:lnTo>
                  <a:pt x="118" y="369"/>
                </a:lnTo>
                <a:lnTo>
                  <a:pt x="113" y="389"/>
                </a:lnTo>
                <a:lnTo>
                  <a:pt x="105" y="406"/>
                </a:lnTo>
                <a:lnTo>
                  <a:pt x="101" y="413"/>
                </a:lnTo>
                <a:lnTo>
                  <a:pt x="96" y="418"/>
                </a:lnTo>
                <a:lnTo>
                  <a:pt x="95" y="421"/>
                </a:lnTo>
                <a:lnTo>
                  <a:pt x="90" y="423"/>
                </a:lnTo>
                <a:lnTo>
                  <a:pt x="83" y="424"/>
                </a:lnTo>
                <a:lnTo>
                  <a:pt x="73" y="428"/>
                </a:lnTo>
                <a:lnTo>
                  <a:pt x="58" y="429"/>
                </a:lnTo>
                <a:lnTo>
                  <a:pt x="38" y="429"/>
                </a:lnTo>
                <a:lnTo>
                  <a:pt x="13" y="428"/>
                </a:lnTo>
                <a:lnTo>
                  <a:pt x="0" y="421"/>
                </a:lnTo>
                <a:lnTo>
                  <a:pt x="11" y="411"/>
                </a:lnTo>
                <a:lnTo>
                  <a:pt x="21" y="404"/>
                </a:lnTo>
                <a:lnTo>
                  <a:pt x="28" y="396"/>
                </a:lnTo>
                <a:lnTo>
                  <a:pt x="30" y="396"/>
                </a:lnTo>
                <a:lnTo>
                  <a:pt x="33" y="391"/>
                </a:lnTo>
                <a:lnTo>
                  <a:pt x="35" y="388"/>
                </a:lnTo>
                <a:lnTo>
                  <a:pt x="36" y="381"/>
                </a:lnTo>
                <a:lnTo>
                  <a:pt x="38" y="373"/>
                </a:lnTo>
                <a:lnTo>
                  <a:pt x="36" y="361"/>
                </a:lnTo>
                <a:lnTo>
                  <a:pt x="41" y="306"/>
                </a:lnTo>
                <a:lnTo>
                  <a:pt x="53" y="183"/>
                </a:lnTo>
                <a:lnTo>
                  <a:pt x="60" y="118"/>
                </a:lnTo>
                <a:lnTo>
                  <a:pt x="70" y="60"/>
                </a:lnTo>
                <a:lnTo>
                  <a:pt x="73" y="36"/>
                </a:lnTo>
                <a:lnTo>
                  <a:pt x="78" y="18"/>
                </a:lnTo>
                <a:lnTo>
                  <a:pt x="83" y="6"/>
                </a:lnTo>
                <a:lnTo>
                  <a:pt x="86" y="3"/>
                </a:lnTo>
                <a:lnTo>
                  <a:pt x="88" y="1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3" name="Freeform 538"/>
          <p:cNvSpPr>
            <a:spLocks noEditPoints="1"/>
          </p:cNvSpPr>
          <p:nvPr/>
        </p:nvSpPr>
        <p:spPr bwMode="auto">
          <a:xfrm>
            <a:off x="7367588" y="2287588"/>
            <a:ext cx="95250" cy="558800"/>
          </a:xfrm>
          <a:custGeom>
            <a:avLst/>
            <a:gdLst>
              <a:gd name="T0" fmla="*/ 92075 w 60"/>
              <a:gd name="T1" fmla="*/ 325438 h 352"/>
              <a:gd name="T2" fmla="*/ 60325 w 60"/>
              <a:gd name="T3" fmla="*/ 527050 h 352"/>
              <a:gd name="T4" fmla="*/ 39688 w 60"/>
              <a:gd name="T5" fmla="*/ 558800 h 352"/>
              <a:gd name="T6" fmla="*/ 15875 w 60"/>
              <a:gd name="T7" fmla="*/ 508000 h 352"/>
              <a:gd name="T8" fmla="*/ 0 w 60"/>
              <a:gd name="T9" fmla="*/ 347663 h 352"/>
              <a:gd name="T10" fmla="*/ 11113 w 60"/>
              <a:gd name="T11" fmla="*/ 169863 h 352"/>
              <a:gd name="T12" fmla="*/ 28575 w 60"/>
              <a:gd name="T13" fmla="*/ 47625 h 352"/>
              <a:gd name="T14" fmla="*/ 52388 w 60"/>
              <a:gd name="T15" fmla="*/ 0 h 352"/>
              <a:gd name="T16" fmla="*/ 66675 w 60"/>
              <a:gd name="T17" fmla="*/ 14288 h 352"/>
              <a:gd name="T18" fmla="*/ 90488 w 60"/>
              <a:gd name="T19" fmla="*/ 150813 h 352"/>
              <a:gd name="T20" fmla="*/ 74613 w 60"/>
              <a:gd name="T21" fmla="*/ 201613 h 352"/>
              <a:gd name="T22" fmla="*/ 55563 w 60"/>
              <a:gd name="T23" fmla="*/ 214313 h 352"/>
              <a:gd name="T24" fmla="*/ 60325 w 60"/>
              <a:gd name="T25" fmla="*/ 246063 h 352"/>
              <a:gd name="T26" fmla="*/ 79375 w 60"/>
              <a:gd name="T27" fmla="*/ 220663 h 352"/>
              <a:gd name="T28" fmla="*/ 47625 w 60"/>
              <a:gd name="T29" fmla="*/ 325438 h 352"/>
              <a:gd name="T30" fmla="*/ 60325 w 60"/>
              <a:gd name="T31" fmla="*/ 349250 h 352"/>
              <a:gd name="T32" fmla="*/ 74613 w 60"/>
              <a:gd name="T33" fmla="*/ 344488 h 352"/>
              <a:gd name="T34" fmla="*/ 52388 w 60"/>
              <a:gd name="T35" fmla="*/ 315913 h 352"/>
              <a:gd name="T36" fmla="*/ 47625 w 60"/>
              <a:gd name="T37" fmla="*/ 325438 h 352"/>
              <a:gd name="T38" fmla="*/ 7938 w 60"/>
              <a:gd name="T39" fmla="*/ 296863 h 352"/>
              <a:gd name="T40" fmla="*/ 19050 w 60"/>
              <a:gd name="T41" fmla="*/ 269875 h 352"/>
              <a:gd name="T42" fmla="*/ 11113 w 60"/>
              <a:gd name="T43" fmla="*/ 246063 h 352"/>
              <a:gd name="T44" fmla="*/ 28575 w 60"/>
              <a:gd name="T45" fmla="*/ 55563 h 352"/>
              <a:gd name="T46" fmla="*/ 42863 w 60"/>
              <a:gd name="T47" fmla="*/ 74613 h 352"/>
              <a:gd name="T48" fmla="*/ 47625 w 60"/>
              <a:gd name="T49" fmla="*/ 66675 h 352"/>
              <a:gd name="T50" fmla="*/ 11113 w 60"/>
              <a:gd name="T51" fmla="*/ 471488 h 352"/>
              <a:gd name="T52" fmla="*/ 28575 w 60"/>
              <a:gd name="T53" fmla="*/ 396875 h 352"/>
              <a:gd name="T54" fmla="*/ 28575 w 60"/>
              <a:gd name="T55" fmla="*/ 328613 h 352"/>
              <a:gd name="T56" fmla="*/ 12700 w 60"/>
              <a:gd name="T57" fmla="*/ 315913 h 352"/>
              <a:gd name="T58" fmla="*/ 4763 w 60"/>
              <a:gd name="T59" fmla="*/ 400050 h 352"/>
              <a:gd name="T60" fmla="*/ 4763 w 60"/>
              <a:gd name="T61" fmla="*/ 228600 h 352"/>
              <a:gd name="T62" fmla="*/ 19050 w 60"/>
              <a:gd name="T63" fmla="*/ 233363 h 352"/>
              <a:gd name="T64" fmla="*/ 28575 w 60"/>
              <a:gd name="T65" fmla="*/ 230188 h 352"/>
              <a:gd name="T66" fmla="*/ 42863 w 60"/>
              <a:gd name="T67" fmla="*/ 196850 h 352"/>
              <a:gd name="T68" fmla="*/ 34925 w 60"/>
              <a:gd name="T69" fmla="*/ 111125 h 352"/>
              <a:gd name="T70" fmla="*/ 19050 w 60"/>
              <a:gd name="T71" fmla="*/ 101600 h 352"/>
              <a:gd name="T72" fmla="*/ 55563 w 60"/>
              <a:gd name="T73" fmla="*/ 261938 h 352"/>
              <a:gd name="T74" fmla="*/ 44450 w 60"/>
              <a:gd name="T75" fmla="*/ 276225 h 352"/>
              <a:gd name="T76" fmla="*/ 50800 w 60"/>
              <a:gd name="T77" fmla="*/ 296863 h 352"/>
              <a:gd name="T78" fmla="*/ 60325 w 60"/>
              <a:gd name="T79" fmla="*/ 296863 h 352"/>
              <a:gd name="T80" fmla="*/ 66675 w 60"/>
              <a:gd name="T81" fmla="*/ 269875 h 352"/>
              <a:gd name="T82" fmla="*/ 84138 w 60"/>
              <a:gd name="T83" fmla="*/ 230188 h 352"/>
              <a:gd name="T84" fmla="*/ 74613 w 60"/>
              <a:gd name="T85" fmla="*/ 284163 h 352"/>
              <a:gd name="T86" fmla="*/ 79375 w 60"/>
              <a:gd name="T87" fmla="*/ 336550 h 352"/>
              <a:gd name="T88" fmla="*/ 84138 w 60"/>
              <a:gd name="T89" fmla="*/ 230188 h 352"/>
              <a:gd name="T90" fmla="*/ 34925 w 60"/>
              <a:gd name="T91" fmla="*/ 503238 h 352"/>
              <a:gd name="T92" fmla="*/ 36513 w 60"/>
              <a:gd name="T93" fmla="*/ 479425 h 352"/>
              <a:gd name="T94" fmla="*/ 15875 w 60"/>
              <a:gd name="T95" fmla="*/ 496888 h 352"/>
              <a:gd name="T96" fmla="*/ 60325 w 60"/>
              <a:gd name="T97" fmla="*/ 30163 h 352"/>
              <a:gd name="T98" fmla="*/ 58738 w 60"/>
              <a:gd name="T99" fmla="*/ 71438 h 352"/>
              <a:gd name="T100" fmla="*/ 66675 w 60"/>
              <a:gd name="T101" fmla="*/ 161925 h 352"/>
              <a:gd name="T102" fmla="*/ 79375 w 60"/>
              <a:gd name="T103" fmla="*/ 157163 h 352"/>
              <a:gd name="T104" fmla="*/ 60325 w 60"/>
              <a:gd name="T105" fmla="*/ 30163 h 352"/>
              <a:gd name="T106" fmla="*/ 42863 w 60"/>
              <a:gd name="T107" fmla="*/ 527050 h 352"/>
              <a:gd name="T108" fmla="*/ 68263 w 60"/>
              <a:gd name="T109" fmla="*/ 455613 h 352"/>
              <a:gd name="T110" fmla="*/ 71438 w 60"/>
              <a:gd name="T111" fmla="*/ 392113 h 352"/>
              <a:gd name="T112" fmla="*/ 58738 w 60"/>
              <a:gd name="T113" fmla="*/ 396875 h 352"/>
              <a:gd name="T114" fmla="*/ 47625 w 60"/>
              <a:gd name="T115" fmla="*/ 439738 h 352"/>
              <a:gd name="T116" fmla="*/ 47625 w 60"/>
              <a:gd name="T117" fmla="*/ 476250 h 352"/>
              <a:gd name="T118" fmla="*/ 36513 w 60"/>
              <a:gd name="T119" fmla="*/ 519113 h 35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60"/>
              <a:gd name="T181" fmla="*/ 0 h 352"/>
              <a:gd name="T182" fmla="*/ 60 w 60"/>
              <a:gd name="T183" fmla="*/ 352 h 35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60" h="352">
                <a:moveTo>
                  <a:pt x="60" y="164"/>
                </a:moveTo>
                <a:lnTo>
                  <a:pt x="60" y="164"/>
                </a:lnTo>
                <a:lnTo>
                  <a:pt x="60" y="182"/>
                </a:lnTo>
                <a:lnTo>
                  <a:pt x="58" y="205"/>
                </a:lnTo>
                <a:lnTo>
                  <a:pt x="53" y="255"/>
                </a:lnTo>
                <a:lnTo>
                  <a:pt x="45" y="313"/>
                </a:lnTo>
                <a:lnTo>
                  <a:pt x="38" y="332"/>
                </a:lnTo>
                <a:lnTo>
                  <a:pt x="33" y="343"/>
                </a:lnTo>
                <a:lnTo>
                  <a:pt x="28" y="350"/>
                </a:lnTo>
                <a:lnTo>
                  <a:pt x="27" y="352"/>
                </a:lnTo>
                <a:lnTo>
                  <a:pt x="25" y="352"/>
                </a:lnTo>
                <a:lnTo>
                  <a:pt x="20" y="348"/>
                </a:lnTo>
                <a:lnTo>
                  <a:pt x="17" y="342"/>
                </a:lnTo>
                <a:lnTo>
                  <a:pt x="13" y="332"/>
                </a:lnTo>
                <a:lnTo>
                  <a:pt x="10" y="320"/>
                </a:lnTo>
                <a:lnTo>
                  <a:pt x="7" y="292"/>
                </a:lnTo>
                <a:lnTo>
                  <a:pt x="3" y="262"/>
                </a:lnTo>
                <a:lnTo>
                  <a:pt x="0" y="219"/>
                </a:lnTo>
                <a:lnTo>
                  <a:pt x="0" y="197"/>
                </a:lnTo>
                <a:lnTo>
                  <a:pt x="2" y="147"/>
                </a:lnTo>
                <a:lnTo>
                  <a:pt x="7" y="107"/>
                </a:lnTo>
                <a:lnTo>
                  <a:pt x="10" y="74"/>
                </a:lnTo>
                <a:lnTo>
                  <a:pt x="15" y="49"/>
                </a:lnTo>
                <a:lnTo>
                  <a:pt x="18" y="30"/>
                </a:lnTo>
                <a:lnTo>
                  <a:pt x="23" y="17"/>
                </a:lnTo>
                <a:lnTo>
                  <a:pt x="27" y="9"/>
                </a:lnTo>
                <a:lnTo>
                  <a:pt x="30" y="4"/>
                </a:lnTo>
                <a:lnTo>
                  <a:pt x="33" y="0"/>
                </a:lnTo>
                <a:lnTo>
                  <a:pt x="35" y="0"/>
                </a:lnTo>
                <a:lnTo>
                  <a:pt x="38" y="0"/>
                </a:lnTo>
                <a:lnTo>
                  <a:pt x="42" y="9"/>
                </a:lnTo>
                <a:lnTo>
                  <a:pt x="45" y="19"/>
                </a:lnTo>
                <a:lnTo>
                  <a:pt x="50" y="42"/>
                </a:lnTo>
                <a:lnTo>
                  <a:pt x="55" y="69"/>
                </a:lnTo>
                <a:lnTo>
                  <a:pt x="57" y="95"/>
                </a:lnTo>
                <a:lnTo>
                  <a:pt x="58" y="142"/>
                </a:lnTo>
                <a:lnTo>
                  <a:pt x="60" y="164"/>
                </a:lnTo>
                <a:close/>
                <a:moveTo>
                  <a:pt x="47" y="127"/>
                </a:moveTo>
                <a:lnTo>
                  <a:pt x="47" y="127"/>
                </a:lnTo>
                <a:lnTo>
                  <a:pt x="43" y="129"/>
                </a:lnTo>
                <a:lnTo>
                  <a:pt x="37" y="132"/>
                </a:lnTo>
                <a:lnTo>
                  <a:pt x="35" y="135"/>
                </a:lnTo>
                <a:lnTo>
                  <a:pt x="33" y="140"/>
                </a:lnTo>
                <a:lnTo>
                  <a:pt x="35" y="147"/>
                </a:lnTo>
                <a:lnTo>
                  <a:pt x="38" y="155"/>
                </a:lnTo>
                <a:lnTo>
                  <a:pt x="42" y="152"/>
                </a:lnTo>
                <a:lnTo>
                  <a:pt x="47" y="147"/>
                </a:lnTo>
                <a:lnTo>
                  <a:pt x="50" y="144"/>
                </a:lnTo>
                <a:lnTo>
                  <a:pt x="50" y="139"/>
                </a:lnTo>
                <a:lnTo>
                  <a:pt x="50" y="134"/>
                </a:lnTo>
                <a:lnTo>
                  <a:pt x="47" y="127"/>
                </a:lnTo>
                <a:close/>
                <a:moveTo>
                  <a:pt x="30" y="205"/>
                </a:moveTo>
                <a:lnTo>
                  <a:pt x="30" y="205"/>
                </a:lnTo>
                <a:lnTo>
                  <a:pt x="32" y="210"/>
                </a:lnTo>
                <a:lnTo>
                  <a:pt x="33" y="214"/>
                </a:lnTo>
                <a:lnTo>
                  <a:pt x="38" y="220"/>
                </a:lnTo>
                <a:lnTo>
                  <a:pt x="45" y="225"/>
                </a:lnTo>
                <a:lnTo>
                  <a:pt x="47" y="220"/>
                </a:lnTo>
                <a:lnTo>
                  <a:pt x="47" y="217"/>
                </a:lnTo>
                <a:lnTo>
                  <a:pt x="45" y="212"/>
                </a:lnTo>
                <a:lnTo>
                  <a:pt x="43" y="207"/>
                </a:lnTo>
                <a:lnTo>
                  <a:pt x="37" y="200"/>
                </a:lnTo>
                <a:lnTo>
                  <a:pt x="33" y="199"/>
                </a:lnTo>
                <a:lnTo>
                  <a:pt x="30" y="200"/>
                </a:lnTo>
                <a:lnTo>
                  <a:pt x="28" y="204"/>
                </a:lnTo>
                <a:lnTo>
                  <a:pt x="30" y="205"/>
                </a:lnTo>
                <a:close/>
                <a:moveTo>
                  <a:pt x="0" y="185"/>
                </a:moveTo>
                <a:lnTo>
                  <a:pt x="0" y="185"/>
                </a:lnTo>
                <a:lnTo>
                  <a:pt x="5" y="187"/>
                </a:lnTo>
                <a:lnTo>
                  <a:pt x="8" y="185"/>
                </a:lnTo>
                <a:lnTo>
                  <a:pt x="10" y="184"/>
                </a:lnTo>
                <a:lnTo>
                  <a:pt x="12" y="179"/>
                </a:lnTo>
                <a:lnTo>
                  <a:pt x="12" y="170"/>
                </a:lnTo>
                <a:lnTo>
                  <a:pt x="12" y="167"/>
                </a:lnTo>
                <a:lnTo>
                  <a:pt x="10" y="159"/>
                </a:lnTo>
                <a:lnTo>
                  <a:pt x="7" y="155"/>
                </a:lnTo>
                <a:lnTo>
                  <a:pt x="5" y="155"/>
                </a:lnTo>
                <a:lnTo>
                  <a:pt x="3" y="155"/>
                </a:lnTo>
                <a:lnTo>
                  <a:pt x="0" y="185"/>
                </a:lnTo>
                <a:close/>
                <a:moveTo>
                  <a:pt x="18" y="35"/>
                </a:moveTo>
                <a:lnTo>
                  <a:pt x="18" y="35"/>
                </a:lnTo>
                <a:lnTo>
                  <a:pt x="20" y="42"/>
                </a:lnTo>
                <a:lnTo>
                  <a:pt x="23" y="45"/>
                </a:lnTo>
                <a:lnTo>
                  <a:pt x="27" y="47"/>
                </a:lnTo>
                <a:lnTo>
                  <a:pt x="28" y="47"/>
                </a:lnTo>
                <a:lnTo>
                  <a:pt x="30" y="47"/>
                </a:lnTo>
                <a:lnTo>
                  <a:pt x="30" y="42"/>
                </a:lnTo>
                <a:lnTo>
                  <a:pt x="30" y="34"/>
                </a:lnTo>
                <a:lnTo>
                  <a:pt x="23" y="19"/>
                </a:lnTo>
                <a:lnTo>
                  <a:pt x="18" y="35"/>
                </a:lnTo>
                <a:close/>
                <a:moveTo>
                  <a:pt x="7" y="297"/>
                </a:moveTo>
                <a:lnTo>
                  <a:pt x="7" y="297"/>
                </a:lnTo>
                <a:lnTo>
                  <a:pt x="12" y="280"/>
                </a:lnTo>
                <a:lnTo>
                  <a:pt x="17" y="265"/>
                </a:lnTo>
                <a:lnTo>
                  <a:pt x="18" y="250"/>
                </a:lnTo>
                <a:lnTo>
                  <a:pt x="20" y="235"/>
                </a:lnTo>
                <a:lnTo>
                  <a:pt x="18" y="215"/>
                </a:lnTo>
                <a:lnTo>
                  <a:pt x="18" y="207"/>
                </a:lnTo>
                <a:lnTo>
                  <a:pt x="17" y="202"/>
                </a:lnTo>
                <a:lnTo>
                  <a:pt x="15" y="200"/>
                </a:lnTo>
                <a:lnTo>
                  <a:pt x="12" y="199"/>
                </a:lnTo>
                <a:lnTo>
                  <a:pt x="8" y="199"/>
                </a:lnTo>
                <a:lnTo>
                  <a:pt x="2" y="200"/>
                </a:lnTo>
                <a:lnTo>
                  <a:pt x="0" y="200"/>
                </a:lnTo>
                <a:lnTo>
                  <a:pt x="3" y="252"/>
                </a:lnTo>
                <a:lnTo>
                  <a:pt x="7" y="297"/>
                </a:lnTo>
                <a:close/>
                <a:moveTo>
                  <a:pt x="3" y="144"/>
                </a:moveTo>
                <a:lnTo>
                  <a:pt x="3" y="144"/>
                </a:lnTo>
                <a:lnTo>
                  <a:pt x="2" y="144"/>
                </a:lnTo>
                <a:lnTo>
                  <a:pt x="5" y="145"/>
                </a:lnTo>
                <a:lnTo>
                  <a:pt x="12" y="147"/>
                </a:lnTo>
                <a:lnTo>
                  <a:pt x="13" y="147"/>
                </a:lnTo>
                <a:lnTo>
                  <a:pt x="18" y="145"/>
                </a:lnTo>
                <a:lnTo>
                  <a:pt x="22" y="142"/>
                </a:lnTo>
                <a:lnTo>
                  <a:pt x="23" y="139"/>
                </a:lnTo>
                <a:lnTo>
                  <a:pt x="25" y="132"/>
                </a:lnTo>
                <a:lnTo>
                  <a:pt x="27" y="124"/>
                </a:lnTo>
                <a:lnTo>
                  <a:pt x="27" y="119"/>
                </a:lnTo>
                <a:lnTo>
                  <a:pt x="25" y="94"/>
                </a:lnTo>
                <a:lnTo>
                  <a:pt x="22" y="70"/>
                </a:lnTo>
                <a:lnTo>
                  <a:pt x="17" y="47"/>
                </a:lnTo>
                <a:lnTo>
                  <a:pt x="13" y="52"/>
                </a:lnTo>
                <a:lnTo>
                  <a:pt x="12" y="64"/>
                </a:lnTo>
                <a:lnTo>
                  <a:pt x="7" y="97"/>
                </a:lnTo>
                <a:lnTo>
                  <a:pt x="3" y="144"/>
                </a:lnTo>
                <a:close/>
                <a:moveTo>
                  <a:pt x="35" y="165"/>
                </a:moveTo>
                <a:lnTo>
                  <a:pt x="35" y="165"/>
                </a:lnTo>
                <a:lnTo>
                  <a:pt x="32" y="165"/>
                </a:lnTo>
                <a:lnTo>
                  <a:pt x="30" y="169"/>
                </a:lnTo>
                <a:lnTo>
                  <a:pt x="28" y="174"/>
                </a:lnTo>
                <a:lnTo>
                  <a:pt x="28" y="180"/>
                </a:lnTo>
                <a:lnTo>
                  <a:pt x="30" y="185"/>
                </a:lnTo>
                <a:lnTo>
                  <a:pt x="32" y="187"/>
                </a:lnTo>
                <a:lnTo>
                  <a:pt x="35" y="189"/>
                </a:lnTo>
                <a:lnTo>
                  <a:pt x="37" y="189"/>
                </a:lnTo>
                <a:lnTo>
                  <a:pt x="38" y="187"/>
                </a:lnTo>
                <a:lnTo>
                  <a:pt x="42" y="184"/>
                </a:lnTo>
                <a:lnTo>
                  <a:pt x="42" y="177"/>
                </a:lnTo>
                <a:lnTo>
                  <a:pt x="42" y="170"/>
                </a:lnTo>
                <a:lnTo>
                  <a:pt x="40" y="167"/>
                </a:lnTo>
                <a:lnTo>
                  <a:pt x="35" y="165"/>
                </a:lnTo>
                <a:close/>
                <a:moveTo>
                  <a:pt x="53" y="145"/>
                </a:moveTo>
                <a:lnTo>
                  <a:pt x="53" y="145"/>
                </a:lnTo>
                <a:lnTo>
                  <a:pt x="52" y="152"/>
                </a:lnTo>
                <a:lnTo>
                  <a:pt x="47" y="169"/>
                </a:lnTo>
                <a:lnTo>
                  <a:pt x="47" y="179"/>
                </a:lnTo>
                <a:lnTo>
                  <a:pt x="47" y="190"/>
                </a:lnTo>
                <a:lnTo>
                  <a:pt x="47" y="200"/>
                </a:lnTo>
                <a:lnTo>
                  <a:pt x="50" y="212"/>
                </a:lnTo>
                <a:lnTo>
                  <a:pt x="53" y="182"/>
                </a:lnTo>
                <a:lnTo>
                  <a:pt x="55" y="159"/>
                </a:lnTo>
                <a:lnTo>
                  <a:pt x="53" y="150"/>
                </a:lnTo>
                <a:lnTo>
                  <a:pt x="53" y="145"/>
                </a:lnTo>
                <a:close/>
                <a:moveTo>
                  <a:pt x="15" y="332"/>
                </a:moveTo>
                <a:lnTo>
                  <a:pt x="15" y="332"/>
                </a:lnTo>
                <a:lnTo>
                  <a:pt x="22" y="317"/>
                </a:lnTo>
                <a:lnTo>
                  <a:pt x="23" y="307"/>
                </a:lnTo>
                <a:lnTo>
                  <a:pt x="23" y="302"/>
                </a:lnTo>
                <a:lnTo>
                  <a:pt x="22" y="299"/>
                </a:lnTo>
                <a:lnTo>
                  <a:pt x="20" y="299"/>
                </a:lnTo>
                <a:lnTo>
                  <a:pt x="15" y="303"/>
                </a:lnTo>
                <a:lnTo>
                  <a:pt x="10" y="313"/>
                </a:lnTo>
                <a:lnTo>
                  <a:pt x="15" y="332"/>
                </a:lnTo>
                <a:close/>
                <a:moveTo>
                  <a:pt x="38" y="19"/>
                </a:moveTo>
                <a:lnTo>
                  <a:pt x="33" y="22"/>
                </a:lnTo>
                <a:lnTo>
                  <a:pt x="37" y="34"/>
                </a:lnTo>
                <a:lnTo>
                  <a:pt x="37" y="45"/>
                </a:lnTo>
                <a:lnTo>
                  <a:pt x="35" y="57"/>
                </a:lnTo>
                <a:lnTo>
                  <a:pt x="38" y="89"/>
                </a:lnTo>
                <a:lnTo>
                  <a:pt x="42" y="102"/>
                </a:lnTo>
                <a:lnTo>
                  <a:pt x="45" y="112"/>
                </a:lnTo>
                <a:lnTo>
                  <a:pt x="50" y="119"/>
                </a:lnTo>
                <a:lnTo>
                  <a:pt x="50" y="99"/>
                </a:lnTo>
                <a:lnTo>
                  <a:pt x="48" y="80"/>
                </a:lnTo>
                <a:lnTo>
                  <a:pt x="45" y="49"/>
                </a:lnTo>
                <a:lnTo>
                  <a:pt x="40" y="27"/>
                </a:lnTo>
                <a:lnTo>
                  <a:pt x="38" y="19"/>
                </a:lnTo>
                <a:close/>
                <a:moveTo>
                  <a:pt x="23" y="327"/>
                </a:moveTo>
                <a:lnTo>
                  <a:pt x="27" y="332"/>
                </a:lnTo>
                <a:lnTo>
                  <a:pt x="33" y="325"/>
                </a:lnTo>
                <a:lnTo>
                  <a:pt x="37" y="313"/>
                </a:lnTo>
                <a:lnTo>
                  <a:pt x="40" y="300"/>
                </a:lnTo>
                <a:lnTo>
                  <a:pt x="43" y="287"/>
                </a:lnTo>
                <a:lnTo>
                  <a:pt x="45" y="264"/>
                </a:lnTo>
                <a:lnTo>
                  <a:pt x="47" y="254"/>
                </a:lnTo>
                <a:lnTo>
                  <a:pt x="45" y="247"/>
                </a:lnTo>
                <a:lnTo>
                  <a:pt x="43" y="244"/>
                </a:lnTo>
                <a:lnTo>
                  <a:pt x="40" y="244"/>
                </a:lnTo>
                <a:lnTo>
                  <a:pt x="38" y="245"/>
                </a:lnTo>
                <a:lnTo>
                  <a:pt x="37" y="250"/>
                </a:lnTo>
                <a:lnTo>
                  <a:pt x="35" y="254"/>
                </a:lnTo>
                <a:lnTo>
                  <a:pt x="33" y="265"/>
                </a:lnTo>
                <a:lnTo>
                  <a:pt x="30" y="277"/>
                </a:lnTo>
                <a:lnTo>
                  <a:pt x="27" y="290"/>
                </a:lnTo>
                <a:lnTo>
                  <a:pt x="30" y="294"/>
                </a:lnTo>
                <a:lnTo>
                  <a:pt x="30" y="300"/>
                </a:lnTo>
                <a:lnTo>
                  <a:pt x="28" y="312"/>
                </a:lnTo>
                <a:lnTo>
                  <a:pt x="25" y="323"/>
                </a:lnTo>
                <a:lnTo>
                  <a:pt x="23" y="327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4" name="Freeform 539"/>
          <p:cNvSpPr>
            <a:spLocks/>
          </p:cNvSpPr>
          <p:nvPr/>
        </p:nvSpPr>
        <p:spPr bwMode="auto">
          <a:xfrm>
            <a:off x="7589838" y="1995488"/>
            <a:ext cx="150812" cy="398462"/>
          </a:xfrm>
          <a:custGeom>
            <a:avLst/>
            <a:gdLst>
              <a:gd name="T0" fmla="*/ 144462 w 95"/>
              <a:gd name="T1" fmla="*/ 9525 h 251"/>
              <a:gd name="T2" fmla="*/ 144462 w 95"/>
              <a:gd name="T3" fmla="*/ 9525 h 251"/>
              <a:gd name="T4" fmla="*/ 147637 w 95"/>
              <a:gd name="T5" fmla="*/ 71437 h 251"/>
              <a:gd name="T6" fmla="*/ 150812 w 95"/>
              <a:gd name="T7" fmla="*/ 200025 h 251"/>
              <a:gd name="T8" fmla="*/ 150812 w 95"/>
              <a:gd name="T9" fmla="*/ 271462 h 251"/>
              <a:gd name="T10" fmla="*/ 144462 w 95"/>
              <a:gd name="T11" fmla="*/ 331787 h 251"/>
              <a:gd name="T12" fmla="*/ 139700 w 95"/>
              <a:gd name="T13" fmla="*/ 358775 h 251"/>
              <a:gd name="T14" fmla="*/ 134937 w 95"/>
              <a:gd name="T15" fmla="*/ 377825 h 251"/>
              <a:gd name="T16" fmla="*/ 128587 w 95"/>
              <a:gd name="T17" fmla="*/ 390525 h 251"/>
              <a:gd name="T18" fmla="*/ 123825 w 95"/>
              <a:gd name="T19" fmla="*/ 395287 h 251"/>
              <a:gd name="T20" fmla="*/ 120650 w 95"/>
              <a:gd name="T21" fmla="*/ 395287 h 251"/>
              <a:gd name="T22" fmla="*/ 0 w 95"/>
              <a:gd name="T23" fmla="*/ 398462 h 251"/>
              <a:gd name="T24" fmla="*/ 23812 w 95"/>
              <a:gd name="T25" fmla="*/ 355600 h 251"/>
              <a:gd name="T26" fmla="*/ 55562 w 95"/>
              <a:gd name="T27" fmla="*/ 354012 h 251"/>
              <a:gd name="T28" fmla="*/ 55562 w 95"/>
              <a:gd name="T29" fmla="*/ 354012 h 251"/>
              <a:gd name="T30" fmla="*/ 63500 w 95"/>
              <a:gd name="T31" fmla="*/ 350837 h 251"/>
              <a:gd name="T32" fmla="*/ 71437 w 95"/>
              <a:gd name="T33" fmla="*/ 347662 h 251"/>
              <a:gd name="T34" fmla="*/ 79375 w 95"/>
              <a:gd name="T35" fmla="*/ 339725 h 251"/>
              <a:gd name="T36" fmla="*/ 90487 w 95"/>
              <a:gd name="T37" fmla="*/ 331787 h 251"/>
              <a:gd name="T38" fmla="*/ 98425 w 95"/>
              <a:gd name="T39" fmla="*/ 322262 h 251"/>
              <a:gd name="T40" fmla="*/ 100012 w 95"/>
              <a:gd name="T41" fmla="*/ 306387 h 251"/>
              <a:gd name="T42" fmla="*/ 103187 w 95"/>
              <a:gd name="T43" fmla="*/ 287337 h 251"/>
              <a:gd name="T44" fmla="*/ 103187 w 95"/>
              <a:gd name="T45" fmla="*/ 287337 h 251"/>
              <a:gd name="T46" fmla="*/ 103187 w 95"/>
              <a:gd name="T47" fmla="*/ 231775 h 251"/>
              <a:gd name="T48" fmla="*/ 103187 w 95"/>
              <a:gd name="T49" fmla="*/ 179387 h 251"/>
              <a:gd name="T50" fmla="*/ 104775 w 95"/>
              <a:gd name="T51" fmla="*/ 119062 h 251"/>
              <a:gd name="T52" fmla="*/ 111125 w 95"/>
              <a:gd name="T53" fmla="*/ 63500 h 251"/>
              <a:gd name="T54" fmla="*/ 112712 w 95"/>
              <a:gd name="T55" fmla="*/ 39687 h 251"/>
              <a:gd name="T56" fmla="*/ 119062 w 95"/>
              <a:gd name="T57" fmla="*/ 20637 h 251"/>
              <a:gd name="T58" fmla="*/ 123825 w 95"/>
              <a:gd name="T59" fmla="*/ 7937 h 251"/>
              <a:gd name="T60" fmla="*/ 128587 w 95"/>
              <a:gd name="T61" fmla="*/ 0 h 251"/>
              <a:gd name="T62" fmla="*/ 131762 w 95"/>
              <a:gd name="T63" fmla="*/ 0 h 251"/>
              <a:gd name="T64" fmla="*/ 136525 w 95"/>
              <a:gd name="T65" fmla="*/ 1587 h 251"/>
              <a:gd name="T66" fmla="*/ 144462 w 95"/>
              <a:gd name="T67" fmla="*/ 9525 h 251"/>
              <a:gd name="T68" fmla="*/ 144462 w 95"/>
              <a:gd name="T69" fmla="*/ 9525 h 25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95"/>
              <a:gd name="T106" fmla="*/ 0 h 251"/>
              <a:gd name="T107" fmla="*/ 95 w 95"/>
              <a:gd name="T108" fmla="*/ 251 h 251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95" h="251">
                <a:moveTo>
                  <a:pt x="91" y="6"/>
                </a:moveTo>
                <a:lnTo>
                  <a:pt x="91" y="6"/>
                </a:lnTo>
                <a:lnTo>
                  <a:pt x="93" y="45"/>
                </a:lnTo>
                <a:lnTo>
                  <a:pt x="95" y="126"/>
                </a:lnTo>
                <a:lnTo>
                  <a:pt x="95" y="171"/>
                </a:lnTo>
                <a:lnTo>
                  <a:pt x="91" y="209"/>
                </a:lnTo>
                <a:lnTo>
                  <a:pt x="88" y="226"/>
                </a:lnTo>
                <a:lnTo>
                  <a:pt x="85" y="238"/>
                </a:lnTo>
                <a:lnTo>
                  <a:pt x="81" y="246"/>
                </a:lnTo>
                <a:lnTo>
                  <a:pt x="78" y="249"/>
                </a:lnTo>
                <a:lnTo>
                  <a:pt x="76" y="249"/>
                </a:lnTo>
                <a:lnTo>
                  <a:pt x="0" y="251"/>
                </a:lnTo>
                <a:lnTo>
                  <a:pt x="15" y="224"/>
                </a:lnTo>
                <a:lnTo>
                  <a:pt x="35" y="223"/>
                </a:lnTo>
                <a:lnTo>
                  <a:pt x="40" y="221"/>
                </a:lnTo>
                <a:lnTo>
                  <a:pt x="45" y="219"/>
                </a:lnTo>
                <a:lnTo>
                  <a:pt x="50" y="214"/>
                </a:lnTo>
                <a:lnTo>
                  <a:pt x="57" y="209"/>
                </a:lnTo>
                <a:lnTo>
                  <a:pt x="62" y="203"/>
                </a:lnTo>
                <a:lnTo>
                  <a:pt x="63" y="193"/>
                </a:lnTo>
                <a:lnTo>
                  <a:pt x="65" y="181"/>
                </a:lnTo>
                <a:lnTo>
                  <a:pt x="65" y="146"/>
                </a:lnTo>
                <a:lnTo>
                  <a:pt x="65" y="113"/>
                </a:lnTo>
                <a:lnTo>
                  <a:pt x="66" y="75"/>
                </a:lnTo>
                <a:lnTo>
                  <a:pt x="70" y="40"/>
                </a:lnTo>
                <a:lnTo>
                  <a:pt x="71" y="25"/>
                </a:lnTo>
                <a:lnTo>
                  <a:pt x="75" y="13"/>
                </a:lnTo>
                <a:lnTo>
                  <a:pt x="78" y="5"/>
                </a:lnTo>
                <a:lnTo>
                  <a:pt x="81" y="0"/>
                </a:lnTo>
                <a:lnTo>
                  <a:pt x="83" y="0"/>
                </a:lnTo>
                <a:lnTo>
                  <a:pt x="86" y="1"/>
                </a:lnTo>
                <a:lnTo>
                  <a:pt x="91" y="6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5" name="Freeform 540"/>
          <p:cNvSpPr>
            <a:spLocks noEditPoints="1"/>
          </p:cNvSpPr>
          <p:nvPr/>
        </p:nvSpPr>
        <p:spPr bwMode="auto">
          <a:xfrm>
            <a:off x="7702550" y="2019300"/>
            <a:ext cx="31750" cy="334963"/>
          </a:xfrm>
          <a:custGeom>
            <a:avLst/>
            <a:gdLst>
              <a:gd name="T0" fmla="*/ 14288 w 20"/>
              <a:gd name="T1" fmla="*/ 327025 h 211"/>
              <a:gd name="T2" fmla="*/ 3175 w 20"/>
              <a:gd name="T3" fmla="*/ 271463 h 211"/>
              <a:gd name="T4" fmla="*/ 3175 w 20"/>
              <a:gd name="T5" fmla="*/ 104775 h 211"/>
              <a:gd name="T6" fmla="*/ 7938 w 20"/>
              <a:gd name="T7" fmla="*/ 33338 h 211"/>
              <a:gd name="T8" fmla="*/ 19050 w 20"/>
              <a:gd name="T9" fmla="*/ 0 h 211"/>
              <a:gd name="T10" fmla="*/ 23813 w 20"/>
              <a:gd name="T11" fmla="*/ 20638 h 211"/>
              <a:gd name="T12" fmla="*/ 30163 w 20"/>
              <a:gd name="T13" fmla="*/ 160338 h 211"/>
              <a:gd name="T14" fmla="*/ 30163 w 20"/>
              <a:gd name="T15" fmla="*/ 247650 h 211"/>
              <a:gd name="T16" fmla="*/ 22225 w 20"/>
              <a:gd name="T17" fmla="*/ 327025 h 211"/>
              <a:gd name="T18" fmla="*/ 15875 w 20"/>
              <a:gd name="T19" fmla="*/ 334963 h 211"/>
              <a:gd name="T20" fmla="*/ 15875 w 20"/>
              <a:gd name="T21" fmla="*/ 101600 h 211"/>
              <a:gd name="T22" fmla="*/ 19050 w 20"/>
              <a:gd name="T23" fmla="*/ 68263 h 211"/>
              <a:gd name="T24" fmla="*/ 15875 w 20"/>
              <a:gd name="T25" fmla="*/ 49213 h 211"/>
              <a:gd name="T26" fmla="*/ 14288 w 20"/>
              <a:gd name="T27" fmla="*/ 49213 h 211"/>
              <a:gd name="T28" fmla="*/ 7938 w 20"/>
              <a:gd name="T29" fmla="*/ 84138 h 211"/>
              <a:gd name="T30" fmla="*/ 15875 w 20"/>
              <a:gd name="T31" fmla="*/ 115888 h 211"/>
              <a:gd name="T32" fmla="*/ 6350 w 20"/>
              <a:gd name="T33" fmla="*/ 125413 h 211"/>
              <a:gd name="T34" fmla="*/ 6350 w 20"/>
              <a:gd name="T35" fmla="*/ 128588 h 211"/>
              <a:gd name="T36" fmla="*/ 6350 w 20"/>
              <a:gd name="T37" fmla="*/ 139700 h 211"/>
              <a:gd name="T38" fmla="*/ 11113 w 20"/>
              <a:gd name="T39" fmla="*/ 139700 h 211"/>
              <a:gd name="T40" fmla="*/ 19050 w 20"/>
              <a:gd name="T41" fmla="*/ 117475 h 211"/>
              <a:gd name="T42" fmla="*/ 11113 w 20"/>
              <a:gd name="T43" fmla="*/ 155575 h 211"/>
              <a:gd name="T44" fmla="*/ 3175 w 20"/>
              <a:gd name="T45" fmla="*/ 155575 h 211"/>
              <a:gd name="T46" fmla="*/ 3175 w 20"/>
              <a:gd name="T47" fmla="*/ 171450 h 211"/>
              <a:gd name="T48" fmla="*/ 11113 w 20"/>
              <a:gd name="T49" fmla="*/ 165100 h 211"/>
              <a:gd name="T50" fmla="*/ 3175 w 20"/>
              <a:gd name="T51" fmla="*/ 196850 h 211"/>
              <a:gd name="T52" fmla="*/ 7938 w 20"/>
              <a:gd name="T53" fmla="*/ 211138 h 211"/>
              <a:gd name="T54" fmla="*/ 14288 w 20"/>
              <a:gd name="T55" fmla="*/ 212725 h 211"/>
              <a:gd name="T56" fmla="*/ 15875 w 20"/>
              <a:gd name="T57" fmla="*/ 196850 h 211"/>
              <a:gd name="T58" fmla="*/ 6350 w 20"/>
              <a:gd name="T59" fmla="*/ 188913 h 211"/>
              <a:gd name="T60" fmla="*/ 3175 w 20"/>
              <a:gd name="T61" fmla="*/ 196850 h 211"/>
              <a:gd name="T62" fmla="*/ 7938 w 20"/>
              <a:gd name="T63" fmla="*/ 236538 h 211"/>
              <a:gd name="T64" fmla="*/ 15875 w 20"/>
              <a:gd name="T65" fmla="*/ 252413 h 211"/>
              <a:gd name="T66" fmla="*/ 19050 w 20"/>
              <a:gd name="T67" fmla="*/ 231775 h 211"/>
              <a:gd name="T68" fmla="*/ 14288 w 20"/>
              <a:gd name="T69" fmla="*/ 220663 h 211"/>
              <a:gd name="T70" fmla="*/ 7938 w 20"/>
              <a:gd name="T71" fmla="*/ 223838 h 211"/>
              <a:gd name="T72" fmla="*/ 7938 w 20"/>
              <a:gd name="T73" fmla="*/ 279400 h 211"/>
              <a:gd name="T74" fmla="*/ 19050 w 20"/>
              <a:gd name="T75" fmla="*/ 311150 h 211"/>
              <a:gd name="T76" fmla="*/ 22225 w 20"/>
              <a:gd name="T77" fmla="*/ 271463 h 211"/>
              <a:gd name="T78" fmla="*/ 6350 w 20"/>
              <a:gd name="T79" fmla="*/ 252413 h 211"/>
              <a:gd name="T80" fmla="*/ 26988 w 20"/>
              <a:gd name="T81" fmla="*/ 144463 h 211"/>
              <a:gd name="T82" fmla="*/ 22225 w 20"/>
              <a:gd name="T83" fmla="*/ 176213 h 211"/>
              <a:gd name="T84" fmla="*/ 26988 w 20"/>
              <a:gd name="T85" fmla="*/ 195263 h 211"/>
              <a:gd name="T86" fmla="*/ 26988 w 20"/>
              <a:gd name="T87" fmla="*/ 76200 h 211"/>
              <a:gd name="T88" fmla="*/ 23813 w 20"/>
              <a:gd name="T89" fmla="*/ 96838 h 211"/>
              <a:gd name="T90" fmla="*/ 26988 w 20"/>
              <a:gd name="T91" fmla="*/ 207963 h 211"/>
              <a:gd name="T92" fmla="*/ 23813 w 20"/>
              <a:gd name="T93" fmla="*/ 227013 h 211"/>
              <a:gd name="T94" fmla="*/ 26988 w 20"/>
              <a:gd name="T95" fmla="*/ 207963 h 21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0"/>
              <a:gd name="T145" fmla="*/ 0 h 211"/>
              <a:gd name="T146" fmla="*/ 20 w 20"/>
              <a:gd name="T147" fmla="*/ 211 h 21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0" h="211">
                <a:moveTo>
                  <a:pt x="10" y="211"/>
                </a:moveTo>
                <a:lnTo>
                  <a:pt x="10" y="211"/>
                </a:lnTo>
                <a:lnTo>
                  <a:pt x="9" y="206"/>
                </a:lnTo>
                <a:lnTo>
                  <a:pt x="5" y="199"/>
                </a:lnTo>
                <a:lnTo>
                  <a:pt x="4" y="188"/>
                </a:lnTo>
                <a:lnTo>
                  <a:pt x="2" y="171"/>
                </a:lnTo>
                <a:lnTo>
                  <a:pt x="0" y="144"/>
                </a:lnTo>
                <a:lnTo>
                  <a:pt x="0" y="111"/>
                </a:lnTo>
                <a:lnTo>
                  <a:pt x="2" y="66"/>
                </a:lnTo>
                <a:lnTo>
                  <a:pt x="2" y="51"/>
                </a:lnTo>
                <a:lnTo>
                  <a:pt x="5" y="21"/>
                </a:lnTo>
                <a:lnTo>
                  <a:pt x="9" y="8"/>
                </a:lnTo>
                <a:lnTo>
                  <a:pt x="10" y="1"/>
                </a:lnTo>
                <a:lnTo>
                  <a:pt x="12" y="0"/>
                </a:lnTo>
                <a:lnTo>
                  <a:pt x="14" y="1"/>
                </a:lnTo>
                <a:lnTo>
                  <a:pt x="15" y="13"/>
                </a:lnTo>
                <a:lnTo>
                  <a:pt x="19" y="46"/>
                </a:lnTo>
                <a:lnTo>
                  <a:pt x="20" y="76"/>
                </a:lnTo>
                <a:lnTo>
                  <a:pt x="19" y="101"/>
                </a:lnTo>
                <a:lnTo>
                  <a:pt x="20" y="118"/>
                </a:lnTo>
                <a:lnTo>
                  <a:pt x="19" y="156"/>
                </a:lnTo>
                <a:lnTo>
                  <a:pt x="19" y="176"/>
                </a:lnTo>
                <a:lnTo>
                  <a:pt x="17" y="193"/>
                </a:lnTo>
                <a:lnTo>
                  <a:pt x="14" y="206"/>
                </a:lnTo>
                <a:lnTo>
                  <a:pt x="12" y="209"/>
                </a:lnTo>
                <a:lnTo>
                  <a:pt x="10" y="211"/>
                </a:lnTo>
                <a:close/>
                <a:moveTo>
                  <a:pt x="9" y="64"/>
                </a:moveTo>
                <a:lnTo>
                  <a:pt x="9" y="64"/>
                </a:lnTo>
                <a:lnTo>
                  <a:pt x="10" y="64"/>
                </a:lnTo>
                <a:lnTo>
                  <a:pt x="12" y="61"/>
                </a:lnTo>
                <a:lnTo>
                  <a:pt x="12" y="53"/>
                </a:lnTo>
                <a:lnTo>
                  <a:pt x="12" y="43"/>
                </a:lnTo>
                <a:lnTo>
                  <a:pt x="12" y="35"/>
                </a:lnTo>
                <a:lnTo>
                  <a:pt x="10" y="31"/>
                </a:lnTo>
                <a:lnTo>
                  <a:pt x="9" y="31"/>
                </a:lnTo>
                <a:lnTo>
                  <a:pt x="5" y="36"/>
                </a:lnTo>
                <a:lnTo>
                  <a:pt x="5" y="41"/>
                </a:lnTo>
                <a:lnTo>
                  <a:pt x="5" y="53"/>
                </a:lnTo>
                <a:lnTo>
                  <a:pt x="9" y="64"/>
                </a:lnTo>
                <a:close/>
                <a:moveTo>
                  <a:pt x="10" y="73"/>
                </a:moveTo>
                <a:lnTo>
                  <a:pt x="10" y="73"/>
                </a:lnTo>
                <a:lnTo>
                  <a:pt x="7" y="74"/>
                </a:lnTo>
                <a:lnTo>
                  <a:pt x="5" y="76"/>
                </a:lnTo>
                <a:lnTo>
                  <a:pt x="4" y="79"/>
                </a:lnTo>
                <a:lnTo>
                  <a:pt x="4" y="83"/>
                </a:lnTo>
                <a:lnTo>
                  <a:pt x="4" y="81"/>
                </a:lnTo>
                <a:lnTo>
                  <a:pt x="2" y="86"/>
                </a:lnTo>
                <a:lnTo>
                  <a:pt x="4" y="88"/>
                </a:lnTo>
                <a:lnTo>
                  <a:pt x="5" y="89"/>
                </a:lnTo>
                <a:lnTo>
                  <a:pt x="7" y="88"/>
                </a:lnTo>
                <a:lnTo>
                  <a:pt x="10" y="81"/>
                </a:lnTo>
                <a:lnTo>
                  <a:pt x="12" y="76"/>
                </a:lnTo>
                <a:lnTo>
                  <a:pt x="12" y="74"/>
                </a:lnTo>
                <a:lnTo>
                  <a:pt x="10" y="73"/>
                </a:lnTo>
                <a:close/>
                <a:moveTo>
                  <a:pt x="7" y="98"/>
                </a:moveTo>
                <a:lnTo>
                  <a:pt x="7" y="98"/>
                </a:lnTo>
                <a:lnTo>
                  <a:pt x="4" y="98"/>
                </a:lnTo>
                <a:lnTo>
                  <a:pt x="2" y="98"/>
                </a:lnTo>
                <a:lnTo>
                  <a:pt x="2" y="103"/>
                </a:lnTo>
                <a:lnTo>
                  <a:pt x="2" y="108"/>
                </a:lnTo>
                <a:lnTo>
                  <a:pt x="5" y="109"/>
                </a:lnTo>
                <a:lnTo>
                  <a:pt x="7" y="108"/>
                </a:lnTo>
                <a:lnTo>
                  <a:pt x="7" y="104"/>
                </a:lnTo>
                <a:lnTo>
                  <a:pt x="7" y="99"/>
                </a:lnTo>
                <a:lnTo>
                  <a:pt x="7" y="98"/>
                </a:lnTo>
                <a:close/>
                <a:moveTo>
                  <a:pt x="2" y="124"/>
                </a:moveTo>
                <a:lnTo>
                  <a:pt x="2" y="124"/>
                </a:lnTo>
                <a:lnTo>
                  <a:pt x="4" y="131"/>
                </a:lnTo>
                <a:lnTo>
                  <a:pt x="5" y="133"/>
                </a:lnTo>
                <a:lnTo>
                  <a:pt x="7" y="134"/>
                </a:lnTo>
                <a:lnTo>
                  <a:pt x="9" y="134"/>
                </a:lnTo>
                <a:lnTo>
                  <a:pt x="10" y="131"/>
                </a:lnTo>
                <a:lnTo>
                  <a:pt x="10" y="129"/>
                </a:lnTo>
                <a:lnTo>
                  <a:pt x="10" y="124"/>
                </a:lnTo>
                <a:lnTo>
                  <a:pt x="5" y="119"/>
                </a:lnTo>
                <a:lnTo>
                  <a:pt x="4" y="119"/>
                </a:lnTo>
                <a:lnTo>
                  <a:pt x="2" y="121"/>
                </a:lnTo>
                <a:lnTo>
                  <a:pt x="2" y="124"/>
                </a:lnTo>
                <a:close/>
                <a:moveTo>
                  <a:pt x="5" y="141"/>
                </a:moveTo>
                <a:lnTo>
                  <a:pt x="5" y="141"/>
                </a:lnTo>
                <a:lnTo>
                  <a:pt x="5" y="149"/>
                </a:lnTo>
                <a:lnTo>
                  <a:pt x="7" y="154"/>
                </a:lnTo>
                <a:lnTo>
                  <a:pt x="10" y="159"/>
                </a:lnTo>
                <a:lnTo>
                  <a:pt x="12" y="156"/>
                </a:lnTo>
                <a:lnTo>
                  <a:pt x="14" y="153"/>
                </a:lnTo>
                <a:lnTo>
                  <a:pt x="12" y="146"/>
                </a:lnTo>
                <a:lnTo>
                  <a:pt x="10" y="141"/>
                </a:lnTo>
                <a:lnTo>
                  <a:pt x="9" y="139"/>
                </a:lnTo>
                <a:lnTo>
                  <a:pt x="7" y="139"/>
                </a:lnTo>
                <a:lnTo>
                  <a:pt x="5" y="141"/>
                </a:lnTo>
                <a:close/>
                <a:moveTo>
                  <a:pt x="4" y="159"/>
                </a:moveTo>
                <a:lnTo>
                  <a:pt x="4" y="159"/>
                </a:lnTo>
                <a:lnTo>
                  <a:pt x="5" y="176"/>
                </a:lnTo>
                <a:lnTo>
                  <a:pt x="10" y="199"/>
                </a:lnTo>
                <a:lnTo>
                  <a:pt x="12" y="196"/>
                </a:lnTo>
                <a:lnTo>
                  <a:pt x="14" y="184"/>
                </a:lnTo>
                <a:lnTo>
                  <a:pt x="15" y="178"/>
                </a:lnTo>
                <a:lnTo>
                  <a:pt x="14" y="171"/>
                </a:lnTo>
                <a:lnTo>
                  <a:pt x="10" y="164"/>
                </a:lnTo>
                <a:lnTo>
                  <a:pt x="4" y="159"/>
                </a:lnTo>
                <a:close/>
                <a:moveTo>
                  <a:pt x="17" y="123"/>
                </a:moveTo>
                <a:lnTo>
                  <a:pt x="17" y="91"/>
                </a:lnTo>
                <a:lnTo>
                  <a:pt x="14" y="96"/>
                </a:lnTo>
                <a:lnTo>
                  <a:pt x="14" y="101"/>
                </a:lnTo>
                <a:lnTo>
                  <a:pt x="14" y="111"/>
                </a:lnTo>
                <a:lnTo>
                  <a:pt x="15" y="119"/>
                </a:lnTo>
                <a:lnTo>
                  <a:pt x="17" y="123"/>
                </a:lnTo>
                <a:close/>
                <a:moveTo>
                  <a:pt x="17" y="73"/>
                </a:moveTo>
                <a:lnTo>
                  <a:pt x="17" y="48"/>
                </a:lnTo>
                <a:lnTo>
                  <a:pt x="15" y="50"/>
                </a:lnTo>
                <a:lnTo>
                  <a:pt x="15" y="53"/>
                </a:lnTo>
                <a:lnTo>
                  <a:pt x="15" y="61"/>
                </a:lnTo>
                <a:lnTo>
                  <a:pt x="17" y="73"/>
                </a:lnTo>
                <a:close/>
                <a:moveTo>
                  <a:pt x="17" y="131"/>
                </a:moveTo>
                <a:lnTo>
                  <a:pt x="17" y="131"/>
                </a:lnTo>
                <a:lnTo>
                  <a:pt x="15" y="138"/>
                </a:lnTo>
                <a:lnTo>
                  <a:pt x="15" y="143"/>
                </a:lnTo>
                <a:lnTo>
                  <a:pt x="15" y="144"/>
                </a:lnTo>
                <a:lnTo>
                  <a:pt x="17" y="146"/>
                </a:lnTo>
                <a:lnTo>
                  <a:pt x="17" y="1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6" name="Freeform 541"/>
          <p:cNvSpPr>
            <a:spLocks/>
          </p:cNvSpPr>
          <p:nvPr/>
        </p:nvSpPr>
        <p:spPr bwMode="auto">
          <a:xfrm>
            <a:off x="7702550" y="2019300"/>
            <a:ext cx="31750" cy="334963"/>
          </a:xfrm>
          <a:custGeom>
            <a:avLst/>
            <a:gdLst>
              <a:gd name="T0" fmla="*/ 15875 w 20"/>
              <a:gd name="T1" fmla="*/ 334963 h 211"/>
              <a:gd name="T2" fmla="*/ 15875 w 20"/>
              <a:gd name="T3" fmla="*/ 334963 h 211"/>
              <a:gd name="T4" fmla="*/ 14288 w 20"/>
              <a:gd name="T5" fmla="*/ 327025 h 211"/>
              <a:gd name="T6" fmla="*/ 7938 w 20"/>
              <a:gd name="T7" fmla="*/ 315913 h 211"/>
              <a:gd name="T8" fmla="*/ 6350 w 20"/>
              <a:gd name="T9" fmla="*/ 298450 h 211"/>
              <a:gd name="T10" fmla="*/ 3175 w 20"/>
              <a:gd name="T11" fmla="*/ 271463 h 211"/>
              <a:gd name="T12" fmla="*/ 0 w 20"/>
              <a:gd name="T13" fmla="*/ 228600 h 211"/>
              <a:gd name="T14" fmla="*/ 0 w 20"/>
              <a:gd name="T15" fmla="*/ 176213 h 211"/>
              <a:gd name="T16" fmla="*/ 3175 w 20"/>
              <a:gd name="T17" fmla="*/ 104775 h 211"/>
              <a:gd name="T18" fmla="*/ 3175 w 20"/>
              <a:gd name="T19" fmla="*/ 104775 h 211"/>
              <a:gd name="T20" fmla="*/ 3175 w 20"/>
              <a:gd name="T21" fmla="*/ 80963 h 211"/>
              <a:gd name="T22" fmla="*/ 7938 w 20"/>
              <a:gd name="T23" fmla="*/ 33338 h 211"/>
              <a:gd name="T24" fmla="*/ 14288 w 20"/>
              <a:gd name="T25" fmla="*/ 12700 h 211"/>
              <a:gd name="T26" fmla="*/ 15875 w 20"/>
              <a:gd name="T27" fmla="*/ 1588 h 211"/>
              <a:gd name="T28" fmla="*/ 19050 w 20"/>
              <a:gd name="T29" fmla="*/ 0 h 211"/>
              <a:gd name="T30" fmla="*/ 22225 w 20"/>
              <a:gd name="T31" fmla="*/ 1588 h 211"/>
              <a:gd name="T32" fmla="*/ 23813 w 20"/>
              <a:gd name="T33" fmla="*/ 20638 h 211"/>
              <a:gd name="T34" fmla="*/ 23813 w 20"/>
              <a:gd name="T35" fmla="*/ 20638 h 211"/>
              <a:gd name="T36" fmla="*/ 30163 w 20"/>
              <a:gd name="T37" fmla="*/ 73025 h 211"/>
              <a:gd name="T38" fmla="*/ 31750 w 20"/>
              <a:gd name="T39" fmla="*/ 120650 h 211"/>
              <a:gd name="T40" fmla="*/ 30163 w 20"/>
              <a:gd name="T41" fmla="*/ 160338 h 211"/>
              <a:gd name="T42" fmla="*/ 30163 w 20"/>
              <a:gd name="T43" fmla="*/ 160338 h 211"/>
              <a:gd name="T44" fmla="*/ 31750 w 20"/>
              <a:gd name="T45" fmla="*/ 187325 h 211"/>
              <a:gd name="T46" fmla="*/ 30163 w 20"/>
              <a:gd name="T47" fmla="*/ 247650 h 211"/>
              <a:gd name="T48" fmla="*/ 30163 w 20"/>
              <a:gd name="T49" fmla="*/ 279400 h 211"/>
              <a:gd name="T50" fmla="*/ 26988 w 20"/>
              <a:gd name="T51" fmla="*/ 306388 h 211"/>
              <a:gd name="T52" fmla="*/ 22225 w 20"/>
              <a:gd name="T53" fmla="*/ 327025 h 211"/>
              <a:gd name="T54" fmla="*/ 19050 w 20"/>
              <a:gd name="T55" fmla="*/ 331788 h 211"/>
              <a:gd name="T56" fmla="*/ 15875 w 20"/>
              <a:gd name="T57" fmla="*/ 334963 h 211"/>
              <a:gd name="T58" fmla="*/ 15875 w 20"/>
              <a:gd name="T59" fmla="*/ 334963 h 21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0"/>
              <a:gd name="T91" fmla="*/ 0 h 211"/>
              <a:gd name="T92" fmla="*/ 20 w 20"/>
              <a:gd name="T93" fmla="*/ 211 h 21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0" h="211">
                <a:moveTo>
                  <a:pt x="10" y="211"/>
                </a:moveTo>
                <a:lnTo>
                  <a:pt x="10" y="211"/>
                </a:lnTo>
                <a:lnTo>
                  <a:pt x="9" y="206"/>
                </a:lnTo>
                <a:lnTo>
                  <a:pt x="5" y="199"/>
                </a:lnTo>
                <a:lnTo>
                  <a:pt x="4" y="188"/>
                </a:lnTo>
                <a:lnTo>
                  <a:pt x="2" y="171"/>
                </a:lnTo>
                <a:lnTo>
                  <a:pt x="0" y="144"/>
                </a:lnTo>
                <a:lnTo>
                  <a:pt x="0" y="111"/>
                </a:lnTo>
                <a:lnTo>
                  <a:pt x="2" y="66"/>
                </a:lnTo>
                <a:lnTo>
                  <a:pt x="2" y="51"/>
                </a:lnTo>
                <a:lnTo>
                  <a:pt x="5" y="21"/>
                </a:lnTo>
                <a:lnTo>
                  <a:pt x="9" y="8"/>
                </a:lnTo>
                <a:lnTo>
                  <a:pt x="10" y="1"/>
                </a:lnTo>
                <a:lnTo>
                  <a:pt x="12" y="0"/>
                </a:lnTo>
                <a:lnTo>
                  <a:pt x="14" y="1"/>
                </a:lnTo>
                <a:lnTo>
                  <a:pt x="15" y="13"/>
                </a:lnTo>
                <a:lnTo>
                  <a:pt x="19" y="46"/>
                </a:lnTo>
                <a:lnTo>
                  <a:pt x="20" y="76"/>
                </a:lnTo>
                <a:lnTo>
                  <a:pt x="19" y="101"/>
                </a:lnTo>
                <a:lnTo>
                  <a:pt x="20" y="118"/>
                </a:lnTo>
                <a:lnTo>
                  <a:pt x="19" y="156"/>
                </a:lnTo>
                <a:lnTo>
                  <a:pt x="19" y="176"/>
                </a:lnTo>
                <a:lnTo>
                  <a:pt x="17" y="193"/>
                </a:lnTo>
                <a:lnTo>
                  <a:pt x="14" y="206"/>
                </a:lnTo>
                <a:lnTo>
                  <a:pt x="12" y="209"/>
                </a:lnTo>
                <a:lnTo>
                  <a:pt x="10" y="211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7" name="Freeform 542"/>
          <p:cNvSpPr>
            <a:spLocks/>
          </p:cNvSpPr>
          <p:nvPr/>
        </p:nvSpPr>
        <p:spPr bwMode="auto">
          <a:xfrm>
            <a:off x="7710488" y="2068513"/>
            <a:ext cx="11112" cy="52387"/>
          </a:xfrm>
          <a:custGeom>
            <a:avLst/>
            <a:gdLst>
              <a:gd name="T0" fmla="*/ 6350 w 7"/>
              <a:gd name="T1" fmla="*/ 52387 h 33"/>
              <a:gd name="T2" fmla="*/ 6350 w 7"/>
              <a:gd name="T3" fmla="*/ 52387 h 33"/>
              <a:gd name="T4" fmla="*/ 7937 w 7"/>
              <a:gd name="T5" fmla="*/ 52387 h 33"/>
              <a:gd name="T6" fmla="*/ 11112 w 7"/>
              <a:gd name="T7" fmla="*/ 47625 h 33"/>
              <a:gd name="T8" fmla="*/ 11112 w 7"/>
              <a:gd name="T9" fmla="*/ 34925 h 33"/>
              <a:gd name="T10" fmla="*/ 11112 w 7"/>
              <a:gd name="T11" fmla="*/ 19050 h 33"/>
              <a:gd name="T12" fmla="*/ 11112 w 7"/>
              <a:gd name="T13" fmla="*/ 19050 h 33"/>
              <a:gd name="T14" fmla="*/ 11112 w 7"/>
              <a:gd name="T15" fmla="*/ 6350 h 33"/>
              <a:gd name="T16" fmla="*/ 7937 w 7"/>
              <a:gd name="T17" fmla="*/ 0 h 33"/>
              <a:gd name="T18" fmla="*/ 6350 w 7"/>
              <a:gd name="T19" fmla="*/ 0 h 33"/>
              <a:gd name="T20" fmla="*/ 6350 w 7"/>
              <a:gd name="T21" fmla="*/ 0 h 33"/>
              <a:gd name="T22" fmla="*/ 6350 w 7"/>
              <a:gd name="T23" fmla="*/ 0 h 33"/>
              <a:gd name="T24" fmla="*/ 0 w 7"/>
              <a:gd name="T25" fmla="*/ 7937 h 33"/>
              <a:gd name="T26" fmla="*/ 0 w 7"/>
              <a:gd name="T27" fmla="*/ 15875 h 33"/>
              <a:gd name="T28" fmla="*/ 0 w 7"/>
              <a:gd name="T29" fmla="*/ 34925 h 33"/>
              <a:gd name="T30" fmla="*/ 6350 w 7"/>
              <a:gd name="T31" fmla="*/ 52387 h 3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"/>
              <a:gd name="T49" fmla="*/ 0 h 33"/>
              <a:gd name="T50" fmla="*/ 7 w 7"/>
              <a:gd name="T51" fmla="*/ 33 h 3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" h="33">
                <a:moveTo>
                  <a:pt x="4" y="33"/>
                </a:moveTo>
                <a:lnTo>
                  <a:pt x="4" y="33"/>
                </a:lnTo>
                <a:lnTo>
                  <a:pt x="5" y="33"/>
                </a:lnTo>
                <a:lnTo>
                  <a:pt x="7" y="30"/>
                </a:lnTo>
                <a:lnTo>
                  <a:pt x="7" y="22"/>
                </a:lnTo>
                <a:lnTo>
                  <a:pt x="7" y="12"/>
                </a:lnTo>
                <a:lnTo>
                  <a:pt x="7" y="4"/>
                </a:lnTo>
                <a:lnTo>
                  <a:pt x="5" y="0"/>
                </a:lnTo>
                <a:lnTo>
                  <a:pt x="4" y="0"/>
                </a:lnTo>
                <a:lnTo>
                  <a:pt x="0" y="5"/>
                </a:lnTo>
                <a:lnTo>
                  <a:pt x="0" y="10"/>
                </a:lnTo>
                <a:lnTo>
                  <a:pt x="0" y="22"/>
                </a:lnTo>
                <a:lnTo>
                  <a:pt x="4" y="33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8" name="Freeform 543"/>
          <p:cNvSpPr>
            <a:spLocks/>
          </p:cNvSpPr>
          <p:nvPr/>
        </p:nvSpPr>
        <p:spPr bwMode="auto">
          <a:xfrm>
            <a:off x="7705725" y="2135188"/>
            <a:ext cx="15875" cy="25400"/>
          </a:xfrm>
          <a:custGeom>
            <a:avLst/>
            <a:gdLst>
              <a:gd name="T0" fmla="*/ 12700 w 10"/>
              <a:gd name="T1" fmla="*/ 0 h 16"/>
              <a:gd name="T2" fmla="*/ 12700 w 10"/>
              <a:gd name="T3" fmla="*/ 0 h 16"/>
              <a:gd name="T4" fmla="*/ 7938 w 10"/>
              <a:gd name="T5" fmla="*/ 1588 h 16"/>
              <a:gd name="T6" fmla="*/ 4763 w 10"/>
              <a:gd name="T7" fmla="*/ 4763 h 16"/>
              <a:gd name="T8" fmla="*/ 3175 w 10"/>
              <a:gd name="T9" fmla="*/ 9525 h 16"/>
              <a:gd name="T10" fmla="*/ 3175 w 10"/>
              <a:gd name="T11" fmla="*/ 9525 h 16"/>
              <a:gd name="T12" fmla="*/ 3175 w 10"/>
              <a:gd name="T13" fmla="*/ 15875 h 16"/>
              <a:gd name="T14" fmla="*/ 3175 w 10"/>
              <a:gd name="T15" fmla="*/ 12700 h 16"/>
              <a:gd name="T16" fmla="*/ 3175 w 10"/>
              <a:gd name="T17" fmla="*/ 12700 h 16"/>
              <a:gd name="T18" fmla="*/ 0 w 10"/>
              <a:gd name="T19" fmla="*/ 20638 h 16"/>
              <a:gd name="T20" fmla="*/ 3175 w 10"/>
              <a:gd name="T21" fmla="*/ 23813 h 16"/>
              <a:gd name="T22" fmla="*/ 4763 w 10"/>
              <a:gd name="T23" fmla="*/ 25400 h 16"/>
              <a:gd name="T24" fmla="*/ 7938 w 10"/>
              <a:gd name="T25" fmla="*/ 23813 h 16"/>
              <a:gd name="T26" fmla="*/ 7938 w 10"/>
              <a:gd name="T27" fmla="*/ 23813 h 16"/>
              <a:gd name="T28" fmla="*/ 12700 w 10"/>
              <a:gd name="T29" fmla="*/ 12700 h 16"/>
              <a:gd name="T30" fmla="*/ 15875 w 10"/>
              <a:gd name="T31" fmla="*/ 4763 h 16"/>
              <a:gd name="T32" fmla="*/ 15875 w 10"/>
              <a:gd name="T33" fmla="*/ 1588 h 16"/>
              <a:gd name="T34" fmla="*/ 12700 w 10"/>
              <a:gd name="T35" fmla="*/ 0 h 16"/>
              <a:gd name="T36" fmla="*/ 12700 w 10"/>
              <a:gd name="T37" fmla="*/ 0 h 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0"/>
              <a:gd name="T58" fmla="*/ 0 h 16"/>
              <a:gd name="T59" fmla="*/ 10 w 10"/>
              <a:gd name="T60" fmla="*/ 16 h 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0" h="16">
                <a:moveTo>
                  <a:pt x="8" y="0"/>
                </a:moveTo>
                <a:lnTo>
                  <a:pt x="8" y="0"/>
                </a:lnTo>
                <a:lnTo>
                  <a:pt x="5" y="1"/>
                </a:lnTo>
                <a:lnTo>
                  <a:pt x="3" y="3"/>
                </a:lnTo>
                <a:lnTo>
                  <a:pt x="2" y="6"/>
                </a:lnTo>
                <a:lnTo>
                  <a:pt x="2" y="10"/>
                </a:lnTo>
                <a:lnTo>
                  <a:pt x="2" y="8"/>
                </a:lnTo>
                <a:lnTo>
                  <a:pt x="0" y="13"/>
                </a:lnTo>
                <a:lnTo>
                  <a:pt x="2" y="15"/>
                </a:lnTo>
                <a:lnTo>
                  <a:pt x="3" y="16"/>
                </a:lnTo>
                <a:lnTo>
                  <a:pt x="5" y="15"/>
                </a:lnTo>
                <a:lnTo>
                  <a:pt x="8" y="8"/>
                </a:lnTo>
                <a:lnTo>
                  <a:pt x="10" y="3"/>
                </a:lnTo>
                <a:lnTo>
                  <a:pt x="10" y="1"/>
                </a:lnTo>
                <a:lnTo>
                  <a:pt x="8" y="0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9" name="Freeform 544"/>
          <p:cNvSpPr>
            <a:spLocks/>
          </p:cNvSpPr>
          <p:nvPr/>
        </p:nvSpPr>
        <p:spPr bwMode="auto">
          <a:xfrm>
            <a:off x="7705725" y="2174875"/>
            <a:ext cx="7938" cy="17463"/>
          </a:xfrm>
          <a:custGeom>
            <a:avLst/>
            <a:gdLst>
              <a:gd name="T0" fmla="*/ 7938 w 5"/>
              <a:gd name="T1" fmla="*/ 0 h 11"/>
              <a:gd name="T2" fmla="*/ 7938 w 5"/>
              <a:gd name="T3" fmla="*/ 0 h 11"/>
              <a:gd name="T4" fmla="*/ 3175 w 5"/>
              <a:gd name="T5" fmla="*/ 0 h 11"/>
              <a:gd name="T6" fmla="*/ 0 w 5"/>
              <a:gd name="T7" fmla="*/ 0 h 11"/>
              <a:gd name="T8" fmla="*/ 0 w 5"/>
              <a:gd name="T9" fmla="*/ 7938 h 11"/>
              <a:gd name="T10" fmla="*/ 0 w 5"/>
              <a:gd name="T11" fmla="*/ 15875 h 11"/>
              <a:gd name="T12" fmla="*/ 0 w 5"/>
              <a:gd name="T13" fmla="*/ 15875 h 11"/>
              <a:gd name="T14" fmla="*/ 4763 w 5"/>
              <a:gd name="T15" fmla="*/ 17463 h 11"/>
              <a:gd name="T16" fmla="*/ 7938 w 5"/>
              <a:gd name="T17" fmla="*/ 15875 h 11"/>
              <a:gd name="T18" fmla="*/ 7938 w 5"/>
              <a:gd name="T19" fmla="*/ 9525 h 11"/>
              <a:gd name="T20" fmla="*/ 7938 w 5"/>
              <a:gd name="T21" fmla="*/ 1588 h 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"/>
              <a:gd name="T34" fmla="*/ 0 h 11"/>
              <a:gd name="T35" fmla="*/ 5 w 5"/>
              <a:gd name="T36" fmla="*/ 11 h 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" h="11">
                <a:moveTo>
                  <a:pt x="5" y="0"/>
                </a:moveTo>
                <a:lnTo>
                  <a:pt x="5" y="0"/>
                </a:lnTo>
                <a:lnTo>
                  <a:pt x="2" y="0"/>
                </a:lnTo>
                <a:lnTo>
                  <a:pt x="0" y="0"/>
                </a:lnTo>
                <a:lnTo>
                  <a:pt x="0" y="5"/>
                </a:lnTo>
                <a:lnTo>
                  <a:pt x="0" y="10"/>
                </a:lnTo>
                <a:lnTo>
                  <a:pt x="3" y="11"/>
                </a:lnTo>
                <a:lnTo>
                  <a:pt x="5" y="10"/>
                </a:lnTo>
                <a:lnTo>
                  <a:pt x="5" y="6"/>
                </a:lnTo>
                <a:lnTo>
                  <a:pt x="5" y="1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0" name="Freeform 545"/>
          <p:cNvSpPr>
            <a:spLocks/>
          </p:cNvSpPr>
          <p:nvPr/>
        </p:nvSpPr>
        <p:spPr bwMode="auto">
          <a:xfrm>
            <a:off x="7705725" y="2208213"/>
            <a:ext cx="12700" cy="23812"/>
          </a:xfrm>
          <a:custGeom>
            <a:avLst/>
            <a:gdLst>
              <a:gd name="T0" fmla="*/ 0 w 8"/>
              <a:gd name="T1" fmla="*/ 7937 h 15"/>
              <a:gd name="T2" fmla="*/ 0 w 8"/>
              <a:gd name="T3" fmla="*/ 7937 h 15"/>
              <a:gd name="T4" fmla="*/ 3175 w 8"/>
              <a:gd name="T5" fmla="*/ 19050 h 15"/>
              <a:gd name="T6" fmla="*/ 4763 w 8"/>
              <a:gd name="T7" fmla="*/ 22225 h 15"/>
              <a:gd name="T8" fmla="*/ 7938 w 8"/>
              <a:gd name="T9" fmla="*/ 23812 h 15"/>
              <a:gd name="T10" fmla="*/ 11113 w 8"/>
              <a:gd name="T11" fmla="*/ 23812 h 15"/>
              <a:gd name="T12" fmla="*/ 11113 w 8"/>
              <a:gd name="T13" fmla="*/ 23812 h 15"/>
              <a:gd name="T14" fmla="*/ 12700 w 8"/>
              <a:gd name="T15" fmla="*/ 19050 h 15"/>
              <a:gd name="T16" fmla="*/ 12700 w 8"/>
              <a:gd name="T17" fmla="*/ 15875 h 15"/>
              <a:gd name="T18" fmla="*/ 12700 w 8"/>
              <a:gd name="T19" fmla="*/ 7937 h 15"/>
              <a:gd name="T20" fmla="*/ 4763 w 8"/>
              <a:gd name="T21" fmla="*/ 0 h 15"/>
              <a:gd name="T22" fmla="*/ 4763 w 8"/>
              <a:gd name="T23" fmla="*/ 0 h 15"/>
              <a:gd name="T24" fmla="*/ 3175 w 8"/>
              <a:gd name="T25" fmla="*/ 0 h 15"/>
              <a:gd name="T26" fmla="*/ 0 w 8"/>
              <a:gd name="T27" fmla="*/ 3175 h 15"/>
              <a:gd name="T28" fmla="*/ 0 w 8"/>
              <a:gd name="T29" fmla="*/ 7937 h 15"/>
              <a:gd name="T30" fmla="*/ 0 w 8"/>
              <a:gd name="T31" fmla="*/ 7937 h 1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"/>
              <a:gd name="T49" fmla="*/ 0 h 15"/>
              <a:gd name="T50" fmla="*/ 8 w 8"/>
              <a:gd name="T51" fmla="*/ 15 h 1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" h="15">
                <a:moveTo>
                  <a:pt x="0" y="5"/>
                </a:moveTo>
                <a:lnTo>
                  <a:pt x="0" y="5"/>
                </a:lnTo>
                <a:lnTo>
                  <a:pt x="2" y="12"/>
                </a:lnTo>
                <a:lnTo>
                  <a:pt x="3" y="14"/>
                </a:lnTo>
                <a:lnTo>
                  <a:pt x="5" y="15"/>
                </a:lnTo>
                <a:lnTo>
                  <a:pt x="7" y="15"/>
                </a:lnTo>
                <a:lnTo>
                  <a:pt x="8" y="12"/>
                </a:lnTo>
                <a:lnTo>
                  <a:pt x="8" y="10"/>
                </a:lnTo>
                <a:lnTo>
                  <a:pt x="8" y="5"/>
                </a:lnTo>
                <a:lnTo>
                  <a:pt x="3" y="0"/>
                </a:lnTo>
                <a:lnTo>
                  <a:pt x="2" y="0"/>
                </a:lnTo>
                <a:lnTo>
                  <a:pt x="0" y="2"/>
                </a:lnTo>
                <a:lnTo>
                  <a:pt x="0" y="5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1" name="Freeform 546"/>
          <p:cNvSpPr>
            <a:spLocks/>
          </p:cNvSpPr>
          <p:nvPr/>
        </p:nvSpPr>
        <p:spPr bwMode="auto">
          <a:xfrm>
            <a:off x="7710488" y="2239963"/>
            <a:ext cx="14287" cy="31750"/>
          </a:xfrm>
          <a:custGeom>
            <a:avLst/>
            <a:gdLst>
              <a:gd name="T0" fmla="*/ 0 w 9"/>
              <a:gd name="T1" fmla="*/ 3175 h 20"/>
              <a:gd name="T2" fmla="*/ 0 w 9"/>
              <a:gd name="T3" fmla="*/ 3175 h 20"/>
              <a:gd name="T4" fmla="*/ 0 w 9"/>
              <a:gd name="T5" fmla="*/ 15875 h 20"/>
              <a:gd name="T6" fmla="*/ 3175 w 9"/>
              <a:gd name="T7" fmla="*/ 23813 h 20"/>
              <a:gd name="T8" fmla="*/ 7937 w 9"/>
              <a:gd name="T9" fmla="*/ 31750 h 20"/>
              <a:gd name="T10" fmla="*/ 7937 w 9"/>
              <a:gd name="T11" fmla="*/ 31750 h 20"/>
              <a:gd name="T12" fmla="*/ 11112 w 9"/>
              <a:gd name="T13" fmla="*/ 26988 h 20"/>
              <a:gd name="T14" fmla="*/ 14287 w 9"/>
              <a:gd name="T15" fmla="*/ 22225 h 20"/>
              <a:gd name="T16" fmla="*/ 11112 w 9"/>
              <a:gd name="T17" fmla="*/ 11113 h 20"/>
              <a:gd name="T18" fmla="*/ 11112 w 9"/>
              <a:gd name="T19" fmla="*/ 11113 h 20"/>
              <a:gd name="T20" fmla="*/ 7937 w 9"/>
              <a:gd name="T21" fmla="*/ 3175 h 20"/>
              <a:gd name="T22" fmla="*/ 6350 w 9"/>
              <a:gd name="T23" fmla="*/ 0 h 20"/>
              <a:gd name="T24" fmla="*/ 3175 w 9"/>
              <a:gd name="T25" fmla="*/ 0 h 20"/>
              <a:gd name="T26" fmla="*/ 0 w 9"/>
              <a:gd name="T27" fmla="*/ 3175 h 20"/>
              <a:gd name="T28" fmla="*/ 0 w 9"/>
              <a:gd name="T29" fmla="*/ 3175 h 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9"/>
              <a:gd name="T46" fmla="*/ 0 h 20"/>
              <a:gd name="T47" fmla="*/ 9 w 9"/>
              <a:gd name="T48" fmla="*/ 20 h 2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9" h="20">
                <a:moveTo>
                  <a:pt x="0" y="2"/>
                </a:moveTo>
                <a:lnTo>
                  <a:pt x="0" y="2"/>
                </a:lnTo>
                <a:lnTo>
                  <a:pt x="0" y="10"/>
                </a:lnTo>
                <a:lnTo>
                  <a:pt x="2" y="15"/>
                </a:lnTo>
                <a:lnTo>
                  <a:pt x="5" y="20"/>
                </a:lnTo>
                <a:lnTo>
                  <a:pt x="7" y="17"/>
                </a:lnTo>
                <a:lnTo>
                  <a:pt x="9" y="14"/>
                </a:lnTo>
                <a:lnTo>
                  <a:pt x="7" y="7"/>
                </a:lnTo>
                <a:lnTo>
                  <a:pt x="5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2" name="Freeform 547"/>
          <p:cNvSpPr>
            <a:spLocks/>
          </p:cNvSpPr>
          <p:nvPr/>
        </p:nvSpPr>
        <p:spPr bwMode="auto">
          <a:xfrm>
            <a:off x="7708900" y="2271713"/>
            <a:ext cx="17463" cy="63500"/>
          </a:xfrm>
          <a:custGeom>
            <a:avLst/>
            <a:gdLst>
              <a:gd name="T0" fmla="*/ 0 w 11"/>
              <a:gd name="T1" fmla="*/ 0 h 40"/>
              <a:gd name="T2" fmla="*/ 0 w 11"/>
              <a:gd name="T3" fmla="*/ 0 h 40"/>
              <a:gd name="T4" fmla="*/ 1588 w 11"/>
              <a:gd name="T5" fmla="*/ 26988 h 40"/>
              <a:gd name="T6" fmla="*/ 9525 w 11"/>
              <a:gd name="T7" fmla="*/ 63500 h 40"/>
              <a:gd name="T8" fmla="*/ 9525 w 11"/>
              <a:gd name="T9" fmla="*/ 63500 h 40"/>
              <a:gd name="T10" fmla="*/ 12700 w 11"/>
              <a:gd name="T11" fmla="*/ 58738 h 40"/>
              <a:gd name="T12" fmla="*/ 15875 w 11"/>
              <a:gd name="T13" fmla="*/ 39688 h 40"/>
              <a:gd name="T14" fmla="*/ 17463 w 11"/>
              <a:gd name="T15" fmla="*/ 30163 h 40"/>
              <a:gd name="T16" fmla="*/ 15875 w 11"/>
              <a:gd name="T17" fmla="*/ 19050 h 40"/>
              <a:gd name="T18" fmla="*/ 9525 w 11"/>
              <a:gd name="T19" fmla="*/ 7938 h 40"/>
              <a:gd name="T20" fmla="*/ 0 w 11"/>
              <a:gd name="T21" fmla="*/ 0 h 40"/>
              <a:gd name="T22" fmla="*/ 0 w 11"/>
              <a:gd name="T23" fmla="*/ 0 h 4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"/>
              <a:gd name="T37" fmla="*/ 0 h 40"/>
              <a:gd name="T38" fmla="*/ 11 w 11"/>
              <a:gd name="T39" fmla="*/ 40 h 4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" h="40">
                <a:moveTo>
                  <a:pt x="0" y="0"/>
                </a:moveTo>
                <a:lnTo>
                  <a:pt x="0" y="0"/>
                </a:lnTo>
                <a:lnTo>
                  <a:pt x="1" y="17"/>
                </a:lnTo>
                <a:lnTo>
                  <a:pt x="6" y="40"/>
                </a:lnTo>
                <a:lnTo>
                  <a:pt x="8" y="37"/>
                </a:lnTo>
                <a:lnTo>
                  <a:pt x="10" y="25"/>
                </a:lnTo>
                <a:lnTo>
                  <a:pt x="11" y="19"/>
                </a:lnTo>
                <a:lnTo>
                  <a:pt x="10" y="12"/>
                </a:lnTo>
                <a:lnTo>
                  <a:pt x="6" y="5"/>
                </a:lnTo>
                <a:lnTo>
                  <a:pt x="0" y="0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3" name="Freeform 548"/>
          <p:cNvSpPr>
            <a:spLocks/>
          </p:cNvSpPr>
          <p:nvPr/>
        </p:nvSpPr>
        <p:spPr bwMode="auto">
          <a:xfrm>
            <a:off x="7724775" y="2163763"/>
            <a:ext cx="4763" cy="50800"/>
          </a:xfrm>
          <a:custGeom>
            <a:avLst/>
            <a:gdLst>
              <a:gd name="T0" fmla="*/ 4763 w 3"/>
              <a:gd name="T1" fmla="*/ 50800 h 32"/>
              <a:gd name="T2" fmla="*/ 4763 w 3"/>
              <a:gd name="T3" fmla="*/ 0 h 32"/>
              <a:gd name="T4" fmla="*/ 4763 w 3"/>
              <a:gd name="T5" fmla="*/ 0 h 32"/>
              <a:gd name="T6" fmla="*/ 0 w 3"/>
              <a:gd name="T7" fmla="*/ 7938 h 32"/>
              <a:gd name="T8" fmla="*/ 0 w 3"/>
              <a:gd name="T9" fmla="*/ 15875 h 32"/>
              <a:gd name="T10" fmla="*/ 0 w 3"/>
              <a:gd name="T11" fmla="*/ 31750 h 32"/>
              <a:gd name="T12" fmla="*/ 1588 w 3"/>
              <a:gd name="T13" fmla="*/ 44450 h 32"/>
              <a:gd name="T14" fmla="*/ 4763 w 3"/>
              <a:gd name="T15" fmla="*/ 50800 h 32"/>
              <a:gd name="T16" fmla="*/ 4763 w 3"/>
              <a:gd name="T17" fmla="*/ 50800 h 3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"/>
              <a:gd name="T28" fmla="*/ 0 h 32"/>
              <a:gd name="T29" fmla="*/ 3 w 3"/>
              <a:gd name="T30" fmla="*/ 32 h 3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" h="32">
                <a:moveTo>
                  <a:pt x="3" y="32"/>
                </a:moveTo>
                <a:lnTo>
                  <a:pt x="3" y="0"/>
                </a:lnTo>
                <a:lnTo>
                  <a:pt x="0" y="5"/>
                </a:lnTo>
                <a:lnTo>
                  <a:pt x="0" y="10"/>
                </a:lnTo>
                <a:lnTo>
                  <a:pt x="0" y="20"/>
                </a:lnTo>
                <a:lnTo>
                  <a:pt x="1" y="28"/>
                </a:lnTo>
                <a:lnTo>
                  <a:pt x="3" y="32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4" name="Freeform 549"/>
          <p:cNvSpPr>
            <a:spLocks/>
          </p:cNvSpPr>
          <p:nvPr/>
        </p:nvSpPr>
        <p:spPr bwMode="auto">
          <a:xfrm>
            <a:off x="7726363" y="2095500"/>
            <a:ext cx="3175" cy="39688"/>
          </a:xfrm>
          <a:custGeom>
            <a:avLst/>
            <a:gdLst>
              <a:gd name="T0" fmla="*/ 3175 w 2"/>
              <a:gd name="T1" fmla="*/ 39688 h 25"/>
              <a:gd name="T2" fmla="*/ 3175 w 2"/>
              <a:gd name="T3" fmla="*/ 0 h 25"/>
              <a:gd name="T4" fmla="*/ 3175 w 2"/>
              <a:gd name="T5" fmla="*/ 0 h 25"/>
              <a:gd name="T6" fmla="*/ 0 w 2"/>
              <a:gd name="T7" fmla="*/ 3175 h 25"/>
              <a:gd name="T8" fmla="*/ 0 w 2"/>
              <a:gd name="T9" fmla="*/ 7938 h 25"/>
              <a:gd name="T10" fmla="*/ 0 w 2"/>
              <a:gd name="T11" fmla="*/ 20638 h 25"/>
              <a:gd name="T12" fmla="*/ 3175 w 2"/>
              <a:gd name="T13" fmla="*/ 39688 h 25"/>
              <a:gd name="T14" fmla="*/ 3175 w 2"/>
              <a:gd name="T15" fmla="*/ 39688 h 2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"/>
              <a:gd name="T25" fmla="*/ 0 h 25"/>
              <a:gd name="T26" fmla="*/ 2 w 2"/>
              <a:gd name="T27" fmla="*/ 25 h 2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" h="25">
                <a:moveTo>
                  <a:pt x="2" y="25"/>
                </a:moveTo>
                <a:lnTo>
                  <a:pt x="2" y="0"/>
                </a:lnTo>
                <a:lnTo>
                  <a:pt x="0" y="2"/>
                </a:lnTo>
                <a:lnTo>
                  <a:pt x="0" y="5"/>
                </a:lnTo>
                <a:lnTo>
                  <a:pt x="0" y="13"/>
                </a:lnTo>
                <a:lnTo>
                  <a:pt x="2" y="25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5" name="Freeform 550"/>
          <p:cNvSpPr>
            <a:spLocks/>
          </p:cNvSpPr>
          <p:nvPr/>
        </p:nvSpPr>
        <p:spPr bwMode="auto">
          <a:xfrm>
            <a:off x="7726363" y="2227263"/>
            <a:ext cx="3175" cy="23812"/>
          </a:xfrm>
          <a:custGeom>
            <a:avLst/>
            <a:gdLst>
              <a:gd name="T0" fmla="*/ 3175 w 2"/>
              <a:gd name="T1" fmla="*/ 0 h 15"/>
              <a:gd name="T2" fmla="*/ 3175 w 2"/>
              <a:gd name="T3" fmla="*/ 0 h 15"/>
              <a:gd name="T4" fmla="*/ 0 w 2"/>
              <a:gd name="T5" fmla="*/ 11112 h 15"/>
              <a:gd name="T6" fmla="*/ 0 w 2"/>
              <a:gd name="T7" fmla="*/ 19050 h 15"/>
              <a:gd name="T8" fmla="*/ 0 w 2"/>
              <a:gd name="T9" fmla="*/ 20637 h 15"/>
              <a:gd name="T10" fmla="*/ 3175 w 2"/>
              <a:gd name="T11" fmla="*/ 23812 h 15"/>
              <a:gd name="T12" fmla="*/ 3175 w 2"/>
              <a:gd name="T13" fmla="*/ 0 h 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"/>
              <a:gd name="T22" fmla="*/ 0 h 15"/>
              <a:gd name="T23" fmla="*/ 2 w 2"/>
              <a:gd name="T24" fmla="*/ 15 h 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" h="15">
                <a:moveTo>
                  <a:pt x="2" y="0"/>
                </a:moveTo>
                <a:lnTo>
                  <a:pt x="2" y="0"/>
                </a:lnTo>
                <a:lnTo>
                  <a:pt x="0" y="7"/>
                </a:lnTo>
                <a:lnTo>
                  <a:pt x="0" y="12"/>
                </a:lnTo>
                <a:lnTo>
                  <a:pt x="0" y="13"/>
                </a:lnTo>
                <a:lnTo>
                  <a:pt x="2" y="15"/>
                </a:lnTo>
                <a:lnTo>
                  <a:pt x="2" y="0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6" name="Freeform 551"/>
          <p:cNvSpPr>
            <a:spLocks/>
          </p:cNvSpPr>
          <p:nvPr/>
        </p:nvSpPr>
        <p:spPr bwMode="auto">
          <a:xfrm>
            <a:off x="7005638" y="2262188"/>
            <a:ext cx="76200" cy="76200"/>
          </a:xfrm>
          <a:custGeom>
            <a:avLst/>
            <a:gdLst>
              <a:gd name="T0" fmla="*/ 76200 w 48"/>
              <a:gd name="T1" fmla="*/ 36513 h 48"/>
              <a:gd name="T2" fmla="*/ 76200 w 48"/>
              <a:gd name="T3" fmla="*/ 36513 h 48"/>
              <a:gd name="T4" fmla="*/ 76200 w 48"/>
              <a:gd name="T5" fmla="*/ 44450 h 48"/>
              <a:gd name="T6" fmla="*/ 74613 w 48"/>
              <a:gd name="T7" fmla="*/ 52388 h 48"/>
              <a:gd name="T8" fmla="*/ 66675 w 48"/>
              <a:gd name="T9" fmla="*/ 65088 h 48"/>
              <a:gd name="T10" fmla="*/ 52388 w 48"/>
              <a:gd name="T11" fmla="*/ 73025 h 48"/>
              <a:gd name="T12" fmla="*/ 44450 w 48"/>
              <a:gd name="T13" fmla="*/ 76200 h 48"/>
              <a:gd name="T14" fmla="*/ 36513 w 48"/>
              <a:gd name="T15" fmla="*/ 76200 h 48"/>
              <a:gd name="T16" fmla="*/ 36513 w 48"/>
              <a:gd name="T17" fmla="*/ 76200 h 48"/>
              <a:gd name="T18" fmla="*/ 28575 w 48"/>
              <a:gd name="T19" fmla="*/ 76200 h 48"/>
              <a:gd name="T20" fmla="*/ 23813 w 48"/>
              <a:gd name="T21" fmla="*/ 73025 h 48"/>
              <a:gd name="T22" fmla="*/ 11113 w 48"/>
              <a:gd name="T23" fmla="*/ 65088 h 48"/>
              <a:gd name="T24" fmla="*/ 3175 w 48"/>
              <a:gd name="T25" fmla="*/ 52388 h 48"/>
              <a:gd name="T26" fmla="*/ 0 w 48"/>
              <a:gd name="T27" fmla="*/ 44450 h 48"/>
              <a:gd name="T28" fmla="*/ 0 w 48"/>
              <a:gd name="T29" fmla="*/ 36513 h 48"/>
              <a:gd name="T30" fmla="*/ 0 w 48"/>
              <a:gd name="T31" fmla="*/ 36513 h 48"/>
              <a:gd name="T32" fmla="*/ 0 w 48"/>
              <a:gd name="T33" fmla="*/ 28575 h 48"/>
              <a:gd name="T34" fmla="*/ 3175 w 48"/>
              <a:gd name="T35" fmla="*/ 20638 h 48"/>
              <a:gd name="T36" fmla="*/ 11113 w 48"/>
              <a:gd name="T37" fmla="*/ 9525 h 48"/>
              <a:gd name="T38" fmla="*/ 23813 w 48"/>
              <a:gd name="T39" fmla="*/ 1588 h 48"/>
              <a:gd name="T40" fmla="*/ 28575 w 48"/>
              <a:gd name="T41" fmla="*/ 0 h 48"/>
              <a:gd name="T42" fmla="*/ 36513 w 48"/>
              <a:gd name="T43" fmla="*/ 0 h 48"/>
              <a:gd name="T44" fmla="*/ 36513 w 48"/>
              <a:gd name="T45" fmla="*/ 0 h 48"/>
              <a:gd name="T46" fmla="*/ 44450 w 48"/>
              <a:gd name="T47" fmla="*/ 0 h 48"/>
              <a:gd name="T48" fmla="*/ 52388 w 48"/>
              <a:gd name="T49" fmla="*/ 1588 h 48"/>
              <a:gd name="T50" fmla="*/ 66675 w 48"/>
              <a:gd name="T51" fmla="*/ 9525 h 48"/>
              <a:gd name="T52" fmla="*/ 74613 w 48"/>
              <a:gd name="T53" fmla="*/ 20638 h 48"/>
              <a:gd name="T54" fmla="*/ 76200 w 48"/>
              <a:gd name="T55" fmla="*/ 28575 h 48"/>
              <a:gd name="T56" fmla="*/ 76200 w 48"/>
              <a:gd name="T57" fmla="*/ 36513 h 48"/>
              <a:gd name="T58" fmla="*/ 76200 w 48"/>
              <a:gd name="T59" fmla="*/ 36513 h 4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8"/>
              <a:gd name="T91" fmla="*/ 0 h 48"/>
              <a:gd name="T92" fmla="*/ 48 w 48"/>
              <a:gd name="T93" fmla="*/ 48 h 48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8" h="48">
                <a:moveTo>
                  <a:pt x="48" y="23"/>
                </a:moveTo>
                <a:lnTo>
                  <a:pt x="48" y="23"/>
                </a:lnTo>
                <a:lnTo>
                  <a:pt x="48" y="28"/>
                </a:lnTo>
                <a:lnTo>
                  <a:pt x="47" y="33"/>
                </a:lnTo>
                <a:lnTo>
                  <a:pt x="42" y="41"/>
                </a:lnTo>
                <a:lnTo>
                  <a:pt x="33" y="46"/>
                </a:lnTo>
                <a:lnTo>
                  <a:pt x="28" y="48"/>
                </a:lnTo>
                <a:lnTo>
                  <a:pt x="23" y="48"/>
                </a:lnTo>
                <a:lnTo>
                  <a:pt x="18" y="48"/>
                </a:lnTo>
                <a:lnTo>
                  <a:pt x="15" y="46"/>
                </a:lnTo>
                <a:lnTo>
                  <a:pt x="7" y="41"/>
                </a:lnTo>
                <a:lnTo>
                  <a:pt x="2" y="33"/>
                </a:lnTo>
                <a:lnTo>
                  <a:pt x="0" y="28"/>
                </a:lnTo>
                <a:lnTo>
                  <a:pt x="0" y="23"/>
                </a:lnTo>
                <a:lnTo>
                  <a:pt x="0" y="18"/>
                </a:lnTo>
                <a:lnTo>
                  <a:pt x="2" y="13"/>
                </a:lnTo>
                <a:lnTo>
                  <a:pt x="7" y="6"/>
                </a:lnTo>
                <a:lnTo>
                  <a:pt x="15" y="1"/>
                </a:lnTo>
                <a:lnTo>
                  <a:pt x="18" y="0"/>
                </a:lnTo>
                <a:lnTo>
                  <a:pt x="23" y="0"/>
                </a:lnTo>
                <a:lnTo>
                  <a:pt x="28" y="0"/>
                </a:lnTo>
                <a:lnTo>
                  <a:pt x="33" y="1"/>
                </a:lnTo>
                <a:lnTo>
                  <a:pt x="42" y="6"/>
                </a:lnTo>
                <a:lnTo>
                  <a:pt x="47" y="13"/>
                </a:lnTo>
                <a:lnTo>
                  <a:pt x="48" y="18"/>
                </a:lnTo>
                <a:lnTo>
                  <a:pt x="48" y="23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97" name="Freeform 552"/>
          <p:cNvSpPr>
            <a:spLocks/>
          </p:cNvSpPr>
          <p:nvPr/>
        </p:nvSpPr>
        <p:spPr bwMode="auto">
          <a:xfrm>
            <a:off x="5588000" y="2222500"/>
            <a:ext cx="79375" cy="76200"/>
          </a:xfrm>
          <a:custGeom>
            <a:avLst/>
            <a:gdLst>
              <a:gd name="T0" fmla="*/ 79375 w 50"/>
              <a:gd name="T1" fmla="*/ 39688 h 48"/>
              <a:gd name="T2" fmla="*/ 79375 w 50"/>
              <a:gd name="T3" fmla="*/ 39688 h 48"/>
              <a:gd name="T4" fmla="*/ 79375 w 50"/>
              <a:gd name="T5" fmla="*/ 44450 h 48"/>
              <a:gd name="T6" fmla="*/ 77788 w 50"/>
              <a:gd name="T7" fmla="*/ 52388 h 48"/>
              <a:gd name="T8" fmla="*/ 69850 w 50"/>
              <a:gd name="T9" fmla="*/ 65088 h 48"/>
              <a:gd name="T10" fmla="*/ 55563 w 50"/>
              <a:gd name="T11" fmla="*/ 73025 h 48"/>
              <a:gd name="T12" fmla="*/ 47625 w 50"/>
              <a:gd name="T13" fmla="*/ 76200 h 48"/>
              <a:gd name="T14" fmla="*/ 39688 w 50"/>
              <a:gd name="T15" fmla="*/ 76200 h 48"/>
              <a:gd name="T16" fmla="*/ 39688 w 50"/>
              <a:gd name="T17" fmla="*/ 76200 h 48"/>
              <a:gd name="T18" fmla="*/ 31750 w 50"/>
              <a:gd name="T19" fmla="*/ 76200 h 48"/>
              <a:gd name="T20" fmla="*/ 23813 w 50"/>
              <a:gd name="T21" fmla="*/ 73025 h 48"/>
              <a:gd name="T22" fmla="*/ 14288 w 50"/>
              <a:gd name="T23" fmla="*/ 65088 h 48"/>
              <a:gd name="T24" fmla="*/ 6350 w 50"/>
              <a:gd name="T25" fmla="*/ 52388 h 48"/>
              <a:gd name="T26" fmla="*/ 3175 w 50"/>
              <a:gd name="T27" fmla="*/ 44450 h 48"/>
              <a:gd name="T28" fmla="*/ 0 w 50"/>
              <a:gd name="T29" fmla="*/ 39688 h 48"/>
              <a:gd name="T30" fmla="*/ 0 w 50"/>
              <a:gd name="T31" fmla="*/ 39688 h 48"/>
              <a:gd name="T32" fmla="*/ 3175 w 50"/>
              <a:gd name="T33" fmla="*/ 31750 h 48"/>
              <a:gd name="T34" fmla="*/ 6350 w 50"/>
              <a:gd name="T35" fmla="*/ 23813 h 48"/>
              <a:gd name="T36" fmla="*/ 14288 w 50"/>
              <a:gd name="T37" fmla="*/ 9525 h 48"/>
              <a:gd name="T38" fmla="*/ 23813 w 50"/>
              <a:gd name="T39" fmla="*/ 1588 h 48"/>
              <a:gd name="T40" fmla="*/ 31750 w 50"/>
              <a:gd name="T41" fmla="*/ 0 h 48"/>
              <a:gd name="T42" fmla="*/ 39688 w 50"/>
              <a:gd name="T43" fmla="*/ 0 h 48"/>
              <a:gd name="T44" fmla="*/ 39688 w 50"/>
              <a:gd name="T45" fmla="*/ 0 h 48"/>
              <a:gd name="T46" fmla="*/ 47625 w 50"/>
              <a:gd name="T47" fmla="*/ 0 h 48"/>
              <a:gd name="T48" fmla="*/ 55563 w 50"/>
              <a:gd name="T49" fmla="*/ 1588 h 48"/>
              <a:gd name="T50" fmla="*/ 69850 w 50"/>
              <a:gd name="T51" fmla="*/ 9525 h 48"/>
              <a:gd name="T52" fmla="*/ 77788 w 50"/>
              <a:gd name="T53" fmla="*/ 23813 h 48"/>
              <a:gd name="T54" fmla="*/ 79375 w 50"/>
              <a:gd name="T55" fmla="*/ 31750 h 48"/>
              <a:gd name="T56" fmla="*/ 79375 w 50"/>
              <a:gd name="T57" fmla="*/ 39688 h 48"/>
              <a:gd name="T58" fmla="*/ 79375 w 50"/>
              <a:gd name="T59" fmla="*/ 39688 h 48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50"/>
              <a:gd name="T91" fmla="*/ 0 h 48"/>
              <a:gd name="T92" fmla="*/ 50 w 50"/>
              <a:gd name="T93" fmla="*/ 48 h 48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50" h="48">
                <a:moveTo>
                  <a:pt x="50" y="25"/>
                </a:moveTo>
                <a:lnTo>
                  <a:pt x="50" y="25"/>
                </a:lnTo>
                <a:lnTo>
                  <a:pt x="50" y="28"/>
                </a:lnTo>
                <a:lnTo>
                  <a:pt x="49" y="33"/>
                </a:lnTo>
                <a:lnTo>
                  <a:pt x="44" y="41"/>
                </a:lnTo>
                <a:lnTo>
                  <a:pt x="35" y="46"/>
                </a:lnTo>
                <a:lnTo>
                  <a:pt x="30" y="48"/>
                </a:lnTo>
                <a:lnTo>
                  <a:pt x="25" y="48"/>
                </a:lnTo>
                <a:lnTo>
                  <a:pt x="20" y="48"/>
                </a:lnTo>
                <a:lnTo>
                  <a:pt x="15" y="46"/>
                </a:lnTo>
                <a:lnTo>
                  <a:pt x="9" y="41"/>
                </a:lnTo>
                <a:lnTo>
                  <a:pt x="4" y="33"/>
                </a:lnTo>
                <a:lnTo>
                  <a:pt x="2" y="28"/>
                </a:lnTo>
                <a:lnTo>
                  <a:pt x="0" y="25"/>
                </a:lnTo>
                <a:lnTo>
                  <a:pt x="2" y="20"/>
                </a:lnTo>
                <a:lnTo>
                  <a:pt x="4" y="15"/>
                </a:lnTo>
                <a:lnTo>
                  <a:pt x="9" y="6"/>
                </a:lnTo>
                <a:lnTo>
                  <a:pt x="15" y="1"/>
                </a:lnTo>
                <a:lnTo>
                  <a:pt x="20" y="0"/>
                </a:lnTo>
                <a:lnTo>
                  <a:pt x="25" y="0"/>
                </a:lnTo>
                <a:lnTo>
                  <a:pt x="30" y="0"/>
                </a:lnTo>
                <a:lnTo>
                  <a:pt x="35" y="1"/>
                </a:lnTo>
                <a:lnTo>
                  <a:pt x="44" y="6"/>
                </a:lnTo>
                <a:lnTo>
                  <a:pt x="49" y="15"/>
                </a:lnTo>
                <a:lnTo>
                  <a:pt x="50" y="20"/>
                </a:lnTo>
                <a:lnTo>
                  <a:pt x="50" y="25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98" name="Freeform 553"/>
          <p:cNvSpPr>
            <a:spLocks/>
          </p:cNvSpPr>
          <p:nvPr/>
        </p:nvSpPr>
        <p:spPr bwMode="auto">
          <a:xfrm>
            <a:off x="6746875" y="2616200"/>
            <a:ext cx="103188" cy="106363"/>
          </a:xfrm>
          <a:custGeom>
            <a:avLst/>
            <a:gdLst>
              <a:gd name="T0" fmla="*/ 103188 w 65"/>
              <a:gd name="T1" fmla="*/ 52388 h 67"/>
              <a:gd name="T2" fmla="*/ 103188 w 65"/>
              <a:gd name="T3" fmla="*/ 52388 h 67"/>
              <a:gd name="T4" fmla="*/ 103188 w 65"/>
              <a:gd name="T5" fmla="*/ 63500 h 67"/>
              <a:gd name="T6" fmla="*/ 100013 w 65"/>
              <a:gd name="T7" fmla="*/ 74613 h 67"/>
              <a:gd name="T8" fmla="*/ 95250 w 65"/>
              <a:gd name="T9" fmla="*/ 82550 h 67"/>
              <a:gd name="T10" fmla="*/ 87313 w 65"/>
              <a:gd name="T11" fmla="*/ 90488 h 67"/>
              <a:gd name="T12" fmla="*/ 79375 w 65"/>
              <a:gd name="T13" fmla="*/ 95250 h 67"/>
              <a:gd name="T14" fmla="*/ 71438 w 65"/>
              <a:gd name="T15" fmla="*/ 100013 h 67"/>
              <a:gd name="T16" fmla="*/ 60325 w 65"/>
              <a:gd name="T17" fmla="*/ 103188 h 67"/>
              <a:gd name="T18" fmla="*/ 49213 w 65"/>
              <a:gd name="T19" fmla="*/ 106363 h 67"/>
              <a:gd name="T20" fmla="*/ 49213 w 65"/>
              <a:gd name="T21" fmla="*/ 106363 h 67"/>
              <a:gd name="T22" fmla="*/ 39688 w 65"/>
              <a:gd name="T23" fmla="*/ 103188 h 67"/>
              <a:gd name="T24" fmla="*/ 31750 w 65"/>
              <a:gd name="T25" fmla="*/ 100013 h 67"/>
              <a:gd name="T26" fmla="*/ 20638 w 65"/>
              <a:gd name="T27" fmla="*/ 95250 h 67"/>
              <a:gd name="T28" fmla="*/ 15875 w 65"/>
              <a:gd name="T29" fmla="*/ 90488 h 67"/>
              <a:gd name="T30" fmla="*/ 7938 w 65"/>
              <a:gd name="T31" fmla="*/ 82550 h 67"/>
              <a:gd name="T32" fmla="*/ 1588 w 65"/>
              <a:gd name="T33" fmla="*/ 74613 h 67"/>
              <a:gd name="T34" fmla="*/ 0 w 65"/>
              <a:gd name="T35" fmla="*/ 63500 h 67"/>
              <a:gd name="T36" fmla="*/ 0 w 65"/>
              <a:gd name="T37" fmla="*/ 52388 h 67"/>
              <a:gd name="T38" fmla="*/ 0 w 65"/>
              <a:gd name="T39" fmla="*/ 52388 h 67"/>
              <a:gd name="T40" fmla="*/ 0 w 65"/>
              <a:gd name="T41" fmla="*/ 42863 h 67"/>
              <a:gd name="T42" fmla="*/ 1588 w 65"/>
              <a:gd name="T43" fmla="*/ 31750 h 67"/>
              <a:gd name="T44" fmla="*/ 7938 w 65"/>
              <a:gd name="T45" fmla="*/ 23813 h 67"/>
              <a:gd name="T46" fmla="*/ 15875 w 65"/>
              <a:gd name="T47" fmla="*/ 15875 h 67"/>
              <a:gd name="T48" fmla="*/ 20638 w 65"/>
              <a:gd name="T49" fmla="*/ 11113 h 67"/>
              <a:gd name="T50" fmla="*/ 31750 w 65"/>
              <a:gd name="T51" fmla="*/ 4763 h 67"/>
              <a:gd name="T52" fmla="*/ 39688 w 65"/>
              <a:gd name="T53" fmla="*/ 3175 h 67"/>
              <a:gd name="T54" fmla="*/ 49213 w 65"/>
              <a:gd name="T55" fmla="*/ 0 h 67"/>
              <a:gd name="T56" fmla="*/ 49213 w 65"/>
              <a:gd name="T57" fmla="*/ 0 h 67"/>
              <a:gd name="T58" fmla="*/ 60325 w 65"/>
              <a:gd name="T59" fmla="*/ 3175 h 67"/>
              <a:gd name="T60" fmla="*/ 71438 w 65"/>
              <a:gd name="T61" fmla="*/ 4763 h 67"/>
              <a:gd name="T62" fmla="*/ 79375 w 65"/>
              <a:gd name="T63" fmla="*/ 11113 h 67"/>
              <a:gd name="T64" fmla="*/ 87313 w 65"/>
              <a:gd name="T65" fmla="*/ 15875 h 67"/>
              <a:gd name="T66" fmla="*/ 95250 w 65"/>
              <a:gd name="T67" fmla="*/ 23813 h 67"/>
              <a:gd name="T68" fmla="*/ 100013 w 65"/>
              <a:gd name="T69" fmla="*/ 31750 h 67"/>
              <a:gd name="T70" fmla="*/ 103188 w 65"/>
              <a:gd name="T71" fmla="*/ 42863 h 67"/>
              <a:gd name="T72" fmla="*/ 103188 w 65"/>
              <a:gd name="T73" fmla="*/ 52388 h 67"/>
              <a:gd name="T74" fmla="*/ 103188 w 65"/>
              <a:gd name="T75" fmla="*/ 52388 h 6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5"/>
              <a:gd name="T115" fmla="*/ 0 h 67"/>
              <a:gd name="T116" fmla="*/ 65 w 65"/>
              <a:gd name="T117" fmla="*/ 67 h 6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5" h="67">
                <a:moveTo>
                  <a:pt x="65" y="33"/>
                </a:moveTo>
                <a:lnTo>
                  <a:pt x="65" y="33"/>
                </a:lnTo>
                <a:lnTo>
                  <a:pt x="65" y="40"/>
                </a:lnTo>
                <a:lnTo>
                  <a:pt x="63" y="47"/>
                </a:lnTo>
                <a:lnTo>
                  <a:pt x="60" y="52"/>
                </a:lnTo>
                <a:lnTo>
                  <a:pt x="55" y="57"/>
                </a:lnTo>
                <a:lnTo>
                  <a:pt x="50" y="60"/>
                </a:lnTo>
                <a:lnTo>
                  <a:pt x="45" y="63"/>
                </a:lnTo>
                <a:lnTo>
                  <a:pt x="38" y="65"/>
                </a:lnTo>
                <a:lnTo>
                  <a:pt x="31" y="67"/>
                </a:lnTo>
                <a:lnTo>
                  <a:pt x="25" y="65"/>
                </a:lnTo>
                <a:lnTo>
                  <a:pt x="20" y="63"/>
                </a:lnTo>
                <a:lnTo>
                  <a:pt x="13" y="60"/>
                </a:lnTo>
                <a:lnTo>
                  <a:pt x="10" y="57"/>
                </a:lnTo>
                <a:lnTo>
                  <a:pt x="5" y="52"/>
                </a:lnTo>
                <a:lnTo>
                  <a:pt x="1" y="47"/>
                </a:lnTo>
                <a:lnTo>
                  <a:pt x="0" y="40"/>
                </a:lnTo>
                <a:lnTo>
                  <a:pt x="0" y="33"/>
                </a:lnTo>
                <a:lnTo>
                  <a:pt x="0" y="27"/>
                </a:lnTo>
                <a:lnTo>
                  <a:pt x="1" y="20"/>
                </a:lnTo>
                <a:lnTo>
                  <a:pt x="5" y="15"/>
                </a:lnTo>
                <a:lnTo>
                  <a:pt x="10" y="10"/>
                </a:lnTo>
                <a:lnTo>
                  <a:pt x="13" y="7"/>
                </a:lnTo>
                <a:lnTo>
                  <a:pt x="20" y="3"/>
                </a:lnTo>
                <a:lnTo>
                  <a:pt x="25" y="2"/>
                </a:lnTo>
                <a:lnTo>
                  <a:pt x="31" y="0"/>
                </a:lnTo>
                <a:lnTo>
                  <a:pt x="38" y="2"/>
                </a:lnTo>
                <a:lnTo>
                  <a:pt x="45" y="3"/>
                </a:lnTo>
                <a:lnTo>
                  <a:pt x="50" y="7"/>
                </a:lnTo>
                <a:lnTo>
                  <a:pt x="55" y="10"/>
                </a:lnTo>
                <a:lnTo>
                  <a:pt x="60" y="15"/>
                </a:lnTo>
                <a:lnTo>
                  <a:pt x="63" y="20"/>
                </a:lnTo>
                <a:lnTo>
                  <a:pt x="65" y="27"/>
                </a:lnTo>
                <a:lnTo>
                  <a:pt x="65" y="33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99" name="Freeform 554"/>
          <p:cNvSpPr>
            <a:spLocks/>
          </p:cNvSpPr>
          <p:nvPr/>
        </p:nvSpPr>
        <p:spPr bwMode="auto">
          <a:xfrm>
            <a:off x="6862763" y="2597150"/>
            <a:ext cx="107950" cy="109538"/>
          </a:xfrm>
          <a:custGeom>
            <a:avLst/>
            <a:gdLst>
              <a:gd name="T0" fmla="*/ 107950 w 68"/>
              <a:gd name="T1" fmla="*/ 53975 h 69"/>
              <a:gd name="T2" fmla="*/ 107950 w 68"/>
              <a:gd name="T3" fmla="*/ 53975 h 69"/>
              <a:gd name="T4" fmla="*/ 106363 w 68"/>
              <a:gd name="T5" fmla="*/ 63500 h 69"/>
              <a:gd name="T6" fmla="*/ 103188 w 68"/>
              <a:gd name="T7" fmla="*/ 74613 h 69"/>
              <a:gd name="T8" fmla="*/ 98425 w 68"/>
              <a:gd name="T9" fmla="*/ 85725 h 69"/>
              <a:gd name="T10" fmla="*/ 92075 w 68"/>
              <a:gd name="T11" fmla="*/ 93663 h 69"/>
              <a:gd name="T12" fmla="*/ 84138 w 68"/>
              <a:gd name="T13" fmla="*/ 98425 h 69"/>
              <a:gd name="T14" fmla="*/ 74613 w 68"/>
              <a:gd name="T15" fmla="*/ 103188 h 69"/>
              <a:gd name="T16" fmla="*/ 66675 w 68"/>
              <a:gd name="T17" fmla="*/ 106363 h 69"/>
              <a:gd name="T18" fmla="*/ 55563 w 68"/>
              <a:gd name="T19" fmla="*/ 109538 h 69"/>
              <a:gd name="T20" fmla="*/ 55563 w 68"/>
              <a:gd name="T21" fmla="*/ 109538 h 69"/>
              <a:gd name="T22" fmla="*/ 42863 w 68"/>
              <a:gd name="T23" fmla="*/ 106363 h 69"/>
              <a:gd name="T24" fmla="*/ 34925 w 68"/>
              <a:gd name="T25" fmla="*/ 103188 h 69"/>
              <a:gd name="T26" fmla="*/ 23813 w 68"/>
              <a:gd name="T27" fmla="*/ 98425 h 69"/>
              <a:gd name="T28" fmla="*/ 15875 w 68"/>
              <a:gd name="T29" fmla="*/ 93663 h 69"/>
              <a:gd name="T30" fmla="*/ 11113 w 68"/>
              <a:gd name="T31" fmla="*/ 85725 h 69"/>
              <a:gd name="T32" fmla="*/ 4763 w 68"/>
              <a:gd name="T33" fmla="*/ 74613 h 69"/>
              <a:gd name="T34" fmla="*/ 3175 w 68"/>
              <a:gd name="T35" fmla="*/ 63500 h 69"/>
              <a:gd name="T36" fmla="*/ 0 w 68"/>
              <a:gd name="T37" fmla="*/ 53975 h 69"/>
              <a:gd name="T38" fmla="*/ 0 w 68"/>
              <a:gd name="T39" fmla="*/ 53975 h 69"/>
              <a:gd name="T40" fmla="*/ 3175 w 68"/>
              <a:gd name="T41" fmla="*/ 42863 h 69"/>
              <a:gd name="T42" fmla="*/ 4763 w 68"/>
              <a:gd name="T43" fmla="*/ 34925 h 69"/>
              <a:gd name="T44" fmla="*/ 11113 w 68"/>
              <a:gd name="T45" fmla="*/ 23813 h 69"/>
              <a:gd name="T46" fmla="*/ 15875 w 68"/>
              <a:gd name="T47" fmla="*/ 15875 h 69"/>
              <a:gd name="T48" fmla="*/ 23813 w 68"/>
              <a:gd name="T49" fmla="*/ 11113 h 69"/>
              <a:gd name="T50" fmla="*/ 34925 w 68"/>
              <a:gd name="T51" fmla="*/ 6350 h 69"/>
              <a:gd name="T52" fmla="*/ 42863 w 68"/>
              <a:gd name="T53" fmla="*/ 3175 h 69"/>
              <a:gd name="T54" fmla="*/ 55563 w 68"/>
              <a:gd name="T55" fmla="*/ 0 h 69"/>
              <a:gd name="T56" fmla="*/ 55563 w 68"/>
              <a:gd name="T57" fmla="*/ 0 h 69"/>
              <a:gd name="T58" fmla="*/ 66675 w 68"/>
              <a:gd name="T59" fmla="*/ 3175 h 69"/>
              <a:gd name="T60" fmla="*/ 74613 w 68"/>
              <a:gd name="T61" fmla="*/ 6350 h 69"/>
              <a:gd name="T62" fmla="*/ 84138 w 68"/>
              <a:gd name="T63" fmla="*/ 11113 h 69"/>
              <a:gd name="T64" fmla="*/ 92075 w 68"/>
              <a:gd name="T65" fmla="*/ 15875 h 69"/>
              <a:gd name="T66" fmla="*/ 98425 w 68"/>
              <a:gd name="T67" fmla="*/ 23813 h 69"/>
              <a:gd name="T68" fmla="*/ 103188 w 68"/>
              <a:gd name="T69" fmla="*/ 34925 h 69"/>
              <a:gd name="T70" fmla="*/ 106363 w 68"/>
              <a:gd name="T71" fmla="*/ 42863 h 69"/>
              <a:gd name="T72" fmla="*/ 107950 w 68"/>
              <a:gd name="T73" fmla="*/ 53975 h 69"/>
              <a:gd name="T74" fmla="*/ 107950 w 68"/>
              <a:gd name="T75" fmla="*/ 53975 h 6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8"/>
              <a:gd name="T115" fmla="*/ 0 h 69"/>
              <a:gd name="T116" fmla="*/ 68 w 68"/>
              <a:gd name="T117" fmla="*/ 69 h 6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8" h="69">
                <a:moveTo>
                  <a:pt x="68" y="34"/>
                </a:moveTo>
                <a:lnTo>
                  <a:pt x="68" y="34"/>
                </a:lnTo>
                <a:lnTo>
                  <a:pt x="67" y="40"/>
                </a:lnTo>
                <a:lnTo>
                  <a:pt x="65" y="47"/>
                </a:lnTo>
                <a:lnTo>
                  <a:pt x="62" y="54"/>
                </a:lnTo>
                <a:lnTo>
                  <a:pt x="58" y="59"/>
                </a:lnTo>
                <a:lnTo>
                  <a:pt x="53" y="62"/>
                </a:lnTo>
                <a:lnTo>
                  <a:pt x="47" y="65"/>
                </a:lnTo>
                <a:lnTo>
                  <a:pt x="42" y="67"/>
                </a:lnTo>
                <a:lnTo>
                  <a:pt x="35" y="69"/>
                </a:lnTo>
                <a:lnTo>
                  <a:pt x="27" y="67"/>
                </a:lnTo>
                <a:lnTo>
                  <a:pt x="22" y="65"/>
                </a:lnTo>
                <a:lnTo>
                  <a:pt x="15" y="62"/>
                </a:lnTo>
                <a:lnTo>
                  <a:pt x="10" y="59"/>
                </a:lnTo>
                <a:lnTo>
                  <a:pt x="7" y="54"/>
                </a:lnTo>
                <a:lnTo>
                  <a:pt x="3" y="47"/>
                </a:lnTo>
                <a:lnTo>
                  <a:pt x="2" y="40"/>
                </a:lnTo>
                <a:lnTo>
                  <a:pt x="0" y="34"/>
                </a:lnTo>
                <a:lnTo>
                  <a:pt x="2" y="27"/>
                </a:lnTo>
                <a:lnTo>
                  <a:pt x="3" y="22"/>
                </a:lnTo>
                <a:lnTo>
                  <a:pt x="7" y="15"/>
                </a:lnTo>
                <a:lnTo>
                  <a:pt x="10" y="10"/>
                </a:lnTo>
                <a:lnTo>
                  <a:pt x="15" y="7"/>
                </a:lnTo>
                <a:lnTo>
                  <a:pt x="22" y="4"/>
                </a:lnTo>
                <a:lnTo>
                  <a:pt x="27" y="2"/>
                </a:lnTo>
                <a:lnTo>
                  <a:pt x="35" y="0"/>
                </a:lnTo>
                <a:lnTo>
                  <a:pt x="42" y="2"/>
                </a:lnTo>
                <a:lnTo>
                  <a:pt x="47" y="4"/>
                </a:lnTo>
                <a:lnTo>
                  <a:pt x="53" y="7"/>
                </a:lnTo>
                <a:lnTo>
                  <a:pt x="58" y="10"/>
                </a:lnTo>
                <a:lnTo>
                  <a:pt x="62" y="15"/>
                </a:lnTo>
                <a:lnTo>
                  <a:pt x="65" y="22"/>
                </a:lnTo>
                <a:lnTo>
                  <a:pt x="67" y="27"/>
                </a:lnTo>
                <a:lnTo>
                  <a:pt x="68" y="34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0" name="Freeform 555"/>
          <p:cNvSpPr>
            <a:spLocks/>
          </p:cNvSpPr>
          <p:nvPr/>
        </p:nvSpPr>
        <p:spPr bwMode="auto">
          <a:xfrm>
            <a:off x="6986588" y="2581275"/>
            <a:ext cx="101600" cy="101600"/>
          </a:xfrm>
          <a:custGeom>
            <a:avLst/>
            <a:gdLst>
              <a:gd name="T0" fmla="*/ 101600 w 64"/>
              <a:gd name="T1" fmla="*/ 50800 h 64"/>
              <a:gd name="T2" fmla="*/ 101600 w 64"/>
              <a:gd name="T3" fmla="*/ 50800 h 64"/>
              <a:gd name="T4" fmla="*/ 101600 w 64"/>
              <a:gd name="T5" fmla="*/ 61913 h 64"/>
              <a:gd name="T6" fmla="*/ 98425 w 64"/>
              <a:gd name="T7" fmla="*/ 69850 h 64"/>
              <a:gd name="T8" fmla="*/ 93663 w 64"/>
              <a:gd name="T9" fmla="*/ 79375 h 64"/>
              <a:gd name="T10" fmla="*/ 85725 w 64"/>
              <a:gd name="T11" fmla="*/ 85725 h 64"/>
              <a:gd name="T12" fmla="*/ 79375 w 64"/>
              <a:gd name="T13" fmla="*/ 93663 h 64"/>
              <a:gd name="T14" fmla="*/ 69850 w 64"/>
              <a:gd name="T15" fmla="*/ 95250 h 64"/>
              <a:gd name="T16" fmla="*/ 61913 w 64"/>
              <a:gd name="T17" fmla="*/ 101600 h 64"/>
              <a:gd name="T18" fmla="*/ 50800 w 64"/>
              <a:gd name="T19" fmla="*/ 101600 h 64"/>
              <a:gd name="T20" fmla="*/ 50800 w 64"/>
              <a:gd name="T21" fmla="*/ 101600 h 64"/>
              <a:gd name="T22" fmla="*/ 39688 w 64"/>
              <a:gd name="T23" fmla="*/ 101600 h 64"/>
              <a:gd name="T24" fmla="*/ 31750 w 64"/>
              <a:gd name="T25" fmla="*/ 95250 h 64"/>
              <a:gd name="T26" fmla="*/ 22225 w 64"/>
              <a:gd name="T27" fmla="*/ 93663 h 64"/>
              <a:gd name="T28" fmla="*/ 15875 w 64"/>
              <a:gd name="T29" fmla="*/ 85725 h 64"/>
              <a:gd name="T30" fmla="*/ 7938 w 64"/>
              <a:gd name="T31" fmla="*/ 79375 h 64"/>
              <a:gd name="T32" fmla="*/ 3175 w 64"/>
              <a:gd name="T33" fmla="*/ 69850 h 64"/>
              <a:gd name="T34" fmla="*/ 0 w 64"/>
              <a:gd name="T35" fmla="*/ 61913 h 64"/>
              <a:gd name="T36" fmla="*/ 0 w 64"/>
              <a:gd name="T37" fmla="*/ 50800 h 64"/>
              <a:gd name="T38" fmla="*/ 0 w 64"/>
              <a:gd name="T39" fmla="*/ 50800 h 64"/>
              <a:gd name="T40" fmla="*/ 0 w 64"/>
              <a:gd name="T41" fmla="*/ 39688 h 64"/>
              <a:gd name="T42" fmla="*/ 3175 w 64"/>
              <a:gd name="T43" fmla="*/ 31750 h 64"/>
              <a:gd name="T44" fmla="*/ 7938 w 64"/>
              <a:gd name="T45" fmla="*/ 22225 h 64"/>
              <a:gd name="T46" fmla="*/ 15875 w 64"/>
              <a:gd name="T47" fmla="*/ 14288 h 64"/>
              <a:gd name="T48" fmla="*/ 22225 w 64"/>
              <a:gd name="T49" fmla="*/ 7938 h 64"/>
              <a:gd name="T50" fmla="*/ 31750 w 64"/>
              <a:gd name="T51" fmla="*/ 3175 h 64"/>
              <a:gd name="T52" fmla="*/ 39688 w 64"/>
              <a:gd name="T53" fmla="*/ 0 h 64"/>
              <a:gd name="T54" fmla="*/ 50800 w 64"/>
              <a:gd name="T55" fmla="*/ 0 h 64"/>
              <a:gd name="T56" fmla="*/ 50800 w 64"/>
              <a:gd name="T57" fmla="*/ 0 h 64"/>
              <a:gd name="T58" fmla="*/ 61913 w 64"/>
              <a:gd name="T59" fmla="*/ 0 h 64"/>
              <a:gd name="T60" fmla="*/ 69850 w 64"/>
              <a:gd name="T61" fmla="*/ 3175 h 64"/>
              <a:gd name="T62" fmla="*/ 79375 w 64"/>
              <a:gd name="T63" fmla="*/ 7938 h 64"/>
              <a:gd name="T64" fmla="*/ 85725 w 64"/>
              <a:gd name="T65" fmla="*/ 14288 h 64"/>
              <a:gd name="T66" fmla="*/ 93663 w 64"/>
              <a:gd name="T67" fmla="*/ 22225 h 64"/>
              <a:gd name="T68" fmla="*/ 98425 w 64"/>
              <a:gd name="T69" fmla="*/ 31750 h 64"/>
              <a:gd name="T70" fmla="*/ 101600 w 64"/>
              <a:gd name="T71" fmla="*/ 39688 h 64"/>
              <a:gd name="T72" fmla="*/ 101600 w 64"/>
              <a:gd name="T73" fmla="*/ 50800 h 64"/>
              <a:gd name="T74" fmla="*/ 101600 w 64"/>
              <a:gd name="T75" fmla="*/ 50800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64"/>
              <a:gd name="T115" fmla="*/ 0 h 64"/>
              <a:gd name="T116" fmla="*/ 64 w 64"/>
              <a:gd name="T117" fmla="*/ 64 h 6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64" h="64">
                <a:moveTo>
                  <a:pt x="64" y="32"/>
                </a:moveTo>
                <a:lnTo>
                  <a:pt x="64" y="32"/>
                </a:lnTo>
                <a:lnTo>
                  <a:pt x="64" y="39"/>
                </a:lnTo>
                <a:lnTo>
                  <a:pt x="62" y="44"/>
                </a:lnTo>
                <a:lnTo>
                  <a:pt x="59" y="50"/>
                </a:lnTo>
                <a:lnTo>
                  <a:pt x="54" y="54"/>
                </a:lnTo>
                <a:lnTo>
                  <a:pt x="50" y="59"/>
                </a:lnTo>
                <a:lnTo>
                  <a:pt x="44" y="60"/>
                </a:lnTo>
                <a:lnTo>
                  <a:pt x="39" y="64"/>
                </a:lnTo>
                <a:lnTo>
                  <a:pt x="32" y="64"/>
                </a:lnTo>
                <a:lnTo>
                  <a:pt x="25" y="64"/>
                </a:lnTo>
                <a:lnTo>
                  <a:pt x="20" y="60"/>
                </a:lnTo>
                <a:lnTo>
                  <a:pt x="14" y="59"/>
                </a:lnTo>
                <a:lnTo>
                  <a:pt x="10" y="54"/>
                </a:lnTo>
                <a:lnTo>
                  <a:pt x="5" y="50"/>
                </a:lnTo>
                <a:lnTo>
                  <a:pt x="2" y="44"/>
                </a:lnTo>
                <a:lnTo>
                  <a:pt x="0" y="39"/>
                </a:lnTo>
                <a:lnTo>
                  <a:pt x="0" y="32"/>
                </a:lnTo>
                <a:lnTo>
                  <a:pt x="0" y="25"/>
                </a:lnTo>
                <a:lnTo>
                  <a:pt x="2" y="20"/>
                </a:lnTo>
                <a:lnTo>
                  <a:pt x="5" y="14"/>
                </a:lnTo>
                <a:lnTo>
                  <a:pt x="10" y="9"/>
                </a:lnTo>
                <a:lnTo>
                  <a:pt x="14" y="5"/>
                </a:lnTo>
                <a:lnTo>
                  <a:pt x="20" y="2"/>
                </a:lnTo>
                <a:lnTo>
                  <a:pt x="25" y="0"/>
                </a:lnTo>
                <a:lnTo>
                  <a:pt x="32" y="0"/>
                </a:lnTo>
                <a:lnTo>
                  <a:pt x="39" y="0"/>
                </a:lnTo>
                <a:lnTo>
                  <a:pt x="44" y="2"/>
                </a:lnTo>
                <a:lnTo>
                  <a:pt x="50" y="5"/>
                </a:lnTo>
                <a:lnTo>
                  <a:pt x="54" y="9"/>
                </a:lnTo>
                <a:lnTo>
                  <a:pt x="59" y="14"/>
                </a:lnTo>
                <a:lnTo>
                  <a:pt x="62" y="20"/>
                </a:lnTo>
                <a:lnTo>
                  <a:pt x="64" y="25"/>
                </a:lnTo>
                <a:lnTo>
                  <a:pt x="64" y="32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1" name="Freeform 556"/>
          <p:cNvSpPr>
            <a:spLocks/>
          </p:cNvSpPr>
          <p:nvPr/>
        </p:nvSpPr>
        <p:spPr bwMode="auto">
          <a:xfrm>
            <a:off x="5435600" y="2555875"/>
            <a:ext cx="87313" cy="84138"/>
          </a:xfrm>
          <a:custGeom>
            <a:avLst/>
            <a:gdLst>
              <a:gd name="T0" fmla="*/ 76200 w 55"/>
              <a:gd name="T1" fmla="*/ 71438 h 53"/>
              <a:gd name="T2" fmla="*/ 76200 w 55"/>
              <a:gd name="T3" fmla="*/ 71438 h 53"/>
              <a:gd name="T4" fmla="*/ 71438 w 55"/>
              <a:gd name="T5" fmla="*/ 76200 h 53"/>
              <a:gd name="T6" fmla="*/ 63500 w 55"/>
              <a:gd name="T7" fmla="*/ 80963 h 53"/>
              <a:gd name="T8" fmla="*/ 55563 w 55"/>
              <a:gd name="T9" fmla="*/ 84138 h 53"/>
              <a:gd name="T10" fmla="*/ 47625 w 55"/>
              <a:gd name="T11" fmla="*/ 84138 h 53"/>
              <a:gd name="T12" fmla="*/ 39688 w 55"/>
              <a:gd name="T13" fmla="*/ 84138 h 53"/>
              <a:gd name="T14" fmla="*/ 31750 w 55"/>
              <a:gd name="T15" fmla="*/ 84138 h 53"/>
              <a:gd name="T16" fmla="*/ 23813 w 55"/>
              <a:gd name="T17" fmla="*/ 79375 h 53"/>
              <a:gd name="T18" fmla="*/ 15875 w 55"/>
              <a:gd name="T19" fmla="*/ 76200 h 53"/>
              <a:gd name="T20" fmla="*/ 15875 w 55"/>
              <a:gd name="T21" fmla="*/ 76200 h 53"/>
              <a:gd name="T22" fmla="*/ 9525 w 55"/>
              <a:gd name="T23" fmla="*/ 68263 h 53"/>
              <a:gd name="T24" fmla="*/ 4763 w 55"/>
              <a:gd name="T25" fmla="*/ 60325 h 53"/>
              <a:gd name="T26" fmla="*/ 1588 w 55"/>
              <a:gd name="T27" fmla="*/ 52388 h 53"/>
              <a:gd name="T28" fmla="*/ 0 w 55"/>
              <a:gd name="T29" fmla="*/ 44450 h 53"/>
              <a:gd name="T30" fmla="*/ 1588 w 55"/>
              <a:gd name="T31" fmla="*/ 36513 h 53"/>
              <a:gd name="T32" fmla="*/ 1588 w 55"/>
              <a:gd name="T33" fmla="*/ 28575 h 53"/>
              <a:gd name="T34" fmla="*/ 4763 w 55"/>
              <a:gd name="T35" fmla="*/ 20638 h 53"/>
              <a:gd name="T36" fmla="*/ 9525 w 55"/>
              <a:gd name="T37" fmla="*/ 15875 h 53"/>
              <a:gd name="T38" fmla="*/ 9525 w 55"/>
              <a:gd name="T39" fmla="*/ 15875 h 53"/>
              <a:gd name="T40" fmla="*/ 17463 w 55"/>
              <a:gd name="T41" fmla="*/ 7938 h 53"/>
              <a:gd name="T42" fmla="*/ 23813 w 55"/>
              <a:gd name="T43" fmla="*/ 4763 h 53"/>
              <a:gd name="T44" fmla="*/ 31750 w 55"/>
              <a:gd name="T45" fmla="*/ 0 h 53"/>
              <a:gd name="T46" fmla="*/ 39688 w 55"/>
              <a:gd name="T47" fmla="*/ 0 h 53"/>
              <a:gd name="T48" fmla="*/ 49213 w 55"/>
              <a:gd name="T49" fmla="*/ 0 h 53"/>
              <a:gd name="T50" fmla="*/ 57150 w 55"/>
              <a:gd name="T51" fmla="*/ 1588 h 53"/>
              <a:gd name="T52" fmla="*/ 65088 w 55"/>
              <a:gd name="T53" fmla="*/ 4763 h 53"/>
              <a:gd name="T54" fmla="*/ 71438 w 55"/>
              <a:gd name="T55" fmla="*/ 9525 h 53"/>
              <a:gd name="T56" fmla="*/ 71438 w 55"/>
              <a:gd name="T57" fmla="*/ 9525 h 53"/>
              <a:gd name="T58" fmla="*/ 79375 w 55"/>
              <a:gd name="T59" fmla="*/ 15875 h 53"/>
              <a:gd name="T60" fmla="*/ 80963 w 55"/>
              <a:gd name="T61" fmla="*/ 23813 h 53"/>
              <a:gd name="T62" fmla="*/ 84138 w 55"/>
              <a:gd name="T63" fmla="*/ 31750 h 53"/>
              <a:gd name="T64" fmla="*/ 87313 w 55"/>
              <a:gd name="T65" fmla="*/ 39688 h 53"/>
              <a:gd name="T66" fmla="*/ 87313 w 55"/>
              <a:gd name="T67" fmla="*/ 47625 h 53"/>
              <a:gd name="T68" fmla="*/ 84138 w 55"/>
              <a:gd name="T69" fmla="*/ 55563 h 53"/>
              <a:gd name="T70" fmla="*/ 80963 w 55"/>
              <a:gd name="T71" fmla="*/ 63500 h 53"/>
              <a:gd name="T72" fmla="*/ 76200 w 55"/>
              <a:gd name="T73" fmla="*/ 71438 h 53"/>
              <a:gd name="T74" fmla="*/ 76200 w 55"/>
              <a:gd name="T75" fmla="*/ 71438 h 5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5"/>
              <a:gd name="T115" fmla="*/ 0 h 53"/>
              <a:gd name="T116" fmla="*/ 55 w 55"/>
              <a:gd name="T117" fmla="*/ 53 h 5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5" h="53">
                <a:moveTo>
                  <a:pt x="48" y="45"/>
                </a:moveTo>
                <a:lnTo>
                  <a:pt x="48" y="45"/>
                </a:lnTo>
                <a:lnTo>
                  <a:pt x="45" y="48"/>
                </a:lnTo>
                <a:lnTo>
                  <a:pt x="40" y="51"/>
                </a:lnTo>
                <a:lnTo>
                  <a:pt x="35" y="53"/>
                </a:lnTo>
                <a:lnTo>
                  <a:pt x="30" y="53"/>
                </a:lnTo>
                <a:lnTo>
                  <a:pt x="25" y="53"/>
                </a:lnTo>
                <a:lnTo>
                  <a:pt x="20" y="53"/>
                </a:lnTo>
                <a:lnTo>
                  <a:pt x="15" y="50"/>
                </a:lnTo>
                <a:lnTo>
                  <a:pt x="10" y="48"/>
                </a:lnTo>
                <a:lnTo>
                  <a:pt x="6" y="43"/>
                </a:lnTo>
                <a:lnTo>
                  <a:pt x="3" y="38"/>
                </a:lnTo>
                <a:lnTo>
                  <a:pt x="1" y="33"/>
                </a:lnTo>
                <a:lnTo>
                  <a:pt x="0" y="28"/>
                </a:lnTo>
                <a:lnTo>
                  <a:pt x="1" y="23"/>
                </a:lnTo>
                <a:lnTo>
                  <a:pt x="1" y="18"/>
                </a:lnTo>
                <a:lnTo>
                  <a:pt x="3" y="13"/>
                </a:lnTo>
                <a:lnTo>
                  <a:pt x="6" y="10"/>
                </a:lnTo>
                <a:lnTo>
                  <a:pt x="11" y="5"/>
                </a:lnTo>
                <a:lnTo>
                  <a:pt x="15" y="3"/>
                </a:lnTo>
                <a:lnTo>
                  <a:pt x="20" y="0"/>
                </a:lnTo>
                <a:lnTo>
                  <a:pt x="25" y="0"/>
                </a:lnTo>
                <a:lnTo>
                  <a:pt x="31" y="0"/>
                </a:lnTo>
                <a:lnTo>
                  <a:pt x="36" y="1"/>
                </a:lnTo>
                <a:lnTo>
                  <a:pt x="41" y="3"/>
                </a:lnTo>
                <a:lnTo>
                  <a:pt x="45" y="6"/>
                </a:lnTo>
                <a:lnTo>
                  <a:pt x="50" y="10"/>
                </a:lnTo>
                <a:lnTo>
                  <a:pt x="51" y="15"/>
                </a:lnTo>
                <a:lnTo>
                  <a:pt x="53" y="20"/>
                </a:lnTo>
                <a:lnTo>
                  <a:pt x="55" y="25"/>
                </a:lnTo>
                <a:lnTo>
                  <a:pt x="55" y="30"/>
                </a:lnTo>
                <a:lnTo>
                  <a:pt x="53" y="35"/>
                </a:lnTo>
                <a:lnTo>
                  <a:pt x="51" y="40"/>
                </a:lnTo>
                <a:lnTo>
                  <a:pt x="48" y="45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2" name="Freeform 557"/>
          <p:cNvSpPr>
            <a:spLocks/>
          </p:cNvSpPr>
          <p:nvPr/>
        </p:nvSpPr>
        <p:spPr bwMode="auto">
          <a:xfrm>
            <a:off x="6548438" y="2832100"/>
            <a:ext cx="449262" cy="111125"/>
          </a:xfrm>
          <a:custGeom>
            <a:avLst/>
            <a:gdLst>
              <a:gd name="T0" fmla="*/ 449262 w 283"/>
              <a:gd name="T1" fmla="*/ 0 h 70"/>
              <a:gd name="T2" fmla="*/ 449262 w 283"/>
              <a:gd name="T3" fmla="*/ 0 h 70"/>
              <a:gd name="T4" fmla="*/ 388937 w 283"/>
              <a:gd name="T5" fmla="*/ 11113 h 70"/>
              <a:gd name="T6" fmla="*/ 247650 w 283"/>
              <a:gd name="T7" fmla="*/ 30163 h 70"/>
              <a:gd name="T8" fmla="*/ 171450 w 283"/>
              <a:gd name="T9" fmla="*/ 39688 h 70"/>
              <a:gd name="T10" fmla="*/ 100012 w 283"/>
              <a:gd name="T11" fmla="*/ 47625 h 70"/>
              <a:gd name="T12" fmla="*/ 41275 w 283"/>
              <a:gd name="T13" fmla="*/ 50800 h 70"/>
              <a:gd name="T14" fmla="*/ 23812 w 283"/>
              <a:gd name="T15" fmla="*/ 50800 h 70"/>
              <a:gd name="T16" fmla="*/ 9525 w 283"/>
              <a:gd name="T17" fmla="*/ 47625 h 70"/>
              <a:gd name="T18" fmla="*/ 9525 w 283"/>
              <a:gd name="T19" fmla="*/ 47625 h 70"/>
              <a:gd name="T20" fmla="*/ 4762 w 283"/>
              <a:gd name="T21" fmla="*/ 61913 h 70"/>
              <a:gd name="T22" fmla="*/ 0 w 283"/>
              <a:gd name="T23" fmla="*/ 71438 h 70"/>
              <a:gd name="T24" fmla="*/ 0 w 283"/>
              <a:gd name="T25" fmla="*/ 85725 h 70"/>
              <a:gd name="T26" fmla="*/ 0 w 283"/>
              <a:gd name="T27" fmla="*/ 93663 h 70"/>
              <a:gd name="T28" fmla="*/ 1587 w 283"/>
              <a:gd name="T29" fmla="*/ 98425 h 70"/>
              <a:gd name="T30" fmla="*/ 7937 w 283"/>
              <a:gd name="T31" fmla="*/ 103188 h 70"/>
              <a:gd name="T32" fmla="*/ 12700 w 283"/>
              <a:gd name="T33" fmla="*/ 109538 h 70"/>
              <a:gd name="T34" fmla="*/ 20637 w 283"/>
              <a:gd name="T35" fmla="*/ 111125 h 70"/>
              <a:gd name="T36" fmla="*/ 33337 w 283"/>
              <a:gd name="T37" fmla="*/ 111125 h 70"/>
              <a:gd name="T38" fmla="*/ 47625 w 283"/>
              <a:gd name="T39" fmla="*/ 111125 h 70"/>
              <a:gd name="T40" fmla="*/ 63500 w 283"/>
              <a:gd name="T41" fmla="*/ 109538 h 70"/>
              <a:gd name="T42" fmla="*/ 63500 w 283"/>
              <a:gd name="T43" fmla="*/ 109538 h 70"/>
              <a:gd name="T44" fmla="*/ 123825 w 283"/>
              <a:gd name="T45" fmla="*/ 106363 h 70"/>
              <a:gd name="T46" fmla="*/ 187325 w 283"/>
              <a:gd name="T47" fmla="*/ 101600 h 70"/>
              <a:gd name="T48" fmla="*/ 255587 w 283"/>
              <a:gd name="T49" fmla="*/ 93663 h 70"/>
              <a:gd name="T50" fmla="*/ 293687 w 283"/>
              <a:gd name="T51" fmla="*/ 87313 h 70"/>
              <a:gd name="T52" fmla="*/ 327025 w 283"/>
              <a:gd name="T53" fmla="*/ 79375 h 70"/>
              <a:gd name="T54" fmla="*/ 361950 w 283"/>
              <a:gd name="T55" fmla="*/ 71438 h 70"/>
              <a:gd name="T56" fmla="*/ 390525 w 283"/>
              <a:gd name="T57" fmla="*/ 61913 h 70"/>
              <a:gd name="T58" fmla="*/ 414337 w 283"/>
              <a:gd name="T59" fmla="*/ 47625 h 70"/>
              <a:gd name="T60" fmla="*/ 433387 w 283"/>
              <a:gd name="T61" fmla="*/ 34925 h 70"/>
              <a:gd name="T62" fmla="*/ 441325 w 283"/>
              <a:gd name="T63" fmla="*/ 26988 h 70"/>
              <a:gd name="T64" fmla="*/ 446087 w 283"/>
              <a:gd name="T65" fmla="*/ 19050 h 70"/>
              <a:gd name="T66" fmla="*/ 449262 w 283"/>
              <a:gd name="T67" fmla="*/ 7938 h 70"/>
              <a:gd name="T68" fmla="*/ 449262 w 283"/>
              <a:gd name="T69" fmla="*/ 0 h 70"/>
              <a:gd name="T70" fmla="*/ 449262 w 283"/>
              <a:gd name="T71" fmla="*/ 0 h 7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83"/>
              <a:gd name="T109" fmla="*/ 0 h 70"/>
              <a:gd name="T110" fmla="*/ 283 w 283"/>
              <a:gd name="T111" fmla="*/ 70 h 7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83" h="70">
                <a:moveTo>
                  <a:pt x="283" y="0"/>
                </a:moveTo>
                <a:lnTo>
                  <a:pt x="283" y="0"/>
                </a:lnTo>
                <a:lnTo>
                  <a:pt x="245" y="7"/>
                </a:lnTo>
                <a:lnTo>
                  <a:pt x="156" y="19"/>
                </a:lnTo>
                <a:lnTo>
                  <a:pt x="108" y="25"/>
                </a:lnTo>
                <a:lnTo>
                  <a:pt x="63" y="30"/>
                </a:lnTo>
                <a:lnTo>
                  <a:pt x="26" y="32"/>
                </a:lnTo>
                <a:lnTo>
                  <a:pt x="15" y="32"/>
                </a:lnTo>
                <a:lnTo>
                  <a:pt x="6" y="30"/>
                </a:lnTo>
                <a:lnTo>
                  <a:pt x="3" y="39"/>
                </a:lnTo>
                <a:lnTo>
                  <a:pt x="0" y="45"/>
                </a:lnTo>
                <a:lnTo>
                  <a:pt x="0" y="54"/>
                </a:lnTo>
                <a:lnTo>
                  <a:pt x="0" y="59"/>
                </a:lnTo>
                <a:lnTo>
                  <a:pt x="1" y="62"/>
                </a:lnTo>
                <a:lnTo>
                  <a:pt x="5" y="65"/>
                </a:lnTo>
                <a:lnTo>
                  <a:pt x="8" y="69"/>
                </a:lnTo>
                <a:lnTo>
                  <a:pt x="13" y="70"/>
                </a:lnTo>
                <a:lnTo>
                  <a:pt x="21" y="70"/>
                </a:lnTo>
                <a:lnTo>
                  <a:pt x="30" y="70"/>
                </a:lnTo>
                <a:lnTo>
                  <a:pt x="40" y="69"/>
                </a:lnTo>
                <a:lnTo>
                  <a:pt x="78" y="67"/>
                </a:lnTo>
                <a:lnTo>
                  <a:pt x="118" y="64"/>
                </a:lnTo>
                <a:lnTo>
                  <a:pt x="161" y="59"/>
                </a:lnTo>
                <a:lnTo>
                  <a:pt x="185" y="55"/>
                </a:lnTo>
                <a:lnTo>
                  <a:pt x="206" y="50"/>
                </a:lnTo>
                <a:lnTo>
                  <a:pt x="228" y="45"/>
                </a:lnTo>
                <a:lnTo>
                  <a:pt x="246" y="39"/>
                </a:lnTo>
                <a:lnTo>
                  <a:pt x="261" y="30"/>
                </a:lnTo>
                <a:lnTo>
                  <a:pt x="273" y="22"/>
                </a:lnTo>
                <a:lnTo>
                  <a:pt x="278" y="17"/>
                </a:lnTo>
                <a:lnTo>
                  <a:pt x="281" y="12"/>
                </a:lnTo>
                <a:lnTo>
                  <a:pt x="283" y="5"/>
                </a:lnTo>
                <a:lnTo>
                  <a:pt x="283" y="0"/>
                </a:lnTo>
                <a:close/>
              </a:path>
            </a:pathLst>
          </a:custGeom>
          <a:solidFill>
            <a:srgbClr val="FFFFFF"/>
          </a:solidFill>
          <a:ln w="7">
            <a:solidFill>
              <a:srgbClr val="27AAE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3" name="Freeform 558"/>
          <p:cNvSpPr>
            <a:spLocks/>
          </p:cNvSpPr>
          <p:nvPr/>
        </p:nvSpPr>
        <p:spPr bwMode="auto">
          <a:xfrm>
            <a:off x="7396163" y="2166938"/>
            <a:ext cx="93662" cy="417512"/>
          </a:xfrm>
          <a:custGeom>
            <a:avLst/>
            <a:gdLst>
              <a:gd name="T0" fmla="*/ 79375 w 59"/>
              <a:gd name="T1" fmla="*/ 414337 h 263"/>
              <a:gd name="T2" fmla="*/ 77787 w 59"/>
              <a:gd name="T3" fmla="*/ 417512 h 263"/>
              <a:gd name="T4" fmla="*/ 77787 w 59"/>
              <a:gd name="T5" fmla="*/ 417512 h 263"/>
              <a:gd name="T6" fmla="*/ 77787 w 59"/>
              <a:gd name="T7" fmla="*/ 374650 h 263"/>
              <a:gd name="T8" fmla="*/ 77787 w 59"/>
              <a:gd name="T9" fmla="*/ 277812 h 263"/>
              <a:gd name="T10" fmla="*/ 74612 w 59"/>
              <a:gd name="T11" fmla="*/ 222250 h 263"/>
              <a:gd name="T12" fmla="*/ 69850 w 59"/>
              <a:gd name="T13" fmla="*/ 166687 h 263"/>
              <a:gd name="T14" fmla="*/ 63500 w 59"/>
              <a:gd name="T15" fmla="*/ 139700 h 263"/>
              <a:gd name="T16" fmla="*/ 58737 w 59"/>
              <a:gd name="T17" fmla="*/ 119062 h 263"/>
              <a:gd name="T18" fmla="*/ 53975 w 59"/>
              <a:gd name="T19" fmla="*/ 100012 h 263"/>
              <a:gd name="T20" fmla="*/ 46037 w 59"/>
              <a:gd name="T21" fmla="*/ 84137 h 263"/>
              <a:gd name="T22" fmla="*/ 46037 w 59"/>
              <a:gd name="T23" fmla="*/ 84137 h 263"/>
              <a:gd name="T24" fmla="*/ 39687 w 59"/>
              <a:gd name="T25" fmla="*/ 79375 h 263"/>
              <a:gd name="T26" fmla="*/ 31750 w 59"/>
              <a:gd name="T27" fmla="*/ 68262 h 263"/>
              <a:gd name="T28" fmla="*/ 26987 w 59"/>
              <a:gd name="T29" fmla="*/ 63500 h 263"/>
              <a:gd name="T30" fmla="*/ 19050 w 59"/>
              <a:gd name="T31" fmla="*/ 60325 h 263"/>
              <a:gd name="T32" fmla="*/ 7937 w 59"/>
              <a:gd name="T33" fmla="*/ 57150 h 263"/>
              <a:gd name="T34" fmla="*/ 0 w 59"/>
              <a:gd name="T35" fmla="*/ 57150 h 263"/>
              <a:gd name="T36" fmla="*/ 0 w 59"/>
              <a:gd name="T37" fmla="*/ 57150 h 263"/>
              <a:gd name="T38" fmla="*/ 6350 w 59"/>
              <a:gd name="T39" fmla="*/ 44450 h 263"/>
              <a:gd name="T40" fmla="*/ 11112 w 59"/>
              <a:gd name="T41" fmla="*/ 31750 h 263"/>
              <a:gd name="T42" fmla="*/ 19050 w 59"/>
              <a:gd name="T43" fmla="*/ 17462 h 263"/>
              <a:gd name="T44" fmla="*/ 30162 w 59"/>
              <a:gd name="T45" fmla="*/ 7937 h 263"/>
              <a:gd name="T46" fmla="*/ 39687 w 59"/>
              <a:gd name="T47" fmla="*/ 0 h 263"/>
              <a:gd name="T48" fmla="*/ 46037 w 59"/>
              <a:gd name="T49" fmla="*/ 0 h 263"/>
              <a:gd name="T50" fmla="*/ 50800 w 59"/>
              <a:gd name="T51" fmla="*/ 0 h 263"/>
              <a:gd name="T52" fmla="*/ 55562 w 59"/>
              <a:gd name="T53" fmla="*/ 4762 h 263"/>
              <a:gd name="T54" fmla="*/ 61912 w 59"/>
              <a:gd name="T55" fmla="*/ 9525 h 263"/>
              <a:gd name="T56" fmla="*/ 61912 w 59"/>
              <a:gd name="T57" fmla="*/ 9525 h 263"/>
              <a:gd name="T58" fmla="*/ 66675 w 59"/>
              <a:gd name="T59" fmla="*/ 17462 h 263"/>
              <a:gd name="T60" fmla="*/ 71437 w 59"/>
              <a:gd name="T61" fmla="*/ 31750 h 263"/>
              <a:gd name="T62" fmla="*/ 79375 w 59"/>
              <a:gd name="T63" fmla="*/ 47625 h 263"/>
              <a:gd name="T64" fmla="*/ 85725 w 59"/>
              <a:gd name="T65" fmla="*/ 71437 h 263"/>
              <a:gd name="T66" fmla="*/ 90487 w 59"/>
              <a:gd name="T67" fmla="*/ 100012 h 263"/>
              <a:gd name="T68" fmla="*/ 93662 w 59"/>
              <a:gd name="T69" fmla="*/ 139700 h 263"/>
              <a:gd name="T70" fmla="*/ 90487 w 59"/>
              <a:gd name="T71" fmla="*/ 187325 h 263"/>
              <a:gd name="T72" fmla="*/ 79375 w 59"/>
              <a:gd name="T73" fmla="*/ 414337 h 26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9"/>
              <a:gd name="T112" fmla="*/ 0 h 263"/>
              <a:gd name="T113" fmla="*/ 59 w 59"/>
              <a:gd name="T114" fmla="*/ 263 h 26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9" h="263">
                <a:moveTo>
                  <a:pt x="50" y="261"/>
                </a:moveTo>
                <a:lnTo>
                  <a:pt x="49" y="263"/>
                </a:lnTo>
                <a:lnTo>
                  <a:pt x="49" y="236"/>
                </a:lnTo>
                <a:lnTo>
                  <a:pt x="49" y="175"/>
                </a:lnTo>
                <a:lnTo>
                  <a:pt x="47" y="140"/>
                </a:lnTo>
                <a:lnTo>
                  <a:pt x="44" y="105"/>
                </a:lnTo>
                <a:lnTo>
                  <a:pt x="40" y="88"/>
                </a:lnTo>
                <a:lnTo>
                  <a:pt x="37" y="75"/>
                </a:lnTo>
                <a:lnTo>
                  <a:pt x="34" y="63"/>
                </a:lnTo>
                <a:lnTo>
                  <a:pt x="29" y="53"/>
                </a:lnTo>
                <a:lnTo>
                  <a:pt x="25" y="50"/>
                </a:lnTo>
                <a:lnTo>
                  <a:pt x="20" y="43"/>
                </a:lnTo>
                <a:lnTo>
                  <a:pt x="17" y="40"/>
                </a:lnTo>
                <a:lnTo>
                  <a:pt x="12" y="38"/>
                </a:lnTo>
                <a:lnTo>
                  <a:pt x="5" y="36"/>
                </a:lnTo>
                <a:lnTo>
                  <a:pt x="0" y="36"/>
                </a:lnTo>
                <a:lnTo>
                  <a:pt x="4" y="28"/>
                </a:lnTo>
                <a:lnTo>
                  <a:pt x="7" y="20"/>
                </a:lnTo>
                <a:lnTo>
                  <a:pt x="12" y="11"/>
                </a:lnTo>
                <a:lnTo>
                  <a:pt x="19" y="5"/>
                </a:lnTo>
                <a:lnTo>
                  <a:pt x="25" y="0"/>
                </a:lnTo>
                <a:lnTo>
                  <a:pt x="29" y="0"/>
                </a:lnTo>
                <a:lnTo>
                  <a:pt x="32" y="0"/>
                </a:lnTo>
                <a:lnTo>
                  <a:pt x="35" y="3"/>
                </a:lnTo>
                <a:lnTo>
                  <a:pt x="39" y="6"/>
                </a:lnTo>
                <a:lnTo>
                  <a:pt x="42" y="11"/>
                </a:lnTo>
                <a:lnTo>
                  <a:pt x="45" y="20"/>
                </a:lnTo>
                <a:lnTo>
                  <a:pt x="50" y="30"/>
                </a:lnTo>
                <a:lnTo>
                  <a:pt x="54" y="45"/>
                </a:lnTo>
                <a:lnTo>
                  <a:pt x="57" y="63"/>
                </a:lnTo>
                <a:lnTo>
                  <a:pt x="59" y="88"/>
                </a:lnTo>
                <a:lnTo>
                  <a:pt x="57" y="118"/>
                </a:lnTo>
                <a:lnTo>
                  <a:pt x="50" y="2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4" name="Freeform 559"/>
          <p:cNvSpPr>
            <a:spLocks/>
          </p:cNvSpPr>
          <p:nvPr/>
        </p:nvSpPr>
        <p:spPr bwMode="auto">
          <a:xfrm>
            <a:off x="7396163" y="2166938"/>
            <a:ext cx="93662" cy="417512"/>
          </a:xfrm>
          <a:custGeom>
            <a:avLst/>
            <a:gdLst>
              <a:gd name="T0" fmla="*/ 79375 w 59"/>
              <a:gd name="T1" fmla="*/ 414337 h 263"/>
              <a:gd name="T2" fmla="*/ 77787 w 59"/>
              <a:gd name="T3" fmla="*/ 417512 h 263"/>
              <a:gd name="T4" fmla="*/ 77787 w 59"/>
              <a:gd name="T5" fmla="*/ 417512 h 263"/>
              <a:gd name="T6" fmla="*/ 77787 w 59"/>
              <a:gd name="T7" fmla="*/ 374650 h 263"/>
              <a:gd name="T8" fmla="*/ 77787 w 59"/>
              <a:gd name="T9" fmla="*/ 277812 h 263"/>
              <a:gd name="T10" fmla="*/ 74612 w 59"/>
              <a:gd name="T11" fmla="*/ 222250 h 263"/>
              <a:gd name="T12" fmla="*/ 69850 w 59"/>
              <a:gd name="T13" fmla="*/ 166687 h 263"/>
              <a:gd name="T14" fmla="*/ 63500 w 59"/>
              <a:gd name="T15" fmla="*/ 139700 h 263"/>
              <a:gd name="T16" fmla="*/ 58737 w 59"/>
              <a:gd name="T17" fmla="*/ 119062 h 263"/>
              <a:gd name="T18" fmla="*/ 53975 w 59"/>
              <a:gd name="T19" fmla="*/ 100012 h 263"/>
              <a:gd name="T20" fmla="*/ 46037 w 59"/>
              <a:gd name="T21" fmla="*/ 84137 h 263"/>
              <a:gd name="T22" fmla="*/ 46037 w 59"/>
              <a:gd name="T23" fmla="*/ 84137 h 263"/>
              <a:gd name="T24" fmla="*/ 39687 w 59"/>
              <a:gd name="T25" fmla="*/ 79375 h 263"/>
              <a:gd name="T26" fmla="*/ 31750 w 59"/>
              <a:gd name="T27" fmla="*/ 68262 h 263"/>
              <a:gd name="T28" fmla="*/ 26987 w 59"/>
              <a:gd name="T29" fmla="*/ 63500 h 263"/>
              <a:gd name="T30" fmla="*/ 19050 w 59"/>
              <a:gd name="T31" fmla="*/ 60325 h 263"/>
              <a:gd name="T32" fmla="*/ 7937 w 59"/>
              <a:gd name="T33" fmla="*/ 57150 h 263"/>
              <a:gd name="T34" fmla="*/ 0 w 59"/>
              <a:gd name="T35" fmla="*/ 57150 h 263"/>
              <a:gd name="T36" fmla="*/ 0 w 59"/>
              <a:gd name="T37" fmla="*/ 57150 h 263"/>
              <a:gd name="T38" fmla="*/ 6350 w 59"/>
              <a:gd name="T39" fmla="*/ 44450 h 263"/>
              <a:gd name="T40" fmla="*/ 11112 w 59"/>
              <a:gd name="T41" fmla="*/ 31750 h 263"/>
              <a:gd name="T42" fmla="*/ 19050 w 59"/>
              <a:gd name="T43" fmla="*/ 17462 h 263"/>
              <a:gd name="T44" fmla="*/ 30162 w 59"/>
              <a:gd name="T45" fmla="*/ 7937 h 263"/>
              <a:gd name="T46" fmla="*/ 39687 w 59"/>
              <a:gd name="T47" fmla="*/ 0 h 263"/>
              <a:gd name="T48" fmla="*/ 46037 w 59"/>
              <a:gd name="T49" fmla="*/ 0 h 263"/>
              <a:gd name="T50" fmla="*/ 50800 w 59"/>
              <a:gd name="T51" fmla="*/ 0 h 263"/>
              <a:gd name="T52" fmla="*/ 55562 w 59"/>
              <a:gd name="T53" fmla="*/ 4762 h 263"/>
              <a:gd name="T54" fmla="*/ 61912 w 59"/>
              <a:gd name="T55" fmla="*/ 9525 h 263"/>
              <a:gd name="T56" fmla="*/ 61912 w 59"/>
              <a:gd name="T57" fmla="*/ 9525 h 263"/>
              <a:gd name="T58" fmla="*/ 66675 w 59"/>
              <a:gd name="T59" fmla="*/ 17462 h 263"/>
              <a:gd name="T60" fmla="*/ 71437 w 59"/>
              <a:gd name="T61" fmla="*/ 31750 h 263"/>
              <a:gd name="T62" fmla="*/ 79375 w 59"/>
              <a:gd name="T63" fmla="*/ 47625 h 263"/>
              <a:gd name="T64" fmla="*/ 85725 w 59"/>
              <a:gd name="T65" fmla="*/ 71437 h 263"/>
              <a:gd name="T66" fmla="*/ 90487 w 59"/>
              <a:gd name="T67" fmla="*/ 100012 h 263"/>
              <a:gd name="T68" fmla="*/ 93662 w 59"/>
              <a:gd name="T69" fmla="*/ 139700 h 263"/>
              <a:gd name="T70" fmla="*/ 90487 w 59"/>
              <a:gd name="T71" fmla="*/ 187325 h 26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9"/>
              <a:gd name="T109" fmla="*/ 0 h 263"/>
              <a:gd name="T110" fmla="*/ 59 w 59"/>
              <a:gd name="T111" fmla="*/ 263 h 26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9" h="263">
                <a:moveTo>
                  <a:pt x="50" y="261"/>
                </a:moveTo>
                <a:lnTo>
                  <a:pt x="49" y="263"/>
                </a:lnTo>
                <a:lnTo>
                  <a:pt x="49" y="236"/>
                </a:lnTo>
                <a:lnTo>
                  <a:pt x="49" y="175"/>
                </a:lnTo>
                <a:lnTo>
                  <a:pt x="47" y="140"/>
                </a:lnTo>
                <a:lnTo>
                  <a:pt x="44" y="105"/>
                </a:lnTo>
                <a:lnTo>
                  <a:pt x="40" y="88"/>
                </a:lnTo>
                <a:lnTo>
                  <a:pt x="37" y="75"/>
                </a:lnTo>
                <a:lnTo>
                  <a:pt x="34" y="63"/>
                </a:lnTo>
                <a:lnTo>
                  <a:pt x="29" y="53"/>
                </a:lnTo>
                <a:lnTo>
                  <a:pt x="25" y="50"/>
                </a:lnTo>
                <a:lnTo>
                  <a:pt x="20" y="43"/>
                </a:lnTo>
                <a:lnTo>
                  <a:pt x="17" y="40"/>
                </a:lnTo>
                <a:lnTo>
                  <a:pt x="12" y="38"/>
                </a:lnTo>
                <a:lnTo>
                  <a:pt x="5" y="36"/>
                </a:lnTo>
                <a:lnTo>
                  <a:pt x="0" y="36"/>
                </a:lnTo>
                <a:lnTo>
                  <a:pt x="4" y="28"/>
                </a:lnTo>
                <a:lnTo>
                  <a:pt x="7" y="20"/>
                </a:lnTo>
                <a:lnTo>
                  <a:pt x="12" y="11"/>
                </a:lnTo>
                <a:lnTo>
                  <a:pt x="19" y="5"/>
                </a:lnTo>
                <a:lnTo>
                  <a:pt x="25" y="0"/>
                </a:lnTo>
                <a:lnTo>
                  <a:pt x="29" y="0"/>
                </a:lnTo>
                <a:lnTo>
                  <a:pt x="32" y="0"/>
                </a:lnTo>
                <a:lnTo>
                  <a:pt x="35" y="3"/>
                </a:lnTo>
                <a:lnTo>
                  <a:pt x="39" y="6"/>
                </a:lnTo>
                <a:lnTo>
                  <a:pt x="42" y="11"/>
                </a:lnTo>
                <a:lnTo>
                  <a:pt x="45" y="20"/>
                </a:lnTo>
                <a:lnTo>
                  <a:pt x="50" y="30"/>
                </a:lnTo>
                <a:lnTo>
                  <a:pt x="54" y="45"/>
                </a:lnTo>
                <a:lnTo>
                  <a:pt x="57" y="63"/>
                </a:lnTo>
                <a:lnTo>
                  <a:pt x="59" y="88"/>
                </a:lnTo>
                <a:lnTo>
                  <a:pt x="57" y="118"/>
                </a:lnTo>
              </a:path>
            </a:pathLst>
          </a:custGeom>
          <a:noFill/>
          <a:ln w="7">
            <a:solidFill>
              <a:srgbClr val="27AAE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5" name="Freeform 560"/>
          <p:cNvSpPr>
            <a:spLocks/>
          </p:cNvSpPr>
          <p:nvPr/>
        </p:nvSpPr>
        <p:spPr bwMode="auto">
          <a:xfrm>
            <a:off x="3175000" y="3322638"/>
            <a:ext cx="179388" cy="141287"/>
          </a:xfrm>
          <a:custGeom>
            <a:avLst/>
            <a:gdLst>
              <a:gd name="T0" fmla="*/ 76200 w 113"/>
              <a:gd name="T1" fmla="*/ 128587 h 89"/>
              <a:gd name="T2" fmla="*/ 76200 w 113"/>
              <a:gd name="T3" fmla="*/ 131762 h 89"/>
              <a:gd name="T4" fmla="*/ 92075 w 113"/>
              <a:gd name="T5" fmla="*/ 139700 h 89"/>
              <a:gd name="T6" fmla="*/ 130175 w 113"/>
              <a:gd name="T7" fmla="*/ 141287 h 89"/>
              <a:gd name="T8" fmla="*/ 161925 w 113"/>
              <a:gd name="T9" fmla="*/ 139700 h 89"/>
              <a:gd name="T10" fmla="*/ 177800 w 113"/>
              <a:gd name="T11" fmla="*/ 131762 h 89"/>
              <a:gd name="T12" fmla="*/ 179388 w 113"/>
              <a:gd name="T13" fmla="*/ 125412 h 89"/>
              <a:gd name="T14" fmla="*/ 174625 w 113"/>
              <a:gd name="T15" fmla="*/ 115887 h 89"/>
              <a:gd name="T16" fmla="*/ 155575 w 113"/>
              <a:gd name="T17" fmla="*/ 109537 h 89"/>
              <a:gd name="T18" fmla="*/ 146050 w 113"/>
              <a:gd name="T19" fmla="*/ 109537 h 89"/>
              <a:gd name="T20" fmla="*/ 142875 w 113"/>
              <a:gd name="T21" fmla="*/ 100012 h 89"/>
              <a:gd name="T22" fmla="*/ 90488 w 113"/>
              <a:gd name="T23" fmla="*/ 33337 h 89"/>
              <a:gd name="T24" fmla="*/ 60325 w 113"/>
              <a:gd name="T25" fmla="*/ 12700 h 89"/>
              <a:gd name="T26" fmla="*/ 58738 w 113"/>
              <a:gd name="T27" fmla="*/ 12700 h 89"/>
              <a:gd name="T28" fmla="*/ 50800 w 113"/>
              <a:gd name="T29" fmla="*/ 1587 h 89"/>
              <a:gd name="T30" fmla="*/ 39688 w 113"/>
              <a:gd name="T31" fmla="*/ 1587 h 89"/>
              <a:gd name="T32" fmla="*/ 20638 w 113"/>
              <a:gd name="T33" fmla="*/ 0 h 89"/>
              <a:gd name="T34" fmla="*/ 11113 w 113"/>
              <a:gd name="T35" fmla="*/ 7937 h 89"/>
              <a:gd name="T36" fmla="*/ 3175 w 113"/>
              <a:gd name="T37" fmla="*/ 25400 h 89"/>
              <a:gd name="T38" fmla="*/ 0 w 113"/>
              <a:gd name="T39" fmla="*/ 36512 h 89"/>
              <a:gd name="T40" fmla="*/ 3175 w 113"/>
              <a:gd name="T41" fmla="*/ 73025 h 89"/>
              <a:gd name="T42" fmla="*/ 7938 w 113"/>
              <a:gd name="T43" fmla="*/ 87312 h 89"/>
              <a:gd name="T44" fmla="*/ 19050 w 113"/>
              <a:gd name="T45" fmla="*/ 87312 h 89"/>
              <a:gd name="T46" fmla="*/ 52388 w 113"/>
              <a:gd name="T47" fmla="*/ 68262 h 89"/>
              <a:gd name="T48" fmla="*/ 58738 w 113"/>
              <a:gd name="T49" fmla="*/ 63500 h 89"/>
              <a:gd name="T50" fmla="*/ 60325 w 113"/>
              <a:gd name="T51" fmla="*/ 49212 h 89"/>
              <a:gd name="T52" fmla="*/ 122238 w 113"/>
              <a:gd name="T53" fmla="*/ 96837 h 89"/>
              <a:gd name="T54" fmla="*/ 123825 w 113"/>
              <a:gd name="T55" fmla="*/ 101600 h 89"/>
              <a:gd name="T56" fmla="*/ 123825 w 113"/>
              <a:gd name="T57" fmla="*/ 115887 h 89"/>
              <a:gd name="T58" fmla="*/ 115888 w 113"/>
              <a:gd name="T59" fmla="*/ 123825 h 89"/>
              <a:gd name="T60" fmla="*/ 107950 w 113"/>
              <a:gd name="T61" fmla="*/ 123825 h 89"/>
              <a:gd name="T62" fmla="*/ 84138 w 113"/>
              <a:gd name="T63" fmla="*/ 125412 h 89"/>
              <a:gd name="T64" fmla="*/ 76200 w 113"/>
              <a:gd name="T65" fmla="*/ 128587 h 8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3"/>
              <a:gd name="T100" fmla="*/ 0 h 89"/>
              <a:gd name="T101" fmla="*/ 113 w 113"/>
              <a:gd name="T102" fmla="*/ 89 h 8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3" h="89">
                <a:moveTo>
                  <a:pt x="48" y="81"/>
                </a:moveTo>
                <a:lnTo>
                  <a:pt x="48" y="81"/>
                </a:lnTo>
                <a:lnTo>
                  <a:pt x="48" y="83"/>
                </a:lnTo>
                <a:lnTo>
                  <a:pt x="50" y="84"/>
                </a:lnTo>
                <a:lnTo>
                  <a:pt x="58" y="88"/>
                </a:lnTo>
                <a:lnTo>
                  <a:pt x="82" y="89"/>
                </a:lnTo>
                <a:lnTo>
                  <a:pt x="88" y="89"/>
                </a:lnTo>
                <a:lnTo>
                  <a:pt x="102" y="88"/>
                </a:lnTo>
                <a:lnTo>
                  <a:pt x="108" y="86"/>
                </a:lnTo>
                <a:lnTo>
                  <a:pt x="112" y="83"/>
                </a:lnTo>
                <a:lnTo>
                  <a:pt x="113" y="81"/>
                </a:lnTo>
                <a:lnTo>
                  <a:pt x="113" y="79"/>
                </a:lnTo>
                <a:lnTo>
                  <a:pt x="110" y="73"/>
                </a:lnTo>
                <a:lnTo>
                  <a:pt x="105" y="71"/>
                </a:lnTo>
                <a:lnTo>
                  <a:pt x="98" y="69"/>
                </a:lnTo>
                <a:lnTo>
                  <a:pt x="92" y="69"/>
                </a:lnTo>
                <a:lnTo>
                  <a:pt x="92" y="68"/>
                </a:lnTo>
                <a:lnTo>
                  <a:pt x="90" y="63"/>
                </a:lnTo>
                <a:lnTo>
                  <a:pt x="80" y="50"/>
                </a:lnTo>
                <a:lnTo>
                  <a:pt x="57" y="21"/>
                </a:lnTo>
                <a:lnTo>
                  <a:pt x="40" y="21"/>
                </a:lnTo>
                <a:lnTo>
                  <a:pt x="38" y="8"/>
                </a:lnTo>
                <a:lnTo>
                  <a:pt x="37" y="8"/>
                </a:lnTo>
                <a:lnTo>
                  <a:pt x="37" y="5"/>
                </a:lnTo>
                <a:lnTo>
                  <a:pt x="32" y="1"/>
                </a:lnTo>
                <a:lnTo>
                  <a:pt x="25" y="1"/>
                </a:lnTo>
                <a:lnTo>
                  <a:pt x="22" y="0"/>
                </a:lnTo>
                <a:lnTo>
                  <a:pt x="13" y="0"/>
                </a:lnTo>
                <a:lnTo>
                  <a:pt x="10" y="1"/>
                </a:lnTo>
                <a:lnTo>
                  <a:pt x="7" y="5"/>
                </a:lnTo>
                <a:lnTo>
                  <a:pt x="3" y="10"/>
                </a:lnTo>
                <a:lnTo>
                  <a:pt x="2" y="16"/>
                </a:lnTo>
                <a:lnTo>
                  <a:pt x="0" y="23"/>
                </a:lnTo>
                <a:lnTo>
                  <a:pt x="0" y="40"/>
                </a:lnTo>
                <a:lnTo>
                  <a:pt x="2" y="46"/>
                </a:lnTo>
                <a:lnTo>
                  <a:pt x="3" y="53"/>
                </a:lnTo>
                <a:lnTo>
                  <a:pt x="5" y="55"/>
                </a:lnTo>
                <a:lnTo>
                  <a:pt x="8" y="55"/>
                </a:lnTo>
                <a:lnTo>
                  <a:pt x="12" y="55"/>
                </a:lnTo>
                <a:lnTo>
                  <a:pt x="15" y="53"/>
                </a:lnTo>
                <a:lnTo>
                  <a:pt x="33" y="43"/>
                </a:lnTo>
                <a:lnTo>
                  <a:pt x="37" y="40"/>
                </a:lnTo>
                <a:lnTo>
                  <a:pt x="38" y="36"/>
                </a:lnTo>
                <a:lnTo>
                  <a:pt x="38" y="31"/>
                </a:lnTo>
                <a:lnTo>
                  <a:pt x="52" y="31"/>
                </a:lnTo>
                <a:lnTo>
                  <a:pt x="77" y="61"/>
                </a:lnTo>
                <a:lnTo>
                  <a:pt x="78" y="64"/>
                </a:lnTo>
                <a:lnTo>
                  <a:pt x="78" y="71"/>
                </a:lnTo>
                <a:lnTo>
                  <a:pt x="78" y="73"/>
                </a:lnTo>
                <a:lnTo>
                  <a:pt x="77" y="76"/>
                </a:lnTo>
                <a:lnTo>
                  <a:pt x="73" y="78"/>
                </a:lnTo>
                <a:lnTo>
                  <a:pt x="68" y="78"/>
                </a:lnTo>
                <a:lnTo>
                  <a:pt x="60" y="78"/>
                </a:lnTo>
                <a:lnTo>
                  <a:pt x="53" y="79"/>
                </a:lnTo>
                <a:lnTo>
                  <a:pt x="48" y="81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6" name="Freeform 561"/>
          <p:cNvSpPr>
            <a:spLocks/>
          </p:cNvSpPr>
          <p:nvPr/>
        </p:nvSpPr>
        <p:spPr bwMode="auto">
          <a:xfrm>
            <a:off x="1425575" y="5695950"/>
            <a:ext cx="596900" cy="171450"/>
          </a:xfrm>
          <a:custGeom>
            <a:avLst/>
            <a:gdLst>
              <a:gd name="T0" fmla="*/ 0 w 376"/>
              <a:gd name="T1" fmla="*/ 146050 h 108"/>
              <a:gd name="T2" fmla="*/ 0 w 376"/>
              <a:gd name="T3" fmla="*/ 171450 h 108"/>
              <a:gd name="T4" fmla="*/ 0 w 376"/>
              <a:gd name="T5" fmla="*/ 171450 h 108"/>
              <a:gd name="T6" fmla="*/ 44450 w 376"/>
              <a:gd name="T7" fmla="*/ 163513 h 108"/>
              <a:gd name="T8" fmla="*/ 168275 w 376"/>
              <a:gd name="T9" fmla="*/ 139700 h 108"/>
              <a:gd name="T10" fmla="*/ 255588 w 376"/>
              <a:gd name="T11" fmla="*/ 122238 h 108"/>
              <a:gd name="T12" fmla="*/ 355600 w 376"/>
              <a:gd name="T13" fmla="*/ 95250 h 108"/>
              <a:gd name="T14" fmla="*/ 469900 w 376"/>
              <a:gd name="T15" fmla="*/ 66675 h 108"/>
              <a:gd name="T16" fmla="*/ 596900 w 376"/>
              <a:gd name="T17" fmla="*/ 26988 h 108"/>
              <a:gd name="T18" fmla="*/ 588963 w 376"/>
              <a:gd name="T19" fmla="*/ 0 h 108"/>
              <a:gd name="T20" fmla="*/ 588963 w 376"/>
              <a:gd name="T21" fmla="*/ 0 h 108"/>
              <a:gd name="T22" fmla="*/ 552450 w 376"/>
              <a:gd name="T23" fmla="*/ 15875 h 108"/>
              <a:gd name="T24" fmla="*/ 506413 w 376"/>
              <a:gd name="T25" fmla="*/ 31750 h 108"/>
              <a:gd name="T26" fmla="*/ 442913 w 376"/>
              <a:gd name="T27" fmla="*/ 50800 h 108"/>
              <a:gd name="T28" fmla="*/ 358775 w 376"/>
              <a:gd name="T29" fmla="*/ 74613 h 108"/>
              <a:gd name="T30" fmla="*/ 258763 w 376"/>
              <a:gd name="T31" fmla="*/ 98425 h 108"/>
              <a:gd name="T32" fmla="*/ 139700 w 376"/>
              <a:gd name="T33" fmla="*/ 122238 h 108"/>
              <a:gd name="T34" fmla="*/ 0 w 376"/>
              <a:gd name="T35" fmla="*/ 146050 h 108"/>
              <a:gd name="T36" fmla="*/ 0 w 376"/>
              <a:gd name="T37" fmla="*/ 146050 h 10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76"/>
              <a:gd name="T58" fmla="*/ 0 h 108"/>
              <a:gd name="T59" fmla="*/ 376 w 376"/>
              <a:gd name="T60" fmla="*/ 108 h 10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76" h="108">
                <a:moveTo>
                  <a:pt x="0" y="92"/>
                </a:moveTo>
                <a:lnTo>
                  <a:pt x="0" y="108"/>
                </a:lnTo>
                <a:lnTo>
                  <a:pt x="28" y="103"/>
                </a:lnTo>
                <a:lnTo>
                  <a:pt x="106" y="88"/>
                </a:lnTo>
                <a:lnTo>
                  <a:pt x="161" y="77"/>
                </a:lnTo>
                <a:lnTo>
                  <a:pt x="224" y="60"/>
                </a:lnTo>
                <a:lnTo>
                  <a:pt x="296" y="42"/>
                </a:lnTo>
                <a:lnTo>
                  <a:pt x="376" y="17"/>
                </a:lnTo>
                <a:lnTo>
                  <a:pt x="371" y="0"/>
                </a:lnTo>
                <a:lnTo>
                  <a:pt x="348" y="10"/>
                </a:lnTo>
                <a:lnTo>
                  <a:pt x="319" y="20"/>
                </a:lnTo>
                <a:lnTo>
                  <a:pt x="279" y="32"/>
                </a:lnTo>
                <a:lnTo>
                  <a:pt x="226" y="47"/>
                </a:lnTo>
                <a:lnTo>
                  <a:pt x="163" y="62"/>
                </a:lnTo>
                <a:lnTo>
                  <a:pt x="88" y="77"/>
                </a:lnTo>
                <a:lnTo>
                  <a:pt x="0" y="92"/>
                </a:lnTo>
                <a:close/>
              </a:path>
            </a:pathLst>
          </a:custGeom>
          <a:solidFill>
            <a:srgbClr val="000000"/>
          </a:solidFill>
          <a:ln w="7">
            <a:solidFill>
              <a:srgbClr val="A32E25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7" name="Text Box 136"/>
          <p:cNvSpPr txBox="1">
            <a:spLocks noChangeArrowheads="1"/>
          </p:cNvSpPr>
          <p:nvPr/>
        </p:nvSpPr>
        <p:spPr bwMode="auto">
          <a:xfrm>
            <a:off x="6159500" y="5024438"/>
            <a:ext cx="889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900" b="1">
                <a:solidFill>
                  <a:schemeClr val="bg1"/>
                </a:solidFill>
              </a:rPr>
              <a:t>PRES MAG 2</a:t>
            </a:r>
            <a:endParaRPr lang="en-GB" altLang="en-US" sz="2000" b="1">
              <a:solidFill>
                <a:srgbClr val="000000"/>
              </a:solidFill>
            </a:endParaRPr>
          </a:p>
        </p:txBody>
      </p:sp>
      <p:sp>
        <p:nvSpPr>
          <p:cNvPr id="3208" name="Text Box 137"/>
          <p:cNvSpPr txBox="1">
            <a:spLocks noChangeArrowheads="1"/>
          </p:cNvSpPr>
          <p:nvPr/>
        </p:nvSpPr>
        <p:spPr bwMode="auto">
          <a:xfrm rot="132403">
            <a:off x="5657850" y="2657475"/>
            <a:ext cx="731838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700" b="1">
                <a:solidFill>
                  <a:srgbClr val="4F9EC0"/>
                </a:solidFill>
              </a:rPr>
              <a:t>PRES MAG 1</a:t>
            </a:r>
            <a:endParaRPr lang="en-GB" altLang="en-US" sz="700" b="1">
              <a:solidFill>
                <a:srgbClr val="5A829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75"/>
          <p:cNvSpPr>
            <a:spLocks/>
          </p:cNvSpPr>
          <p:nvPr/>
        </p:nvSpPr>
        <p:spPr bwMode="auto">
          <a:xfrm>
            <a:off x="661988" y="2141538"/>
            <a:ext cx="8008937" cy="2074862"/>
          </a:xfrm>
          <a:custGeom>
            <a:avLst/>
            <a:gdLst>
              <a:gd name="T0" fmla="*/ 6596062 w 5045"/>
              <a:gd name="T1" fmla="*/ 1096962 h 1307"/>
              <a:gd name="T2" fmla="*/ 6338887 w 5045"/>
              <a:gd name="T3" fmla="*/ 1211262 h 1307"/>
              <a:gd name="T4" fmla="*/ 6170612 w 5045"/>
              <a:gd name="T5" fmla="*/ 1382712 h 1307"/>
              <a:gd name="T6" fmla="*/ 6027737 w 5045"/>
              <a:gd name="T7" fmla="*/ 1685925 h 1307"/>
              <a:gd name="T8" fmla="*/ 5899150 w 5045"/>
              <a:gd name="T9" fmla="*/ 1912937 h 1307"/>
              <a:gd name="T10" fmla="*/ 5715000 w 5045"/>
              <a:gd name="T11" fmla="*/ 2032000 h 1307"/>
              <a:gd name="T12" fmla="*/ 2905125 w 5045"/>
              <a:gd name="T13" fmla="*/ 2071687 h 1307"/>
              <a:gd name="T14" fmla="*/ 2774950 w 5045"/>
              <a:gd name="T15" fmla="*/ 2055812 h 1307"/>
              <a:gd name="T16" fmla="*/ 2713037 w 5045"/>
              <a:gd name="T17" fmla="*/ 1989137 h 1307"/>
              <a:gd name="T18" fmla="*/ 2576512 w 5045"/>
              <a:gd name="T19" fmla="*/ 1568450 h 1307"/>
              <a:gd name="T20" fmla="*/ 2479675 w 5045"/>
              <a:gd name="T21" fmla="*/ 1401762 h 1307"/>
              <a:gd name="T22" fmla="*/ 2238375 w 5045"/>
              <a:gd name="T23" fmla="*/ 1292225 h 1307"/>
              <a:gd name="T24" fmla="*/ 1857375 w 5045"/>
              <a:gd name="T25" fmla="*/ 1260475 h 1307"/>
              <a:gd name="T26" fmla="*/ 1552575 w 5045"/>
              <a:gd name="T27" fmla="*/ 1320800 h 1307"/>
              <a:gd name="T28" fmla="*/ 1443037 w 5045"/>
              <a:gd name="T29" fmla="*/ 1389062 h 1307"/>
              <a:gd name="T30" fmla="*/ 1284287 w 5045"/>
              <a:gd name="T31" fmla="*/ 1639887 h 1307"/>
              <a:gd name="T32" fmla="*/ 1214437 w 5045"/>
              <a:gd name="T33" fmla="*/ 1892300 h 1307"/>
              <a:gd name="T34" fmla="*/ 1168400 w 5045"/>
              <a:gd name="T35" fmla="*/ 1966912 h 1307"/>
              <a:gd name="T36" fmla="*/ 858837 w 5045"/>
              <a:gd name="T37" fmla="*/ 1919287 h 1307"/>
              <a:gd name="T38" fmla="*/ 158750 w 5045"/>
              <a:gd name="T39" fmla="*/ 1795462 h 1307"/>
              <a:gd name="T40" fmla="*/ 84137 w 5045"/>
              <a:gd name="T41" fmla="*/ 1798637 h 1307"/>
              <a:gd name="T42" fmla="*/ 33337 w 5045"/>
              <a:gd name="T43" fmla="*/ 1747837 h 1307"/>
              <a:gd name="T44" fmla="*/ 3175 w 5045"/>
              <a:gd name="T45" fmla="*/ 1681162 h 1307"/>
              <a:gd name="T46" fmla="*/ 60325 w 5045"/>
              <a:gd name="T47" fmla="*/ 1466850 h 1307"/>
              <a:gd name="T48" fmla="*/ 103187 w 5045"/>
              <a:gd name="T49" fmla="*/ 1417637 h 1307"/>
              <a:gd name="T50" fmla="*/ 77787 w 5045"/>
              <a:gd name="T51" fmla="*/ 1219200 h 1307"/>
              <a:gd name="T52" fmla="*/ 123825 w 5045"/>
              <a:gd name="T53" fmla="*/ 985837 h 1307"/>
              <a:gd name="T54" fmla="*/ 212725 w 5045"/>
              <a:gd name="T55" fmla="*/ 922337 h 1307"/>
              <a:gd name="T56" fmla="*/ 517525 w 5045"/>
              <a:gd name="T57" fmla="*/ 863600 h 1307"/>
              <a:gd name="T58" fmla="*/ 793750 w 5045"/>
              <a:gd name="T59" fmla="*/ 793750 h 1307"/>
              <a:gd name="T60" fmla="*/ 1922462 w 5045"/>
              <a:gd name="T61" fmla="*/ 307975 h 1307"/>
              <a:gd name="T62" fmla="*/ 1997075 w 5045"/>
              <a:gd name="T63" fmla="*/ 276225 h 1307"/>
              <a:gd name="T64" fmla="*/ 2070100 w 5045"/>
              <a:gd name="T65" fmla="*/ 230187 h 1307"/>
              <a:gd name="T66" fmla="*/ 2286000 w 5045"/>
              <a:gd name="T67" fmla="*/ 176212 h 1307"/>
              <a:gd name="T68" fmla="*/ 3024187 w 5045"/>
              <a:gd name="T69" fmla="*/ 47625 h 1307"/>
              <a:gd name="T70" fmla="*/ 3841750 w 5045"/>
              <a:gd name="T71" fmla="*/ 0 h 1307"/>
              <a:gd name="T72" fmla="*/ 4406900 w 5045"/>
              <a:gd name="T73" fmla="*/ 26987 h 1307"/>
              <a:gd name="T74" fmla="*/ 4524375 w 5045"/>
              <a:gd name="T75" fmla="*/ 66675 h 1307"/>
              <a:gd name="T76" fmla="*/ 4546600 w 5045"/>
              <a:gd name="T77" fmla="*/ 96837 h 1307"/>
              <a:gd name="T78" fmla="*/ 5213350 w 5045"/>
              <a:gd name="T79" fmla="*/ 606425 h 1307"/>
              <a:gd name="T80" fmla="*/ 6958012 w 5045"/>
              <a:gd name="T81" fmla="*/ 712787 h 1307"/>
              <a:gd name="T82" fmla="*/ 7264400 w 5045"/>
              <a:gd name="T83" fmla="*/ 769937 h 1307"/>
              <a:gd name="T84" fmla="*/ 7572375 w 5045"/>
              <a:gd name="T85" fmla="*/ 868362 h 1307"/>
              <a:gd name="T86" fmla="*/ 7753350 w 5045"/>
              <a:gd name="T87" fmla="*/ 1020762 h 1307"/>
              <a:gd name="T88" fmla="*/ 7858125 w 5045"/>
              <a:gd name="T89" fmla="*/ 1243012 h 1307"/>
              <a:gd name="T90" fmla="*/ 7874000 w 5045"/>
              <a:gd name="T91" fmla="*/ 1420812 h 1307"/>
              <a:gd name="T92" fmla="*/ 7920037 w 5045"/>
              <a:gd name="T93" fmla="*/ 1522412 h 1307"/>
              <a:gd name="T94" fmla="*/ 8002587 w 5045"/>
              <a:gd name="T95" fmla="*/ 1570037 h 1307"/>
              <a:gd name="T96" fmla="*/ 7962900 w 5045"/>
              <a:gd name="T97" fmla="*/ 1631950 h 1307"/>
              <a:gd name="T98" fmla="*/ 7810500 w 5045"/>
              <a:gd name="T99" fmla="*/ 1681162 h 1307"/>
              <a:gd name="T100" fmla="*/ 7577137 w 5045"/>
              <a:gd name="T101" fmla="*/ 1736725 h 1307"/>
              <a:gd name="T102" fmla="*/ 7400925 w 5045"/>
              <a:gd name="T103" fmla="*/ 1798637 h 1307"/>
              <a:gd name="T104" fmla="*/ 7378700 w 5045"/>
              <a:gd name="T105" fmla="*/ 1447800 h 1307"/>
              <a:gd name="T106" fmla="*/ 7254875 w 5045"/>
              <a:gd name="T107" fmla="*/ 1235075 h 1307"/>
              <a:gd name="T108" fmla="*/ 7086600 w 5045"/>
              <a:gd name="T109" fmla="*/ 1122362 h 1307"/>
              <a:gd name="T110" fmla="*/ 6826250 w 5045"/>
              <a:gd name="T111" fmla="*/ 1077912 h 130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045"/>
              <a:gd name="T169" fmla="*/ 0 h 1307"/>
              <a:gd name="T170" fmla="*/ 5045 w 5045"/>
              <a:gd name="T171" fmla="*/ 1307 h 130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045" h="1307">
                <a:moveTo>
                  <a:pt x="4300" y="679"/>
                </a:moveTo>
                <a:lnTo>
                  <a:pt x="4300" y="679"/>
                </a:lnTo>
                <a:lnTo>
                  <a:pt x="4262" y="679"/>
                </a:lnTo>
                <a:lnTo>
                  <a:pt x="4224" y="680"/>
                </a:lnTo>
                <a:lnTo>
                  <a:pt x="4189" y="684"/>
                </a:lnTo>
                <a:lnTo>
                  <a:pt x="4155" y="691"/>
                </a:lnTo>
                <a:lnTo>
                  <a:pt x="4125" y="699"/>
                </a:lnTo>
                <a:lnTo>
                  <a:pt x="4094" y="709"/>
                </a:lnTo>
                <a:lnTo>
                  <a:pt x="4067" y="721"/>
                </a:lnTo>
                <a:lnTo>
                  <a:pt x="4040" y="733"/>
                </a:lnTo>
                <a:lnTo>
                  <a:pt x="4017" y="748"/>
                </a:lnTo>
                <a:lnTo>
                  <a:pt x="3993" y="763"/>
                </a:lnTo>
                <a:lnTo>
                  <a:pt x="3973" y="780"/>
                </a:lnTo>
                <a:lnTo>
                  <a:pt x="3953" y="797"/>
                </a:lnTo>
                <a:lnTo>
                  <a:pt x="3934" y="815"/>
                </a:lnTo>
                <a:lnTo>
                  <a:pt x="3917" y="834"/>
                </a:lnTo>
                <a:lnTo>
                  <a:pt x="3902" y="853"/>
                </a:lnTo>
                <a:lnTo>
                  <a:pt x="3887" y="871"/>
                </a:lnTo>
                <a:lnTo>
                  <a:pt x="3861" y="910"/>
                </a:lnTo>
                <a:lnTo>
                  <a:pt x="3841" y="947"/>
                </a:lnTo>
                <a:lnTo>
                  <a:pt x="3826" y="983"/>
                </a:lnTo>
                <a:lnTo>
                  <a:pt x="3812" y="1015"/>
                </a:lnTo>
                <a:lnTo>
                  <a:pt x="3804" y="1040"/>
                </a:lnTo>
                <a:lnTo>
                  <a:pt x="3797" y="1062"/>
                </a:lnTo>
                <a:lnTo>
                  <a:pt x="3794" y="1079"/>
                </a:lnTo>
                <a:lnTo>
                  <a:pt x="3775" y="1119"/>
                </a:lnTo>
                <a:lnTo>
                  <a:pt x="3757" y="1153"/>
                </a:lnTo>
                <a:lnTo>
                  <a:pt x="3738" y="1182"/>
                </a:lnTo>
                <a:lnTo>
                  <a:pt x="3716" y="1205"/>
                </a:lnTo>
                <a:lnTo>
                  <a:pt x="3696" y="1226"/>
                </a:lnTo>
                <a:lnTo>
                  <a:pt x="3676" y="1243"/>
                </a:lnTo>
                <a:lnTo>
                  <a:pt x="3655" y="1256"/>
                </a:lnTo>
                <a:lnTo>
                  <a:pt x="3635" y="1266"/>
                </a:lnTo>
                <a:lnTo>
                  <a:pt x="3617" y="1275"/>
                </a:lnTo>
                <a:lnTo>
                  <a:pt x="3600" y="1280"/>
                </a:lnTo>
                <a:lnTo>
                  <a:pt x="3585" y="1283"/>
                </a:lnTo>
                <a:lnTo>
                  <a:pt x="3571" y="1285"/>
                </a:lnTo>
                <a:lnTo>
                  <a:pt x="3552" y="1286"/>
                </a:lnTo>
                <a:lnTo>
                  <a:pt x="3546" y="1286"/>
                </a:lnTo>
                <a:lnTo>
                  <a:pt x="1830" y="1305"/>
                </a:lnTo>
                <a:lnTo>
                  <a:pt x="1814" y="1307"/>
                </a:lnTo>
                <a:lnTo>
                  <a:pt x="1797" y="1307"/>
                </a:lnTo>
                <a:lnTo>
                  <a:pt x="1781" y="1305"/>
                </a:lnTo>
                <a:lnTo>
                  <a:pt x="1768" y="1303"/>
                </a:lnTo>
                <a:lnTo>
                  <a:pt x="1758" y="1298"/>
                </a:lnTo>
                <a:lnTo>
                  <a:pt x="1748" y="1295"/>
                </a:lnTo>
                <a:lnTo>
                  <a:pt x="1739" y="1290"/>
                </a:lnTo>
                <a:lnTo>
                  <a:pt x="1731" y="1283"/>
                </a:lnTo>
                <a:lnTo>
                  <a:pt x="1721" y="1273"/>
                </a:lnTo>
                <a:lnTo>
                  <a:pt x="1712" y="1263"/>
                </a:lnTo>
                <a:lnTo>
                  <a:pt x="1709" y="1253"/>
                </a:lnTo>
                <a:lnTo>
                  <a:pt x="1692" y="1192"/>
                </a:lnTo>
                <a:lnTo>
                  <a:pt x="1677" y="1140"/>
                </a:lnTo>
                <a:lnTo>
                  <a:pt x="1662" y="1092"/>
                </a:lnTo>
                <a:lnTo>
                  <a:pt x="1648" y="1052"/>
                </a:lnTo>
                <a:lnTo>
                  <a:pt x="1635" y="1018"/>
                </a:lnTo>
                <a:lnTo>
                  <a:pt x="1623" y="988"/>
                </a:lnTo>
                <a:lnTo>
                  <a:pt x="1603" y="940"/>
                </a:lnTo>
                <a:lnTo>
                  <a:pt x="1584" y="910"/>
                </a:lnTo>
                <a:lnTo>
                  <a:pt x="1572" y="893"/>
                </a:lnTo>
                <a:lnTo>
                  <a:pt x="1564" y="885"/>
                </a:lnTo>
                <a:lnTo>
                  <a:pt x="1562" y="883"/>
                </a:lnTo>
                <a:lnTo>
                  <a:pt x="1537" y="868"/>
                </a:lnTo>
                <a:lnTo>
                  <a:pt x="1511" y="854"/>
                </a:lnTo>
                <a:lnTo>
                  <a:pt x="1486" y="841"/>
                </a:lnTo>
                <a:lnTo>
                  <a:pt x="1461" y="831"/>
                </a:lnTo>
                <a:lnTo>
                  <a:pt x="1435" y="822"/>
                </a:lnTo>
                <a:lnTo>
                  <a:pt x="1410" y="814"/>
                </a:lnTo>
                <a:lnTo>
                  <a:pt x="1385" y="807"/>
                </a:lnTo>
                <a:lnTo>
                  <a:pt x="1359" y="802"/>
                </a:lnTo>
                <a:lnTo>
                  <a:pt x="1310" y="795"/>
                </a:lnTo>
                <a:lnTo>
                  <a:pt x="1262" y="792"/>
                </a:lnTo>
                <a:lnTo>
                  <a:pt x="1214" y="790"/>
                </a:lnTo>
                <a:lnTo>
                  <a:pt x="1170" y="794"/>
                </a:lnTo>
                <a:lnTo>
                  <a:pt x="1130" y="797"/>
                </a:lnTo>
                <a:lnTo>
                  <a:pt x="1093" y="804"/>
                </a:lnTo>
                <a:lnTo>
                  <a:pt x="1061" y="809"/>
                </a:lnTo>
                <a:lnTo>
                  <a:pt x="1032" y="815"/>
                </a:lnTo>
                <a:lnTo>
                  <a:pt x="991" y="827"/>
                </a:lnTo>
                <a:lnTo>
                  <a:pt x="978" y="832"/>
                </a:lnTo>
                <a:lnTo>
                  <a:pt x="963" y="839"/>
                </a:lnTo>
                <a:lnTo>
                  <a:pt x="947" y="846"/>
                </a:lnTo>
                <a:lnTo>
                  <a:pt x="934" y="854"/>
                </a:lnTo>
                <a:lnTo>
                  <a:pt x="920" y="864"/>
                </a:lnTo>
                <a:lnTo>
                  <a:pt x="909" y="875"/>
                </a:lnTo>
                <a:lnTo>
                  <a:pt x="897" y="886"/>
                </a:lnTo>
                <a:lnTo>
                  <a:pt x="875" y="912"/>
                </a:lnTo>
                <a:lnTo>
                  <a:pt x="855" y="940"/>
                </a:lnTo>
                <a:lnTo>
                  <a:pt x="838" y="971"/>
                </a:lnTo>
                <a:lnTo>
                  <a:pt x="823" y="1001"/>
                </a:lnTo>
                <a:lnTo>
                  <a:pt x="809" y="1033"/>
                </a:lnTo>
                <a:lnTo>
                  <a:pt x="799" y="1064"/>
                </a:lnTo>
                <a:lnTo>
                  <a:pt x="789" y="1094"/>
                </a:lnTo>
                <a:lnTo>
                  <a:pt x="775" y="1145"/>
                </a:lnTo>
                <a:lnTo>
                  <a:pt x="769" y="1180"/>
                </a:lnTo>
                <a:lnTo>
                  <a:pt x="765" y="1192"/>
                </a:lnTo>
                <a:lnTo>
                  <a:pt x="765" y="1209"/>
                </a:lnTo>
                <a:lnTo>
                  <a:pt x="762" y="1221"/>
                </a:lnTo>
                <a:lnTo>
                  <a:pt x="757" y="1229"/>
                </a:lnTo>
                <a:lnTo>
                  <a:pt x="750" y="1234"/>
                </a:lnTo>
                <a:lnTo>
                  <a:pt x="743" y="1238"/>
                </a:lnTo>
                <a:lnTo>
                  <a:pt x="736" y="1239"/>
                </a:lnTo>
                <a:lnTo>
                  <a:pt x="731" y="1239"/>
                </a:lnTo>
                <a:lnTo>
                  <a:pt x="720" y="1241"/>
                </a:lnTo>
                <a:lnTo>
                  <a:pt x="698" y="1238"/>
                </a:lnTo>
                <a:lnTo>
                  <a:pt x="630" y="1226"/>
                </a:lnTo>
                <a:lnTo>
                  <a:pt x="541" y="1209"/>
                </a:lnTo>
                <a:lnTo>
                  <a:pt x="441" y="1189"/>
                </a:lnTo>
                <a:lnTo>
                  <a:pt x="260" y="1148"/>
                </a:lnTo>
                <a:lnTo>
                  <a:pt x="179" y="1129"/>
                </a:lnTo>
                <a:lnTo>
                  <a:pt x="108" y="1124"/>
                </a:lnTo>
                <a:lnTo>
                  <a:pt x="100" y="1131"/>
                </a:lnTo>
                <a:lnTo>
                  <a:pt x="90" y="1135"/>
                </a:lnTo>
                <a:lnTo>
                  <a:pt x="81" y="1136"/>
                </a:lnTo>
                <a:lnTo>
                  <a:pt x="73" y="1136"/>
                </a:lnTo>
                <a:lnTo>
                  <a:pt x="59" y="1135"/>
                </a:lnTo>
                <a:lnTo>
                  <a:pt x="53" y="1133"/>
                </a:lnTo>
                <a:lnTo>
                  <a:pt x="41" y="1129"/>
                </a:lnTo>
                <a:lnTo>
                  <a:pt x="32" y="1126"/>
                </a:lnTo>
                <a:lnTo>
                  <a:pt x="26" y="1119"/>
                </a:lnTo>
                <a:lnTo>
                  <a:pt x="22" y="1113"/>
                </a:lnTo>
                <a:lnTo>
                  <a:pt x="21" y="1106"/>
                </a:lnTo>
                <a:lnTo>
                  <a:pt x="21" y="1101"/>
                </a:lnTo>
                <a:lnTo>
                  <a:pt x="21" y="1096"/>
                </a:lnTo>
                <a:lnTo>
                  <a:pt x="9" y="1086"/>
                </a:lnTo>
                <a:lnTo>
                  <a:pt x="2" y="1075"/>
                </a:lnTo>
                <a:lnTo>
                  <a:pt x="0" y="1067"/>
                </a:lnTo>
                <a:lnTo>
                  <a:pt x="2" y="1059"/>
                </a:lnTo>
                <a:lnTo>
                  <a:pt x="5" y="1052"/>
                </a:lnTo>
                <a:lnTo>
                  <a:pt x="9" y="1048"/>
                </a:lnTo>
                <a:lnTo>
                  <a:pt x="14" y="1043"/>
                </a:lnTo>
                <a:lnTo>
                  <a:pt x="26" y="979"/>
                </a:lnTo>
                <a:lnTo>
                  <a:pt x="38" y="924"/>
                </a:lnTo>
                <a:lnTo>
                  <a:pt x="43" y="910"/>
                </a:lnTo>
                <a:lnTo>
                  <a:pt x="49" y="902"/>
                </a:lnTo>
                <a:lnTo>
                  <a:pt x="54" y="896"/>
                </a:lnTo>
                <a:lnTo>
                  <a:pt x="59" y="893"/>
                </a:lnTo>
                <a:lnTo>
                  <a:pt x="65" y="893"/>
                </a:lnTo>
                <a:lnTo>
                  <a:pt x="68" y="895"/>
                </a:lnTo>
                <a:lnTo>
                  <a:pt x="71" y="896"/>
                </a:lnTo>
                <a:lnTo>
                  <a:pt x="63" y="853"/>
                </a:lnTo>
                <a:lnTo>
                  <a:pt x="54" y="807"/>
                </a:lnTo>
                <a:lnTo>
                  <a:pt x="49" y="768"/>
                </a:lnTo>
                <a:lnTo>
                  <a:pt x="49" y="733"/>
                </a:lnTo>
                <a:lnTo>
                  <a:pt x="51" y="704"/>
                </a:lnTo>
                <a:lnTo>
                  <a:pt x="54" y="677"/>
                </a:lnTo>
                <a:lnTo>
                  <a:pt x="61" y="655"/>
                </a:lnTo>
                <a:lnTo>
                  <a:pt x="70" y="637"/>
                </a:lnTo>
                <a:lnTo>
                  <a:pt x="78" y="621"/>
                </a:lnTo>
                <a:lnTo>
                  <a:pt x="88" y="609"/>
                </a:lnTo>
                <a:lnTo>
                  <a:pt x="97" y="601"/>
                </a:lnTo>
                <a:lnTo>
                  <a:pt x="107" y="593"/>
                </a:lnTo>
                <a:lnTo>
                  <a:pt x="115" y="588"/>
                </a:lnTo>
                <a:lnTo>
                  <a:pt x="129" y="582"/>
                </a:lnTo>
                <a:lnTo>
                  <a:pt x="134" y="581"/>
                </a:lnTo>
                <a:lnTo>
                  <a:pt x="159" y="574"/>
                </a:lnTo>
                <a:lnTo>
                  <a:pt x="183" y="567"/>
                </a:lnTo>
                <a:lnTo>
                  <a:pt x="233" y="557"/>
                </a:lnTo>
                <a:lnTo>
                  <a:pt x="281" y="549"/>
                </a:lnTo>
                <a:lnTo>
                  <a:pt x="326" y="544"/>
                </a:lnTo>
                <a:lnTo>
                  <a:pt x="363" y="540"/>
                </a:lnTo>
                <a:lnTo>
                  <a:pt x="394" y="539"/>
                </a:lnTo>
                <a:lnTo>
                  <a:pt x="421" y="539"/>
                </a:lnTo>
                <a:lnTo>
                  <a:pt x="455" y="520"/>
                </a:lnTo>
                <a:lnTo>
                  <a:pt x="500" y="500"/>
                </a:lnTo>
                <a:lnTo>
                  <a:pt x="610" y="451"/>
                </a:lnTo>
                <a:lnTo>
                  <a:pt x="740" y="395"/>
                </a:lnTo>
                <a:lnTo>
                  <a:pt x="875" y="339"/>
                </a:lnTo>
                <a:lnTo>
                  <a:pt x="1110" y="243"/>
                </a:lnTo>
                <a:lnTo>
                  <a:pt x="1211" y="203"/>
                </a:lnTo>
                <a:lnTo>
                  <a:pt x="1211" y="194"/>
                </a:lnTo>
                <a:lnTo>
                  <a:pt x="1216" y="187"/>
                </a:lnTo>
                <a:lnTo>
                  <a:pt x="1223" y="184"/>
                </a:lnTo>
                <a:lnTo>
                  <a:pt x="1233" y="179"/>
                </a:lnTo>
                <a:lnTo>
                  <a:pt x="1241" y="177"/>
                </a:lnTo>
                <a:lnTo>
                  <a:pt x="1258" y="174"/>
                </a:lnTo>
                <a:lnTo>
                  <a:pt x="1265" y="174"/>
                </a:lnTo>
                <a:lnTo>
                  <a:pt x="1272" y="166"/>
                </a:lnTo>
                <a:lnTo>
                  <a:pt x="1282" y="155"/>
                </a:lnTo>
                <a:lnTo>
                  <a:pt x="1294" y="149"/>
                </a:lnTo>
                <a:lnTo>
                  <a:pt x="1304" y="145"/>
                </a:lnTo>
                <a:lnTo>
                  <a:pt x="1314" y="142"/>
                </a:lnTo>
                <a:lnTo>
                  <a:pt x="1327" y="142"/>
                </a:lnTo>
                <a:lnTo>
                  <a:pt x="1334" y="142"/>
                </a:lnTo>
                <a:lnTo>
                  <a:pt x="1385" y="127"/>
                </a:lnTo>
                <a:lnTo>
                  <a:pt x="1440" y="111"/>
                </a:lnTo>
                <a:lnTo>
                  <a:pt x="1500" y="98"/>
                </a:lnTo>
                <a:lnTo>
                  <a:pt x="1560" y="84"/>
                </a:lnTo>
                <a:lnTo>
                  <a:pt x="1621" y="73"/>
                </a:lnTo>
                <a:lnTo>
                  <a:pt x="1682" y="63"/>
                </a:lnTo>
                <a:lnTo>
                  <a:pt x="1800" y="44"/>
                </a:lnTo>
                <a:lnTo>
                  <a:pt x="1905" y="30"/>
                </a:lnTo>
                <a:lnTo>
                  <a:pt x="1989" y="20"/>
                </a:lnTo>
                <a:lnTo>
                  <a:pt x="2067" y="12"/>
                </a:lnTo>
                <a:lnTo>
                  <a:pt x="2200" y="5"/>
                </a:lnTo>
                <a:lnTo>
                  <a:pt x="2317" y="2"/>
                </a:lnTo>
                <a:lnTo>
                  <a:pt x="2420" y="0"/>
                </a:lnTo>
                <a:lnTo>
                  <a:pt x="2507" y="0"/>
                </a:lnTo>
                <a:lnTo>
                  <a:pt x="2582" y="0"/>
                </a:lnTo>
                <a:lnTo>
                  <a:pt x="2646" y="3"/>
                </a:lnTo>
                <a:lnTo>
                  <a:pt x="2698" y="7"/>
                </a:lnTo>
                <a:lnTo>
                  <a:pt x="2742" y="12"/>
                </a:lnTo>
                <a:lnTo>
                  <a:pt x="2776" y="17"/>
                </a:lnTo>
                <a:lnTo>
                  <a:pt x="2801" y="22"/>
                </a:lnTo>
                <a:lnTo>
                  <a:pt x="2821" y="27"/>
                </a:lnTo>
                <a:lnTo>
                  <a:pt x="2835" y="32"/>
                </a:lnTo>
                <a:lnTo>
                  <a:pt x="2843" y="36"/>
                </a:lnTo>
                <a:lnTo>
                  <a:pt x="2848" y="39"/>
                </a:lnTo>
                <a:lnTo>
                  <a:pt x="2850" y="42"/>
                </a:lnTo>
                <a:lnTo>
                  <a:pt x="2860" y="41"/>
                </a:lnTo>
                <a:lnTo>
                  <a:pt x="2865" y="42"/>
                </a:lnTo>
                <a:lnTo>
                  <a:pt x="2867" y="46"/>
                </a:lnTo>
                <a:lnTo>
                  <a:pt x="2867" y="51"/>
                </a:lnTo>
                <a:lnTo>
                  <a:pt x="2864" y="61"/>
                </a:lnTo>
                <a:lnTo>
                  <a:pt x="2862" y="64"/>
                </a:lnTo>
                <a:lnTo>
                  <a:pt x="3206" y="324"/>
                </a:lnTo>
                <a:lnTo>
                  <a:pt x="3244" y="353"/>
                </a:lnTo>
                <a:lnTo>
                  <a:pt x="3271" y="373"/>
                </a:lnTo>
                <a:lnTo>
                  <a:pt x="3284" y="382"/>
                </a:lnTo>
                <a:lnTo>
                  <a:pt x="4150" y="417"/>
                </a:lnTo>
                <a:lnTo>
                  <a:pt x="4250" y="429"/>
                </a:lnTo>
                <a:lnTo>
                  <a:pt x="4327" y="441"/>
                </a:lnTo>
                <a:lnTo>
                  <a:pt x="4383" y="449"/>
                </a:lnTo>
                <a:lnTo>
                  <a:pt x="4420" y="456"/>
                </a:lnTo>
                <a:lnTo>
                  <a:pt x="4446" y="461"/>
                </a:lnTo>
                <a:lnTo>
                  <a:pt x="4459" y="466"/>
                </a:lnTo>
                <a:lnTo>
                  <a:pt x="4466" y="468"/>
                </a:lnTo>
                <a:lnTo>
                  <a:pt x="4576" y="485"/>
                </a:lnTo>
                <a:lnTo>
                  <a:pt x="4614" y="491"/>
                </a:lnTo>
                <a:lnTo>
                  <a:pt x="4652" y="500"/>
                </a:lnTo>
                <a:lnTo>
                  <a:pt x="4684" y="510"/>
                </a:lnTo>
                <a:lnTo>
                  <a:pt x="4716" y="522"/>
                </a:lnTo>
                <a:lnTo>
                  <a:pt x="4744" y="534"/>
                </a:lnTo>
                <a:lnTo>
                  <a:pt x="4770" y="547"/>
                </a:lnTo>
                <a:lnTo>
                  <a:pt x="4793" y="562"/>
                </a:lnTo>
                <a:lnTo>
                  <a:pt x="4815" y="577"/>
                </a:lnTo>
                <a:lnTo>
                  <a:pt x="4836" y="593"/>
                </a:lnTo>
                <a:lnTo>
                  <a:pt x="4854" y="609"/>
                </a:lnTo>
                <a:lnTo>
                  <a:pt x="4871" y="626"/>
                </a:lnTo>
                <a:lnTo>
                  <a:pt x="4884" y="643"/>
                </a:lnTo>
                <a:lnTo>
                  <a:pt x="4898" y="662"/>
                </a:lnTo>
                <a:lnTo>
                  <a:pt x="4910" y="679"/>
                </a:lnTo>
                <a:lnTo>
                  <a:pt x="4920" y="697"/>
                </a:lnTo>
                <a:lnTo>
                  <a:pt x="4928" y="714"/>
                </a:lnTo>
                <a:lnTo>
                  <a:pt x="4942" y="750"/>
                </a:lnTo>
                <a:lnTo>
                  <a:pt x="4950" y="783"/>
                </a:lnTo>
                <a:lnTo>
                  <a:pt x="4957" y="814"/>
                </a:lnTo>
                <a:lnTo>
                  <a:pt x="4960" y="841"/>
                </a:lnTo>
                <a:lnTo>
                  <a:pt x="4960" y="863"/>
                </a:lnTo>
                <a:lnTo>
                  <a:pt x="4960" y="880"/>
                </a:lnTo>
                <a:lnTo>
                  <a:pt x="4960" y="895"/>
                </a:lnTo>
                <a:lnTo>
                  <a:pt x="4959" y="915"/>
                </a:lnTo>
                <a:lnTo>
                  <a:pt x="4955" y="934"/>
                </a:lnTo>
                <a:lnTo>
                  <a:pt x="4952" y="949"/>
                </a:lnTo>
                <a:lnTo>
                  <a:pt x="4972" y="954"/>
                </a:lnTo>
                <a:lnTo>
                  <a:pt x="4989" y="959"/>
                </a:lnTo>
                <a:lnTo>
                  <a:pt x="5004" y="964"/>
                </a:lnTo>
                <a:lnTo>
                  <a:pt x="5016" y="969"/>
                </a:lnTo>
                <a:lnTo>
                  <a:pt x="5025" y="976"/>
                </a:lnTo>
                <a:lnTo>
                  <a:pt x="5033" y="981"/>
                </a:lnTo>
                <a:lnTo>
                  <a:pt x="5041" y="989"/>
                </a:lnTo>
                <a:lnTo>
                  <a:pt x="5045" y="994"/>
                </a:lnTo>
                <a:lnTo>
                  <a:pt x="5045" y="999"/>
                </a:lnTo>
                <a:lnTo>
                  <a:pt x="5043" y="1005"/>
                </a:lnTo>
                <a:lnTo>
                  <a:pt x="5031" y="1018"/>
                </a:lnTo>
                <a:lnTo>
                  <a:pt x="5016" y="1028"/>
                </a:lnTo>
                <a:lnTo>
                  <a:pt x="5001" y="1038"/>
                </a:lnTo>
                <a:lnTo>
                  <a:pt x="4986" y="1045"/>
                </a:lnTo>
                <a:lnTo>
                  <a:pt x="4969" y="1050"/>
                </a:lnTo>
                <a:lnTo>
                  <a:pt x="4952" y="1053"/>
                </a:lnTo>
                <a:lnTo>
                  <a:pt x="4937" y="1057"/>
                </a:lnTo>
                <a:lnTo>
                  <a:pt x="4920" y="1059"/>
                </a:lnTo>
                <a:lnTo>
                  <a:pt x="4891" y="1059"/>
                </a:lnTo>
                <a:lnTo>
                  <a:pt x="4869" y="1057"/>
                </a:lnTo>
                <a:lnTo>
                  <a:pt x="4847" y="1053"/>
                </a:lnTo>
                <a:lnTo>
                  <a:pt x="4809" y="1075"/>
                </a:lnTo>
                <a:lnTo>
                  <a:pt x="4773" y="1094"/>
                </a:lnTo>
                <a:lnTo>
                  <a:pt x="4741" y="1108"/>
                </a:lnTo>
                <a:lnTo>
                  <a:pt x="4714" y="1118"/>
                </a:lnTo>
                <a:lnTo>
                  <a:pt x="4692" y="1124"/>
                </a:lnTo>
                <a:lnTo>
                  <a:pt x="4675" y="1129"/>
                </a:lnTo>
                <a:lnTo>
                  <a:pt x="4662" y="1133"/>
                </a:lnTo>
                <a:lnTo>
                  <a:pt x="4665" y="1089"/>
                </a:lnTo>
                <a:lnTo>
                  <a:pt x="4667" y="1048"/>
                </a:lnTo>
                <a:lnTo>
                  <a:pt x="4665" y="1010"/>
                </a:lnTo>
                <a:lnTo>
                  <a:pt x="4662" y="976"/>
                </a:lnTo>
                <a:lnTo>
                  <a:pt x="4657" y="942"/>
                </a:lnTo>
                <a:lnTo>
                  <a:pt x="4648" y="912"/>
                </a:lnTo>
                <a:lnTo>
                  <a:pt x="4640" y="885"/>
                </a:lnTo>
                <a:lnTo>
                  <a:pt x="4628" y="859"/>
                </a:lnTo>
                <a:lnTo>
                  <a:pt x="4616" y="836"/>
                </a:lnTo>
                <a:lnTo>
                  <a:pt x="4603" y="814"/>
                </a:lnTo>
                <a:lnTo>
                  <a:pt x="4587" y="795"/>
                </a:lnTo>
                <a:lnTo>
                  <a:pt x="4570" y="778"/>
                </a:lnTo>
                <a:lnTo>
                  <a:pt x="4554" y="763"/>
                </a:lnTo>
                <a:lnTo>
                  <a:pt x="4537" y="748"/>
                </a:lnTo>
                <a:lnTo>
                  <a:pt x="4520" y="736"/>
                </a:lnTo>
                <a:lnTo>
                  <a:pt x="4501" y="726"/>
                </a:lnTo>
                <a:lnTo>
                  <a:pt x="4483" y="716"/>
                </a:lnTo>
                <a:lnTo>
                  <a:pt x="4464" y="707"/>
                </a:lnTo>
                <a:lnTo>
                  <a:pt x="4429" y="696"/>
                </a:lnTo>
                <a:lnTo>
                  <a:pt x="4395" y="687"/>
                </a:lnTo>
                <a:lnTo>
                  <a:pt x="4365" y="682"/>
                </a:lnTo>
                <a:lnTo>
                  <a:pt x="4337" y="679"/>
                </a:lnTo>
                <a:lnTo>
                  <a:pt x="4317" y="679"/>
                </a:lnTo>
                <a:lnTo>
                  <a:pt x="4300" y="679"/>
                </a:lnTo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76"/>
          <p:cNvSpPr>
            <a:spLocks/>
          </p:cNvSpPr>
          <p:nvPr/>
        </p:nvSpPr>
        <p:spPr bwMode="auto">
          <a:xfrm>
            <a:off x="2527300" y="2343150"/>
            <a:ext cx="1082675" cy="646113"/>
          </a:xfrm>
          <a:custGeom>
            <a:avLst/>
            <a:gdLst>
              <a:gd name="T0" fmla="*/ 1082675 w 682"/>
              <a:gd name="T1" fmla="*/ 603250 h 407"/>
              <a:gd name="T2" fmla="*/ 941388 w 682"/>
              <a:gd name="T3" fmla="*/ 0 h 407"/>
              <a:gd name="T4" fmla="*/ 941388 w 682"/>
              <a:gd name="T5" fmla="*/ 0 h 407"/>
              <a:gd name="T6" fmla="*/ 839788 w 682"/>
              <a:gd name="T7" fmla="*/ 12700 h 407"/>
              <a:gd name="T8" fmla="*/ 727075 w 682"/>
              <a:gd name="T9" fmla="*/ 31750 h 407"/>
              <a:gd name="T10" fmla="*/ 617538 w 682"/>
              <a:gd name="T11" fmla="*/ 52388 h 407"/>
              <a:gd name="T12" fmla="*/ 509588 w 682"/>
              <a:gd name="T13" fmla="*/ 77788 h 407"/>
              <a:gd name="T14" fmla="*/ 338138 w 682"/>
              <a:gd name="T15" fmla="*/ 117475 h 407"/>
              <a:gd name="T16" fmla="*/ 271463 w 682"/>
              <a:gd name="T17" fmla="*/ 136525 h 407"/>
              <a:gd name="T18" fmla="*/ 271463 w 682"/>
              <a:gd name="T19" fmla="*/ 136525 h 407"/>
              <a:gd name="T20" fmla="*/ 252413 w 682"/>
              <a:gd name="T21" fmla="*/ 141288 h 407"/>
              <a:gd name="T22" fmla="*/ 209550 w 682"/>
              <a:gd name="T23" fmla="*/ 152400 h 407"/>
              <a:gd name="T24" fmla="*/ 182563 w 682"/>
              <a:gd name="T25" fmla="*/ 163513 h 407"/>
              <a:gd name="T26" fmla="*/ 153988 w 682"/>
              <a:gd name="T27" fmla="*/ 176213 h 407"/>
              <a:gd name="T28" fmla="*/ 120650 w 682"/>
              <a:gd name="T29" fmla="*/ 190500 h 407"/>
              <a:gd name="T30" fmla="*/ 92075 w 682"/>
              <a:gd name="T31" fmla="*/ 207963 h 407"/>
              <a:gd name="T32" fmla="*/ 65088 w 682"/>
              <a:gd name="T33" fmla="*/ 233363 h 407"/>
              <a:gd name="T34" fmla="*/ 38100 w 682"/>
              <a:gd name="T35" fmla="*/ 257175 h 407"/>
              <a:gd name="T36" fmla="*/ 26988 w 682"/>
              <a:gd name="T37" fmla="*/ 269875 h 407"/>
              <a:gd name="T38" fmla="*/ 19050 w 682"/>
              <a:gd name="T39" fmla="*/ 285750 h 407"/>
              <a:gd name="T40" fmla="*/ 11113 w 682"/>
              <a:gd name="T41" fmla="*/ 301625 h 407"/>
              <a:gd name="T42" fmla="*/ 6350 w 682"/>
              <a:gd name="T43" fmla="*/ 319088 h 407"/>
              <a:gd name="T44" fmla="*/ 0 w 682"/>
              <a:gd name="T45" fmla="*/ 336550 h 407"/>
              <a:gd name="T46" fmla="*/ 0 w 682"/>
              <a:gd name="T47" fmla="*/ 355600 h 407"/>
              <a:gd name="T48" fmla="*/ 0 w 682"/>
              <a:gd name="T49" fmla="*/ 377825 h 407"/>
              <a:gd name="T50" fmla="*/ 3175 w 682"/>
              <a:gd name="T51" fmla="*/ 398463 h 407"/>
              <a:gd name="T52" fmla="*/ 7938 w 682"/>
              <a:gd name="T53" fmla="*/ 420688 h 407"/>
              <a:gd name="T54" fmla="*/ 17463 w 682"/>
              <a:gd name="T55" fmla="*/ 444500 h 407"/>
              <a:gd name="T56" fmla="*/ 26988 w 682"/>
              <a:gd name="T57" fmla="*/ 468313 h 407"/>
              <a:gd name="T58" fmla="*/ 41275 w 682"/>
              <a:gd name="T59" fmla="*/ 495300 h 407"/>
              <a:gd name="T60" fmla="*/ 85725 w 682"/>
              <a:gd name="T61" fmla="*/ 565150 h 407"/>
              <a:gd name="T62" fmla="*/ 85725 w 682"/>
              <a:gd name="T63" fmla="*/ 565150 h 407"/>
              <a:gd name="T64" fmla="*/ 100013 w 682"/>
              <a:gd name="T65" fmla="*/ 581025 h 407"/>
              <a:gd name="T66" fmla="*/ 120650 w 682"/>
              <a:gd name="T67" fmla="*/ 596900 h 407"/>
              <a:gd name="T68" fmla="*/ 147638 w 682"/>
              <a:gd name="T69" fmla="*/ 612775 h 407"/>
              <a:gd name="T70" fmla="*/ 166688 w 682"/>
              <a:gd name="T71" fmla="*/ 620713 h 407"/>
              <a:gd name="T72" fmla="*/ 185738 w 682"/>
              <a:gd name="T73" fmla="*/ 628650 h 407"/>
              <a:gd name="T74" fmla="*/ 206375 w 682"/>
              <a:gd name="T75" fmla="*/ 635000 h 407"/>
              <a:gd name="T76" fmla="*/ 231775 w 682"/>
              <a:gd name="T77" fmla="*/ 639763 h 407"/>
              <a:gd name="T78" fmla="*/ 257175 w 682"/>
              <a:gd name="T79" fmla="*/ 642938 h 407"/>
              <a:gd name="T80" fmla="*/ 287338 w 682"/>
              <a:gd name="T81" fmla="*/ 646113 h 407"/>
              <a:gd name="T82" fmla="*/ 319088 w 682"/>
              <a:gd name="T83" fmla="*/ 642938 h 407"/>
              <a:gd name="T84" fmla="*/ 352425 w 682"/>
              <a:gd name="T85" fmla="*/ 636588 h 407"/>
              <a:gd name="T86" fmla="*/ 1082675 w 682"/>
              <a:gd name="T87" fmla="*/ 603250 h 40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82"/>
              <a:gd name="T133" fmla="*/ 0 h 407"/>
              <a:gd name="T134" fmla="*/ 682 w 682"/>
              <a:gd name="T135" fmla="*/ 407 h 40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82" h="407">
                <a:moveTo>
                  <a:pt x="682" y="380"/>
                </a:moveTo>
                <a:lnTo>
                  <a:pt x="593" y="0"/>
                </a:lnTo>
                <a:lnTo>
                  <a:pt x="529" y="8"/>
                </a:lnTo>
                <a:lnTo>
                  <a:pt x="458" y="20"/>
                </a:lnTo>
                <a:lnTo>
                  <a:pt x="389" y="33"/>
                </a:lnTo>
                <a:lnTo>
                  <a:pt x="321" y="49"/>
                </a:lnTo>
                <a:lnTo>
                  <a:pt x="213" y="74"/>
                </a:lnTo>
                <a:lnTo>
                  <a:pt x="171" y="86"/>
                </a:lnTo>
                <a:lnTo>
                  <a:pt x="159" y="89"/>
                </a:lnTo>
                <a:lnTo>
                  <a:pt x="132" y="96"/>
                </a:lnTo>
                <a:lnTo>
                  <a:pt x="115" y="103"/>
                </a:lnTo>
                <a:lnTo>
                  <a:pt x="97" y="111"/>
                </a:lnTo>
                <a:lnTo>
                  <a:pt x="76" y="120"/>
                </a:lnTo>
                <a:lnTo>
                  <a:pt x="58" y="131"/>
                </a:lnTo>
                <a:lnTo>
                  <a:pt x="41" y="147"/>
                </a:lnTo>
                <a:lnTo>
                  <a:pt x="24" y="162"/>
                </a:lnTo>
                <a:lnTo>
                  <a:pt x="17" y="170"/>
                </a:lnTo>
                <a:lnTo>
                  <a:pt x="12" y="180"/>
                </a:lnTo>
                <a:lnTo>
                  <a:pt x="7" y="190"/>
                </a:lnTo>
                <a:lnTo>
                  <a:pt x="4" y="201"/>
                </a:lnTo>
                <a:lnTo>
                  <a:pt x="0" y="212"/>
                </a:lnTo>
                <a:lnTo>
                  <a:pt x="0" y="224"/>
                </a:lnTo>
                <a:lnTo>
                  <a:pt x="0" y="238"/>
                </a:lnTo>
                <a:lnTo>
                  <a:pt x="2" y="251"/>
                </a:lnTo>
                <a:lnTo>
                  <a:pt x="5" y="265"/>
                </a:lnTo>
                <a:lnTo>
                  <a:pt x="11" y="280"/>
                </a:lnTo>
                <a:lnTo>
                  <a:pt x="17" y="295"/>
                </a:lnTo>
                <a:lnTo>
                  <a:pt x="26" y="312"/>
                </a:lnTo>
                <a:lnTo>
                  <a:pt x="54" y="356"/>
                </a:lnTo>
                <a:lnTo>
                  <a:pt x="63" y="366"/>
                </a:lnTo>
                <a:lnTo>
                  <a:pt x="76" y="376"/>
                </a:lnTo>
                <a:lnTo>
                  <a:pt x="93" y="386"/>
                </a:lnTo>
                <a:lnTo>
                  <a:pt x="105" y="391"/>
                </a:lnTo>
                <a:lnTo>
                  <a:pt x="117" y="396"/>
                </a:lnTo>
                <a:lnTo>
                  <a:pt x="130" y="400"/>
                </a:lnTo>
                <a:lnTo>
                  <a:pt x="146" y="403"/>
                </a:lnTo>
                <a:lnTo>
                  <a:pt x="162" y="405"/>
                </a:lnTo>
                <a:lnTo>
                  <a:pt x="181" y="407"/>
                </a:lnTo>
                <a:lnTo>
                  <a:pt x="201" y="405"/>
                </a:lnTo>
                <a:lnTo>
                  <a:pt x="222" y="401"/>
                </a:lnTo>
                <a:lnTo>
                  <a:pt x="682" y="380"/>
                </a:lnTo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77"/>
          <p:cNvSpPr>
            <a:spLocks/>
          </p:cNvSpPr>
          <p:nvPr/>
        </p:nvSpPr>
        <p:spPr bwMode="auto">
          <a:xfrm>
            <a:off x="3476625" y="2278063"/>
            <a:ext cx="1998663" cy="696912"/>
          </a:xfrm>
          <a:custGeom>
            <a:avLst/>
            <a:gdLst>
              <a:gd name="T0" fmla="*/ 1870075 w 1259"/>
              <a:gd name="T1" fmla="*/ 608012 h 439"/>
              <a:gd name="T2" fmla="*/ 1876425 w 1259"/>
              <a:gd name="T3" fmla="*/ 611187 h 439"/>
              <a:gd name="T4" fmla="*/ 1884363 w 1259"/>
              <a:gd name="T5" fmla="*/ 630237 h 439"/>
              <a:gd name="T6" fmla="*/ 1879600 w 1259"/>
              <a:gd name="T7" fmla="*/ 619125 h 439"/>
              <a:gd name="T8" fmla="*/ 1884363 w 1259"/>
              <a:gd name="T9" fmla="*/ 630237 h 439"/>
              <a:gd name="T10" fmla="*/ 1881188 w 1259"/>
              <a:gd name="T11" fmla="*/ 649287 h 439"/>
              <a:gd name="T12" fmla="*/ 1870075 w 1259"/>
              <a:gd name="T13" fmla="*/ 657225 h 439"/>
              <a:gd name="T14" fmla="*/ 1862138 w 1259"/>
              <a:gd name="T15" fmla="*/ 657225 h 439"/>
              <a:gd name="T16" fmla="*/ 1822450 w 1259"/>
              <a:gd name="T17" fmla="*/ 658812 h 439"/>
              <a:gd name="T18" fmla="*/ 1779588 w 1259"/>
              <a:gd name="T19" fmla="*/ 669925 h 439"/>
              <a:gd name="T20" fmla="*/ 1776413 w 1259"/>
              <a:gd name="T21" fmla="*/ 676275 h 439"/>
              <a:gd name="T22" fmla="*/ 1779588 w 1259"/>
              <a:gd name="T23" fmla="*/ 676275 h 439"/>
              <a:gd name="T24" fmla="*/ 1795463 w 1259"/>
              <a:gd name="T25" fmla="*/ 684212 h 439"/>
              <a:gd name="T26" fmla="*/ 1841500 w 1259"/>
              <a:gd name="T27" fmla="*/ 693737 h 439"/>
              <a:gd name="T28" fmla="*/ 1911350 w 1259"/>
              <a:gd name="T29" fmla="*/ 696912 h 439"/>
              <a:gd name="T30" fmla="*/ 1930400 w 1259"/>
              <a:gd name="T31" fmla="*/ 696912 h 439"/>
              <a:gd name="T32" fmla="*/ 1930400 w 1259"/>
              <a:gd name="T33" fmla="*/ 696912 h 439"/>
              <a:gd name="T34" fmla="*/ 1947863 w 1259"/>
              <a:gd name="T35" fmla="*/ 696912 h 439"/>
              <a:gd name="T36" fmla="*/ 1974850 w 1259"/>
              <a:gd name="T37" fmla="*/ 692150 h 439"/>
              <a:gd name="T38" fmla="*/ 1997075 w 1259"/>
              <a:gd name="T39" fmla="*/ 677862 h 439"/>
              <a:gd name="T40" fmla="*/ 1998663 w 1259"/>
              <a:gd name="T41" fmla="*/ 673100 h 439"/>
              <a:gd name="T42" fmla="*/ 1998663 w 1259"/>
              <a:gd name="T43" fmla="*/ 665162 h 439"/>
              <a:gd name="T44" fmla="*/ 1982788 w 1259"/>
              <a:gd name="T45" fmla="*/ 642937 h 439"/>
              <a:gd name="T46" fmla="*/ 1958975 w 1259"/>
              <a:gd name="T47" fmla="*/ 633412 h 439"/>
              <a:gd name="T48" fmla="*/ 1924050 w 1259"/>
              <a:gd name="T49" fmla="*/ 630237 h 439"/>
              <a:gd name="T50" fmla="*/ 1966913 w 1259"/>
              <a:gd name="T51" fmla="*/ 615950 h 439"/>
              <a:gd name="T52" fmla="*/ 1522413 w 1259"/>
              <a:gd name="T53" fmla="*/ 80962 h 439"/>
              <a:gd name="T54" fmla="*/ 1490663 w 1259"/>
              <a:gd name="T55" fmla="*/ 53975 h 439"/>
              <a:gd name="T56" fmla="*/ 1428750 w 1259"/>
              <a:gd name="T57" fmla="*/ 19050 h 439"/>
              <a:gd name="T58" fmla="*/ 1377950 w 1259"/>
              <a:gd name="T59" fmla="*/ 6350 h 439"/>
              <a:gd name="T60" fmla="*/ 1346200 w 1259"/>
              <a:gd name="T61" fmla="*/ 3175 h 439"/>
              <a:gd name="T62" fmla="*/ 1265238 w 1259"/>
              <a:gd name="T63" fmla="*/ 0 h 439"/>
              <a:gd name="T64" fmla="*/ 966788 w 1259"/>
              <a:gd name="T65" fmla="*/ 6350 h 439"/>
              <a:gd name="T66" fmla="*/ 525463 w 1259"/>
              <a:gd name="T67" fmla="*/ 26987 h 439"/>
              <a:gd name="T68" fmla="*/ 0 w 1259"/>
              <a:gd name="T69" fmla="*/ 61912 h 439"/>
              <a:gd name="T70" fmla="*/ 144463 w 1259"/>
              <a:gd name="T71" fmla="*/ 668337 h 439"/>
              <a:gd name="T72" fmla="*/ 1870075 w 1259"/>
              <a:gd name="T73" fmla="*/ 608012 h 4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1259"/>
              <a:gd name="T112" fmla="*/ 0 h 439"/>
              <a:gd name="T113" fmla="*/ 1259 w 1259"/>
              <a:gd name="T114" fmla="*/ 439 h 4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1259" h="439">
                <a:moveTo>
                  <a:pt x="1178" y="383"/>
                </a:moveTo>
                <a:lnTo>
                  <a:pt x="1178" y="383"/>
                </a:lnTo>
                <a:lnTo>
                  <a:pt x="1180" y="383"/>
                </a:lnTo>
                <a:lnTo>
                  <a:pt x="1182" y="385"/>
                </a:lnTo>
                <a:lnTo>
                  <a:pt x="1184" y="390"/>
                </a:lnTo>
                <a:lnTo>
                  <a:pt x="1187" y="397"/>
                </a:lnTo>
                <a:lnTo>
                  <a:pt x="1184" y="390"/>
                </a:lnTo>
                <a:lnTo>
                  <a:pt x="1187" y="397"/>
                </a:lnTo>
                <a:lnTo>
                  <a:pt x="1187" y="404"/>
                </a:lnTo>
                <a:lnTo>
                  <a:pt x="1185" y="409"/>
                </a:lnTo>
                <a:lnTo>
                  <a:pt x="1182" y="412"/>
                </a:lnTo>
                <a:lnTo>
                  <a:pt x="1178" y="414"/>
                </a:lnTo>
                <a:lnTo>
                  <a:pt x="1173" y="414"/>
                </a:lnTo>
                <a:lnTo>
                  <a:pt x="1148" y="415"/>
                </a:lnTo>
                <a:lnTo>
                  <a:pt x="1131" y="419"/>
                </a:lnTo>
                <a:lnTo>
                  <a:pt x="1121" y="422"/>
                </a:lnTo>
                <a:lnTo>
                  <a:pt x="1119" y="424"/>
                </a:lnTo>
                <a:lnTo>
                  <a:pt x="1119" y="426"/>
                </a:lnTo>
                <a:lnTo>
                  <a:pt x="1121" y="426"/>
                </a:lnTo>
                <a:lnTo>
                  <a:pt x="1131" y="431"/>
                </a:lnTo>
                <a:lnTo>
                  <a:pt x="1145" y="434"/>
                </a:lnTo>
                <a:lnTo>
                  <a:pt x="1160" y="437"/>
                </a:lnTo>
                <a:lnTo>
                  <a:pt x="1177" y="439"/>
                </a:lnTo>
                <a:lnTo>
                  <a:pt x="1204" y="439"/>
                </a:lnTo>
                <a:lnTo>
                  <a:pt x="1216" y="439"/>
                </a:lnTo>
                <a:lnTo>
                  <a:pt x="1197" y="439"/>
                </a:lnTo>
                <a:lnTo>
                  <a:pt x="1216" y="439"/>
                </a:lnTo>
                <a:lnTo>
                  <a:pt x="1227" y="439"/>
                </a:lnTo>
                <a:lnTo>
                  <a:pt x="1238" y="437"/>
                </a:lnTo>
                <a:lnTo>
                  <a:pt x="1244" y="436"/>
                </a:lnTo>
                <a:lnTo>
                  <a:pt x="1251" y="432"/>
                </a:lnTo>
                <a:lnTo>
                  <a:pt x="1258" y="427"/>
                </a:lnTo>
                <a:lnTo>
                  <a:pt x="1259" y="424"/>
                </a:lnTo>
                <a:lnTo>
                  <a:pt x="1259" y="419"/>
                </a:lnTo>
                <a:lnTo>
                  <a:pt x="1256" y="410"/>
                </a:lnTo>
                <a:lnTo>
                  <a:pt x="1249" y="405"/>
                </a:lnTo>
                <a:lnTo>
                  <a:pt x="1243" y="400"/>
                </a:lnTo>
                <a:lnTo>
                  <a:pt x="1234" y="399"/>
                </a:lnTo>
                <a:lnTo>
                  <a:pt x="1219" y="397"/>
                </a:lnTo>
                <a:lnTo>
                  <a:pt x="1212" y="397"/>
                </a:lnTo>
                <a:lnTo>
                  <a:pt x="1224" y="388"/>
                </a:lnTo>
                <a:lnTo>
                  <a:pt x="1239" y="388"/>
                </a:lnTo>
                <a:lnTo>
                  <a:pt x="1238" y="383"/>
                </a:lnTo>
                <a:lnTo>
                  <a:pt x="959" y="51"/>
                </a:lnTo>
                <a:lnTo>
                  <a:pt x="939" y="34"/>
                </a:lnTo>
                <a:lnTo>
                  <a:pt x="918" y="20"/>
                </a:lnTo>
                <a:lnTo>
                  <a:pt x="900" y="12"/>
                </a:lnTo>
                <a:lnTo>
                  <a:pt x="883" y="7"/>
                </a:lnTo>
                <a:lnTo>
                  <a:pt x="868" y="4"/>
                </a:lnTo>
                <a:lnTo>
                  <a:pt x="858" y="2"/>
                </a:lnTo>
                <a:lnTo>
                  <a:pt x="848" y="2"/>
                </a:lnTo>
                <a:lnTo>
                  <a:pt x="797" y="0"/>
                </a:lnTo>
                <a:lnTo>
                  <a:pt x="739" y="0"/>
                </a:lnTo>
                <a:lnTo>
                  <a:pt x="609" y="4"/>
                </a:lnTo>
                <a:lnTo>
                  <a:pt x="469" y="9"/>
                </a:lnTo>
                <a:lnTo>
                  <a:pt x="331" y="17"/>
                </a:lnTo>
                <a:lnTo>
                  <a:pt x="98" y="32"/>
                </a:lnTo>
                <a:lnTo>
                  <a:pt x="0" y="39"/>
                </a:lnTo>
                <a:lnTo>
                  <a:pt x="3" y="49"/>
                </a:lnTo>
                <a:lnTo>
                  <a:pt x="91" y="421"/>
                </a:lnTo>
                <a:lnTo>
                  <a:pt x="1079" y="383"/>
                </a:lnTo>
                <a:lnTo>
                  <a:pt x="1178" y="383"/>
                </a:lnTo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78"/>
          <p:cNvSpPr>
            <a:spLocks/>
          </p:cNvSpPr>
          <p:nvPr/>
        </p:nvSpPr>
        <p:spPr bwMode="auto">
          <a:xfrm>
            <a:off x="5073650" y="2208213"/>
            <a:ext cx="812800" cy="673100"/>
          </a:xfrm>
          <a:custGeom>
            <a:avLst/>
            <a:gdLst>
              <a:gd name="T0" fmla="*/ 120650 w 512"/>
              <a:gd name="T1" fmla="*/ 0 h 424"/>
              <a:gd name="T2" fmla="*/ 120650 w 512"/>
              <a:gd name="T3" fmla="*/ 0 h 424"/>
              <a:gd name="T4" fmla="*/ 104775 w 512"/>
              <a:gd name="T5" fmla="*/ 6350 h 424"/>
              <a:gd name="T6" fmla="*/ 69850 w 512"/>
              <a:gd name="T7" fmla="*/ 22225 h 424"/>
              <a:gd name="T8" fmla="*/ 49213 w 512"/>
              <a:gd name="T9" fmla="*/ 33338 h 424"/>
              <a:gd name="T10" fmla="*/ 30163 w 512"/>
              <a:gd name="T11" fmla="*/ 46038 h 424"/>
              <a:gd name="T12" fmla="*/ 15875 w 512"/>
              <a:gd name="T13" fmla="*/ 58738 h 424"/>
              <a:gd name="T14" fmla="*/ 11113 w 512"/>
              <a:gd name="T15" fmla="*/ 66675 h 424"/>
              <a:gd name="T16" fmla="*/ 7938 w 512"/>
              <a:gd name="T17" fmla="*/ 76200 h 424"/>
              <a:gd name="T18" fmla="*/ 7938 w 512"/>
              <a:gd name="T19" fmla="*/ 76200 h 424"/>
              <a:gd name="T20" fmla="*/ 3175 w 512"/>
              <a:gd name="T21" fmla="*/ 88900 h 424"/>
              <a:gd name="T22" fmla="*/ 0 w 512"/>
              <a:gd name="T23" fmla="*/ 104775 h 424"/>
              <a:gd name="T24" fmla="*/ 0 w 512"/>
              <a:gd name="T25" fmla="*/ 123825 h 424"/>
              <a:gd name="T26" fmla="*/ 6350 w 512"/>
              <a:gd name="T27" fmla="*/ 150813 h 424"/>
              <a:gd name="T28" fmla="*/ 19050 w 512"/>
              <a:gd name="T29" fmla="*/ 179388 h 424"/>
              <a:gd name="T30" fmla="*/ 26988 w 512"/>
              <a:gd name="T31" fmla="*/ 196850 h 424"/>
              <a:gd name="T32" fmla="*/ 38100 w 512"/>
              <a:gd name="T33" fmla="*/ 212725 h 424"/>
              <a:gd name="T34" fmla="*/ 53975 w 512"/>
              <a:gd name="T35" fmla="*/ 230188 h 424"/>
              <a:gd name="T36" fmla="*/ 69850 w 512"/>
              <a:gd name="T37" fmla="*/ 249238 h 424"/>
              <a:gd name="T38" fmla="*/ 396875 w 512"/>
              <a:gd name="T39" fmla="*/ 625475 h 424"/>
              <a:gd name="T40" fmla="*/ 396875 w 512"/>
              <a:gd name="T41" fmla="*/ 625475 h 424"/>
              <a:gd name="T42" fmla="*/ 401638 w 512"/>
              <a:gd name="T43" fmla="*/ 630238 h 424"/>
              <a:gd name="T44" fmla="*/ 419100 w 512"/>
              <a:gd name="T45" fmla="*/ 641350 h 424"/>
              <a:gd name="T46" fmla="*/ 444500 w 512"/>
              <a:gd name="T47" fmla="*/ 654050 h 424"/>
              <a:gd name="T48" fmla="*/ 482600 w 512"/>
              <a:gd name="T49" fmla="*/ 665163 h 424"/>
              <a:gd name="T50" fmla="*/ 504825 w 512"/>
              <a:gd name="T51" fmla="*/ 669925 h 424"/>
              <a:gd name="T52" fmla="*/ 528638 w 512"/>
              <a:gd name="T53" fmla="*/ 673100 h 424"/>
              <a:gd name="T54" fmla="*/ 557213 w 512"/>
              <a:gd name="T55" fmla="*/ 673100 h 424"/>
              <a:gd name="T56" fmla="*/ 587375 w 512"/>
              <a:gd name="T57" fmla="*/ 673100 h 424"/>
              <a:gd name="T58" fmla="*/ 619125 w 512"/>
              <a:gd name="T59" fmla="*/ 668338 h 424"/>
              <a:gd name="T60" fmla="*/ 654050 w 512"/>
              <a:gd name="T61" fmla="*/ 660400 h 424"/>
              <a:gd name="T62" fmla="*/ 693738 w 512"/>
              <a:gd name="T63" fmla="*/ 649288 h 424"/>
              <a:gd name="T64" fmla="*/ 735013 w 512"/>
              <a:gd name="T65" fmla="*/ 635000 h 424"/>
              <a:gd name="T66" fmla="*/ 735013 w 512"/>
              <a:gd name="T67" fmla="*/ 635000 h 424"/>
              <a:gd name="T68" fmla="*/ 754063 w 512"/>
              <a:gd name="T69" fmla="*/ 627063 h 424"/>
              <a:gd name="T70" fmla="*/ 769938 w 512"/>
              <a:gd name="T71" fmla="*/ 617538 h 424"/>
              <a:gd name="T72" fmla="*/ 785813 w 512"/>
              <a:gd name="T73" fmla="*/ 606425 h 424"/>
              <a:gd name="T74" fmla="*/ 801688 w 512"/>
              <a:gd name="T75" fmla="*/ 590550 h 424"/>
              <a:gd name="T76" fmla="*/ 806450 w 512"/>
              <a:gd name="T77" fmla="*/ 584200 h 424"/>
              <a:gd name="T78" fmla="*/ 812800 w 512"/>
              <a:gd name="T79" fmla="*/ 574675 h 424"/>
              <a:gd name="T80" fmla="*/ 812800 w 512"/>
              <a:gd name="T81" fmla="*/ 565150 h 424"/>
              <a:gd name="T82" fmla="*/ 812800 w 512"/>
              <a:gd name="T83" fmla="*/ 557213 h 424"/>
              <a:gd name="T84" fmla="*/ 809625 w 512"/>
              <a:gd name="T85" fmla="*/ 549275 h 424"/>
              <a:gd name="T86" fmla="*/ 801688 w 512"/>
              <a:gd name="T87" fmla="*/ 539750 h 424"/>
              <a:gd name="T88" fmla="*/ 801688 w 512"/>
              <a:gd name="T89" fmla="*/ 539750 h 424"/>
              <a:gd name="T90" fmla="*/ 796925 w 512"/>
              <a:gd name="T91" fmla="*/ 536575 h 424"/>
              <a:gd name="T92" fmla="*/ 788988 w 512"/>
              <a:gd name="T93" fmla="*/ 531813 h 424"/>
              <a:gd name="T94" fmla="*/ 777875 w 512"/>
              <a:gd name="T95" fmla="*/ 531813 h 424"/>
              <a:gd name="T96" fmla="*/ 144463 w 512"/>
              <a:gd name="T97" fmla="*/ 33338 h 424"/>
              <a:gd name="T98" fmla="*/ 134938 w 512"/>
              <a:gd name="T99" fmla="*/ 26988 h 424"/>
              <a:gd name="T100" fmla="*/ 134938 w 512"/>
              <a:gd name="T101" fmla="*/ 26988 h 424"/>
              <a:gd name="T102" fmla="*/ 136525 w 512"/>
              <a:gd name="T103" fmla="*/ 22225 h 424"/>
              <a:gd name="T104" fmla="*/ 139700 w 512"/>
              <a:gd name="T105" fmla="*/ 14288 h 424"/>
              <a:gd name="T106" fmla="*/ 136525 w 512"/>
              <a:gd name="T107" fmla="*/ 7938 h 424"/>
              <a:gd name="T108" fmla="*/ 136525 w 512"/>
              <a:gd name="T109" fmla="*/ 6350 h 424"/>
              <a:gd name="T110" fmla="*/ 131763 w 512"/>
              <a:gd name="T111" fmla="*/ 3175 h 424"/>
              <a:gd name="T112" fmla="*/ 120650 w 512"/>
              <a:gd name="T113" fmla="*/ 0 h 424"/>
              <a:gd name="T114" fmla="*/ 120650 w 512"/>
              <a:gd name="T115" fmla="*/ 0 h 42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12"/>
              <a:gd name="T175" fmla="*/ 0 h 424"/>
              <a:gd name="T176" fmla="*/ 512 w 512"/>
              <a:gd name="T177" fmla="*/ 424 h 42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12" h="424">
                <a:moveTo>
                  <a:pt x="76" y="0"/>
                </a:moveTo>
                <a:lnTo>
                  <a:pt x="76" y="0"/>
                </a:lnTo>
                <a:lnTo>
                  <a:pt x="66" y="4"/>
                </a:lnTo>
                <a:lnTo>
                  <a:pt x="44" y="14"/>
                </a:lnTo>
                <a:lnTo>
                  <a:pt x="31" y="21"/>
                </a:lnTo>
                <a:lnTo>
                  <a:pt x="19" y="29"/>
                </a:lnTo>
                <a:lnTo>
                  <a:pt x="10" y="37"/>
                </a:lnTo>
                <a:lnTo>
                  <a:pt x="7" y="42"/>
                </a:lnTo>
                <a:lnTo>
                  <a:pt x="5" y="48"/>
                </a:lnTo>
                <a:lnTo>
                  <a:pt x="2" y="56"/>
                </a:lnTo>
                <a:lnTo>
                  <a:pt x="0" y="66"/>
                </a:lnTo>
                <a:lnTo>
                  <a:pt x="0" y="78"/>
                </a:lnTo>
                <a:lnTo>
                  <a:pt x="4" y="95"/>
                </a:lnTo>
                <a:lnTo>
                  <a:pt x="12" y="113"/>
                </a:lnTo>
                <a:lnTo>
                  <a:pt x="17" y="124"/>
                </a:lnTo>
                <a:lnTo>
                  <a:pt x="24" y="134"/>
                </a:lnTo>
                <a:lnTo>
                  <a:pt x="34" y="145"/>
                </a:lnTo>
                <a:lnTo>
                  <a:pt x="44" y="157"/>
                </a:lnTo>
                <a:lnTo>
                  <a:pt x="250" y="394"/>
                </a:lnTo>
                <a:lnTo>
                  <a:pt x="253" y="397"/>
                </a:lnTo>
                <a:lnTo>
                  <a:pt x="264" y="404"/>
                </a:lnTo>
                <a:lnTo>
                  <a:pt x="280" y="412"/>
                </a:lnTo>
                <a:lnTo>
                  <a:pt x="304" y="419"/>
                </a:lnTo>
                <a:lnTo>
                  <a:pt x="318" y="422"/>
                </a:lnTo>
                <a:lnTo>
                  <a:pt x="333" y="424"/>
                </a:lnTo>
                <a:lnTo>
                  <a:pt x="351" y="424"/>
                </a:lnTo>
                <a:lnTo>
                  <a:pt x="370" y="424"/>
                </a:lnTo>
                <a:lnTo>
                  <a:pt x="390" y="421"/>
                </a:lnTo>
                <a:lnTo>
                  <a:pt x="412" y="416"/>
                </a:lnTo>
                <a:lnTo>
                  <a:pt x="437" y="409"/>
                </a:lnTo>
                <a:lnTo>
                  <a:pt x="463" y="400"/>
                </a:lnTo>
                <a:lnTo>
                  <a:pt x="475" y="395"/>
                </a:lnTo>
                <a:lnTo>
                  <a:pt x="485" y="389"/>
                </a:lnTo>
                <a:lnTo>
                  <a:pt x="495" y="382"/>
                </a:lnTo>
                <a:lnTo>
                  <a:pt x="505" y="372"/>
                </a:lnTo>
                <a:lnTo>
                  <a:pt x="508" y="368"/>
                </a:lnTo>
                <a:lnTo>
                  <a:pt x="512" y="362"/>
                </a:lnTo>
                <a:lnTo>
                  <a:pt x="512" y="356"/>
                </a:lnTo>
                <a:lnTo>
                  <a:pt x="512" y="351"/>
                </a:lnTo>
                <a:lnTo>
                  <a:pt x="510" y="346"/>
                </a:lnTo>
                <a:lnTo>
                  <a:pt x="505" y="340"/>
                </a:lnTo>
                <a:lnTo>
                  <a:pt x="502" y="338"/>
                </a:lnTo>
                <a:lnTo>
                  <a:pt x="497" y="335"/>
                </a:lnTo>
                <a:lnTo>
                  <a:pt x="490" y="335"/>
                </a:lnTo>
                <a:lnTo>
                  <a:pt x="91" y="21"/>
                </a:lnTo>
                <a:lnTo>
                  <a:pt x="85" y="17"/>
                </a:lnTo>
                <a:lnTo>
                  <a:pt x="86" y="14"/>
                </a:lnTo>
                <a:lnTo>
                  <a:pt x="88" y="9"/>
                </a:lnTo>
                <a:lnTo>
                  <a:pt x="86" y="5"/>
                </a:lnTo>
                <a:lnTo>
                  <a:pt x="86" y="4"/>
                </a:lnTo>
                <a:lnTo>
                  <a:pt x="83" y="2"/>
                </a:lnTo>
                <a:lnTo>
                  <a:pt x="76" y="0"/>
                </a:lnTo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79"/>
          <p:cNvSpPr>
            <a:spLocks/>
          </p:cNvSpPr>
          <p:nvPr/>
        </p:nvSpPr>
        <p:spPr bwMode="auto">
          <a:xfrm>
            <a:off x="3594100" y="2886075"/>
            <a:ext cx="2270125" cy="1160463"/>
          </a:xfrm>
          <a:custGeom>
            <a:avLst/>
            <a:gdLst>
              <a:gd name="T0" fmla="*/ 2051050 w 1430"/>
              <a:gd name="T1" fmla="*/ 0 h 731"/>
              <a:gd name="T2" fmla="*/ 2062163 w 1430"/>
              <a:gd name="T3" fmla="*/ 3175 h 731"/>
              <a:gd name="T4" fmla="*/ 2117725 w 1430"/>
              <a:gd name="T5" fmla="*/ 26988 h 731"/>
              <a:gd name="T6" fmla="*/ 2179638 w 1430"/>
              <a:gd name="T7" fmla="*/ 65088 h 731"/>
              <a:gd name="T8" fmla="*/ 2217738 w 1430"/>
              <a:gd name="T9" fmla="*/ 100013 h 731"/>
              <a:gd name="T10" fmla="*/ 2249488 w 1430"/>
              <a:gd name="T11" fmla="*/ 147638 h 731"/>
              <a:gd name="T12" fmla="*/ 2265363 w 1430"/>
              <a:gd name="T13" fmla="*/ 204788 h 731"/>
              <a:gd name="T14" fmla="*/ 2270125 w 1430"/>
              <a:gd name="T15" fmla="*/ 1160463 h 731"/>
              <a:gd name="T16" fmla="*/ 15875 w 1430"/>
              <a:gd name="T17" fmla="*/ 395288 h 731"/>
              <a:gd name="T18" fmla="*/ 11113 w 1430"/>
              <a:gd name="T19" fmla="*/ 357188 h 731"/>
              <a:gd name="T20" fmla="*/ 3175 w 1430"/>
              <a:gd name="T21" fmla="*/ 268288 h 731"/>
              <a:gd name="T22" fmla="*/ 3175 w 1430"/>
              <a:gd name="T23" fmla="*/ 155575 h 731"/>
              <a:gd name="T24" fmla="*/ 11113 w 1430"/>
              <a:gd name="T25" fmla="*/ 104775 h 731"/>
              <a:gd name="T26" fmla="*/ 26988 w 1430"/>
              <a:gd name="T27" fmla="*/ 60325 h 731"/>
              <a:gd name="T28" fmla="*/ 1752600 w 1430"/>
              <a:gd name="T29" fmla="*/ 0 h 731"/>
              <a:gd name="T30" fmla="*/ 1763713 w 1430"/>
              <a:gd name="T31" fmla="*/ 19050 h 731"/>
              <a:gd name="T32" fmla="*/ 1763713 w 1430"/>
              <a:gd name="T33" fmla="*/ 41275 h 731"/>
              <a:gd name="T34" fmla="*/ 1752600 w 1430"/>
              <a:gd name="T35" fmla="*/ 49213 h 731"/>
              <a:gd name="T36" fmla="*/ 1712913 w 1430"/>
              <a:gd name="T37" fmla="*/ 50800 h 731"/>
              <a:gd name="T38" fmla="*/ 1684338 w 1430"/>
              <a:gd name="T39" fmla="*/ 57150 h 731"/>
              <a:gd name="T40" fmla="*/ 1662113 w 1430"/>
              <a:gd name="T41" fmla="*/ 61913 h 731"/>
              <a:gd name="T42" fmla="*/ 1658938 w 1430"/>
              <a:gd name="T43" fmla="*/ 68263 h 731"/>
              <a:gd name="T44" fmla="*/ 1665288 w 1430"/>
              <a:gd name="T45" fmla="*/ 73025 h 731"/>
              <a:gd name="T46" fmla="*/ 1708150 w 1430"/>
              <a:gd name="T47" fmla="*/ 84138 h 731"/>
              <a:gd name="T48" fmla="*/ 1739900 w 1430"/>
              <a:gd name="T49" fmla="*/ 85725 h 731"/>
              <a:gd name="T50" fmla="*/ 1806575 w 1430"/>
              <a:gd name="T51" fmla="*/ 88900 h 731"/>
              <a:gd name="T52" fmla="*/ 1855788 w 1430"/>
              <a:gd name="T53" fmla="*/ 84138 h 731"/>
              <a:gd name="T54" fmla="*/ 1876425 w 1430"/>
              <a:gd name="T55" fmla="*/ 76200 h 731"/>
              <a:gd name="T56" fmla="*/ 1881188 w 1430"/>
              <a:gd name="T57" fmla="*/ 61913 h 731"/>
              <a:gd name="T58" fmla="*/ 1879600 w 1430"/>
              <a:gd name="T59" fmla="*/ 50800 h 731"/>
              <a:gd name="T60" fmla="*/ 1849438 w 1430"/>
              <a:gd name="T61" fmla="*/ 25400 h 731"/>
              <a:gd name="T62" fmla="*/ 1825625 w 1430"/>
              <a:gd name="T63" fmla="*/ 19050 h 731"/>
              <a:gd name="T64" fmla="*/ 1825625 w 1430"/>
              <a:gd name="T65" fmla="*/ 7938 h 73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430"/>
              <a:gd name="T100" fmla="*/ 0 h 731"/>
              <a:gd name="T101" fmla="*/ 1430 w 1430"/>
              <a:gd name="T102" fmla="*/ 731 h 731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430" h="731">
                <a:moveTo>
                  <a:pt x="1150" y="5"/>
                </a:moveTo>
                <a:lnTo>
                  <a:pt x="1292" y="0"/>
                </a:lnTo>
                <a:lnTo>
                  <a:pt x="1299" y="2"/>
                </a:lnTo>
                <a:lnTo>
                  <a:pt x="1314" y="7"/>
                </a:lnTo>
                <a:lnTo>
                  <a:pt x="1334" y="17"/>
                </a:lnTo>
                <a:lnTo>
                  <a:pt x="1359" y="32"/>
                </a:lnTo>
                <a:lnTo>
                  <a:pt x="1373" y="41"/>
                </a:lnTo>
                <a:lnTo>
                  <a:pt x="1385" y="51"/>
                </a:lnTo>
                <a:lnTo>
                  <a:pt x="1397" y="63"/>
                </a:lnTo>
                <a:lnTo>
                  <a:pt x="1407" y="78"/>
                </a:lnTo>
                <a:lnTo>
                  <a:pt x="1417" y="93"/>
                </a:lnTo>
                <a:lnTo>
                  <a:pt x="1424" y="110"/>
                </a:lnTo>
                <a:lnTo>
                  <a:pt x="1427" y="129"/>
                </a:lnTo>
                <a:lnTo>
                  <a:pt x="1430" y="149"/>
                </a:lnTo>
                <a:lnTo>
                  <a:pt x="1430" y="731"/>
                </a:lnTo>
                <a:lnTo>
                  <a:pt x="142" y="731"/>
                </a:lnTo>
                <a:lnTo>
                  <a:pt x="10" y="249"/>
                </a:lnTo>
                <a:lnTo>
                  <a:pt x="7" y="225"/>
                </a:lnTo>
                <a:lnTo>
                  <a:pt x="4" y="200"/>
                </a:lnTo>
                <a:lnTo>
                  <a:pt x="2" y="169"/>
                </a:lnTo>
                <a:lnTo>
                  <a:pt x="0" y="134"/>
                </a:lnTo>
                <a:lnTo>
                  <a:pt x="2" y="98"/>
                </a:lnTo>
                <a:lnTo>
                  <a:pt x="4" y="81"/>
                </a:lnTo>
                <a:lnTo>
                  <a:pt x="7" y="66"/>
                </a:lnTo>
                <a:lnTo>
                  <a:pt x="12" y="51"/>
                </a:lnTo>
                <a:lnTo>
                  <a:pt x="17" y="38"/>
                </a:lnTo>
                <a:lnTo>
                  <a:pt x="1104" y="0"/>
                </a:lnTo>
                <a:lnTo>
                  <a:pt x="1110" y="4"/>
                </a:lnTo>
                <a:lnTo>
                  <a:pt x="1111" y="12"/>
                </a:lnTo>
                <a:lnTo>
                  <a:pt x="1113" y="21"/>
                </a:lnTo>
                <a:lnTo>
                  <a:pt x="1111" y="26"/>
                </a:lnTo>
                <a:lnTo>
                  <a:pt x="1108" y="29"/>
                </a:lnTo>
                <a:lnTo>
                  <a:pt x="1104" y="31"/>
                </a:lnTo>
                <a:lnTo>
                  <a:pt x="1079" y="32"/>
                </a:lnTo>
                <a:lnTo>
                  <a:pt x="1061" y="36"/>
                </a:lnTo>
                <a:lnTo>
                  <a:pt x="1054" y="38"/>
                </a:lnTo>
                <a:lnTo>
                  <a:pt x="1047" y="39"/>
                </a:lnTo>
                <a:lnTo>
                  <a:pt x="1045" y="41"/>
                </a:lnTo>
                <a:lnTo>
                  <a:pt x="1045" y="43"/>
                </a:lnTo>
                <a:lnTo>
                  <a:pt x="1045" y="44"/>
                </a:lnTo>
                <a:lnTo>
                  <a:pt x="1049" y="46"/>
                </a:lnTo>
                <a:lnTo>
                  <a:pt x="1059" y="49"/>
                </a:lnTo>
                <a:lnTo>
                  <a:pt x="1076" y="53"/>
                </a:lnTo>
                <a:lnTo>
                  <a:pt x="1096" y="54"/>
                </a:lnTo>
                <a:lnTo>
                  <a:pt x="1116" y="56"/>
                </a:lnTo>
                <a:lnTo>
                  <a:pt x="1138" y="56"/>
                </a:lnTo>
                <a:lnTo>
                  <a:pt x="1158" y="54"/>
                </a:lnTo>
                <a:lnTo>
                  <a:pt x="1169" y="53"/>
                </a:lnTo>
                <a:lnTo>
                  <a:pt x="1175" y="51"/>
                </a:lnTo>
                <a:lnTo>
                  <a:pt x="1182" y="48"/>
                </a:lnTo>
                <a:lnTo>
                  <a:pt x="1185" y="44"/>
                </a:lnTo>
                <a:lnTo>
                  <a:pt x="1185" y="39"/>
                </a:lnTo>
                <a:lnTo>
                  <a:pt x="1184" y="32"/>
                </a:lnTo>
                <a:lnTo>
                  <a:pt x="1174" y="22"/>
                </a:lnTo>
                <a:lnTo>
                  <a:pt x="1165" y="16"/>
                </a:lnTo>
                <a:lnTo>
                  <a:pt x="1157" y="12"/>
                </a:lnTo>
                <a:lnTo>
                  <a:pt x="1150" y="12"/>
                </a:lnTo>
                <a:lnTo>
                  <a:pt x="1142" y="12"/>
                </a:lnTo>
                <a:lnTo>
                  <a:pt x="1150" y="5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Line 80"/>
          <p:cNvSpPr>
            <a:spLocks noChangeShapeType="1"/>
          </p:cNvSpPr>
          <p:nvPr/>
        </p:nvSpPr>
        <p:spPr bwMode="auto">
          <a:xfrm>
            <a:off x="2724150" y="2982913"/>
            <a:ext cx="1588" cy="1587"/>
          </a:xfrm>
          <a:prstGeom prst="line">
            <a:avLst/>
          </a:pr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81"/>
          <p:cNvSpPr>
            <a:spLocks/>
          </p:cNvSpPr>
          <p:nvPr/>
        </p:nvSpPr>
        <p:spPr bwMode="auto">
          <a:xfrm>
            <a:off x="6996113" y="3567113"/>
            <a:ext cx="688975" cy="696912"/>
          </a:xfrm>
          <a:custGeom>
            <a:avLst/>
            <a:gdLst>
              <a:gd name="T0" fmla="*/ 688975 w 434"/>
              <a:gd name="T1" fmla="*/ 349250 h 439"/>
              <a:gd name="T2" fmla="*/ 682625 w 434"/>
              <a:gd name="T3" fmla="*/ 419100 h 439"/>
              <a:gd name="T4" fmla="*/ 661988 w 434"/>
              <a:gd name="T5" fmla="*/ 482600 h 439"/>
              <a:gd name="T6" fmla="*/ 628650 w 434"/>
              <a:gd name="T7" fmla="*/ 541337 h 439"/>
              <a:gd name="T8" fmla="*/ 588963 w 434"/>
              <a:gd name="T9" fmla="*/ 595312 h 439"/>
              <a:gd name="T10" fmla="*/ 538163 w 434"/>
              <a:gd name="T11" fmla="*/ 635000 h 439"/>
              <a:gd name="T12" fmla="*/ 479425 w 434"/>
              <a:gd name="T13" fmla="*/ 668337 h 439"/>
              <a:gd name="T14" fmla="*/ 414338 w 434"/>
              <a:gd name="T15" fmla="*/ 688975 h 439"/>
              <a:gd name="T16" fmla="*/ 344488 w 434"/>
              <a:gd name="T17" fmla="*/ 696912 h 439"/>
              <a:gd name="T18" fmla="*/ 311150 w 434"/>
              <a:gd name="T19" fmla="*/ 693737 h 439"/>
              <a:gd name="T20" fmla="*/ 242888 w 434"/>
              <a:gd name="T21" fmla="*/ 681037 h 439"/>
              <a:gd name="T22" fmla="*/ 182563 w 434"/>
              <a:gd name="T23" fmla="*/ 654050 h 439"/>
              <a:gd name="T24" fmla="*/ 125413 w 434"/>
              <a:gd name="T25" fmla="*/ 615950 h 439"/>
              <a:gd name="T26" fmla="*/ 79375 w 434"/>
              <a:gd name="T27" fmla="*/ 568325 h 439"/>
              <a:gd name="T28" fmla="*/ 42863 w 434"/>
              <a:gd name="T29" fmla="*/ 514350 h 439"/>
              <a:gd name="T30" fmla="*/ 15875 w 434"/>
              <a:gd name="T31" fmla="*/ 450850 h 439"/>
              <a:gd name="T32" fmla="*/ 1588 w 434"/>
              <a:gd name="T33" fmla="*/ 384175 h 439"/>
              <a:gd name="T34" fmla="*/ 0 w 434"/>
              <a:gd name="T35" fmla="*/ 349250 h 439"/>
              <a:gd name="T36" fmla="*/ 7938 w 434"/>
              <a:gd name="T37" fmla="*/ 276225 h 439"/>
              <a:gd name="T38" fmla="*/ 26988 w 434"/>
              <a:gd name="T39" fmla="*/ 212725 h 439"/>
              <a:gd name="T40" fmla="*/ 58738 w 434"/>
              <a:gd name="T41" fmla="*/ 152400 h 439"/>
              <a:gd name="T42" fmla="*/ 101600 w 434"/>
              <a:gd name="T43" fmla="*/ 101600 h 439"/>
              <a:gd name="T44" fmla="*/ 152400 w 434"/>
              <a:gd name="T45" fmla="*/ 58737 h 439"/>
              <a:gd name="T46" fmla="*/ 211138 w 434"/>
              <a:gd name="T47" fmla="*/ 26987 h 439"/>
              <a:gd name="T48" fmla="*/ 276225 w 434"/>
              <a:gd name="T49" fmla="*/ 6350 h 439"/>
              <a:gd name="T50" fmla="*/ 344488 w 434"/>
              <a:gd name="T51" fmla="*/ 0 h 439"/>
              <a:gd name="T52" fmla="*/ 379413 w 434"/>
              <a:gd name="T53" fmla="*/ 0 h 439"/>
              <a:gd name="T54" fmla="*/ 447675 w 434"/>
              <a:gd name="T55" fmla="*/ 14287 h 439"/>
              <a:gd name="T56" fmla="*/ 508000 w 434"/>
              <a:gd name="T57" fmla="*/ 41275 h 439"/>
              <a:gd name="T58" fmla="*/ 565150 w 434"/>
              <a:gd name="T59" fmla="*/ 77787 h 439"/>
              <a:gd name="T60" fmla="*/ 611188 w 434"/>
              <a:gd name="T61" fmla="*/ 127000 h 439"/>
              <a:gd name="T62" fmla="*/ 647700 w 434"/>
              <a:gd name="T63" fmla="*/ 182562 h 439"/>
              <a:gd name="T64" fmla="*/ 674688 w 434"/>
              <a:gd name="T65" fmla="*/ 244475 h 439"/>
              <a:gd name="T66" fmla="*/ 688975 w 434"/>
              <a:gd name="T67" fmla="*/ 311150 h 439"/>
              <a:gd name="T68" fmla="*/ 688975 w 434"/>
              <a:gd name="T69" fmla="*/ 349250 h 43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34"/>
              <a:gd name="T106" fmla="*/ 0 h 439"/>
              <a:gd name="T107" fmla="*/ 434 w 434"/>
              <a:gd name="T108" fmla="*/ 439 h 43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34" h="439">
                <a:moveTo>
                  <a:pt x="434" y="220"/>
                </a:moveTo>
                <a:lnTo>
                  <a:pt x="434" y="220"/>
                </a:lnTo>
                <a:lnTo>
                  <a:pt x="434" y="242"/>
                </a:lnTo>
                <a:lnTo>
                  <a:pt x="430" y="264"/>
                </a:lnTo>
                <a:lnTo>
                  <a:pt x="425" y="284"/>
                </a:lnTo>
                <a:lnTo>
                  <a:pt x="417" y="304"/>
                </a:lnTo>
                <a:lnTo>
                  <a:pt x="408" y="324"/>
                </a:lnTo>
                <a:lnTo>
                  <a:pt x="396" y="341"/>
                </a:lnTo>
                <a:lnTo>
                  <a:pt x="385" y="358"/>
                </a:lnTo>
                <a:lnTo>
                  <a:pt x="371" y="375"/>
                </a:lnTo>
                <a:lnTo>
                  <a:pt x="356" y="388"/>
                </a:lnTo>
                <a:lnTo>
                  <a:pt x="339" y="400"/>
                </a:lnTo>
                <a:lnTo>
                  <a:pt x="320" y="412"/>
                </a:lnTo>
                <a:lnTo>
                  <a:pt x="302" y="421"/>
                </a:lnTo>
                <a:lnTo>
                  <a:pt x="282" y="429"/>
                </a:lnTo>
                <a:lnTo>
                  <a:pt x="261" y="434"/>
                </a:lnTo>
                <a:lnTo>
                  <a:pt x="239" y="437"/>
                </a:lnTo>
                <a:lnTo>
                  <a:pt x="217" y="439"/>
                </a:lnTo>
                <a:lnTo>
                  <a:pt x="196" y="437"/>
                </a:lnTo>
                <a:lnTo>
                  <a:pt x="174" y="434"/>
                </a:lnTo>
                <a:lnTo>
                  <a:pt x="153" y="429"/>
                </a:lnTo>
                <a:lnTo>
                  <a:pt x="133" y="421"/>
                </a:lnTo>
                <a:lnTo>
                  <a:pt x="115" y="412"/>
                </a:lnTo>
                <a:lnTo>
                  <a:pt x="96" y="400"/>
                </a:lnTo>
                <a:lnTo>
                  <a:pt x="79" y="388"/>
                </a:lnTo>
                <a:lnTo>
                  <a:pt x="64" y="375"/>
                </a:lnTo>
                <a:lnTo>
                  <a:pt x="50" y="358"/>
                </a:lnTo>
                <a:lnTo>
                  <a:pt x="37" y="341"/>
                </a:lnTo>
                <a:lnTo>
                  <a:pt x="27" y="324"/>
                </a:lnTo>
                <a:lnTo>
                  <a:pt x="17" y="304"/>
                </a:lnTo>
                <a:lnTo>
                  <a:pt x="10" y="284"/>
                </a:lnTo>
                <a:lnTo>
                  <a:pt x="5" y="264"/>
                </a:lnTo>
                <a:lnTo>
                  <a:pt x="1" y="242"/>
                </a:lnTo>
                <a:lnTo>
                  <a:pt x="0" y="220"/>
                </a:lnTo>
                <a:lnTo>
                  <a:pt x="1" y="196"/>
                </a:lnTo>
                <a:lnTo>
                  <a:pt x="5" y="174"/>
                </a:lnTo>
                <a:lnTo>
                  <a:pt x="10" y="154"/>
                </a:lnTo>
                <a:lnTo>
                  <a:pt x="17" y="134"/>
                </a:lnTo>
                <a:lnTo>
                  <a:pt x="27" y="115"/>
                </a:lnTo>
                <a:lnTo>
                  <a:pt x="37" y="96"/>
                </a:lnTo>
                <a:lnTo>
                  <a:pt x="50" y="80"/>
                </a:lnTo>
                <a:lnTo>
                  <a:pt x="64" y="64"/>
                </a:lnTo>
                <a:lnTo>
                  <a:pt x="79" y="49"/>
                </a:lnTo>
                <a:lnTo>
                  <a:pt x="96" y="37"/>
                </a:lnTo>
                <a:lnTo>
                  <a:pt x="115" y="26"/>
                </a:lnTo>
                <a:lnTo>
                  <a:pt x="133" y="17"/>
                </a:lnTo>
                <a:lnTo>
                  <a:pt x="153" y="9"/>
                </a:lnTo>
                <a:lnTo>
                  <a:pt x="174" y="4"/>
                </a:lnTo>
                <a:lnTo>
                  <a:pt x="196" y="0"/>
                </a:lnTo>
                <a:lnTo>
                  <a:pt x="217" y="0"/>
                </a:lnTo>
                <a:lnTo>
                  <a:pt x="239" y="0"/>
                </a:lnTo>
                <a:lnTo>
                  <a:pt x="261" y="4"/>
                </a:lnTo>
                <a:lnTo>
                  <a:pt x="282" y="9"/>
                </a:lnTo>
                <a:lnTo>
                  <a:pt x="302" y="17"/>
                </a:lnTo>
                <a:lnTo>
                  <a:pt x="320" y="26"/>
                </a:lnTo>
                <a:lnTo>
                  <a:pt x="339" y="37"/>
                </a:lnTo>
                <a:lnTo>
                  <a:pt x="356" y="49"/>
                </a:lnTo>
                <a:lnTo>
                  <a:pt x="371" y="64"/>
                </a:lnTo>
                <a:lnTo>
                  <a:pt x="385" y="80"/>
                </a:lnTo>
                <a:lnTo>
                  <a:pt x="396" y="96"/>
                </a:lnTo>
                <a:lnTo>
                  <a:pt x="408" y="115"/>
                </a:lnTo>
                <a:lnTo>
                  <a:pt x="417" y="134"/>
                </a:lnTo>
                <a:lnTo>
                  <a:pt x="425" y="154"/>
                </a:lnTo>
                <a:lnTo>
                  <a:pt x="430" y="174"/>
                </a:lnTo>
                <a:lnTo>
                  <a:pt x="434" y="196"/>
                </a:lnTo>
                <a:lnTo>
                  <a:pt x="434" y="22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82"/>
          <p:cNvSpPr>
            <a:spLocks noEditPoints="1"/>
          </p:cNvSpPr>
          <p:nvPr/>
        </p:nvSpPr>
        <p:spPr bwMode="auto">
          <a:xfrm>
            <a:off x="6765925" y="3336925"/>
            <a:ext cx="1149350" cy="1157288"/>
          </a:xfrm>
          <a:custGeom>
            <a:avLst/>
            <a:gdLst>
              <a:gd name="T0" fmla="*/ 1143000 w 724"/>
              <a:gd name="T1" fmla="*/ 638175 h 729"/>
              <a:gd name="T2" fmla="*/ 1103313 w 724"/>
              <a:gd name="T3" fmla="*/ 803275 h 729"/>
              <a:gd name="T4" fmla="*/ 1017588 w 724"/>
              <a:gd name="T5" fmla="*/ 946150 h 729"/>
              <a:gd name="T6" fmla="*/ 893763 w 724"/>
              <a:gd name="T7" fmla="*/ 1058863 h 729"/>
              <a:gd name="T8" fmla="*/ 744538 w 724"/>
              <a:gd name="T9" fmla="*/ 1130300 h 729"/>
              <a:gd name="T10" fmla="*/ 573088 w 724"/>
              <a:gd name="T11" fmla="*/ 1157288 h 729"/>
              <a:gd name="T12" fmla="*/ 457200 w 724"/>
              <a:gd name="T13" fmla="*/ 1147763 h 729"/>
              <a:gd name="T14" fmla="*/ 300038 w 724"/>
              <a:gd name="T15" fmla="*/ 1087438 h 729"/>
              <a:gd name="T16" fmla="*/ 168275 w 724"/>
              <a:gd name="T17" fmla="*/ 989013 h 729"/>
              <a:gd name="T18" fmla="*/ 68263 w 724"/>
              <a:gd name="T19" fmla="*/ 855663 h 729"/>
              <a:gd name="T20" fmla="*/ 12700 w 724"/>
              <a:gd name="T21" fmla="*/ 693738 h 729"/>
              <a:gd name="T22" fmla="*/ 0 w 724"/>
              <a:gd name="T23" fmla="*/ 579438 h 729"/>
              <a:gd name="T24" fmla="*/ 25400 w 724"/>
              <a:gd name="T25" fmla="*/ 407988 h 729"/>
              <a:gd name="T26" fmla="*/ 98425 w 724"/>
              <a:gd name="T27" fmla="*/ 254000 h 729"/>
              <a:gd name="T28" fmla="*/ 207963 w 724"/>
              <a:gd name="T29" fmla="*/ 131763 h 729"/>
              <a:gd name="T30" fmla="*/ 350838 w 724"/>
              <a:gd name="T31" fmla="*/ 46038 h 729"/>
              <a:gd name="T32" fmla="*/ 515938 w 724"/>
              <a:gd name="T33" fmla="*/ 3175 h 729"/>
              <a:gd name="T34" fmla="*/ 631825 w 724"/>
              <a:gd name="T35" fmla="*/ 3175 h 729"/>
              <a:gd name="T36" fmla="*/ 798513 w 724"/>
              <a:gd name="T37" fmla="*/ 46038 h 729"/>
              <a:gd name="T38" fmla="*/ 939800 w 724"/>
              <a:gd name="T39" fmla="*/ 131763 h 729"/>
              <a:gd name="T40" fmla="*/ 1049338 w 724"/>
              <a:gd name="T41" fmla="*/ 254000 h 729"/>
              <a:gd name="T42" fmla="*/ 1122363 w 724"/>
              <a:gd name="T43" fmla="*/ 407988 h 729"/>
              <a:gd name="T44" fmla="*/ 1149350 w 724"/>
              <a:gd name="T45" fmla="*/ 579438 h 729"/>
              <a:gd name="T46" fmla="*/ 573088 w 724"/>
              <a:gd name="T47" fmla="*/ 227013 h 729"/>
              <a:gd name="T48" fmla="*/ 468313 w 724"/>
              <a:gd name="T49" fmla="*/ 244475 h 729"/>
              <a:gd name="T50" fmla="*/ 377825 w 724"/>
              <a:gd name="T51" fmla="*/ 287338 h 729"/>
              <a:gd name="T52" fmla="*/ 301625 w 724"/>
              <a:gd name="T53" fmla="*/ 357188 h 729"/>
              <a:gd name="T54" fmla="*/ 250825 w 724"/>
              <a:gd name="T55" fmla="*/ 444500 h 729"/>
              <a:gd name="T56" fmla="*/ 223838 w 724"/>
              <a:gd name="T57" fmla="*/ 544513 h 729"/>
              <a:gd name="T58" fmla="*/ 223838 w 724"/>
              <a:gd name="T59" fmla="*/ 615950 h 729"/>
              <a:gd name="T60" fmla="*/ 250825 w 724"/>
              <a:gd name="T61" fmla="*/ 717550 h 729"/>
              <a:gd name="T62" fmla="*/ 301625 w 724"/>
              <a:gd name="T63" fmla="*/ 806450 h 729"/>
              <a:gd name="T64" fmla="*/ 377825 w 724"/>
              <a:gd name="T65" fmla="*/ 873125 h 729"/>
              <a:gd name="T66" fmla="*/ 468313 w 724"/>
              <a:gd name="T67" fmla="*/ 919163 h 729"/>
              <a:gd name="T68" fmla="*/ 573088 w 724"/>
              <a:gd name="T69" fmla="*/ 935038 h 729"/>
              <a:gd name="T70" fmla="*/ 642938 w 724"/>
              <a:gd name="T71" fmla="*/ 927100 h 729"/>
              <a:gd name="T72" fmla="*/ 738188 w 724"/>
              <a:gd name="T73" fmla="*/ 892175 h 729"/>
              <a:gd name="T74" fmla="*/ 819150 w 724"/>
              <a:gd name="T75" fmla="*/ 830263 h 729"/>
              <a:gd name="T76" fmla="*/ 877888 w 724"/>
              <a:gd name="T77" fmla="*/ 750888 h 729"/>
              <a:gd name="T78" fmla="*/ 912813 w 724"/>
              <a:gd name="T79" fmla="*/ 650875 h 729"/>
              <a:gd name="T80" fmla="*/ 920750 w 724"/>
              <a:gd name="T81" fmla="*/ 581025 h 729"/>
              <a:gd name="T82" fmla="*/ 904875 w 724"/>
              <a:gd name="T83" fmla="*/ 476250 h 729"/>
              <a:gd name="T84" fmla="*/ 862013 w 724"/>
              <a:gd name="T85" fmla="*/ 382588 h 729"/>
              <a:gd name="T86" fmla="*/ 795338 w 724"/>
              <a:gd name="T87" fmla="*/ 307975 h 729"/>
              <a:gd name="T88" fmla="*/ 706438 w 724"/>
              <a:gd name="T89" fmla="*/ 254000 h 729"/>
              <a:gd name="T90" fmla="*/ 608013 w 724"/>
              <a:gd name="T91" fmla="*/ 230188 h 72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4"/>
              <a:gd name="T139" fmla="*/ 0 h 729"/>
              <a:gd name="T140" fmla="*/ 724 w 724"/>
              <a:gd name="T141" fmla="*/ 729 h 72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4" h="729">
                <a:moveTo>
                  <a:pt x="724" y="365"/>
                </a:moveTo>
                <a:lnTo>
                  <a:pt x="724" y="365"/>
                </a:lnTo>
                <a:lnTo>
                  <a:pt x="720" y="402"/>
                </a:lnTo>
                <a:lnTo>
                  <a:pt x="715" y="437"/>
                </a:lnTo>
                <a:lnTo>
                  <a:pt x="707" y="473"/>
                </a:lnTo>
                <a:lnTo>
                  <a:pt x="695" y="506"/>
                </a:lnTo>
                <a:lnTo>
                  <a:pt x="680" y="539"/>
                </a:lnTo>
                <a:lnTo>
                  <a:pt x="661" y="569"/>
                </a:lnTo>
                <a:lnTo>
                  <a:pt x="641" y="596"/>
                </a:lnTo>
                <a:lnTo>
                  <a:pt x="617" y="623"/>
                </a:lnTo>
                <a:lnTo>
                  <a:pt x="592" y="647"/>
                </a:lnTo>
                <a:lnTo>
                  <a:pt x="563" y="667"/>
                </a:lnTo>
                <a:lnTo>
                  <a:pt x="535" y="685"/>
                </a:lnTo>
                <a:lnTo>
                  <a:pt x="503" y="701"/>
                </a:lnTo>
                <a:lnTo>
                  <a:pt x="469" y="712"/>
                </a:lnTo>
                <a:lnTo>
                  <a:pt x="435" y="723"/>
                </a:lnTo>
                <a:lnTo>
                  <a:pt x="398" y="728"/>
                </a:lnTo>
                <a:lnTo>
                  <a:pt x="361" y="729"/>
                </a:lnTo>
                <a:lnTo>
                  <a:pt x="325" y="728"/>
                </a:lnTo>
                <a:lnTo>
                  <a:pt x="288" y="723"/>
                </a:lnTo>
                <a:lnTo>
                  <a:pt x="254" y="712"/>
                </a:lnTo>
                <a:lnTo>
                  <a:pt x="221" y="701"/>
                </a:lnTo>
                <a:lnTo>
                  <a:pt x="189" y="685"/>
                </a:lnTo>
                <a:lnTo>
                  <a:pt x="160" y="667"/>
                </a:lnTo>
                <a:lnTo>
                  <a:pt x="131" y="647"/>
                </a:lnTo>
                <a:lnTo>
                  <a:pt x="106" y="623"/>
                </a:lnTo>
                <a:lnTo>
                  <a:pt x="82" y="596"/>
                </a:lnTo>
                <a:lnTo>
                  <a:pt x="62" y="569"/>
                </a:lnTo>
                <a:lnTo>
                  <a:pt x="43" y="539"/>
                </a:lnTo>
                <a:lnTo>
                  <a:pt x="28" y="506"/>
                </a:lnTo>
                <a:lnTo>
                  <a:pt x="16" y="473"/>
                </a:lnTo>
                <a:lnTo>
                  <a:pt x="8" y="437"/>
                </a:lnTo>
                <a:lnTo>
                  <a:pt x="1" y="402"/>
                </a:lnTo>
                <a:lnTo>
                  <a:pt x="0" y="365"/>
                </a:lnTo>
                <a:lnTo>
                  <a:pt x="1" y="328"/>
                </a:lnTo>
                <a:lnTo>
                  <a:pt x="8" y="290"/>
                </a:lnTo>
                <a:lnTo>
                  <a:pt x="16" y="257"/>
                </a:lnTo>
                <a:lnTo>
                  <a:pt x="28" y="223"/>
                </a:lnTo>
                <a:lnTo>
                  <a:pt x="43" y="191"/>
                </a:lnTo>
                <a:lnTo>
                  <a:pt x="62" y="160"/>
                </a:lnTo>
                <a:lnTo>
                  <a:pt x="82" y="132"/>
                </a:lnTo>
                <a:lnTo>
                  <a:pt x="106" y="106"/>
                </a:lnTo>
                <a:lnTo>
                  <a:pt x="131" y="83"/>
                </a:lnTo>
                <a:lnTo>
                  <a:pt x="160" y="62"/>
                </a:lnTo>
                <a:lnTo>
                  <a:pt x="189" y="44"/>
                </a:lnTo>
                <a:lnTo>
                  <a:pt x="221" y="29"/>
                </a:lnTo>
                <a:lnTo>
                  <a:pt x="254" y="15"/>
                </a:lnTo>
                <a:lnTo>
                  <a:pt x="288" y="7"/>
                </a:lnTo>
                <a:lnTo>
                  <a:pt x="325" y="2"/>
                </a:lnTo>
                <a:lnTo>
                  <a:pt x="361" y="0"/>
                </a:lnTo>
                <a:lnTo>
                  <a:pt x="398" y="2"/>
                </a:lnTo>
                <a:lnTo>
                  <a:pt x="435" y="7"/>
                </a:lnTo>
                <a:lnTo>
                  <a:pt x="469" y="15"/>
                </a:lnTo>
                <a:lnTo>
                  <a:pt x="503" y="29"/>
                </a:lnTo>
                <a:lnTo>
                  <a:pt x="535" y="44"/>
                </a:lnTo>
                <a:lnTo>
                  <a:pt x="563" y="62"/>
                </a:lnTo>
                <a:lnTo>
                  <a:pt x="592" y="83"/>
                </a:lnTo>
                <a:lnTo>
                  <a:pt x="617" y="106"/>
                </a:lnTo>
                <a:lnTo>
                  <a:pt x="641" y="132"/>
                </a:lnTo>
                <a:lnTo>
                  <a:pt x="661" y="160"/>
                </a:lnTo>
                <a:lnTo>
                  <a:pt x="680" y="191"/>
                </a:lnTo>
                <a:lnTo>
                  <a:pt x="695" y="223"/>
                </a:lnTo>
                <a:lnTo>
                  <a:pt x="707" y="257"/>
                </a:lnTo>
                <a:lnTo>
                  <a:pt x="715" y="290"/>
                </a:lnTo>
                <a:lnTo>
                  <a:pt x="720" y="328"/>
                </a:lnTo>
                <a:lnTo>
                  <a:pt x="724" y="365"/>
                </a:lnTo>
                <a:close/>
                <a:moveTo>
                  <a:pt x="361" y="143"/>
                </a:moveTo>
                <a:lnTo>
                  <a:pt x="361" y="143"/>
                </a:lnTo>
                <a:lnTo>
                  <a:pt x="337" y="145"/>
                </a:lnTo>
                <a:lnTo>
                  <a:pt x="315" y="149"/>
                </a:lnTo>
                <a:lnTo>
                  <a:pt x="295" y="154"/>
                </a:lnTo>
                <a:lnTo>
                  <a:pt x="275" y="160"/>
                </a:lnTo>
                <a:lnTo>
                  <a:pt x="256" y="171"/>
                </a:lnTo>
                <a:lnTo>
                  <a:pt x="238" y="181"/>
                </a:lnTo>
                <a:lnTo>
                  <a:pt x="221" y="194"/>
                </a:lnTo>
                <a:lnTo>
                  <a:pt x="205" y="209"/>
                </a:lnTo>
                <a:lnTo>
                  <a:pt x="190" y="225"/>
                </a:lnTo>
                <a:lnTo>
                  <a:pt x="178" y="241"/>
                </a:lnTo>
                <a:lnTo>
                  <a:pt x="167" y="260"/>
                </a:lnTo>
                <a:lnTo>
                  <a:pt x="158" y="280"/>
                </a:lnTo>
                <a:lnTo>
                  <a:pt x="150" y="300"/>
                </a:lnTo>
                <a:lnTo>
                  <a:pt x="145" y="321"/>
                </a:lnTo>
                <a:lnTo>
                  <a:pt x="141" y="343"/>
                </a:lnTo>
                <a:lnTo>
                  <a:pt x="140" y="366"/>
                </a:lnTo>
                <a:lnTo>
                  <a:pt x="141" y="388"/>
                </a:lnTo>
                <a:lnTo>
                  <a:pt x="145" y="410"/>
                </a:lnTo>
                <a:lnTo>
                  <a:pt x="150" y="432"/>
                </a:lnTo>
                <a:lnTo>
                  <a:pt x="158" y="452"/>
                </a:lnTo>
                <a:lnTo>
                  <a:pt x="167" y="473"/>
                </a:lnTo>
                <a:lnTo>
                  <a:pt x="178" y="491"/>
                </a:lnTo>
                <a:lnTo>
                  <a:pt x="190" y="508"/>
                </a:lnTo>
                <a:lnTo>
                  <a:pt x="205" y="523"/>
                </a:lnTo>
                <a:lnTo>
                  <a:pt x="221" y="539"/>
                </a:lnTo>
                <a:lnTo>
                  <a:pt x="238" y="550"/>
                </a:lnTo>
                <a:lnTo>
                  <a:pt x="256" y="562"/>
                </a:lnTo>
                <a:lnTo>
                  <a:pt x="275" y="572"/>
                </a:lnTo>
                <a:lnTo>
                  <a:pt x="295" y="579"/>
                </a:lnTo>
                <a:lnTo>
                  <a:pt x="315" y="584"/>
                </a:lnTo>
                <a:lnTo>
                  <a:pt x="337" y="587"/>
                </a:lnTo>
                <a:lnTo>
                  <a:pt x="361" y="589"/>
                </a:lnTo>
                <a:lnTo>
                  <a:pt x="383" y="587"/>
                </a:lnTo>
                <a:lnTo>
                  <a:pt x="405" y="584"/>
                </a:lnTo>
                <a:lnTo>
                  <a:pt x="427" y="579"/>
                </a:lnTo>
                <a:lnTo>
                  <a:pt x="445" y="572"/>
                </a:lnTo>
                <a:lnTo>
                  <a:pt x="465" y="562"/>
                </a:lnTo>
                <a:lnTo>
                  <a:pt x="484" y="550"/>
                </a:lnTo>
                <a:lnTo>
                  <a:pt x="501" y="539"/>
                </a:lnTo>
                <a:lnTo>
                  <a:pt x="516" y="523"/>
                </a:lnTo>
                <a:lnTo>
                  <a:pt x="530" y="508"/>
                </a:lnTo>
                <a:lnTo>
                  <a:pt x="543" y="491"/>
                </a:lnTo>
                <a:lnTo>
                  <a:pt x="553" y="473"/>
                </a:lnTo>
                <a:lnTo>
                  <a:pt x="563" y="452"/>
                </a:lnTo>
                <a:lnTo>
                  <a:pt x="570" y="432"/>
                </a:lnTo>
                <a:lnTo>
                  <a:pt x="575" y="410"/>
                </a:lnTo>
                <a:lnTo>
                  <a:pt x="579" y="388"/>
                </a:lnTo>
                <a:lnTo>
                  <a:pt x="580" y="366"/>
                </a:lnTo>
                <a:lnTo>
                  <a:pt x="579" y="343"/>
                </a:lnTo>
                <a:lnTo>
                  <a:pt x="575" y="321"/>
                </a:lnTo>
                <a:lnTo>
                  <a:pt x="570" y="300"/>
                </a:lnTo>
                <a:lnTo>
                  <a:pt x="563" y="280"/>
                </a:lnTo>
                <a:lnTo>
                  <a:pt x="553" y="260"/>
                </a:lnTo>
                <a:lnTo>
                  <a:pt x="543" y="241"/>
                </a:lnTo>
                <a:lnTo>
                  <a:pt x="530" y="225"/>
                </a:lnTo>
                <a:lnTo>
                  <a:pt x="516" y="209"/>
                </a:lnTo>
                <a:lnTo>
                  <a:pt x="501" y="194"/>
                </a:lnTo>
                <a:lnTo>
                  <a:pt x="484" y="181"/>
                </a:lnTo>
                <a:lnTo>
                  <a:pt x="465" y="171"/>
                </a:lnTo>
                <a:lnTo>
                  <a:pt x="445" y="160"/>
                </a:lnTo>
                <a:lnTo>
                  <a:pt x="427" y="154"/>
                </a:lnTo>
                <a:lnTo>
                  <a:pt x="405" y="149"/>
                </a:lnTo>
                <a:lnTo>
                  <a:pt x="383" y="145"/>
                </a:lnTo>
                <a:lnTo>
                  <a:pt x="361" y="143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83"/>
          <p:cNvSpPr>
            <a:spLocks/>
          </p:cNvSpPr>
          <p:nvPr/>
        </p:nvSpPr>
        <p:spPr bwMode="auto">
          <a:xfrm>
            <a:off x="7234238" y="3838575"/>
            <a:ext cx="246062" cy="238125"/>
          </a:xfrm>
          <a:custGeom>
            <a:avLst/>
            <a:gdLst>
              <a:gd name="T0" fmla="*/ 66675 w 155"/>
              <a:gd name="T1" fmla="*/ 12700 h 150"/>
              <a:gd name="T2" fmla="*/ 30162 w 155"/>
              <a:gd name="T3" fmla="*/ 1588 h 150"/>
              <a:gd name="T4" fmla="*/ 7937 w 155"/>
              <a:gd name="T5" fmla="*/ 0 h 150"/>
              <a:gd name="T6" fmla="*/ 0 w 155"/>
              <a:gd name="T7" fmla="*/ 7938 h 150"/>
              <a:gd name="T8" fmla="*/ 0 w 155"/>
              <a:gd name="T9" fmla="*/ 12700 h 150"/>
              <a:gd name="T10" fmla="*/ 3175 w 155"/>
              <a:gd name="T11" fmla="*/ 26988 h 150"/>
              <a:gd name="T12" fmla="*/ 0 w 155"/>
              <a:gd name="T13" fmla="*/ 19050 h 150"/>
              <a:gd name="T14" fmla="*/ 31750 w 155"/>
              <a:gd name="T15" fmla="*/ 55563 h 150"/>
              <a:gd name="T16" fmla="*/ 23812 w 155"/>
              <a:gd name="T17" fmla="*/ 74613 h 150"/>
              <a:gd name="T18" fmla="*/ 20637 w 155"/>
              <a:gd name="T19" fmla="*/ 104775 h 150"/>
              <a:gd name="T20" fmla="*/ 34925 w 155"/>
              <a:gd name="T21" fmla="*/ 136525 h 150"/>
              <a:gd name="T22" fmla="*/ 50800 w 155"/>
              <a:gd name="T23" fmla="*/ 155575 h 150"/>
              <a:gd name="T24" fmla="*/ 61912 w 155"/>
              <a:gd name="T25" fmla="*/ 198438 h 150"/>
              <a:gd name="T26" fmla="*/ 74612 w 155"/>
              <a:gd name="T27" fmla="*/ 223838 h 150"/>
              <a:gd name="T28" fmla="*/ 88900 w 155"/>
              <a:gd name="T29" fmla="*/ 234950 h 150"/>
              <a:gd name="T30" fmla="*/ 93662 w 155"/>
              <a:gd name="T31" fmla="*/ 238125 h 150"/>
              <a:gd name="T32" fmla="*/ 96837 w 155"/>
              <a:gd name="T33" fmla="*/ 234950 h 150"/>
              <a:gd name="T34" fmla="*/ 104775 w 155"/>
              <a:gd name="T35" fmla="*/ 211138 h 150"/>
              <a:gd name="T36" fmla="*/ 106362 w 155"/>
              <a:gd name="T37" fmla="*/ 168275 h 150"/>
              <a:gd name="T38" fmla="*/ 125412 w 155"/>
              <a:gd name="T39" fmla="*/ 168275 h 150"/>
              <a:gd name="T40" fmla="*/ 150812 w 155"/>
              <a:gd name="T41" fmla="*/ 155575 h 150"/>
              <a:gd name="T42" fmla="*/ 171450 w 155"/>
              <a:gd name="T43" fmla="*/ 128588 h 150"/>
              <a:gd name="T44" fmla="*/ 179387 w 155"/>
              <a:gd name="T45" fmla="*/ 104775 h 150"/>
              <a:gd name="T46" fmla="*/ 217487 w 155"/>
              <a:gd name="T47" fmla="*/ 82550 h 150"/>
              <a:gd name="T48" fmla="*/ 238125 w 155"/>
              <a:gd name="T49" fmla="*/ 61913 h 150"/>
              <a:gd name="T50" fmla="*/ 246062 w 155"/>
              <a:gd name="T51" fmla="*/ 42863 h 150"/>
              <a:gd name="T52" fmla="*/ 244475 w 155"/>
              <a:gd name="T53" fmla="*/ 36513 h 150"/>
              <a:gd name="T54" fmla="*/ 225425 w 155"/>
              <a:gd name="T55" fmla="*/ 34925 h 150"/>
              <a:gd name="T56" fmla="*/ 184150 w 155"/>
              <a:gd name="T57" fmla="*/ 42863 h 150"/>
              <a:gd name="T58" fmla="*/ 168275 w 155"/>
              <a:gd name="T59" fmla="*/ 47625 h 150"/>
              <a:gd name="T60" fmla="*/ 158750 w 155"/>
              <a:gd name="T61" fmla="*/ 31750 h 150"/>
              <a:gd name="T62" fmla="*/ 136525 w 155"/>
              <a:gd name="T63" fmla="*/ 15875 h 150"/>
              <a:gd name="T64" fmla="*/ 101600 w 155"/>
              <a:gd name="T65" fmla="*/ 12700 h 150"/>
              <a:gd name="T66" fmla="*/ 66675 w 155"/>
              <a:gd name="T67" fmla="*/ 12700 h 15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55"/>
              <a:gd name="T103" fmla="*/ 0 h 150"/>
              <a:gd name="T104" fmla="*/ 155 w 155"/>
              <a:gd name="T105" fmla="*/ 150 h 15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55" h="150">
                <a:moveTo>
                  <a:pt x="42" y="8"/>
                </a:moveTo>
                <a:lnTo>
                  <a:pt x="42" y="8"/>
                </a:lnTo>
                <a:lnTo>
                  <a:pt x="35" y="5"/>
                </a:lnTo>
                <a:lnTo>
                  <a:pt x="19" y="1"/>
                </a:lnTo>
                <a:lnTo>
                  <a:pt x="12" y="0"/>
                </a:lnTo>
                <a:lnTo>
                  <a:pt x="5" y="0"/>
                </a:lnTo>
                <a:lnTo>
                  <a:pt x="0" y="3"/>
                </a:lnTo>
                <a:lnTo>
                  <a:pt x="0" y="5"/>
                </a:lnTo>
                <a:lnTo>
                  <a:pt x="0" y="8"/>
                </a:lnTo>
                <a:lnTo>
                  <a:pt x="2" y="17"/>
                </a:lnTo>
                <a:lnTo>
                  <a:pt x="0" y="12"/>
                </a:lnTo>
                <a:lnTo>
                  <a:pt x="20" y="35"/>
                </a:lnTo>
                <a:lnTo>
                  <a:pt x="17" y="40"/>
                </a:lnTo>
                <a:lnTo>
                  <a:pt x="15" y="47"/>
                </a:lnTo>
                <a:lnTo>
                  <a:pt x="13" y="55"/>
                </a:lnTo>
                <a:lnTo>
                  <a:pt x="13" y="66"/>
                </a:lnTo>
                <a:lnTo>
                  <a:pt x="15" y="76"/>
                </a:lnTo>
                <a:lnTo>
                  <a:pt x="22" y="86"/>
                </a:lnTo>
                <a:lnTo>
                  <a:pt x="32" y="98"/>
                </a:lnTo>
                <a:lnTo>
                  <a:pt x="34" y="106"/>
                </a:lnTo>
                <a:lnTo>
                  <a:pt x="39" y="125"/>
                </a:lnTo>
                <a:lnTo>
                  <a:pt x="42" y="133"/>
                </a:lnTo>
                <a:lnTo>
                  <a:pt x="47" y="141"/>
                </a:lnTo>
                <a:lnTo>
                  <a:pt x="52" y="148"/>
                </a:lnTo>
                <a:lnTo>
                  <a:pt x="56" y="148"/>
                </a:lnTo>
                <a:lnTo>
                  <a:pt x="59" y="150"/>
                </a:lnTo>
                <a:lnTo>
                  <a:pt x="61" y="148"/>
                </a:lnTo>
                <a:lnTo>
                  <a:pt x="62" y="147"/>
                </a:lnTo>
                <a:lnTo>
                  <a:pt x="66" y="133"/>
                </a:lnTo>
                <a:lnTo>
                  <a:pt x="67" y="106"/>
                </a:lnTo>
                <a:lnTo>
                  <a:pt x="73" y="106"/>
                </a:lnTo>
                <a:lnTo>
                  <a:pt x="79" y="106"/>
                </a:lnTo>
                <a:lnTo>
                  <a:pt x="86" y="103"/>
                </a:lnTo>
                <a:lnTo>
                  <a:pt x="95" y="98"/>
                </a:lnTo>
                <a:lnTo>
                  <a:pt x="103" y="91"/>
                </a:lnTo>
                <a:lnTo>
                  <a:pt x="108" y="81"/>
                </a:lnTo>
                <a:lnTo>
                  <a:pt x="113" y="66"/>
                </a:lnTo>
                <a:lnTo>
                  <a:pt x="122" y="62"/>
                </a:lnTo>
                <a:lnTo>
                  <a:pt x="137" y="52"/>
                </a:lnTo>
                <a:lnTo>
                  <a:pt x="143" y="45"/>
                </a:lnTo>
                <a:lnTo>
                  <a:pt x="150" y="39"/>
                </a:lnTo>
                <a:lnTo>
                  <a:pt x="154" y="30"/>
                </a:lnTo>
                <a:lnTo>
                  <a:pt x="155" y="27"/>
                </a:lnTo>
                <a:lnTo>
                  <a:pt x="154" y="23"/>
                </a:lnTo>
                <a:lnTo>
                  <a:pt x="150" y="22"/>
                </a:lnTo>
                <a:lnTo>
                  <a:pt x="142" y="22"/>
                </a:lnTo>
                <a:lnTo>
                  <a:pt x="127" y="23"/>
                </a:lnTo>
                <a:lnTo>
                  <a:pt x="116" y="27"/>
                </a:lnTo>
                <a:lnTo>
                  <a:pt x="106" y="30"/>
                </a:lnTo>
                <a:lnTo>
                  <a:pt x="103" y="25"/>
                </a:lnTo>
                <a:lnTo>
                  <a:pt x="100" y="20"/>
                </a:lnTo>
                <a:lnTo>
                  <a:pt x="93" y="15"/>
                </a:lnTo>
                <a:lnTo>
                  <a:pt x="86" y="10"/>
                </a:lnTo>
                <a:lnTo>
                  <a:pt x="76" y="8"/>
                </a:lnTo>
                <a:lnTo>
                  <a:pt x="64" y="8"/>
                </a:lnTo>
                <a:lnTo>
                  <a:pt x="49" y="12"/>
                </a:lnTo>
                <a:lnTo>
                  <a:pt x="42" y="8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84"/>
          <p:cNvSpPr>
            <a:spLocks/>
          </p:cNvSpPr>
          <p:nvPr/>
        </p:nvSpPr>
        <p:spPr bwMode="auto">
          <a:xfrm>
            <a:off x="2311400" y="3651250"/>
            <a:ext cx="688975" cy="695325"/>
          </a:xfrm>
          <a:custGeom>
            <a:avLst/>
            <a:gdLst>
              <a:gd name="T0" fmla="*/ 688975 w 434"/>
              <a:gd name="T1" fmla="*/ 347663 h 438"/>
              <a:gd name="T2" fmla="*/ 679450 w 434"/>
              <a:gd name="T3" fmla="*/ 417513 h 438"/>
              <a:gd name="T4" fmla="*/ 661988 w 434"/>
              <a:gd name="T5" fmla="*/ 484188 h 438"/>
              <a:gd name="T6" fmla="*/ 628650 w 434"/>
              <a:gd name="T7" fmla="*/ 542925 h 438"/>
              <a:gd name="T8" fmla="*/ 585788 w 434"/>
              <a:gd name="T9" fmla="*/ 593725 h 438"/>
              <a:gd name="T10" fmla="*/ 534988 w 434"/>
              <a:gd name="T11" fmla="*/ 636588 h 438"/>
              <a:gd name="T12" fmla="*/ 476250 w 434"/>
              <a:gd name="T13" fmla="*/ 669925 h 438"/>
              <a:gd name="T14" fmla="*/ 412750 w 434"/>
              <a:gd name="T15" fmla="*/ 687388 h 438"/>
              <a:gd name="T16" fmla="*/ 342900 w 434"/>
              <a:gd name="T17" fmla="*/ 695325 h 438"/>
              <a:gd name="T18" fmla="*/ 307975 w 434"/>
              <a:gd name="T19" fmla="*/ 693738 h 438"/>
              <a:gd name="T20" fmla="*/ 241300 w 434"/>
              <a:gd name="T21" fmla="*/ 679450 h 438"/>
              <a:gd name="T22" fmla="*/ 179388 w 434"/>
              <a:gd name="T23" fmla="*/ 652463 h 438"/>
              <a:gd name="T24" fmla="*/ 125413 w 434"/>
              <a:gd name="T25" fmla="*/ 615950 h 438"/>
              <a:gd name="T26" fmla="*/ 77788 w 434"/>
              <a:gd name="T27" fmla="*/ 569913 h 438"/>
              <a:gd name="T28" fmla="*/ 39688 w 434"/>
              <a:gd name="T29" fmla="*/ 514350 h 438"/>
              <a:gd name="T30" fmla="*/ 15875 w 434"/>
              <a:gd name="T31" fmla="*/ 452438 h 438"/>
              <a:gd name="T32" fmla="*/ 1588 w 434"/>
              <a:gd name="T33" fmla="*/ 382588 h 438"/>
              <a:gd name="T34" fmla="*/ 0 w 434"/>
              <a:gd name="T35" fmla="*/ 347663 h 438"/>
              <a:gd name="T36" fmla="*/ 4763 w 434"/>
              <a:gd name="T37" fmla="*/ 277813 h 438"/>
              <a:gd name="T38" fmla="*/ 26988 w 434"/>
              <a:gd name="T39" fmla="*/ 211138 h 438"/>
              <a:gd name="T40" fmla="*/ 58738 w 434"/>
              <a:gd name="T41" fmla="*/ 152400 h 438"/>
              <a:gd name="T42" fmla="*/ 98425 w 434"/>
              <a:gd name="T43" fmla="*/ 101600 h 438"/>
              <a:gd name="T44" fmla="*/ 152400 w 434"/>
              <a:gd name="T45" fmla="*/ 58738 h 438"/>
              <a:gd name="T46" fmla="*/ 207963 w 434"/>
              <a:gd name="T47" fmla="*/ 25400 h 438"/>
              <a:gd name="T48" fmla="*/ 273050 w 434"/>
              <a:gd name="T49" fmla="*/ 4763 h 438"/>
              <a:gd name="T50" fmla="*/ 342900 w 434"/>
              <a:gd name="T51" fmla="*/ 0 h 438"/>
              <a:gd name="T52" fmla="*/ 379413 w 434"/>
              <a:gd name="T53" fmla="*/ 0 h 438"/>
              <a:gd name="T54" fmla="*/ 447675 w 434"/>
              <a:gd name="T55" fmla="*/ 15875 h 438"/>
              <a:gd name="T56" fmla="*/ 508000 w 434"/>
              <a:gd name="T57" fmla="*/ 39688 h 438"/>
              <a:gd name="T58" fmla="*/ 561975 w 434"/>
              <a:gd name="T59" fmla="*/ 76200 h 438"/>
              <a:gd name="T60" fmla="*/ 611188 w 434"/>
              <a:gd name="T61" fmla="*/ 125413 h 438"/>
              <a:gd name="T62" fmla="*/ 646113 w 434"/>
              <a:gd name="T63" fmla="*/ 180975 h 438"/>
              <a:gd name="T64" fmla="*/ 671513 w 434"/>
              <a:gd name="T65" fmla="*/ 242888 h 438"/>
              <a:gd name="T66" fmla="*/ 685800 w 434"/>
              <a:gd name="T67" fmla="*/ 312738 h 438"/>
              <a:gd name="T68" fmla="*/ 688975 w 434"/>
              <a:gd name="T69" fmla="*/ 347663 h 43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34"/>
              <a:gd name="T106" fmla="*/ 0 h 438"/>
              <a:gd name="T107" fmla="*/ 434 w 434"/>
              <a:gd name="T108" fmla="*/ 438 h 43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34" h="438">
                <a:moveTo>
                  <a:pt x="434" y="219"/>
                </a:moveTo>
                <a:lnTo>
                  <a:pt x="434" y="219"/>
                </a:lnTo>
                <a:lnTo>
                  <a:pt x="432" y="241"/>
                </a:lnTo>
                <a:lnTo>
                  <a:pt x="428" y="263"/>
                </a:lnTo>
                <a:lnTo>
                  <a:pt x="423" y="285"/>
                </a:lnTo>
                <a:lnTo>
                  <a:pt x="417" y="305"/>
                </a:lnTo>
                <a:lnTo>
                  <a:pt x="407" y="324"/>
                </a:lnTo>
                <a:lnTo>
                  <a:pt x="396" y="342"/>
                </a:lnTo>
                <a:lnTo>
                  <a:pt x="385" y="359"/>
                </a:lnTo>
                <a:lnTo>
                  <a:pt x="369" y="374"/>
                </a:lnTo>
                <a:lnTo>
                  <a:pt x="354" y="388"/>
                </a:lnTo>
                <a:lnTo>
                  <a:pt x="337" y="401"/>
                </a:lnTo>
                <a:lnTo>
                  <a:pt x="320" y="411"/>
                </a:lnTo>
                <a:lnTo>
                  <a:pt x="300" y="422"/>
                </a:lnTo>
                <a:lnTo>
                  <a:pt x="282" y="428"/>
                </a:lnTo>
                <a:lnTo>
                  <a:pt x="260" y="433"/>
                </a:lnTo>
                <a:lnTo>
                  <a:pt x="239" y="437"/>
                </a:lnTo>
                <a:lnTo>
                  <a:pt x="216" y="438"/>
                </a:lnTo>
                <a:lnTo>
                  <a:pt x="194" y="437"/>
                </a:lnTo>
                <a:lnTo>
                  <a:pt x="172" y="433"/>
                </a:lnTo>
                <a:lnTo>
                  <a:pt x="152" y="428"/>
                </a:lnTo>
                <a:lnTo>
                  <a:pt x="131" y="422"/>
                </a:lnTo>
                <a:lnTo>
                  <a:pt x="113" y="411"/>
                </a:lnTo>
                <a:lnTo>
                  <a:pt x="96" y="401"/>
                </a:lnTo>
                <a:lnTo>
                  <a:pt x="79" y="388"/>
                </a:lnTo>
                <a:lnTo>
                  <a:pt x="62" y="374"/>
                </a:lnTo>
                <a:lnTo>
                  <a:pt x="49" y="359"/>
                </a:lnTo>
                <a:lnTo>
                  <a:pt x="37" y="342"/>
                </a:lnTo>
                <a:lnTo>
                  <a:pt x="25" y="324"/>
                </a:lnTo>
                <a:lnTo>
                  <a:pt x="17" y="305"/>
                </a:lnTo>
                <a:lnTo>
                  <a:pt x="10" y="285"/>
                </a:lnTo>
                <a:lnTo>
                  <a:pt x="3" y="263"/>
                </a:lnTo>
                <a:lnTo>
                  <a:pt x="1" y="241"/>
                </a:lnTo>
                <a:lnTo>
                  <a:pt x="0" y="219"/>
                </a:lnTo>
                <a:lnTo>
                  <a:pt x="1" y="197"/>
                </a:lnTo>
                <a:lnTo>
                  <a:pt x="3" y="175"/>
                </a:lnTo>
                <a:lnTo>
                  <a:pt x="10" y="153"/>
                </a:lnTo>
                <a:lnTo>
                  <a:pt x="17" y="133"/>
                </a:lnTo>
                <a:lnTo>
                  <a:pt x="25" y="114"/>
                </a:lnTo>
                <a:lnTo>
                  <a:pt x="37" y="96"/>
                </a:lnTo>
                <a:lnTo>
                  <a:pt x="49" y="79"/>
                </a:lnTo>
                <a:lnTo>
                  <a:pt x="62" y="64"/>
                </a:lnTo>
                <a:lnTo>
                  <a:pt x="79" y="48"/>
                </a:lnTo>
                <a:lnTo>
                  <a:pt x="96" y="37"/>
                </a:lnTo>
                <a:lnTo>
                  <a:pt x="113" y="25"/>
                </a:lnTo>
                <a:lnTo>
                  <a:pt x="131" y="16"/>
                </a:lnTo>
                <a:lnTo>
                  <a:pt x="152" y="10"/>
                </a:lnTo>
                <a:lnTo>
                  <a:pt x="172" y="3"/>
                </a:lnTo>
                <a:lnTo>
                  <a:pt x="194" y="0"/>
                </a:lnTo>
                <a:lnTo>
                  <a:pt x="216" y="0"/>
                </a:lnTo>
                <a:lnTo>
                  <a:pt x="239" y="0"/>
                </a:lnTo>
                <a:lnTo>
                  <a:pt x="260" y="3"/>
                </a:lnTo>
                <a:lnTo>
                  <a:pt x="282" y="10"/>
                </a:lnTo>
                <a:lnTo>
                  <a:pt x="300" y="16"/>
                </a:lnTo>
                <a:lnTo>
                  <a:pt x="320" y="25"/>
                </a:lnTo>
                <a:lnTo>
                  <a:pt x="337" y="37"/>
                </a:lnTo>
                <a:lnTo>
                  <a:pt x="354" y="48"/>
                </a:lnTo>
                <a:lnTo>
                  <a:pt x="369" y="64"/>
                </a:lnTo>
                <a:lnTo>
                  <a:pt x="385" y="79"/>
                </a:lnTo>
                <a:lnTo>
                  <a:pt x="396" y="96"/>
                </a:lnTo>
                <a:lnTo>
                  <a:pt x="407" y="114"/>
                </a:lnTo>
                <a:lnTo>
                  <a:pt x="417" y="133"/>
                </a:lnTo>
                <a:lnTo>
                  <a:pt x="423" y="153"/>
                </a:lnTo>
                <a:lnTo>
                  <a:pt x="428" y="175"/>
                </a:lnTo>
                <a:lnTo>
                  <a:pt x="432" y="197"/>
                </a:lnTo>
                <a:lnTo>
                  <a:pt x="434" y="219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Freeform 85"/>
          <p:cNvSpPr>
            <a:spLocks noEditPoints="1"/>
          </p:cNvSpPr>
          <p:nvPr/>
        </p:nvSpPr>
        <p:spPr bwMode="auto">
          <a:xfrm>
            <a:off x="2079625" y="3419475"/>
            <a:ext cx="1147763" cy="1158875"/>
          </a:xfrm>
          <a:custGeom>
            <a:avLst/>
            <a:gdLst>
              <a:gd name="T0" fmla="*/ 1144588 w 723"/>
              <a:gd name="T1" fmla="*/ 638175 h 730"/>
              <a:gd name="T2" fmla="*/ 1101725 w 723"/>
              <a:gd name="T3" fmla="*/ 804863 h 730"/>
              <a:gd name="T4" fmla="*/ 1016000 w 723"/>
              <a:gd name="T5" fmla="*/ 949325 h 730"/>
              <a:gd name="T6" fmla="*/ 895350 w 723"/>
              <a:gd name="T7" fmla="*/ 1058863 h 730"/>
              <a:gd name="T8" fmla="*/ 746125 w 723"/>
              <a:gd name="T9" fmla="*/ 1133475 h 730"/>
              <a:gd name="T10" fmla="*/ 574675 w 723"/>
              <a:gd name="T11" fmla="*/ 1158875 h 730"/>
              <a:gd name="T12" fmla="*/ 458788 w 723"/>
              <a:gd name="T13" fmla="*/ 1147763 h 730"/>
              <a:gd name="T14" fmla="*/ 301625 w 723"/>
              <a:gd name="T15" fmla="*/ 1089025 h 730"/>
              <a:gd name="T16" fmla="*/ 169863 w 723"/>
              <a:gd name="T17" fmla="*/ 989013 h 730"/>
              <a:gd name="T18" fmla="*/ 69850 w 723"/>
              <a:gd name="T19" fmla="*/ 855663 h 730"/>
              <a:gd name="T20" fmla="*/ 11113 w 723"/>
              <a:gd name="T21" fmla="*/ 696913 h 730"/>
              <a:gd name="T22" fmla="*/ 0 w 723"/>
              <a:gd name="T23" fmla="*/ 579438 h 730"/>
              <a:gd name="T24" fmla="*/ 25400 w 723"/>
              <a:gd name="T25" fmla="*/ 407988 h 730"/>
              <a:gd name="T26" fmla="*/ 96838 w 723"/>
              <a:gd name="T27" fmla="*/ 255588 h 730"/>
              <a:gd name="T28" fmla="*/ 209550 w 723"/>
              <a:gd name="T29" fmla="*/ 131763 h 730"/>
              <a:gd name="T30" fmla="*/ 352425 w 723"/>
              <a:gd name="T31" fmla="*/ 46038 h 730"/>
              <a:gd name="T32" fmla="*/ 515938 w 723"/>
              <a:gd name="T33" fmla="*/ 3175 h 730"/>
              <a:gd name="T34" fmla="*/ 633413 w 723"/>
              <a:gd name="T35" fmla="*/ 3175 h 730"/>
              <a:gd name="T36" fmla="*/ 796925 w 723"/>
              <a:gd name="T37" fmla="*/ 46038 h 730"/>
              <a:gd name="T38" fmla="*/ 938213 w 723"/>
              <a:gd name="T39" fmla="*/ 131763 h 730"/>
              <a:gd name="T40" fmla="*/ 1050925 w 723"/>
              <a:gd name="T41" fmla="*/ 255588 h 730"/>
              <a:gd name="T42" fmla="*/ 1120775 w 723"/>
              <a:gd name="T43" fmla="*/ 407988 h 730"/>
              <a:gd name="T44" fmla="*/ 1147763 w 723"/>
              <a:gd name="T45" fmla="*/ 579438 h 730"/>
              <a:gd name="T46" fmla="*/ 571500 w 723"/>
              <a:gd name="T47" fmla="*/ 228600 h 730"/>
              <a:gd name="T48" fmla="*/ 469900 w 723"/>
              <a:gd name="T49" fmla="*/ 244475 h 730"/>
              <a:gd name="T50" fmla="*/ 376238 w 723"/>
              <a:gd name="T51" fmla="*/ 290513 h 730"/>
              <a:gd name="T52" fmla="*/ 303213 w 723"/>
              <a:gd name="T53" fmla="*/ 357188 h 730"/>
              <a:gd name="T54" fmla="*/ 249238 w 723"/>
              <a:gd name="T55" fmla="*/ 446088 h 730"/>
              <a:gd name="T56" fmla="*/ 225425 w 723"/>
              <a:gd name="T57" fmla="*/ 547688 h 730"/>
              <a:gd name="T58" fmla="*/ 225425 w 723"/>
              <a:gd name="T59" fmla="*/ 619125 h 730"/>
              <a:gd name="T60" fmla="*/ 249238 w 723"/>
              <a:gd name="T61" fmla="*/ 720725 h 730"/>
              <a:gd name="T62" fmla="*/ 303213 w 723"/>
              <a:gd name="T63" fmla="*/ 806450 h 730"/>
              <a:gd name="T64" fmla="*/ 376238 w 723"/>
              <a:gd name="T65" fmla="*/ 876300 h 730"/>
              <a:gd name="T66" fmla="*/ 469900 w 723"/>
              <a:gd name="T67" fmla="*/ 919163 h 730"/>
              <a:gd name="T68" fmla="*/ 571500 w 723"/>
              <a:gd name="T69" fmla="*/ 936625 h 730"/>
              <a:gd name="T70" fmla="*/ 644525 w 723"/>
              <a:gd name="T71" fmla="*/ 927100 h 730"/>
              <a:gd name="T72" fmla="*/ 738188 w 723"/>
              <a:gd name="T73" fmla="*/ 892175 h 730"/>
              <a:gd name="T74" fmla="*/ 817563 w 723"/>
              <a:gd name="T75" fmla="*/ 831850 h 730"/>
              <a:gd name="T76" fmla="*/ 879475 w 723"/>
              <a:gd name="T77" fmla="*/ 750888 h 730"/>
              <a:gd name="T78" fmla="*/ 914400 w 723"/>
              <a:gd name="T79" fmla="*/ 654050 h 730"/>
              <a:gd name="T80" fmla="*/ 922338 w 723"/>
              <a:gd name="T81" fmla="*/ 582613 h 730"/>
              <a:gd name="T82" fmla="*/ 906463 w 723"/>
              <a:gd name="T83" fmla="*/ 477838 h 730"/>
              <a:gd name="T84" fmla="*/ 860425 w 723"/>
              <a:gd name="T85" fmla="*/ 384175 h 730"/>
              <a:gd name="T86" fmla="*/ 793750 w 723"/>
              <a:gd name="T87" fmla="*/ 307975 h 730"/>
              <a:gd name="T88" fmla="*/ 708025 w 723"/>
              <a:gd name="T89" fmla="*/ 257175 h 730"/>
              <a:gd name="T90" fmla="*/ 609600 w 723"/>
              <a:gd name="T91" fmla="*/ 231775 h 73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3"/>
              <a:gd name="T139" fmla="*/ 0 h 730"/>
              <a:gd name="T140" fmla="*/ 723 w 723"/>
              <a:gd name="T141" fmla="*/ 730 h 73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3" h="730">
                <a:moveTo>
                  <a:pt x="723" y="365"/>
                </a:moveTo>
                <a:lnTo>
                  <a:pt x="723" y="365"/>
                </a:lnTo>
                <a:lnTo>
                  <a:pt x="721" y="402"/>
                </a:lnTo>
                <a:lnTo>
                  <a:pt x="716" y="439"/>
                </a:lnTo>
                <a:lnTo>
                  <a:pt x="706" y="473"/>
                </a:lnTo>
                <a:lnTo>
                  <a:pt x="694" y="507"/>
                </a:lnTo>
                <a:lnTo>
                  <a:pt x="679" y="539"/>
                </a:lnTo>
                <a:lnTo>
                  <a:pt x="662" y="569"/>
                </a:lnTo>
                <a:lnTo>
                  <a:pt x="640" y="598"/>
                </a:lnTo>
                <a:lnTo>
                  <a:pt x="617" y="623"/>
                </a:lnTo>
                <a:lnTo>
                  <a:pt x="591" y="647"/>
                </a:lnTo>
                <a:lnTo>
                  <a:pt x="564" y="667"/>
                </a:lnTo>
                <a:lnTo>
                  <a:pt x="534" y="686"/>
                </a:lnTo>
                <a:lnTo>
                  <a:pt x="502" y="701"/>
                </a:lnTo>
                <a:lnTo>
                  <a:pt x="470" y="714"/>
                </a:lnTo>
                <a:lnTo>
                  <a:pt x="434" y="723"/>
                </a:lnTo>
                <a:lnTo>
                  <a:pt x="399" y="728"/>
                </a:lnTo>
                <a:lnTo>
                  <a:pt x="362" y="730"/>
                </a:lnTo>
                <a:lnTo>
                  <a:pt x="325" y="728"/>
                </a:lnTo>
                <a:lnTo>
                  <a:pt x="289" y="723"/>
                </a:lnTo>
                <a:lnTo>
                  <a:pt x="254" y="714"/>
                </a:lnTo>
                <a:lnTo>
                  <a:pt x="222" y="701"/>
                </a:lnTo>
                <a:lnTo>
                  <a:pt x="190" y="686"/>
                </a:lnTo>
                <a:lnTo>
                  <a:pt x="159" y="667"/>
                </a:lnTo>
                <a:lnTo>
                  <a:pt x="132" y="647"/>
                </a:lnTo>
                <a:lnTo>
                  <a:pt x="107" y="623"/>
                </a:lnTo>
                <a:lnTo>
                  <a:pt x="83" y="598"/>
                </a:lnTo>
                <a:lnTo>
                  <a:pt x="61" y="569"/>
                </a:lnTo>
                <a:lnTo>
                  <a:pt x="44" y="539"/>
                </a:lnTo>
                <a:lnTo>
                  <a:pt x="29" y="507"/>
                </a:lnTo>
                <a:lnTo>
                  <a:pt x="16" y="473"/>
                </a:lnTo>
                <a:lnTo>
                  <a:pt x="7" y="439"/>
                </a:lnTo>
                <a:lnTo>
                  <a:pt x="2" y="402"/>
                </a:lnTo>
                <a:lnTo>
                  <a:pt x="0" y="365"/>
                </a:lnTo>
                <a:lnTo>
                  <a:pt x="2" y="328"/>
                </a:lnTo>
                <a:lnTo>
                  <a:pt x="7" y="292"/>
                </a:lnTo>
                <a:lnTo>
                  <a:pt x="16" y="257"/>
                </a:lnTo>
                <a:lnTo>
                  <a:pt x="29" y="223"/>
                </a:lnTo>
                <a:lnTo>
                  <a:pt x="44" y="191"/>
                </a:lnTo>
                <a:lnTo>
                  <a:pt x="61" y="161"/>
                </a:lnTo>
                <a:lnTo>
                  <a:pt x="83" y="134"/>
                </a:lnTo>
                <a:lnTo>
                  <a:pt x="107" y="107"/>
                </a:lnTo>
                <a:lnTo>
                  <a:pt x="132" y="83"/>
                </a:lnTo>
                <a:lnTo>
                  <a:pt x="159" y="63"/>
                </a:lnTo>
                <a:lnTo>
                  <a:pt x="190" y="44"/>
                </a:lnTo>
                <a:lnTo>
                  <a:pt x="222" y="29"/>
                </a:lnTo>
                <a:lnTo>
                  <a:pt x="254" y="17"/>
                </a:lnTo>
                <a:lnTo>
                  <a:pt x="289" y="7"/>
                </a:lnTo>
                <a:lnTo>
                  <a:pt x="325" y="2"/>
                </a:lnTo>
                <a:lnTo>
                  <a:pt x="362" y="0"/>
                </a:lnTo>
                <a:lnTo>
                  <a:pt x="399" y="2"/>
                </a:lnTo>
                <a:lnTo>
                  <a:pt x="434" y="7"/>
                </a:lnTo>
                <a:lnTo>
                  <a:pt x="470" y="17"/>
                </a:lnTo>
                <a:lnTo>
                  <a:pt x="502" y="29"/>
                </a:lnTo>
                <a:lnTo>
                  <a:pt x="534" y="44"/>
                </a:lnTo>
                <a:lnTo>
                  <a:pt x="564" y="63"/>
                </a:lnTo>
                <a:lnTo>
                  <a:pt x="591" y="83"/>
                </a:lnTo>
                <a:lnTo>
                  <a:pt x="617" y="107"/>
                </a:lnTo>
                <a:lnTo>
                  <a:pt x="640" y="134"/>
                </a:lnTo>
                <a:lnTo>
                  <a:pt x="662" y="161"/>
                </a:lnTo>
                <a:lnTo>
                  <a:pt x="679" y="191"/>
                </a:lnTo>
                <a:lnTo>
                  <a:pt x="694" y="223"/>
                </a:lnTo>
                <a:lnTo>
                  <a:pt x="706" y="257"/>
                </a:lnTo>
                <a:lnTo>
                  <a:pt x="716" y="292"/>
                </a:lnTo>
                <a:lnTo>
                  <a:pt x="721" y="328"/>
                </a:lnTo>
                <a:lnTo>
                  <a:pt x="723" y="365"/>
                </a:lnTo>
                <a:close/>
                <a:moveTo>
                  <a:pt x="360" y="144"/>
                </a:moveTo>
                <a:lnTo>
                  <a:pt x="360" y="144"/>
                </a:lnTo>
                <a:lnTo>
                  <a:pt x="338" y="146"/>
                </a:lnTo>
                <a:lnTo>
                  <a:pt x="316" y="149"/>
                </a:lnTo>
                <a:lnTo>
                  <a:pt x="296" y="154"/>
                </a:lnTo>
                <a:lnTo>
                  <a:pt x="276" y="162"/>
                </a:lnTo>
                <a:lnTo>
                  <a:pt x="255" y="171"/>
                </a:lnTo>
                <a:lnTo>
                  <a:pt x="237" y="183"/>
                </a:lnTo>
                <a:lnTo>
                  <a:pt x="220" y="194"/>
                </a:lnTo>
                <a:lnTo>
                  <a:pt x="205" y="210"/>
                </a:lnTo>
                <a:lnTo>
                  <a:pt x="191" y="225"/>
                </a:lnTo>
                <a:lnTo>
                  <a:pt x="178" y="242"/>
                </a:lnTo>
                <a:lnTo>
                  <a:pt x="168" y="260"/>
                </a:lnTo>
                <a:lnTo>
                  <a:pt x="157" y="281"/>
                </a:lnTo>
                <a:lnTo>
                  <a:pt x="151" y="301"/>
                </a:lnTo>
                <a:lnTo>
                  <a:pt x="146" y="323"/>
                </a:lnTo>
                <a:lnTo>
                  <a:pt x="142" y="345"/>
                </a:lnTo>
                <a:lnTo>
                  <a:pt x="141" y="367"/>
                </a:lnTo>
                <a:lnTo>
                  <a:pt x="142" y="390"/>
                </a:lnTo>
                <a:lnTo>
                  <a:pt x="146" y="412"/>
                </a:lnTo>
                <a:lnTo>
                  <a:pt x="151" y="433"/>
                </a:lnTo>
                <a:lnTo>
                  <a:pt x="157" y="454"/>
                </a:lnTo>
                <a:lnTo>
                  <a:pt x="168" y="473"/>
                </a:lnTo>
                <a:lnTo>
                  <a:pt x="178" y="492"/>
                </a:lnTo>
                <a:lnTo>
                  <a:pt x="191" y="508"/>
                </a:lnTo>
                <a:lnTo>
                  <a:pt x="205" y="524"/>
                </a:lnTo>
                <a:lnTo>
                  <a:pt x="220" y="539"/>
                </a:lnTo>
                <a:lnTo>
                  <a:pt x="237" y="552"/>
                </a:lnTo>
                <a:lnTo>
                  <a:pt x="255" y="562"/>
                </a:lnTo>
                <a:lnTo>
                  <a:pt x="276" y="573"/>
                </a:lnTo>
                <a:lnTo>
                  <a:pt x="296" y="579"/>
                </a:lnTo>
                <a:lnTo>
                  <a:pt x="316" y="584"/>
                </a:lnTo>
                <a:lnTo>
                  <a:pt x="338" y="588"/>
                </a:lnTo>
                <a:lnTo>
                  <a:pt x="360" y="590"/>
                </a:lnTo>
                <a:lnTo>
                  <a:pt x="384" y="588"/>
                </a:lnTo>
                <a:lnTo>
                  <a:pt x="406" y="584"/>
                </a:lnTo>
                <a:lnTo>
                  <a:pt x="426" y="579"/>
                </a:lnTo>
                <a:lnTo>
                  <a:pt x="446" y="573"/>
                </a:lnTo>
                <a:lnTo>
                  <a:pt x="465" y="562"/>
                </a:lnTo>
                <a:lnTo>
                  <a:pt x="483" y="552"/>
                </a:lnTo>
                <a:lnTo>
                  <a:pt x="500" y="539"/>
                </a:lnTo>
                <a:lnTo>
                  <a:pt x="515" y="524"/>
                </a:lnTo>
                <a:lnTo>
                  <a:pt x="531" y="508"/>
                </a:lnTo>
                <a:lnTo>
                  <a:pt x="542" y="492"/>
                </a:lnTo>
                <a:lnTo>
                  <a:pt x="554" y="473"/>
                </a:lnTo>
                <a:lnTo>
                  <a:pt x="563" y="454"/>
                </a:lnTo>
                <a:lnTo>
                  <a:pt x="571" y="433"/>
                </a:lnTo>
                <a:lnTo>
                  <a:pt x="576" y="412"/>
                </a:lnTo>
                <a:lnTo>
                  <a:pt x="580" y="390"/>
                </a:lnTo>
                <a:lnTo>
                  <a:pt x="581" y="367"/>
                </a:lnTo>
                <a:lnTo>
                  <a:pt x="580" y="345"/>
                </a:lnTo>
                <a:lnTo>
                  <a:pt x="576" y="323"/>
                </a:lnTo>
                <a:lnTo>
                  <a:pt x="571" y="301"/>
                </a:lnTo>
                <a:lnTo>
                  <a:pt x="563" y="281"/>
                </a:lnTo>
                <a:lnTo>
                  <a:pt x="554" y="260"/>
                </a:lnTo>
                <a:lnTo>
                  <a:pt x="542" y="242"/>
                </a:lnTo>
                <a:lnTo>
                  <a:pt x="531" y="225"/>
                </a:lnTo>
                <a:lnTo>
                  <a:pt x="515" y="210"/>
                </a:lnTo>
                <a:lnTo>
                  <a:pt x="500" y="194"/>
                </a:lnTo>
                <a:lnTo>
                  <a:pt x="483" y="183"/>
                </a:lnTo>
                <a:lnTo>
                  <a:pt x="465" y="171"/>
                </a:lnTo>
                <a:lnTo>
                  <a:pt x="446" y="162"/>
                </a:lnTo>
                <a:lnTo>
                  <a:pt x="426" y="154"/>
                </a:lnTo>
                <a:lnTo>
                  <a:pt x="406" y="149"/>
                </a:lnTo>
                <a:lnTo>
                  <a:pt x="384" y="146"/>
                </a:lnTo>
                <a:lnTo>
                  <a:pt x="360" y="144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86"/>
          <p:cNvSpPr>
            <a:spLocks/>
          </p:cNvSpPr>
          <p:nvPr/>
        </p:nvSpPr>
        <p:spPr bwMode="auto">
          <a:xfrm>
            <a:off x="2546350" y="3921125"/>
            <a:ext cx="247650" cy="238125"/>
          </a:xfrm>
          <a:custGeom>
            <a:avLst/>
            <a:gdLst>
              <a:gd name="T0" fmla="*/ 69850 w 156"/>
              <a:gd name="T1" fmla="*/ 12700 h 150"/>
              <a:gd name="T2" fmla="*/ 31750 w 156"/>
              <a:gd name="T3" fmla="*/ 3175 h 150"/>
              <a:gd name="T4" fmla="*/ 7938 w 156"/>
              <a:gd name="T5" fmla="*/ 3175 h 150"/>
              <a:gd name="T6" fmla="*/ 0 w 156"/>
              <a:gd name="T7" fmla="*/ 7938 h 150"/>
              <a:gd name="T8" fmla="*/ 0 w 156"/>
              <a:gd name="T9" fmla="*/ 12700 h 150"/>
              <a:gd name="T10" fmla="*/ 6350 w 156"/>
              <a:gd name="T11" fmla="*/ 26988 h 150"/>
              <a:gd name="T12" fmla="*/ 0 w 156"/>
              <a:gd name="T13" fmla="*/ 19050 h 150"/>
              <a:gd name="T14" fmla="*/ 34925 w 156"/>
              <a:gd name="T15" fmla="*/ 55563 h 150"/>
              <a:gd name="T16" fmla="*/ 23813 w 156"/>
              <a:gd name="T17" fmla="*/ 74613 h 150"/>
              <a:gd name="T18" fmla="*/ 22225 w 156"/>
              <a:gd name="T19" fmla="*/ 104775 h 150"/>
              <a:gd name="T20" fmla="*/ 34925 w 156"/>
              <a:gd name="T21" fmla="*/ 139700 h 150"/>
              <a:gd name="T22" fmla="*/ 50800 w 156"/>
              <a:gd name="T23" fmla="*/ 155575 h 150"/>
              <a:gd name="T24" fmla="*/ 61913 w 156"/>
              <a:gd name="T25" fmla="*/ 198438 h 150"/>
              <a:gd name="T26" fmla="*/ 74613 w 156"/>
              <a:gd name="T27" fmla="*/ 225425 h 150"/>
              <a:gd name="T28" fmla="*/ 88900 w 156"/>
              <a:gd name="T29" fmla="*/ 238125 h 150"/>
              <a:gd name="T30" fmla="*/ 93663 w 156"/>
              <a:gd name="T31" fmla="*/ 238125 h 150"/>
              <a:gd name="T32" fmla="*/ 100013 w 156"/>
              <a:gd name="T33" fmla="*/ 238125 h 150"/>
              <a:gd name="T34" fmla="*/ 104775 w 156"/>
              <a:gd name="T35" fmla="*/ 214313 h 150"/>
              <a:gd name="T36" fmla="*/ 107950 w 156"/>
              <a:gd name="T37" fmla="*/ 168275 h 150"/>
              <a:gd name="T38" fmla="*/ 127000 w 156"/>
              <a:gd name="T39" fmla="*/ 168275 h 150"/>
              <a:gd name="T40" fmla="*/ 152400 w 156"/>
              <a:gd name="T41" fmla="*/ 158750 h 150"/>
              <a:gd name="T42" fmla="*/ 174625 w 156"/>
              <a:gd name="T43" fmla="*/ 128588 h 150"/>
              <a:gd name="T44" fmla="*/ 182563 w 156"/>
              <a:gd name="T45" fmla="*/ 104775 h 150"/>
              <a:gd name="T46" fmla="*/ 217488 w 156"/>
              <a:gd name="T47" fmla="*/ 82550 h 150"/>
              <a:gd name="T48" fmla="*/ 241300 w 156"/>
              <a:gd name="T49" fmla="*/ 61913 h 150"/>
              <a:gd name="T50" fmla="*/ 247650 w 156"/>
              <a:gd name="T51" fmla="*/ 42863 h 150"/>
              <a:gd name="T52" fmla="*/ 247650 w 156"/>
              <a:gd name="T53" fmla="*/ 38100 h 150"/>
              <a:gd name="T54" fmla="*/ 228600 w 156"/>
              <a:gd name="T55" fmla="*/ 34925 h 150"/>
              <a:gd name="T56" fmla="*/ 187325 w 156"/>
              <a:gd name="T57" fmla="*/ 42863 h 150"/>
              <a:gd name="T58" fmla="*/ 169863 w 156"/>
              <a:gd name="T59" fmla="*/ 47625 h 150"/>
              <a:gd name="T60" fmla="*/ 158750 w 156"/>
              <a:gd name="T61" fmla="*/ 31750 h 150"/>
              <a:gd name="T62" fmla="*/ 136525 w 156"/>
              <a:gd name="T63" fmla="*/ 19050 h 150"/>
              <a:gd name="T64" fmla="*/ 104775 w 156"/>
              <a:gd name="T65" fmla="*/ 12700 h 150"/>
              <a:gd name="T66" fmla="*/ 69850 w 156"/>
              <a:gd name="T67" fmla="*/ 12700 h 15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56"/>
              <a:gd name="T103" fmla="*/ 0 h 150"/>
              <a:gd name="T104" fmla="*/ 156 w 156"/>
              <a:gd name="T105" fmla="*/ 150 h 15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56" h="150">
                <a:moveTo>
                  <a:pt x="44" y="8"/>
                </a:moveTo>
                <a:lnTo>
                  <a:pt x="44" y="8"/>
                </a:lnTo>
                <a:lnTo>
                  <a:pt x="36" y="7"/>
                </a:lnTo>
                <a:lnTo>
                  <a:pt x="20" y="2"/>
                </a:lnTo>
                <a:lnTo>
                  <a:pt x="12" y="0"/>
                </a:lnTo>
                <a:lnTo>
                  <a:pt x="5" y="2"/>
                </a:lnTo>
                <a:lnTo>
                  <a:pt x="2" y="3"/>
                </a:lnTo>
                <a:lnTo>
                  <a:pt x="0" y="5"/>
                </a:lnTo>
                <a:lnTo>
                  <a:pt x="0" y="8"/>
                </a:lnTo>
                <a:lnTo>
                  <a:pt x="4" y="17"/>
                </a:lnTo>
                <a:lnTo>
                  <a:pt x="2" y="17"/>
                </a:lnTo>
                <a:lnTo>
                  <a:pt x="0" y="12"/>
                </a:lnTo>
                <a:lnTo>
                  <a:pt x="22" y="35"/>
                </a:lnTo>
                <a:lnTo>
                  <a:pt x="19" y="42"/>
                </a:lnTo>
                <a:lnTo>
                  <a:pt x="15" y="47"/>
                </a:lnTo>
                <a:lnTo>
                  <a:pt x="14" y="56"/>
                </a:lnTo>
                <a:lnTo>
                  <a:pt x="14" y="66"/>
                </a:lnTo>
                <a:lnTo>
                  <a:pt x="17" y="76"/>
                </a:lnTo>
                <a:lnTo>
                  <a:pt x="22" y="88"/>
                </a:lnTo>
                <a:lnTo>
                  <a:pt x="32" y="98"/>
                </a:lnTo>
                <a:lnTo>
                  <a:pt x="34" y="106"/>
                </a:lnTo>
                <a:lnTo>
                  <a:pt x="39" y="125"/>
                </a:lnTo>
                <a:lnTo>
                  <a:pt x="42" y="135"/>
                </a:lnTo>
                <a:lnTo>
                  <a:pt x="47" y="142"/>
                </a:lnTo>
                <a:lnTo>
                  <a:pt x="53" y="149"/>
                </a:lnTo>
                <a:lnTo>
                  <a:pt x="56" y="150"/>
                </a:lnTo>
                <a:lnTo>
                  <a:pt x="59" y="150"/>
                </a:lnTo>
                <a:lnTo>
                  <a:pt x="61" y="150"/>
                </a:lnTo>
                <a:lnTo>
                  <a:pt x="63" y="150"/>
                </a:lnTo>
                <a:lnTo>
                  <a:pt x="64" y="147"/>
                </a:lnTo>
                <a:lnTo>
                  <a:pt x="66" y="135"/>
                </a:lnTo>
                <a:lnTo>
                  <a:pt x="68" y="106"/>
                </a:lnTo>
                <a:lnTo>
                  <a:pt x="75" y="106"/>
                </a:lnTo>
                <a:lnTo>
                  <a:pt x="80" y="106"/>
                </a:lnTo>
                <a:lnTo>
                  <a:pt x="88" y="103"/>
                </a:lnTo>
                <a:lnTo>
                  <a:pt x="96" y="100"/>
                </a:lnTo>
                <a:lnTo>
                  <a:pt x="103" y="91"/>
                </a:lnTo>
                <a:lnTo>
                  <a:pt x="110" y="81"/>
                </a:lnTo>
                <a:lnTo>
                  <a:pt x="115" y="66"/>
                </a:lnTo>
                <a:lnTo>
                  <a:pt x="122" y="62"/>
                </a:lnTo>
                <a:lnTo>
                  <a:pt x="137" y="52"/>
                </a:lnTo>
                <a:lnTo>
                  <a:pt x="145" y="47"/>
                </a:lnTo>
                <a:lnTo>
                  <a:pt x="152" y="39"/>
                </a:lnTo>
                <a:lnTo>
                  <a:pt x="156" y="32"/>
                </a:lnTo>
                <a:lnTo>
                  <a:pt x="156" y="27"/>
                </a:lnTo>
                <a:lnTo>
                  <a:pt x="156" y="24"/>
                </a:lnTo>
                <a:lnTo>
                  <a:pt x="152" y="24"/>
                </a:lnTo>
                <a:lnTo>
                  <a:pt x="144" y="22"/>
                </a:lnTo>
                <a:lnTo>
                  <a:pt x="129" y="24"/>
                </a:lnTo>
                <a:lnTo>
                  <a:pt x="118" y="27"/>
                </a:lnTo>
                <a:lnTo>
                  <a:pt x="107" y="30"/>
                </a:lnTo>
                <a:lnTo>
                  <a:pt x="103" y="25"/>
                </a:lnTo>
                <a:lnTo>
                  <a:pt x="100" y="20"/>
                </a:lnTo>
                <a:lnTo>
                  <a:pt x="95" y="15"/>
                </a:lnTo>
                <a:lnTo>
                  <a:pt x="86" y="12"/>
                </a:lnTo>
                <a:lnTo>
                  <a:pt x="78" y="8"/>
                </a:lnTo>
                <a:lnTo>
                  <a:pt x="66" y="8"/>
                </a:lnTo>
                <a:lnTo>
                  <a:pt x="51" y="12"/>
                </a:lnTo>
                <a:lnTo>
                  <a:pt x="44" y="8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Freeform 87"/>
          <p:cNvSpPr>
            <a:spLocks/>
          </p:cNvSpPr>
          <p:nvPr/>
        </p:nvSpPr>
        <p:spPr bwMode="auto">
          <a:xfrm>
            <a:off x="661988" y="3551238"/>
            <a:ext cx="901700" cy="388937"/>
          </a:xfrm>
          <a:custGeom>
            <a:avLst/>
            <a:gdLst>
              <a:gd name="T0" fmla="*/ 120650 w 568"/>
              <a:gd name="T1" fmla="*/ 12700 h 245"/>
              <a:gd name="T2" fmla="*/ 158750 w 568"/>
              <a:gd name="T3" fmla="*/ 144462 h 245"/>
              <a:gd name="T4" fmla="*/ 169863 w 568"/>
              <a:gd name="T5" fmla="*/ 203200 h 245"/>
              <a:gd name="T6" fmla="*/ 166688 w 568"/>
              <a:gd name="T7" fmla="*/ 209550 h 245"/>
              <a:gd name="T8" fmla="*/ 171450 w 568"/>
              <a:gd name="T9" fmla="*/ 217487 h 245"/>
              <a:gd name="T10" fmla="*/ 198438 w 568"/>
              <a:gd name="T11" fmla="*/ 228600 h 245"/>
              <a:gd name="T12" fmla="*/ 252413 w 568"/>
              <a:gd name="T13" fmla="*/ 233362 h 245"/>
              <a:gd name="T14" fmla="*/ 352425 w 568"/>
              <a:gd name="T15" fmla="*/ 236537 h 245"/>
              <a:gd name="T16" fmla="*/ 568325 w 568"/>
              <a:gd name="T17" fmla="*/ 249237 h 245"/>
              <a:gd name="T18" fmla="*/ 790575 w 568"/>
              <a:gd name="T19" fmla="*/ 273050 h 245"/>
              <a:gd name="T20" fmla="*/ 863600 w 568"/>
              <a:gd name="T21" fmla="*/ 288925 h 245"/>
              <a:gd name="T22" fmla="*/ 893763 w 568"/>
              <a:gd name="T23" fmla="*/ 303212 h 245"/>
              <a:gd name="T24" fmla="*/ 895350 w 568"/>
              <a:gd name="T25" fmla="*/ 307975 h 245"/>
              <a:gd name="T26" fmla="*/ 895350 w 568"/>
              <a:gd name="T27" fmla="*/ 314325 h 245"/>
              <a:gd name="T28" fmla="*/ 898525 w 568"/>
              <a:gd name="T29" fmla="*/ 315912 h 245"/>
              <a:gd name="T30" fmla="*/ 901700 w 568"/>
              <a:gd name="T31" fmla="*/ 330200 h 245"/>
              <a:gd name="T32" fmla="*/ 895350 w 568"/>
              <a:gd name="T33" fmla="*/ 346075 h 245"/>
              <a:gd name="T34" fmla="*/ 866775 w 568"/>
              <a:gd name="T35" fmla="*/ 361950 h 245"/>
              <a:gd name="T36" fmla="*/ 801688 w 568"/>
              <a:gd name="T37" fmla="*/ 377825 h 245"/>
              <a:gd name="T38" fmla="*/ 695325 w 568"/>
              <a:gd name="T39" fmla="*/ 385762 h 245"/>
              <a:gd name="T40" fmla="*/ 531813 w 568"/>
              <a:gd name="T41" fmla="*/ 385762 h 245"/>
              <a:gd name="T42" fmla="*/ 300038 w 568"/>
              <a:gd name="T43" fmla="*/ 374650 h 245"/>
              <a:gd name="T44" fmla="*/ 169863 w 568"/>
              <a:gd name="T45" fmla="*/ 366712 h 245"/>
              <a:gd name="T46" fmla="*/ 147638 w 568"/>
              <a:gd name="T47" fmla="*/ 381000 h 245"/>
              <a:gd name="T48" fmla="*/ 120650 w 568"/>
              <a:gd name="T49" fmla="*/ 385762 h 245"/>
              <a:gd name="T50" fmla="*/ 88900 w 568"/>
              <a:gd name="T51" fmla="*/ 381000 h 245"/>
              <a:gd name="T52" fmla="*/ 80963 w 568"/>
              <a:gd name="T53" fmla="*/ 381000 h 245"/>
              <a:gd name="T54" fmla="*/ 61913 w 568"/>
              <a:gd name="T55" fmla="*/ 374650 h 245"/>
              <a:gd name="T56" fmla="*/ 41275 w 568"/>
              <a:gd name="T57" fmla="*/ 357187 h 245"/>
              <a:gd name="T58" fmla="*/ 30163 w 568"/>
              <a:gd name="T59" fmla="*/ 322262 h 245"/>
              <a:gd name="T60" fmla="*/ 22225 w 568"/>
              <a:gd name="T61" fmla="*/ 314325 h 245"/>
              <a:gd name="T62" fmla="*/ 7938 w 568"/>
              <a:gd name="T63" fmla="*/ 296862 h 245"/>
              <a:gd name="T64" fmla="*/ 0 w 568"/>
              <a:gd name="T65" fmla="*/ 271462 h 245"/>
              <a:gd name="T66" fmla="*/ 6350 w 568"/>
              <a:gd name="T67" fmla="*/ 254000 h 245"/>
              <a:gd name="T68" fmla="*/ 19050 w 568"/>
              <a:gd name="T69" fmla="*/ 238125 h 245"/>
              <a:gd name="T70" fmla="*/ 25400 w 568"/>
              <a:gd name="T71" fmla="*/ 201612 h 245"/>
              <a:gd name="T72" fmla="*/ 50800 w 568"/>
              <a:gd name="T73" fmla="*/ 74612 h 245"/>
              <a:gd name="T74" fmla="*/ 69850 w 568"/>
              <a:gd name="T75" fmla="*/ 22225 h 245"/>
              <a:gd name="T76" fmla="*/ 84138 w 568"/>
              <a:gd name="T77" fmla="*/ 3175 h 245"/>
              <a:gd name="T78" fmla="*/ 92075 w 568"/>
              <a:gd name="T79" fmla="*/ 0 h 245"/>
              <a:gd name="T80" fmla="*/ 112713 w 568"/>
              <a:gd name="T81" fmla="*/ 4762 h 245"/>
              <a:gd name="T82" fmla="*/ 120650 w 568"/>
              <a:gd name="T83" fmla="*/ 12700 h 24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568"/>
              <a:gd name="T127" fmla="*/ 0 h 245"/>
              <a:gd name="T128" fmla="*/ 568 w 568"/>
              <a:gd name="T129" fmla="*/ 245 h 245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568" h="245">
                <a:moveTo>
                  <a:pt x="76" y="8"/>
                </a:moveTo>
                <a:lnTo>
                  <a:pt x="76" y="8"/>
                </a:lnTo>
                <a:lnTo>
                  <a:pt x="88" y="52"/>
                </a:lnTo>
                <a:lnTo>
                  <a:pt x="100" y="91"/>
                </a:lnTo>
                <a:lnTo>
                  <a:pt x="103" y="110"/>
                </a:lnTo>
                <a:lnTo>
                  <a:pt x="107" y="128"/>
                </a:lnTo>
                <a:lnTo>
                  <a:pt x="105" y="132"/>
                </a:lnTo>
                <a:lnTo>
                  <a:pt x="107" y="133"/>
                </a:lnTo>
                <a:lnTo>
                  <a:pt x="108" y="137"/>
                </a:lnTo>
                <a:lnTo>
                  <a:pt x="115" y="140"/>
                </a:lnTo>
                <a:lnTo>
                  <a:pt x="125" y="144"/>
                </a:lnTo>
                <a:lnTo>
                  <a:pt x="139" y="145"/>
                </a:lnTo>
                <a:lnTo>
                  <a:pt x="159" y="147"/>
                </a:lnTo>
                <a:lnTo>
                  <a:pt x="222" y="149"/>
                </a:lnTo>
                <a:lnTo>
                  <a:pt x="286" y="152"/>
                </a:lnTo>
                <a:lnTo>
                  <a:pt x="358" y="157"/>
                </a:lnTo>
                <a:lnTo>
                  <a:pt x="433" y="164"/>
                </a:lnTo>
                <a:lnTo>
                  <a:pt x="498" y="172"/>
                </a:lnTo>
                <a:lnTo>
                  <a:pt x="524" y="177"/>
                </a:lnTo>
                <a:lnTo>
                  <a:pt x="544" y="182"/>
                </a:lnTo>
                <a:lnTo>
                  <a:pt x="557" y="187"/>
                </a:lnTo>
                <a:lnTo>
                  <a:pt x="563" y="191"/>
                </a:lnTo>
                <a:lnTo>
                  <a:pt x="564" y="194"/>
                </a:lnTo>
                <a:lnTo>
                  <a:pt x="566" y="209"/>
                </a:lnTo>
                <a:lnTo>
                  <a:pt x="564" y="198"/>
                </a:lnTo>
                <a:lnTo>
                  <a:pt x="566" y="199"/>
                </a:lnTo>
                <a:lnTo>
                  <a:pt x="568" y="203"/>
                </a:lnTo>
                <a:lnTo>
                  <a:pt x="568" y="208"/>
                </a:lnTo>
                <a:lnTo>
                  <a:pt x="568" y="213"/>
                </a:lnTo>
                <a:lnTo>
                  <a:pt x="564" y="218"/>
                </a:lnTo>
                <a:lnTo>
                  <a:pt x="556" y="223"/>
                </a:lnTo>
                <a:lnTo>
                  <a:pt x="546" y="228"/>
                </a:lnTo>
                <a:lnTo>
                  <a:pt x="529" y="233"/>
                </a:lnTo>
                <a:lnTo>
                  <a:pt x="505" y="238"/>
                </a:lnTo>
                <a:lnTo>
                  <a:pt x="475" y="241"/>
                </a:lnTo>
                <a:lnTo>
                  <a:pt x="438" y="243"/>
                </a:lnTo>
                <a:lnTo>
                  <a:pt x="390" y="245"/>
                </a:lnTo>
                <a:lnTo>
                  <a:pt x="335" y="243"/>
                </a:lnTo>
                <a:lnTo>
                  <a:pt x="269" y="241"/>
                </a:lnTo>
                <a:lnTo>
                  <a:pt x="189" y="236"/>
                </a:lnTo>
                <a:lnTo>
                  <a:pt x="107" y="231"/>
                </a:lnTo>
                <a:lnTo>
                  <a:pt x="103" y="235"/>
                </a:lnTo>
                <a:lnTo>
                  <a:pt x="93" y="240"/>
                </a:lnTo>
                <a:lnTo>
                  <a:pt x="85" y="243"/>
                </a:lnTo>
                <a:lnTo>
                  <a:pt x="76" y="243"/>
                </a:lnTo>
                <a:lnTo>
                  <a:pt x="68" y="243"/>
                </a:lnTo>
                <a:lnTo>
                  <a:pt x="56" y="240"/>
                </a:lnTo>
                <a:lnTo>
                  <a:pt x="51" y="240"/>
                </a:lnTo>
                <a:lnTo>
                  <a:pt x="46" y="238"/>
                </a:lnTo>
                <a:lnTo>
                  <a:pt x="39" y="236"/>
                </a:lnTo>
                <a:lnTo>
                  <a:pt x="32" y="231"/>
                </a:lnTo>
                <a:lnTo>
                  <a:pt x="26" y="225"/>
                </a:lnTo>
                <a:lnTo>
                  <a:pt x="22" y="214"/>
                </a:lnTo>
                <a:lnTo>
                  <a:pt x="19" y="203"/>
                </a:lnTo>
                <a:lnTo>
                  <a:pt x="14" y="198"/>
                </a:lnTo>
                <a:lnTo>
                  <a:pt x="9" y="193"/>
                </a:lnTo>
                <a:lnTo>
                  <a:pt x="5" y="187"/>
                </a:lnTo>
                <a:lnTo>
                  <a:pt x="2" y="179"/>
                </a:lnTo>
                <a:lnTo>
                  <a:pt x="0" y="171"/>
                </a:lnTo>
                <a:lnTo>
                  <a:pt x="2" y="165"/>
                </a:lnTo>
                <a:lnTo>
                  <a:pt x="4" y="160"/>
                </a:lnTo>
                <a:lnTo>
                  <a:pt x="7" y="155"/>
                </a:lnTo>
                <a:lnTo>
                  <a:pt x="12" y="150"/>
                </a:lnTo>
                <a:lnTo>
                  <a:pt x="16" y="127"/>
                </a:lnTo>
                <a:lnTo>
                  <a:pt x="26" y="76"/>
                </a:lnTo>
                <a:lnTo>
                  <a:pt x="32" y="47"/>
                </a:lnTo>
                <a:lnTo>
                  <a:pt x="39" y="24"/>
                </a:lnTo>
                <a:lnTo>
                  <a:pt x="44" y="14"/>
                </a:lnTo>
                <a:lnTo>
                  <a:pt x="49" y="7"/>
                </a:lnTo>
                <a:lnTo>
                  <a:pt x="53" y="2"/>
                </a:lnTo>
                <a:lnTo>
                  <a:pt x="58" y="0"/>
                </a:lnTo>
                <a:lnTo>
                  <a:pt x="66" y="2"/>
                </a:lnTo>
                <a:lnTo>
                  <a:pt x="71" y="3"/>
                </a:lnTo>
                <a:lnTo>
                  <a:pt x="75" y="5"/>
                </a:lnTo>
                <a:lnTo>
                  <a:pt x="76" y="8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Freeform 88"/>
          <p:cNvSpPr>
            <a:spLocks/>
          </p:cNvSpPr>
          <p:nvPr/>
        </p:nvSpPr>
        <p:spPr bwMode="auto">
          <a:xfrm>
            <a:off x="1265238" y="3379788"/>
            <a:ext cx="2105025" cy="785812"/>
          </a:xfrm>
          <a:custGeom>
            <a:avLst/>
            <a:gdLst>
              <a:gd name="T0" fmla="*/ 30163 w 1326"/>
              <a:gd name="T1" fmla="*/ 669925 h 495"/>
              <a:gd name="T2" fmla="*/ 112713 w 1326"/>
              <a:gd name="T3" fmla="*/ 715962 h 495"/>
              <a:gd name="T4" fmla="*/ 241300 w 1326"/>
              <a:gd name="T5" fmla="*/ 755650 h 495"/>
              <a:gd name="T6" fmla="*/ 434975 w 1326"/>
              <a:gd name="T7" fmla="*/ 782637 h 495"/>
              <a:gd name="T8" fmla="*/ 700088 w 1326"/>
              <a:gd name="T9" fmla="*/ 779462 h 495"/>
              <a:gd name="T10" fmla="*/ 831850 w 1326"/>
              <a:gd name="T11" fmla="*/ 760412 h 495"/>
              <a:gd name="T12" fmla="*/ 820738 w 1326"/>
              <a:gd name="T13" fmla="*/ 658812 h 495"/>
              <a:gd name="T14" fmla="*/ 833438 w 1326"/>
              <a:gd name="T15" fmla="*/ 490537 h 495"/>
              <a:gd name="T16" fmla="*/ 860425 w 1326"/>
              <a:gd name="T17" fmla="*/ 393700 h 495"/>
              <a:gd name="T18" fmla="*/ 906463 w 1326"/>
              <a:gd name="T19" fmla="*/ 296862 h 495"/>
              <a:gd name="T20" fmla="*/ 981075 w 1326"/>
              <a:gd name="T21" fmla="*/ 206375 h 495"/>
              <a:gd name="T22" fmla="*/ 1085850 w 1326"/>
              <a:gd name="T23" fmla="*/ 131762 h 495"/>
              <a:gd name="T24" fmla="*/ 1225550 w 1326"/>
              <a:gd name="T25" fmla="*/ 73025 h 495"/>
              <a:gd name="T26" fmla="*/ 1404938 w 1326"/>
              <a:gd name="T27" fmla="*/ 39687 h 495"/>
              <a:gd name="T28" fmla="*/ 1458913 w 1326"/>
              <a:gd name="T29" fmla="*/ 46037 h 495"/>
              <a:gd name="T30" fmla="*/ 1589088 w 1326"/>
              <a:gd name="T31" fmla="*/ 80962 h 495"/>
              <a:gd name="T32" fmla="*/ 1720850 w 1326"/>
              <a:gd name="T33" fmla="*/ 147637 h 495"/>
              <a:gd name="T34" fmla="*/ 1798638 w 1326"/>
              <a:gd name="T35" fmla="*/ 211137 h 495"/>
              <a:gd name="T36" fmla="*/ 1865313 w 1326"/>
              <a:gd name="T37" fmla="*/ 295275 h 495"/>
              <a:gd name="T38" fmla="*/ 1919288 w 1326"/>
              <a:gd name="T39" fmla="*/ 401637 h 495"/>
              <a:gd name="T40" fmla="*/ 1954213 w 1326"/>
              <a:gd name="T41" fmla="*/ 536575 h 495"/>
              <a:gd name="T42" fmla="*/ 1962150 w 1326"/>
              <a:gd name="T43" fmla="*/ 701675 h 495"/>
              <a:gd name="T44" fmla="*/ 2105025 w 1326"/>
              <a:gd name="T45" fmla="*/ 704850 h 495"/>
              <a:gd name="T46" fmla="*/ 2027238 w 1326"/>
              <a:gd name="T47" fmla="*/ 455612 h 495"/>
              <a:gd name="T48" fmla="*/ 1957388 w 1326"/>
              <a:gd name="T49" fmla="*/ 273050 h 495"/>
              <a:gd name="T50" fmla="*/ 1900238 w 1326"/>
              <a:gd name="T51" fmla="*/ 182562 h 495"/>
              <a:gd name="T52" fmla="*/ 1881188 w 1326"/>
              <a:gd name="T53" fmla="*/ 168275 h 495"/>
              <a:gd name="T54" fmla="*/ 1830388 w 1326"/>
              <a:gd name="T55" fmla="*/ 120650 h 495"/>
              <a:gd name="T56" fmla="*/ 1728788 w 1326"/>
              <a:gd name="T57" fmla="*/ 58737 h 495"/>
              <a:gd name="T58" fmla="*/ 1630363 w 1326"/>
              <a:gd name="T59" fmla="*/ 23812 h 495"/>
              <a:gd name="T60" fmla="*/ 1428750 w 1326"/>
              <a:gd name="T61" fmla="*/ 0 h 495"/>
              <a:gd name="T62" fmla="*/ 1193800 w 1326"/>
              <a:gd name="T63" fmla="*/ 12700 h 495"/>
              <a:gd name="T64" fmla="*/ 1058863 w 1326"/>
              <a:gd name="T65" fmla="*/ 38100 h 495"/>
              <a:gd name="T66" fmla="*/ 903288 w 1326"/>
              <a:gd name="T67" fmla="*/ 96837 h 495"/>
              <a:gd name="T68" fmla="*/ 868363 w 1326"/>
              <a:gd name="T69" fmla="*/ 115887 h 495"/>
              <a:gd name="T70" fmla="*/ 809625 w 1326"/>
              <a:gd name="T71" fmla="*/ 168275 h 495"/>
              <a:gd name="T72" fmla="*/ 738188 w 1326"/>
              <a:gd name="T73" fmla="*/ 276225 h 495"/>
              <a:gd name="T74" fmla="*/ 665163 w 1326"/>
              <a:gd name="T75" fmla="*/ 450850 h 495"/>
              <a:gd name="T76" fmla="*/ 606425 w 1326"/>
              <a:gd name="T77" fmla="*/ 715962 h 495"/>
              <a:gd name="T78" fmla="*/ 600075 w 1326"/>
              <a:gd name="T79" fmla="*/ 723900 h 495"/>
              <a:gd name="T80" fmla="*/ 555625 w 1326"/>
              <a:gd name="T81" fmla="*/ 735012 h 495"/>
              <a:gd name="T82" fmla="*/ 19050 w 1326"/>
              <a:gd name="T83" fmla="*/ 635000 h 49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326"/>
              <a:gd name="T127" fmla="*/ 0 h 495"/>
              <a:gd name="T128" fmla="*/ 1326 w 1326"/>
              <a:gd name="T129" fmla="*/ 495 h 495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326" h="495">
                <a:moveTo>
                  <a:pt x="12" y="417"/>
                </a:moveTo>
                <a:lnTo>
                  <a:pt x="12" y="417"/>
                </a:lnTo>
                <a:lnTo>
                  <a:pt x="19" y="422"/>
                </a:lnTo>
                <a:lnTo>
                  <a:pt x="37" y="434"/>
                </a:lnTo>
                <a:lnTo>
                  <a:pt x="53" y="442"/>
                </a:lnTo>
                <a:lnTo>
                  <a:pt x="71" y="451"/>
                </a:lnTo>
                <a:lnTo>
                  <a:pt x="95" y="459"/>
                </a:lnTo>
                <a:lnTo>
                  <a:pt x="122" y="468"/>
                </a:lnTo>
                <a:lnTo>
                  <a:pt x="152" y="476"/>
                </a:lnTo>
                <a:lnTo>
                  <a:pt x="188" y="485"/>
                </a:lnTo>
                <a:lnTo>
                  <a:pt x="228" y="490"/>
                </a:lnTo>
                <a:lnTo>
                  <a:pt x="274" y="493"/>
                </a:lnTo>
                <a:lnTo>
                  <a:pt x="324" y="495"/>
                </a:lnTo>
                <a:lnTo>
                  <a:pt x="380" y="495"/>
                </a:lnTo>
                <a:lnTo>
                  <a:pt x="441" y="491"/>
                </a:lnTo>
                <a:lnTo>
                  <a:pt x="508" y="483"/>
                </a:lnTo>
                <a:lnTo>
                  <a:pt x="524" y="479"/>
                </a:lnTo>
                <a:lnTo>
                  <a:pt x="522" y="463"/>
                </a:lnTo>
                <a:lnTo>
                  <a:pt x="519" y="442"/>
                </a:lnTo>
                <a:lnTo>
                  <a:pt x="517" y="415"/>
                </a:lnTo>
                <a:lnTo>
                  <a:pt x="517" y="383"/>
                </a:lnTo>
                <a:lnTo>
                  <a:pt x="519" y="346"/>
                </a:lnTo>
                <a:lnTo>
                  <a:pt x="525" y="309"/>
                </a:lnTo>
                <a:lnTo>
                  <a:pt x="529" y="289"/>
                </a:lnTo>
                <a:lnTo>
                  <a:pt x="535" y="268"/>
                </a:lnTo>
                <a:lnTo>
                  <a:pt x="542" y="248"/>
                </a:lnTo>
                <a:lnTo>
                  <a:pt x="551" y="226"/>
                </a:lnTo>
                <a:lnTo>
                  <a:pt x="561" y="208"/>
                </a:lnTo>
                <a:lnTo>
                  <a:pt x="571" y="187"/>
                </a:lnTo>
                <a:lnTo>
                  <a:pt x="584" y="167"/>
                </a:lnTo>
                <a:lnTo>
                  <a:pt x="601" y="149"/>
                </a:lnTo>
                <a:lnTo>
                  <a:pt x="618" y="130"/>
                </a:lnTo>
                <a:lnTo>
                  <a:pt x="637" y="113"/>
                </a:lnTo>
                <a:lnTo>
                  <a:pt x="659" y="98"/>
                </a:lnTo>
                <a:lnTo>
                  <a:pt x="684" y="83"/>
                </a:lnTo>
                <a:lnTo>
                  <a:pt x="711" y="69"/>
                </a:lnTo>
                <a:lnTo>
                  <a:pt x="740" y="56"/>
                </a:lnTo>
                <a:lnTo>
                  <a:pt x="772" y="46"/>
                </a:lnTo>
                <a:lnTo>
                  <a:pt x="807" y="37"/>
                </a:lnTo>
                <a:lnTo>
                  <a:pt x="844" y="30"/>
                </a:lnTo>
                <a:lnTo>
                  <a:pt x="885" y="25"/>
                </a:lnTo>
                <a:lnTo>
                  <a:pt x="902" y="27"/>
                </a:lnTo>
                <a:lnTo>
                  <a:pt x="919" y="29"/>
                </a:lnTo>
                <a:lnTo>
                  <a:pt x="942" y="34"/>
                </a:lnTo>
                <a:lnTo>
                  <a:pt x="969" y="41"/>
                </a:lnTo>
                <a:lnTo>
                  <a:pt x="1001" y="51"/>
                </a:lnTo>
                <a:lnTo>
                  <a:pt x="1033" y="64"/>
                </a:lnTo>
                <a:lnTo>
                  <a:pt x="1067" y="83"/>
                </a:lnTo>
                <a:lnTo>
                  <a:pt x="1084" y="93"/>
                </a:lnTo>
                <a:lnTo>
                  <a:pt x="1101" y="105"/>
                </a:lnTo>
                <a:lnTo>
                  <a:pt x="1116" y="118"/>
                </a:lnTo>
                <a:lnTo>
                  <a:pt x="1133" y="133"/>
                </a:lnTo>
                <a:lnTo>
                  <a:pt x="1148" y="149"/>
                </a:lnTo>
                <a:lnTo>
                  <a:pt x="1162" y="167"/>
                </a:lnTo>
                <a:lnTo>
                  <a:pt x="1175" y="186"/>
                </a:lnTo>
                <a:lnTo>
                  <a:pt x="1189" y="206"/>
                </a:lnTo>
                <a:lnTo>
                  <a:pt x="1199" y="230"/>
                </a:lnTo>
                <a:lnTo>
                  <a:pt x="1209" y="253"/>
                </a:lnTo>
                <a:lnTo>
                  <a:pt x="1219" y="280"/>
                </a:lnTo>
                <a:lnTo>
                  <a:pt x="1226" y="307"/>
                </a:lnTo>
                <a:lnTo>
                  <a:pt x="1231" y="338"/>
                </a:lnTo>
                <a:lnTo>
                  <a:pt x="1234" y="371"/>
                </a:lnTo>
                <a:lnTo>
                  <a:pt x="1236" y="405"/>
                </a:lnTo>
                <a:lnTo>
                  <a:pt x="1236" y="442"/>
                </a:lnTo>
                <a:lnTo>
                  <a:pt x="1314" y="444"/>
                </a:lnTo>
                <a:lnTo>
                  <a:pt x="1326" y="444"/>
                </a:lnTo>
                <a:lnTo>
                  <a:pt x="1312" y="397"/>
                </a:lnTo>
                <a:lnTo>
                  <a:pt x="1297" y="346"/>
                </a:lnTo>
                <a:lnTo>
                  <a:pt x="1277" y="287"/>
                </a:lnTo>
                <a:lnTo>
                  <a:pt x="1256" y="228"/>
                </a:lnTo>
                <a:lnTo>
                  <a:pt x="1244" y="199"/>
                </a:lnTo>
                <a:lnTo>
                  <a:pt x="1233" y="172"/>
                </a:lnTo>
                <a:lnTo>
                  <a:pt x="1221" y="149"/>
                </a:lnTo>
                <a:lnTo>
                  <a:pt x="1209" y="130"/>
                </a:lnTo>
                <a:lnTo>
                  <a:pt x="1197" y="115"/>
                </a:lnTo>
                <a:lnTo>
                  <a:pt x="1192" y="110"/>
                </a:lnTo>
                <a:lnTo>
                  <a:pt x="1185" y="106"/>
                </a:lnTo>
                <a:lnTo>
                  <a:pt x="1179" y="96"/>
                </a:lnTo>
                <a:lnTo>
                  <a:pt x="1169" y="88"/>
                </a:lnTo>
                <a:lnTo>
                  <a:pt x="1153" y="76"/>
                </a:lnTo>
                <a:lnTo>
                  <a:pt x="1136" y="62"/>
                </a:lnTo>
                <a:lnTo>
                  <a:pt x="1114" y="49"/>
                </a:lnTo>
                <a:lnTo>
                  <a:pt x="1089" y="37"/>
                </a:lnTo>
                <a:lnTo>
                  <a:pt x="1060" y="25"/>
                </a:lnTo>
                <a:lnTo>
                  <a:pt x="1027" y="15"/>
                </a:lnTo>
                <a:lnTo>
                  <a:pt x="988" y="8"/>
                </a:lnTo>
                <a:lnTo>
                  <a:pt x="946" y="3"/>
                </a:lnTo>
                <a:lnTo>
                  <a:pt x="900" y="0"/>
                </a:lnTo>
                <a:lnTo>
                  <a:pt x="853" y="0"/>
                </a:lnTo>
                <a:lnTo>
                  <a:pt x="802" y="2"/>
                </a:lnTo>
                <a:lnTo>
                  <a:pt x="752" y="8"/>
                </a:lnTo>
                <a:lnTo>
                  <a:pt x="701" y="17"/>
                </a:lnTo>
                <a:lnTo>
                  <a:pt x="667" y="24"/>
                </a:lnTo>
                <a:lnTo>
                  <a:pt x="635" y="34"/>
                </a:lnTo>
                <a:lnTo>
                  <a:pt x="603" y="46"/>
                </a:lnTo>
                <a:lnTo>
                  <a:pt x="569" y="61"/>
                </a:lnTo>
                <a:lnTo>
                  <a:pt x="562" y="64"/>
                </a:lnTo>
                <a:lnTo>
                  <a:pt x="547" y="73"/>
                </a:lnTo>
                <a:lnTo>
                  <a:pt x="535" y="81"/>
                </a:lnTo>
                <a:lnTo>
                  <a:pt x="524" y="93"/>
                </a:lnTo>
                <a:lnTo>
                  <a:pt x="510" y="106"/>
                </a:lnTo>
                <a:lnTo>
                  <a:pt x="495" y="125"/>
                </a:lnTo>
                <a:lnTo>
                  <a:pt x="480" y="147"/>
                </a:lnTo>
                <a:lnTo>
                  <a:pt x="465" y="174"/>
                </a:lnTo>
                <a:lnTo>
                  <a:pt x="448" y="204"/>
                </a:lnTo>
                <a:lnTo>
                  <a:pt x="432" y="241"/>
                </a:lnTo>
                <a:lnTo>
                  <a:pt x="419" y="284"/>
                </a:lnTo>
                <a:lnTo>
                  <a:pt x="405" y="333"/>
                </a:lnTo>
                <a:lnTo>
                  <a:pt x="394" y="388"/>
                </a:lnTo>
                <a:lnTo>
                  <a:pt x="382" y="451"/>
                </a:lnTo>
                <a:lnTo>
                  <a:pt x="382" y="454"/>
                </a:lnTo>
                <a:lnTo>
                  <a:pt x="378" y="456"/>
                </a:lnTo>
                <a:lnTo>
                  <a:pt x="373" y="459"/>
                </a:lnTo>
                <a:lnTo>
                  <a:pt x="363" y="463"/>
                </a:lnTo>
                <a:lnTo>
                  <a:pt x="350" y="463"/>
                </a:lnTo>
                <a:lnTo>
                  <a:pt x="329" y="463"/>
                </a:lnTo>
                <a:lnTo>
                  <a:pt x="304" y="459"/>
                </a:lnTo>
                <a:lnTo>
                  <a:pt x="12" y="400"/>
                </a:lnTo>
                <a:lnTo>
                  <a:pt x="0" y="397"/>
                </a:lnTo>
                <a:lnTo>
                  <a:pt x="12" y="417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6" name="Freeform 89"/>
          <p:cNvSpPr>
            <a:spLocks/>
          </p:cNvSpPr>
          <p:nvPr/>
        </p:nvSpPr>
        <p:spPr bwMode="auto">
          <a:xfrm>
            <a:off x="6518275" y="3221038"/>
            <a:ext cx="1546225" cy="882650"/>
          </a:xfrm>
          <a:custGeom>
            <a:avLst/>
            <a:gdLst>
              <a:gd name="T0" fmla="*/ 279400 w 974"/>
              <a:gd name="T1" fmla="*/ 882650 h 556"/>
              <a:gd name="T2" fmla="*/ 273050 w 974"/>
              <a:gd name="T3" fmla="*/ 850900 h 556"/>
              <a:gd name="T4" fmla="*/ 263525 w 974"/>
              <a:gd name="T5" fmla="*/ 765175 h 556"/>
              <a:gd name="T6" fmla="*/ 263525 w 974"/>
              <a:gd name="T7" fmla="*/ 644525 h 556"/>
              <a:gd name="T8" fmla="*/ 271463 w 974"/>
              <a:gd name="T9" fmla="*/ 576263 h 556"/>
              <a:gd name="T10" fmla="*/ 284163 w 974"/>
              <a:gd name="T11" fmla="*/ 506413 h 556"/>
              <a:gd name="T12" fmla="*/ 311150 w 974"/>
              <a:gd name="T13" fmla="*/ 434975 h 556"/>
              <a:gd name="T14" fmla="*/ 346075 w 974"/>
              <a:gd name="T15" fmla="*/ 368300 h 556"/>
              <a:gd name="T16" fmla="*/ 393700 w 974"/>
              <a:gd name="T17" fmla="*/ 303213 h 556"/>
              <a:gd name="T18" fmla="*/ 455613 w 974"/>
              <a:gd name="T19" fmla="*/ 244475 h 556"/>
              <a:gd name="T20" fmla="*/ 533400 w 974"/>
              <a:gd name="T21" fmla="*/ 193675 h 556"/>
              <a:gd name="T22" fmla="*/ 630238 w 974"/>
              <a:gd name="T23" fmla="*/ 155575 h 556"/>
              <a:gd name="T24" fmla="*/ 746125 w 974"/>
              <a:gd name="T25" fmla="*/ 128588 h 556"/>
              <a:gd name="T26" fmla="*/ 882650 w 974"/>
              <a:gd name="T27" fmla="*/ 119063 h 556"/>
              <a:gd name="T28" fmla="*/ 900113 w 974"/>
              <a:gd name="T29" fmla="*/ 119063 h 556"/>
              <a:gd name="T30" fmla="*/ 954088 w 974"/>
              <a:gd name="T31" fmla="*/ 128588 h 556"/>
              <a:gd name="T32" fmla="*/ 1031875 w 974"/>
              <a:gd name="T33" fmla="*/ 153988 h 556"/>
              <a:gd name="T34" fmla="*/ 1120775 w 974"/>
              <a:gd name="T35" fmla="*/ 196850 h 556"/>
              <a:gd name="T36" fmla="*/ 1190625 w 974"/>
              <a:gd name="T37" fmla="*/ 247650 h 556"/>
              <a:gd name="T38" fmla="*/ 1235075 w 974"/>
              <a:gd name="T39" fmla="*/ 290513 h 556"/>
              <a:gd name="T40" fmla="*/ 1276350 w 974"/>
              <a:gd name="T41" fmla="*/ 341313 h 556"/>
              <a:gd name="T42" fmla="*/ 1312863 w 974"/>
              <a:gd name="T43" fmla="*/ 403225 h 556"/>
              <a:gd name="T44" fmla="*/ 1346200 w 974"/>
              <a:gd name="T45" fmla="*/ 474663 h 556"/>
              <a:gd name="T46" fmla="*/ 1373188 w 974"/>
              <a:gd name="T47" fmla="*/ 558800 h 556"/>
              <a:gd name="T48" fmla="*/ 1390650 w 974"/>
              <a:gd name="T49" fmla="*/ 654050 h 556"/>
              <a:gd name="T50" fmla="*/ 1536700 w 974"/>
              <a:gd name="T51" fmla="*/ 708025 h 556"/>
              <a:gd name="T52" fmla="*/ 1541463 w 974"/>
              <a:gd name="T53" fmla="*/ 681038 h 556"/>
              <a:gd name="T54" fmla="*/ 1546225 w 974"/>
              <a:gd name="T55" fmla="*/ 611188 h 556"/>
              <a:gd name="T56" fmla="*/ 1541463 w 974"/>
              <a:gd name="T57" fmla="*/ 509588 h 556"/>
              <a:gd name="T58" fmla="*/ 1519238 w 974"/>
              <a:gd name="T59" fmla="*/ 392113 h 556"/>
              <a:gd name="T60" fmla="*/ 1501775 w 974"/>
              <a:gd name="T61" fmla="*/ 327025 h 556"/>
              <a:gd name="T62" fmla="*/ 1471613 w 974"/>
              <a:gd name="T63" fmla="*/ 268288 h 556"/>
              <a:gd name="T64" fmla="*/ 1433513 w 974"/>
              <a:gd name="T65" fmla="*/ 209550 h 556"/>
              <a:gd name="T66" fmla="*/ 1385888 w 974"/>
              <a:gd name="T67" fmla="*/ 153988 h 556"/>
              <a:gd name="T68" fmla="*/ 1327150 w 974"/>
              <a:gd name="T69" fmla="*/ 104775 h 556"/>
              <a:gd name="T70" fmla="*/ 1254125 w 974"/>
              <a:gd name="T71" fmla="*/ 61913 h 556"/>
              <a:gd name="T72" fmla="*/ 1168400 w 974"/>
              <a:gd name="T73" fmla="*/ 30163 h 556"/>
              <a:gd name="T74" fmla="*/ 1066800 w 974"/>
              <a:gd name="T75" fmla="*/ 7938 h 556"/>
              <a:gd name="T76" fmla="*/ 1039813 w 974"/>
              <a:gd name="T77" fmla="*/ 6350 h 556"/>
              <a:gd name="T78" fmla="*/ 925513 w 974"/>
              <a:gd name="T79" fmla="*/ 0 h 556"/>
              <a:gd name="T80" fmla="*/ 809625 w 974"/>
              <a:gd name="T81" fmla="*/ 7938 h 556"/>
              <a:gd name="T82" fmla="*/ 681038 w 974"/>
              <a:gd name="T83" fmla="*/ 34925 h 556"/>
              <a:gd name="T84" fmla="*/ 611188 w 974"/>
              <a:gd name="T85" fmla="*/ 60325 h 556"/>
              <a:gd name="T86" fmla="*/ 544513 w 974"/>
              <a:gd name="T87" fmla="*/ 88900 h 556"/>
              <a:gd name="T88" fmla="*/ 479425 w 974"/>
              <a:gd name="T89" fmla="*/ 127000 h 556"/>
              <a:gd name="T90" fmla="*/ 415925 w 974"/>
              <a:gd name="T91" fmla="*/ 171450 h 556"/>
              <a:gd name="T92" fmla="*/ 357188 w 974"/>
              <a:gd name="T93" fmla="*/ 231775 h 556"/>
              <a:gd name="T94" fmla="*/ 306388 w 974"/>
              <a:gd name="T95" fmla="*/ 298450 h 556"/>
              <a:gd name="T96" fmla="*/ 260350 w 974"/>
              <a:gd name="T97" fmla="*/ 377825 h 556"/>
              <a:gd name="T98" fmla="*/ 228600 w 974"/>
              <a:gd name="T99" fmla="*/ 458788 h 556"/>
              <a:gd name="T100" fmla="*/ 155575 w 974"/>
              <a:gd name="T101" fmla="*/ 633413 h 556"/>
              <a:gd name="T102" fmla="*/ 92075 w 974"/>
              <a:gd name="T103" fmla="*/ 766763 h 556"/>
              <a:gd name="T104" fmla="*/ 50800 w 974"/>
              <a:gd name="T105" fmla="*/ 836613 h 556"/>
              <a:gd name="T106" fmla="*/ 15875 w 974"/>
              <a:gd name="T107" fmla="*/ 876300 h 556"/>
              <a:gd name="T108" fmla="*/ 0 w 974"/>
              <a:gd name="T109" fmla="*/ 882650 h 55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974"/>
              <a:gd name="T166" fmla="*/ 0 h 556"/>
              <a:gd name="T167" fmla="*/ 974 w 974"/>
              <a:gd name="T168" fmla="*/ 556 h 55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974" h="556">
                <a:moveTo>
                  <a:pt x="0" y="549"/>
                </a:moveTo>
                <a:lnTo>
                  <a:pt x="176" y="556"/>
                </a:lnTo>
                <a:lnTo>
                  <a:pt x="172" y="536"/>
                </a:lnTo>
                <a:lnTo>
                  <a:pt x="169" y="512"/>
                </a:lnTo>
                <a:lnTo>
                  <a:pt x="166" y="482"/>
                </a:lnTo>
                <a:lnTo>
                  <a:pt x="164" y="446"/>
                </a:lnTo>
                <a:lnTo>
                  <a:pt x="166" y="406"/>
                </a:lnTo>
                <a:lnTo>
                  <a:pt x="167" y="385"/>
                </a:lnTo>
                <a:lnTo>
                  <a:pt x="171" y="363"/>
                </a:lnTo>
                <a:lnTo>
                  <a:pt x="174" y="341"/>
                </a:lnTo>
                <a:lnTo>
                  <a:pt x="179" y="319"/>
                </a:lnTo>
                <a:lnTo>
                  <a:pt x="188" y="298"/>
                </a:lnTo>
                <a:lnTo>
                  <a:pt x="196" y="274"/>
                </a:lnTo>
                <a:lnTo>
                  <a:pt x="206" y="252"/>
                </a:lnTo>
                <a:lnTo>
                  <a:pt x="218" y="232"/>
                </a:lnTo>
                <a:lnTo>
                  <a:pt x="231" y="210"/>
                </a:lnTo>
                <a:lnTo>
                  <a:pt x="248" y="191"/>
                </a:lnTo>
                <a:lnTo>
                  <a:pt x="267" y="171"/>
                </a:lnTo>
                <a:lnTo>
                  <a:pt x="287" y="154"/>
                </a:lnTo>
                <a:lnTo>
                  <a:pt x="311" y="137"/>
                </a:lnTo>
                <a:lnTo>
                  <a:pt x="336" y="122"/>
                </a:lnTo>
                <a:lnTo>
                  <a:pt x="365" y="108"/>
                </a:lnTo>
                <a:lnTo>
                  <a:pt x="397" y="98"/>
                </a:lnTo>
                <a:lnTo>
                  <a:pt x="431" y="88"/>
                </a:lnTo>
                <a:lnTo>
                  <a:pt x="470" y="81"/>
                </a:lnTo>
                <a:lnTo>
                  <a:pt x="510" y="76"/>
                </a:lnTo>
                <a:lnTo>
                  <a:pt x="556" y="75"/>
                </a:lnTo>
                <a:lnTo>
                  <a:pt x="567" y="75"/>
                </a:lnTo>
                <a:lnTo>
                  <a:pt x="583" y="78"/>
                </a:lnTo>
                <a:lnTo>
                  <a:pt x="601" y="81"/>
                </a:lnTo>
                <a:lnTo>
                  <a:pt x="625" y="87"/>
                </a:lnTo>
                <a:lnTo>
                  <a:pt x="650" y="97"/>
                </a:lnTo>
                <a:lnTo>
                  <a:pt x="677" y="108"/>
                </a:lnTo>
                <a:lnTo>
                  <a:pt x="706" y="124"/>
                </a:lnTo>
                <a:lnTo>
                  <a:pt x="736" y="144"/>
                </a:lnTo>
                <a:lnTo>
                  <a:pt x="750" y="156"/>
                </a:lnTo>
                <a:lnTo>
                  <a:pt x="765" y="168"/>
                </a:lnTo>
                <a:lnTo>
                  <a:pt x="778" y="183"/>
                </a:lnTo>
                <a:lnTo>
                  <a:pt x="792" y="198"/>
                </a:lnTo>
                <a:lnTo>
                  <a:pt x="804" y="215"/>
                </a:lnTo>
                <a:lnTo>
                  <a:pt x="817" y="233"/>
                </a:lnTo>
                <a:lnTo>
                  <a:pt x="827" y="254"/>
                </a:lnTo>
                <a:lnTo>
                  <a:pt x="839" y="276"/>
                </a:lnTo>
                <a:lnTo>
                  <a:pt x="848" y="299"/>
                </a:lnTo>
                <a:lnTo>
                  <a:pt x="858" y="325"/>
                </a:lnTo>
                <a:lnTo>
                  <a:pt x="865" y="352"/>
                </a:lnTo>
                <a:lnTo>
                  <a:pt x="871" y="380"/>
                </a:lnTo>
                <a:lnTo>
                  <a:pt x="876" y="412"/>
                </a:lnTo>
                <a:lnTo>
                  <a:pt x="880" y="444"/>
                </a:lnTo>
                <a:lnTo>
                  <a:pt x="968" y="446"/>
                </a:lnTo>
                <a:lnTo>
                  <a:pt x="971" y="429"/>
                </a:lnTo>
                <a:lnTo>
                  <a:pt x="973" y="411"/>
                </a:lnTo>
                <a:lnTo>
                  <a:pt x="974" y="385"/>
                </a:lnTo>
                <a:lnTo>
                  <a:pt x="973" y="355"/>
                </a:lnTo>
                <a:lnTo>
                  <a:pt x="971" y="321"/>
                </a:lnTo>
                <a:lnTo>
                  <a:pt x="966" y="284"/>
                </a:lnTo>
                <a:lnTo>
                  <a:pt x="957" y="247"/>
                </a:lnTo>
                <a:lnTo>
                  <a:pt x="952" y="227"/>
                </a:lnTo>
                <a:lnTo>
                  <a:pt x="946" y="206"/>
                </a:lnTo>
                <a:lnTo>
                  <a:pt x="937" y="188"/>
                </a:lnTo>
                <a:lnTo>
                  <a:pt x="927" y="169"/>
                </a:lnTo>
                <a:lnTo>
                  <a:pt x="915" y="151"/>
                </a:lnTo>
                <a:lnTo>
                  <a:pt x="903" y="132"/>
                </a:lnTo>
                <a:lnTo>
                  <a:pt x="890" y="114"/>
                </a:lnTo>
                <a:lnTo>
                  <a:pt x="873" y="97"/>
                </a:lnTo>
                <a:lnTo>
                  <a:pt x="856" y="81"/>
                </a:lnTo>
                <a:lnTo>
                  <a:pt x="836" y="66"/>
                </a:lnTo>
                <a:lnTo>
                  <a:pt x="814" y="53"/>
                </a:lnTo>
                <a:lnTo>
                  <a:pt x="790" y="39"/>
                </a:lnTo>
                <a:lnTo>
                  <a:pt x="765" y="29"/>
                </a:lnTo>
                <a:lnTo>
                  <a:pt x="736" y="19"/>
                </a:lnTo>
                <a:lnTo>
                  <a:pt x="706" y="12"/>
                </a:lnTo>
                <a:lnTo>
                  <a:pt x="672" y="5"/>
                </a:lnTo>
                <a:lnTo>
                  <a:pt x="655" y="4"/>
                </a:lnTo>
                <a:lnTo>
                  <a:pt x="613" y="0"/>
                </a:lnTo>
                <a:lnTo>
                  <a:pt x="583" y="0"/>
                </a:lnTo>
                <a:lnTo>
                  <a:pt x="547" y="2"/>
                </a:lnTo>
                <a:lnTo>
                  <a:pt x="510" y="5"/>
                </a:lnTo>
                <a:lnTo>
                  <a:pt x="470" y="12"/>
                </a:lnTo>
                <a:lnTo>
                  <a:pt x="429" y="22"/>
                </a:lnTo>
                <a:lnTo>
                  <a:pt x="407" y="29"/>
                </a:lnTo>
                <a:lnTo>
                  <a:pt x="385" y="38"/>
                </a:lnTo>
                <a:lnTo>
                  <a:pt x="365" y="46"/>
                </a:lnTo>
                <a:lnTo>
                  <a:pt x="343" y="56"/>
                </a:lnTo>
                <a:lnTo>
                  <a:pt x="323" y="66"/>
                </a:lnTo>
                <a:lnTo>
                  <a:pt x="302" y="80"/>
                </a:lnTo>
                <a:lnTo>
                  <a:pt x="282" y="93"/>
                </a:lnTo>
                <a:lnTo>
                  <a:pt x="262" y="108"/>
                </a:lnTo>
                <a:lnTo>
                  <a:pt x="243" y="127"/>
                </a:lnTo>
                <a:lnTo>
                  <a:pt x="225" y="146"/>
                </a:lnTo>
                <a:lnTo>
                  <a:pt x="208" y="166"/>
                </a:lnTo>
                <a:lnTo>
                  <a:pt x="193" y="188"/>
                </a:lnTo>
                <a:lnTo>
                  <a:pt x="177" y="213"/>
                </a:lnTo>
                <a:lnTo>
                  <a:pt x="164" y="238"/>
                </a:lnTo>
                <a:lnTo>
                  <a:pt x="144" y="289"/>
                </a:lnTo>
                <a:lnTo>
                  <a:pt x="123" y="340"/>
                </a:lnTo>
                <a:lnTo>
                  <a:pt x="98" y="399"/>
                </a:lnTo>
                <a:lnTo>
                  <a:pt x="71" y="456"/>
                </a:lnTo>
                <a:lnTo>
                  <a:pt x="58" y="483"/>
                </a:lnTo>
                <a:lnTo>
                  <a:pt x="44" y="507"/>
                </a:lnTo>
                <a:lnTo>
                  <a:pt x="32" y="527"/>
                </a:lnTo>
                <a:lnTo>
                  <a:pt x="20" y="542"/>
                </a:lnTo>
                <a:lnTo>
                  <a:pt x="10" y="552"/>
                </a:lnTo>
                <a:lnTo>
                  <a:pt x="5" y="556"/>
                </a:lnTo>
                <a:lnTo>
                  <a:pt x="0" y="556"/>
                </a:lnTo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7" name="Freeform 90"/>
          <p:cNvSpPr>
            <a:spLocks/>
          </p:cNvSpPr>
          <p:nvPr/>
        </p:nvSpPr>
        <p:spPr bwMode="auto">
          <a:xfrm>
            <a:off x="8140700" y="3660775"/>
            <a:ext cx="541338" cy="169863"/>
          </a:xfrm>
          <a:custGeom>
            <a:avLst/>
            <a:gdLst>
              <a:gd name="T0" fmla="*/ 390525 w 341"/>
              <a:gd name="T1" fmla="*/ 0 h 107"/>
              <a:gd name="T2" fmla="*/ 390525 w 341"/>
              <a:gd name="T3" fmla="*/ 0 h 107"/>
              <a:gd name="T4" fmla="*/ 336550 w 341"/>
              <a:gd name="T5" fmla="*/ 0 h 107"/>
              <a:gd name="T6" fmla="*/ 280988 w 341"/>
              <a:gd name="T7" fmla="*/ 0 h 107"/>
              <a:gd name="T8" fmla="*/ 215900 w 341"/>
              <a:gd name="T9" fmla="*/ 0 h 107"/>
              <a:gd name="T10" fmla="*/ 149225 w 341"/>
              <a:gd name="T11" fmla="*/ 3175 h 107"/>
              <a:gd name="T12" fmla="*/ 87313 w 341"/>
              <a:gd name="T13" fmla="*/ 11113 h 107"/>
              <a:gd name="T14" fmla="*/ 60325 w 341"/>
              <a:gd name="T15" fmla="*/ 15875 h 107"/>
              <a:gd name="T16" fmla="*/ 39688 w 341"/>
              <a:gd name="T17" fmla="*/ 22225 h 107"/>
              <a:gd name="T18" fmla="*/ 20638 w 341"/>
              <a:gd name="T19" fmla="*/ 26988 h 107"/>
              <a:gd name="T20" fmla="*/ 9525 w 341"/>
              <a:gd name="T21" fmla="*/ 38100 h 107"/>
              <a:gd name="T22" fmla="*/ 9525 w 341"/>
              <a:gd name="T23" fmla="*/ 38100 h 107"/>
              <a:gd name="T24" fmla="*/ 7938 w 341"/>
              <a:gd name="T25" fmla="*/ 41275 h 107"/>
              <a:gd name="T26" fmla="*/ 1588 w 341"/>
              <a:gd name="T27" fmla="*/ 49213 h 107"/>
              <a:gd name="T28" fmla="*/ 0 w 341"/>
              <a:gd name="T29" fmla="*/ 53975 h 107"/>
              <a:gd name="T30" fmla="*/ 0 w 341"/>
              <a:gd name="T31" fmla="*/ 58738 h 107"/>
              <a:gd name="T32" fmla="*/ 0 w 341"/>
              <a:gd name="T33" fmla="*/ 66675 h 107"/>
              <a:gd name="T34" fmla="*/ 4763 w 341"/>
              <a:gd name="T35" fmla="*/ 76200 h 107"/>
              <a:gd name="T36" fmla="*/ 12700 w 341"/>
              <a:gd name="T37" fmla="*/ 85725 h 107"/>
              <a:gd name="T38" fmla="*/ 23813 w 341"/>
              <a:gd name="T39" fmla="*/ 96838 h 107"/>
              <a:gd name="T40" fmla="*/ 39688 w 341"/>
              <a:gd name="T41" fmla="*/ 104775 h 107"/>
              <a:gd name="T42" fmla="*/ 60325 w 341"/>
              <a:gd name="T43" fmla="*/ 115888 h 107"/>
              <a:gd name="T44" fmla="*/ 90488 w 341"/>
              <a:gd name="T45" fmla="*/ 128588 h 107"/>
              <a:gd name="T46" fmla="*/ 122238 w 341"/>
              <a:gd name="T47" fmla="*/ 139700 h 107"/>
              <a:gd name="T48" fmla="*/ 165100 w 341"/>
              <a:gd name="T49" fmla="*/ 150813 h 107"/>
              <a:gd name="T50" fmla="*/ 215900 w 341"/>
              <a:gd name="T51" fmla="*/ 161925 h 107"/>
              <a:gd name="T52" fmla="*/ 215900 w 341"/>
              <a:gd name="T53" fmla="*/ 161925 h 107"/>
              <a:gd name="T54" fmla="*/ 249238 w 341"/>
              <a:gd name="T55" fmla="*/ 166688 h 107"/>
              <a:gd name="T56" fmla="*/ 284163 w 341"/>
              <a:gd name="T57" fmla="*/ 169863 h 107"/>
              <a:gd name="T58" fmla="*/ 328613 w 341"/>
              <a:gd name="T59" fmla="*/ 169863 h 107"/>
              <a:gd name="T60" fmla="*/ 377825 w 341"/>
              <a:gd name="T61" fmla="*/ 166688 h 107"/>
              <a:gd name="T62" fmla="*/ 404813 w 341"/>
              <a:gd name="T63" fmla="*/ 161925 h 107"/>
              <a:gd name="T64" fmla="*/ 428625 w 341"/>
              <a:gd name="T65" fmla="*/ 152400 h 107"/>
              <a:gd name="T66" fmla="*/ 452438 w 341"/>
              <a:gd name="T67" fmla="*/ 144463 h 107"/>
              <a:gd name="T68" fmla="*/ 479425 w 341"/>
              <a:gd name="T69" fmla="*/ 134938 h 107"/>
              <a:gd name="T70" fmla="*/ 500063 w 341"/>
              <a:gd name="T71" fmla="*/ 120650 h 107"/>
              <a:gd name="T72" fmla="*/ 522288 w 341"/>
              <a:gd name="T73" fmla="*/ 101600 h 107"/>
              <a:gd name="T74" fmla="*/ 522288 w 341"/>
              <a:gd name="T75" fmla="*/ 101600 h 107"/>
              <a:gd name="T76" fmla="*/ 541338 w 341"/>
              <a:gd name="T77" fmla="*/ 84138 h 107"/>
              <a:gd name="T78" fmla="*/ 541338 w 341"/>
              <a:gd name="T79" fmla="*/ 84138 h 107"/>
              <a:gd name="T80" fmla="*/ 534988 w 341"/>
              <a:gd name="T81" fmla="*/ 73025 h 107"/>
              <a:gd name="T82" fmla="*/ 527050 w 341"/>
              <a:gd name="T83" fmla="*/ 61913 h 107"/>
              <a:gd name="T84" fmla="*/ 514350 w 341"/>
              <a:gd name="T85" fmla="*/ 46038 h 107"/>
              <a:gd name="T86" fmla="*/ 492125 w 341"/>
              <a:gd name="T87" fmla="*/ 33338 h 107"/>
              <a:gd name="T88" fmla="*/ 468313 w 341"/>
              <a:gd name="T89" fmla="*/ 19050 h 107"/>
              <a:gd name="T90" fmla="*/ 433388 w 341"/>
              <a:gd name="T91" fmla="*/ 7938 h 107"/>
              <a:gd name="T92" fmla="*/ 390525 w 341"/>
              <a:gd name="T93" fmla="*/ 0 h 107"/>
              <a:gd name="T94" fmla="*/ 390525 w 341"/>
              <a:gd name="T95" fmla="*/ 0 h 10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41"/>
              <a:gd name="T145" fmla="*/ 0 h 107"/>
              <a:gd name="T146" fmla="*/ 341 w 341"/>
              <a:gd name="T147" fmla="*/ 107 h 10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41" h="107">
                <a:moveTo>
                  <a:pt x="246" y="0"/>
                </a:moveTo>
                <a:lnTo>
                  <a:pt x="246" y="0"/>
                </a:lnTo>
                <a:lnTo>
                  <a:pt x="212" y="0"/>
                </a:lnTo>
                <a:lnTo>
                  <a:pt x="177" y="0"/>
                </a:lnTo>
                <a:lnTo>
                  <a:pt x="136" y="0"/>
                </a:lnTo>
                <a:lnTo>
                  <a:pt x="94" y="2"/>
                </a:lnTo>
                <a:lnTo>
                  <a:pt x="55" y="7"/>
                </a:lnTo>
                <a:lnTo>
                  <a:pt x="38" y="10"/>
                </a:lnTo>
                <a:lnTo>
                  <a:pt x="25" y="14"/>
                </a:lnTo>
                <a:lnTo>
                  <a:pt x="13" y="17"/>
                </a:lnTo>
                <a:lnTo>
                  <a:pt x="6" y="24"/>
                </a:lnTo>
                <a:lnTo>
                  <a:pt x="5" y="26"/>
                </a:lnTo>
                <a:lnTo>
                  <a:pt x="1" y="31"/>
                </a:lnTo>
                <a:lnTo>
                  <a:pt x="0" y="34"/>
                </a:lnTo>
                <a:lnTo>
                  <a:pt x="0" y="37"/>
                </a:lnTo>
                <a:lnTo>
                  <a:pt x="0" y="42"/>
                </a:lnTo>
                <a:lnTo>
                  <a:pt x="3" y="48"/>
                </a:lnTo>
                <a:lnTo>
                  <a:pt x="8" y="54"/>
                </a:lnTo>
                <a:lnTo>
                  <a:pt x="15" y="61"/>
                </a:lnTo>
                <a:lnTo>
                  <a:pt x="25" y="66"/>
                </a:lnTo>
                <a:lnTo>
                  <a:pt x="38" y="73"/>
                </a:lnTo>
                <a:lnTo>
                  <a:pt x="57" y="81"/>
                </a:lnTo>
                <a:lnTo>
                  <a:pt x="77" y="88"/>
                </a:lnTo>
                <a:lnTo>
                  <a:pt x="104" y="95"/>
                </a:lnTo>
                <a:lnTo>
                  <a:pt x="136" y="102"/>
                </a:lnTo>
                <a:lnTo>
                  <a:pt x="157" y="105"/>
                </a:lnTo>
                <a:lnTo>
                  <a:pt x="179" y="107"/>
                </a:lnTo>
                <a:lnTo>
                  <a:pt x="207" y="107"/>
                </a:lnTo>
                <a:lnTo>
                  <a:pt x="238" y="105"/>
                </a:lnTo>
                <a:lnTo>
                  <a:pt x="255" y="102"/>
                </a:lnTo>
                <a:lnTo>
                  <a:pt x="270" y="96"/>
                </a:lnTo>
                <a:lnTo>
                  <a:pt x="285" y="91"/>
                </a:lnTo>
                <a:lnTo>
                  <a:pt x="302" y="85"/>
                </a:lnTo>
                <a:lnTo>
                  <a:pt x="315" y="76"/>
                </a:lnTo>
                <a:lnTo>
                  <a:pt x="329" y="64"/>
                </a:lnTo>
                <a:lnTo>
                  <a:pt x="341" y="53"/>
                </a:lnTo>
                <a:lnTo>
                  <a:pt x="337" y="46"/>
                </a:lnTo>
                <a:lnTo>
                  <a:pt x="332" y="39"/>
                </a:lnTo>
                <a:lnTo>
                  <a:pt x="324" y="29"/>
                </a:lnTo>
                <a:lnTo>
                  <a:pt x="310" y="21"/>
                </a:lnTo>
                <a:lnTo>
                  <a:pt x="295" y="12"/>
                </a:lnTo>
                <a:lnTo>
                  <a:pt x="273" y="5"/>
                </a:lnTo>
                <a:lnTo>
                  <a:pt x="246" y="0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Freeform 91"/>
          <p:cNvSpPr>
            <a:spLocks/>
          </p:cNvSpPr>
          <p:nvPr/>
        </p:nvSpPr>
        <p:spPr bwMode="auto">
          <a:xfrm>
            <a:off x="5089525" y="2667000"/>
            <a:ext cx="385763" cy="307975"/>
          </a:xfrm>
          <a:custGeom>
            <a:avLst/>
            <a:gdLst>
              <a:gd name="T0" fmla="*/ 166688 w 243"/>
              <a:gd name="T1" fmla="*/ 280988 h 194"/>
              <a:gd name="T2" fmla="*/ 163513 w 243"/>
              <a:gd name="T3" fmla="*/ 288925 h 194"/>
              <a:gd name="T4" fmla="*/ 182563 w 243"/>
              <a:gd name="T5" fmla="*/ 296863 h 194"/>
              <a:gd name="T6" fmla="*/ 233363 w 243"/>
              <a:gd name="T7" fmla="*/ 304800 h 194"/>
              <a:gd name="T8" fmla="*/ 276225 w 243"/>
              <a:gd name="T9" fmla="*/ 307975 h 194"/>
              <a:gd name="T10" fmla="*/ 322263 w 243"/>
              <a:gd name="T11" fmla="*/ 307975 h 194"/>
              <a:gd name="T12" fmla="*/ 369888 w 243"/>
              <a:gd name="T13" fmla="*/ 296863 h 194"/>
              <a:gd name="T14" fmla="*/ 384175 w 243"/>
              <a:gd name="T15" fmla="*/ 288925 h 194"/>
              <a:gd name="T16" fmla="*/ 385763 w 243"/>
              <a:gd name="T17" fmla="*/ 276225 h 194"/>
              <a:gd name="T18" fmla="*/ 376238 w 243"/>
              <a:gd name="T19" fmla="*/ 254000 h 194"/>
              <a:gd name="T20" fmla="*/ 369888 w 243"/>
              <a:gd name="T21" fmla="*/ 252413 h 194"/>
              <a:gd name="T22" fmla="*/ 338138 w 243"/>
              <a:gd name="T23" fmla="*/ 241300 h 194"/>
              <a:gd name="T24" fmla="*/ 311150 w 243"/>
              <a:gd name="T25" fmla="*/ 241300 h 194"/>
              <a:gd name="T26" fmla="*/ 314325 w 243"/>
              <a:gd name="T27" fmla="*/ 241300 h 194"/>
              <a:gd name="T28" fmla="*/ 314325 w 243"/>
              <a:gd name="T29" fmla="*/ 230188 h 194"/>
              <a:gd name="T30" fmla="*/ 298450 w 243"/>
              <a:gd name="T31" fmla="*/ 198438 h 194"/>
              <a:gd name="T32" fmla="*/ 241300 w 243"/>
              <a:gd name="T33" fmla="*/ 131763 h 194"/>
              <a:gd name="T34" fmla="*/ 134938 w 243"/>
              <a:gd name="T35" fmla="*/ 77788 h 194"/>
              <a:gd name="T36" fmla="*/ 128588 w 243"/>
              <a:gd name="T37" fmla="*/ 31750 h 194"/>
              <a:gd name="T38" fmla="*/ 123825 w 243"/>
              <a:gd name="T39" fmla="*/ 19050 h 194"/>
              <a:gd name="T40" fmla="*/ 111125 w 243"/>
              <a:gd name="T41" fmla="*/ 11113 h 194"/>
              <a:gd name="T42" fmla="*/ 84138 w 243"/>
              <a:gd name="T43" fmla="*/ 4763 h 194"/>
              <a:gd name="T44" fmla="*/ 73025 w 243"/>
              <a:gd name="T45" fmla="*/ 3175 h 194"/>
              <a:gd name="T46" fmla="*/ 49213 w 243"/>
              <a:gd name="T47" fmla="*/ 3175 h 194"/>
              <a:gd name="T48" fmla="*/ 26988 w 243"/>
              <a:gd name="T49" fmla="*/ 11113 h 194"/>
              <a:gd name="T50" fmla="*/ 15875 w 243"/>
              <a:gd name="T51" fmla="*/ 23813 h 194"/>
              <a:gd name="T52" fmla="*/ 7938 w 243"/>
              <a:gd name="T53" fmla="*/ 46038 h 194"/>
              <a:gd name="T54" fmla="*/ 6350 w 243"/>
              <a:gd name="T55" fmla="*/ 58738 h 194"/>
              <a:gd name="T56" fmla="*/ 0 w 243"/>
              <a:gd name="T57" fmla="*/ 109538 h 194"/>
              <a:gd name="T58" fmla="*/ 3175 w 243"/>
              <a:gd name="T59" fmla="*/ 163513 h 194"/>
              <a:gd name="T60" fmla="*/ 14288 w 243"/>
              <a:gd name="T61" fmla="*/ 182563 h 194"/>
              <a:gd name="T62" fmla="*/ 30163 w 243"/>
              <a:gd name="T63" fmla="*/ 190500 h 194"/>
              <a:gd name="T64" fmla="*/ 53975 w 243"/>
              <a:gd name="T65" fmla="*/ 184150 h 194"/>
              <a:gd name="T66" fmla="*/ 112713 w 243"/>
              <a:gd name="T67" fmla="*/ 149225 h 194"/>
              <a:gd name="T68" fmla="*/ 123825 w 243"/>
              <a:gd name="T69" fmla="*/ 141288 h 194"/>
              <a:gd name="T70" fmla="*/ 131763 w 243"/>
              <a:gd name="T71" fmla="*/ 131763 h 194"/>
              <a:gd name="T72" fmla="*/ 128588 w 243"/>
              <a:gd name="T73" fmla="*/ 112713 h 194"/>
              <a:gd name="T74" fmla="*/ 260350 w 243"/>
              <a:gd name="T75" fmla="*/ 217488 h 194"/>
              <a:gd name="T76" fmla="*/ 266700 w 243"/>
              <a:gd name="T77" fmla="*/ 225425 h 194"/>
              <a:gd name="T78" fmla="*/ 271463 w 243"/>
              <a:gd name="T79" fmla="*/ 246063 h 194"/>
              <a:gd name="T80" fmla="*/ 263525 w 243"/>
              <a:gd name="T81" fmla="*/ 265113 h 194"/>
              <a:gd name="T82" fmla="*/ 252413 w 243"/>
              <a:gd name="T83" fmla="*/ 269875 h 194"/>
              <a:gd name="T84" fmla="*/ 236538 w 243"/>
              <a:gd name="T85" fmla="*/ 269875 h 194"/>
              <a:gd name="T86" fmla="*/ 182563 w 243"/>
              <a:gd name="T87" fmla="*/ 276225 h 194"/>
              <a:gd name="T88" fmla="*/ 166688 w 243"/>
              <a:gd name="T89" fmla="*/ 280988 h 19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43"/>
              <a:gd name="T136" fmla="*/ 0 h 194"/>
              <a:gd name="T137" fmla="*/ 243 w 243"/>
              <a:gd name="T138" fmla="*/ 194 h 19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43" h="194">
                <a:moveTo>
                  <a:pt x="105" y="177"/>
                </a:moveTo>
                <a:lnTo>
                  <a:pt x="105" y="177"/>
                </a:lnTo>
                <a:lnTo>
                  <a:pt x="103" y="179"/>
                </a:lnTo>
                <a:lnTo>
                  <a:pt x="103" y="182"/>
                </a:lnTo>
                <a:lnTo>
                  <a:pt x="107" y="184"/>
                </a:lnTo>
                <a:lnTo>
                  <a:pt x="115" y="187"/>
                </a:lnTo>
                <a:lnTo>
                  <a:pt x="127" y="191"/>
                </a:lnTo>
                <a:lnTo>
                  <a:pt x="147" y="192"/>
                </a:lnTo>
                <a:lnTo>
                  <a:pt x="174" y="194"/>
                </a:lnTo>
                <a:lnTo>
                  <a:pt x="189" y="194"/>
                </a:lnTo>
                <a:lnTo>
                  <a:pt x="203" y="194"/>
                </a:lnTo>
                <a:lnTo>
                  <a:pt x="218" y="191"/>
                </a:lnTo>
                <a:lnTo>
                  <a:pt x="233" y="187"/>
                </a:lnTo>
                <a:lnTo>
                  <a:pt x="238" y="186"/>
                </a:lnTo>
                <a:lnTo>
                  <a:pt x="242" y="182"/>
                </a:lnTo>
                <a:lnTo>
                  <a:pt x="243" y="177"/>
                </a:lnTo>
                <a:lnTo>
                  <a:pt x="243" y="174"/>
                </a:lnTo>
                <a:lnTo>
                  <a:pt x="242" y="167"/>
                </a:lnTo>
                <a:lnTo>
                  <a:pt x="237" y="160"/>
                </a:lnTo>
                <a:lnTo>
                  <a:pt x="233" y="159"/>
                </a:lnTo>
                <a:lnTo>
                  <a:pt x="227" y="155"/>
                </a:lnTo>
                <a:lnTo>
                  <a:pt x="213" y="152"/>
                </a:lnTo>
                <a:lnTo>
                  <a:pt x="206" y="152"/>
                </a:lnTo>
                <a:lnTo>
                  <a:pt x="196" y="152"/>
                </a:lnTo>
                <a:lnTo>
                  <a:pt x="198" y="152"/>
                </a:lnTo>
                <a:lnTo>
                  <a:pt x="198" y="150"/>
                </a:lnTo>
                <a:lnTo>
                  <a:pt x="198" y="145"/>
                </a:lnTo>
                <a:lnTo>
                  <a:pt x="195" y="138"/>
                </a:lnTo>
                <a:lnTo>
                  <a:pt x="188" y="125"/>
                </a:lnTo>
                <a:lnTo>
                  <a:pt x="174" y="108"/>
                </a:lnTo>
                <a:lnTo>
                  <a:pt x="152" y="83"/>
                </a:lnTo>
                <a:lnTo>
                  <a:pt x="122" y="49"/>
                </a:lnTo>
                <a:lnTo>
                  <a:pt x="85" y="49"/>
                </a:lnTo>
                <a:lnTo>
                  <a:pt x="81" y="20"/>
                </a:lnTo>
                <a:lnTo>
                  <a:pt x="81" y="19"/>
                </a:lnTo>
                <a:lnTo>
                  <a:pt x="78" y="12"/>
                </a:lnTo>
                <a:lnTo>
                  <a:pt x="75" y="8"/>
                </a:lnTo>
                <a:lnTo>
                  <a:pt x="70" y="7"/>
                </a:lnTo>
                <a:lnTo>
                  <a:pt x="63" y="3"/>
                </a:lnTo>
                <a:lnTo>
                  <a:pt x="53" y="3"/>
                </a:lnTo>
                <a:lnTo>
                  <a:pt x="46" y="2"/>
                </a:lnTo>
                <a:lnTo>
                  <a:pt x="39" y="0"/>
                </a:lnTo>
                <a:lnTo>
                  <a:pt x="31" y="2"/>
                </a:lnTo>
                <a:lnTo>
                  <a:pt x="21" y="3"/>
                </a:lnTo>
                <a:lnTo>
                  <a:pt x="17" y="7"/>
                </a:lnTo>
                <a:lnTo>
                  <a:pt x="14" y="10"/>
                </a:lnTo>
                <a:lnTo>
                  <a:pt x="10" y="15"/>
                </a:lnTo>
                <a:lnTo>
                  <a:pt x="7" y="22"/>
                </a:lnTo>
                <a:lnTo>
                  <a:pt x="5" y="29"/>
                </a:lnTo>
                <a:lnTo>
                  <a:pt x="4" y="37"/>
                </a:lnTo>
                <a:lnTo>
                  <a:pt x="2" y="52"/>
                </a:lnTo>
                <a:lnTo>
                  <a:pt x="0" y="69"/>
                </a:lnTo>
                <a:lnTo>
                  <a:pt x="0" y="86"/>
                </a:lnTo>
                <a:lnTo>
                  <a:pt x="2" y="103"/>
                </a:lnTo>
                <a:lnTo>
                  <a:pt x="5" y="110"/>
                </a:lnTo>
                <a:lnTo>
                  <a:pt x="9" y="115"/>
                </a:lnTo>
                <a:lnTo>
                  <a:pt x="12" y="118"/>
                </a:lnTo>
                <a:lnTo>
                  <a:pt x="19" y="120"/>
                </a:lnTo>
                <a:lnTo>
                  <a:pt x="26" y="120"/>
                </a:lnTo>
                <a:lnTo>
                  <a:pt x="34" y="116"/>
                </a:lnTo>
                <a:lnTo>
                  <a:pt x="71" y="94"/>
                </a:lnTo>
                <a:lnTo>
                  <a:pt x="75" y="93"/>
                </a:lnTo>
                <a:lnTo>
                  <a:pt x="78" y="89"/>
                </a:lnTo>
                <a:lnTo>
                  <a:pt x="81" y="86"/>
                </a:lnTo>
                <a:lnTo>
                  <a:pt x="83" y="83"/>
                </a:lnTo>
                <a:lnTo>
                  <a:pt x="83" y="78"/>
                </a:lnTo>
                <a:lnTo>
                  <a:pt x="81" y="71"/>
                </a:lnTo>
                <a:lnTo>
                  <a:pt x="113" y="71"/>
                </a:lnTo>
                <a:lnTo>
                  <a:pt x="164" y="137"/>
                </a:lnTo>
                <a:lnTo>
                  <a:pt x="168" y="142"/>
                </a:lnTo>
                <a:lnTo>
                  <a:pt x="169" y="149"/>
                </a:lnTo>
                <a:lnTo>
                  <a:pt x="171" y="155"/>
                </a:lnTo>
                <a:lnTo>
                  <a:pt x="169" y="162"/>
                </a:lnTo>
                <a:lnTo>
                  <a:pt x="166" y="167"/>
                </a:lnTo>
                <a:lnTo>
                  <a:pt x="164" y="169"/>
                </a:lnTo>
                <a:lnTo>
                  <a:pt x="159" y="170"/>
                </a:lnTo>
                <a:lnTo>
                  <a:pt x="149" y="170"/>
                </a:lnTo>
                <a:lnTo>
                  <a:pt x="130" y="172"/>
                </a:lnTo>
                <a:lnTo>
                  <a:pt x="115" y="174"/>
                </a:lnTo>
                <a:lnTo>
                  <a:pt x="108" y="176"/>
                </a:lnTo>
                <a:lnTo>
                  <a:pt x="105" y="177"/>
                </a:lnTo>
                <a:close/>
              </a:path>
            </a:pathLst>
          </a:custGeom>
          <a:noFill/>
          <a:ln w="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DE5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Freeform 238"/>
          <p:cNvSpPr>
            <a:spLocks noEditPoints="1"/>
          </p:cNvSpPr>
          <p:nvPr/>
        </p:nvSpPr>
        <p:spPr bwMode="auto">
          <a:xfrm>
            <a:off x="2474913" y="2152650"/>
            <a:ext cx="5792787" cy="3719513"/>
          </a:xfrm>
          <a:custGeom>
            <a:avLst/>
            <a:gdLst>
              <a:gd name="T0" fmla="*/ 2555875 w 3649"/>
              <a:gd name="T1" fmla="*/ 282575 h 2343"/>
              <a:gd name="T2" fmla="*/ 2763837 w 3649"/>
              <a:gd name="T3" fmla="*/ 136525 h 2343"/>
              <a:gd name="T4" fmla="*/ 3159125 w 3649"/>
              <a:gd name="T5" fmla="*/ 42863 h 2343"/>
              <a:gd name="T6" fmla="*/ 3903662 w 3649"/>
              <a:gd name="T7" fmla="*/ 4763 h 2343"/>
              <a:gd name="T8" fmla="*/ 4768850 w 3649"/>
              <a:gd name="T9" fmla="*/ 30163 h 2343"/>
              <a:gd name="T10" fmla="*/ 4983162 w 3649"/>
              <a:gd name="T11" fmla="*/ 103188 h 2343"/>
              <a:gd name="T12" fmla="*/ 5268912 w 3649"/>
              <a:gd name="T13" fmla="*/ 484188 h 2343"/>
              <a:gd name="T14" fmla="*/ 5440362 w 3649"/>
              <a:gd name="T15" fmla="*/ 649288 h 2343"/>
              <a:gd name="T16" fmla="*/ 5597525 w 3649"/>
              <a:gd name="T17" fmla="*/ 744538 h 2343"/>
              <a:gd name="T18" fmla="*/ 5703887 w 3649"/>
              <a:gd name="T19" fmla="*/ 827088 h 2343"/>
              <a:gd name="T20" fmla="*/ 5792787 w 3649"/>
              <a:gd name="T21" fmla="*/ 1095375 h 2343"/>
              <a:gd name="T22" fmla="*/ 5756275 w 3649"/>
              <a:gd name="T23" fmla="*/ 1133475 h 2343"/>
              <a:gd name="T24" fmla="*/ 5692775 w 3649"/>
              <a:gd name="T25" fmla="*/ 1446213 h 2343"/>
              <a:gd name="T26" fmla="*/ 5689600 w 3649"/>
              <a:gd name="T27" fmla="*/ 1895475 h 2343"/>
              <a:gd name="T28" fmla="*/ 5613400 w 3649"/>
              <a:gd name="T29" fmla="*/ 2003425 h 2343"/>
              <a:gd name="T30" fmla="*/ 5154612 w 3649"/>
              <a:gd name="T31" fmla="*/ 2465388 h 2343"/>
              <a:gd name="T32" fmla="*/ 5154612 w 3649"/>
              <a:gd name="T33" fmla="*/ 1762125 h 2343"/>
              <a:gd name="T34" fmla="*/ 5081587 w 3649"/>
              <a:gd name="T35" fmla="*/ 1587500 h 2343"/>
              <a:gd name="T36" fmla="*/ 5008562 w 3649"/>
              <a:gd name="T37" fmla="*/ 1606550 h 2343"/>
              <a:gd name="T38" fmla="*/ 4857750 w 3649"/>
              <a:gd name="T39" fmla="*/ 2147888 h 2343"/>
              <a:gd name="T40" fmla="*/ 4746625 w 3649"/>
              <a:gd name="T41" fmla="*/ 3221038 h 2343"/>
              <a:gd name="T42" fmla="*/ 4635500 w 3649"/>
              <a:gd name="T43" fmla="*/ 3354388 h 2343"/>
              <a:gd name="T44" fmla="*/ 4246562 w 3649"/>
              <a:gd name="T45" fmla="*/ 3514725 h 2343"/>
              <a:gd name="T46" fmla="*/ 3395662 w 3649"/>
              <a:gd name="T47" fmla="*/ 3656013 h 2343"/>
              <a:gd name="T48" fmla="*/ 2159000 w 3649"/>
              <a:gd name="T49" fmla="*/ 3719513 h 2343"/>
              <a:gd name="T50" fmla="*/ 1171575 w 3649"/>
              <a:gd name="T51" fmla="*/ 3632200 h 2343"/>
              <a:gd name="T52" fmla="*/ 520700 w 3649"/>
              <a:gd name="T53" fmla="*/ 3468688 h 2343"/>
              <a:gd name="T54" fmla="*/ 161925 w 3649"/>
              <a:gd name="T55" fmla="*/ 3262313 h 2343"/>
              <a:gd name="T56" fmla="*/ 161925 w 3649"/>
              <a:gd name="T57" fmla="*/ 3167063 h 2343"/>
              <a:gd name="T58" fmla="*/ 12700 w 3649"/>
              <a:gd name="T59" fmla="*/ 2811463 h 2343"/>
              <a:gd name="T60" fmla="*/ 12700 w 3649"/>
              <a:gd name="T61" fmla="*/ 2525713 h 2343"/>
              <a:gd name="T62" fmla="*/ 92075 w 3649"/>
              <a:gd name="T63" fmla="*/ 2171700 h 2343"/>
              <a:gd name="T64" fmla="*/ 207962 w 3649"/>
              <a:gd name="T65" fmla="*/ 1930400 h 2343"/>
              <a:gd name="T66" fmla="*/ 374650 w 3649"/>
              <a:gd name="T67" fmla="*/ 1649413 h 2343"/>
              <a:gd name="T68" fmla="*/ 698500 w 3649"/>
              <a:gd name="T69" fmla="*/ 1408113 h 2343"/>
              <a:gd name="T70" fmla="*/ 1638300 w 3649"/>
              <a:gd name="T71" fmla="*/ 1054100 h 2343"/>
              <a:gd name="T72" fmla="*/ 1798637 w 3649"/>
              <a:gd name="T73" fmla="*/ 896938 h 2343"/>
              <a:gd name="T74" fmla="*/ 1766887 w 3649"/>
              <a:gd name="T75" fmla="*/ 809625 h 2343"/>
              <a:gd name="T76" fmla="*/ 1854200 w 3649"/>
              <a:gd name="T77" fmla="*/ 728663 h 2343"/>
              <a:gd name="T78" fmla="*/ 2054225 w 3649"/>
              <a:gd name="T79" fmla="*/ 706438 h 2343"/>
              <a:gd name="T80" fmla="*/ 2613025 w 3649"/>
              <a:gd name="T81" fmla="*/ 252413 h 2343"/>
              <a:gd name="T82" fmla="*/ 2016125 w 3649"/>
              <a:gd name="T83" fmla="*/ 812800 h 2343"/>
              <a:gd name="T84" fmla="*/ 1885950 w 3649"/>
              <a:gd name="T85" fmla="*/ 995363 h 2343"/>
              <a:gd name="T86" fmla="*/ 4929187 w 3649"/>
              <a:gd name="T87" fmla="*/ 992188 h 2343"/>
              <a:gd name="T88" fmla="*/ 4868862 w 3649"/>
              <a:gd name="T89" fmla="*/ 428625 h 2343"/>
              <a:gd name="T90" fmla="*/ 4814887 w 3649"/>
              <a:gd name="T91" fmla="*/ 214313 h 2343"/>
              <a:gd name="T92" fmla="*/ 4708525 w 3649"/>
              <a:gd name="T93" fmla="*/ 144463 h 2343"/>
              <a:gd name="T94" fmla="*/ 3357562 w 3649"/>
              <a:gd name="T95" fmla="*/ 114300 h 2343"/>
              <a:gd name="T96" fmla="*/ 2709862 w 3649"/>
              <a:gd name="T97" fmla="*/ 198438 h 2343"/>
              <a:gd name="T98" fmla="*/ 5062537 w 3649"/>
              <a:gd name="T99" fmla="*/ 836613 h 2343"/>
              <a:gd name="T100" fmla="*/ 5168900 w 3649"/>
              <a:gd name="T101" fmla="*/ 679450 h 2343"/>
              <a:gd name="T102" fmla="*/ 5299075 w 3649"/>
              <a:gd name="T103" fmla="*/ 649288 h 2343"/>
              <a:gd name="T104" fmla="*/ 5092700 w 3649"/>
              <a:gd name="T105" fmla="*/ 282575 h 2343"/>
              <a:gd name="T106" fmla="*/ 4933950 w 3649"/>
              <a:gd name="T107" fmla="*/ 152400 h 2343"/>
              <a:gd name="T108" fmla="*/ 4902200 w 3649"/>
              <a:gd name="T109" fmla="*/ 228600 h 2343"/>
              <a:gd name="T110" fmla="*/ 5002212 w 3649"/>
              <a:gd name="T111" fmla="*/ 976313 h 2343"/>
              <a:gd name="T112" fmla="*/ 5116512 w 3649"/>
              <a:gd name="T113" fmla="*/ 930275 h 234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649"/>
              <a:gd name="T172" fmla="*/ 0 h 2343"/>
              <a:gd name="T173" fmla="*/ 3649 w 3649"/>
              <a:gd name="T174" fmla="*/ 2343 h 234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649" h="2343">
                <a:moveTo>
                  <a:pt x="1320" y="452"/>
                </a:moveTo>
                <a:lnTo>
                  <a:pt x="1320" y="452"/>
                </a:lnTo>
                <a:lnTo>
                  <a:pt x="1375" y="397"/>
                </a:lnTo>
                <a:lnTo>
                  <a:pt x="1433" y="341"/>
                </a:lnTo>
                <a:lnTo>
                  <a:pt x="1502" y="276"/>
                </a:lnTo>
                <a:lnTo>
                  <a:pt x="1574" y="209"/>
                </a:lnTo>
                <a:lnTo>
                  <a:pt x="1610" y="178"/>
                </a:lnTo>
                <a:lnTo>
                  <a:pt x="1642" y="151"/>
                </a:lnTo>
                <a:lnTo>
                  <a:pt x="1673" y="127"/>
                </a:lnTo>
                <a:lnTo>
                  <a:pt x="1700" y="106"/>
                </a:lnTo>
                <a:lnTo>
                  <a:pt x="1724" y="92"/>
                </a:lnTo>
                <a:lnTo>
                  <a:pt x="1733" y="89"/>
                </a:lnTo>
                <a:lnTo>
                  <a:pt x="1741" y="86"/>
                </a:lnTo>
                <a:lnTo>
                  <a:pt x="1750" y="82"/>
                </a:lnTo>
                <a:lnTo>
                  <a:pt x="1776" y="72"/>
                </a:lnTo>
                <a:lnTo>
                  <a:pt x="1824" y="58"/>
                </a:lnTo>
                <a:lnTo>
                  <a:pt x="1855" y="51"/>
                </a:lnTo>
                <a:lnTo>
                  <a:pt x="1894" y="43"/>
                </a:lnTo>
                <a:lnTo>
                  <a:pt x="1938" y="36"/>
                </a:lnTo>
                <a:lnTo>
                  <a:pt x="1990" y="27"/>
                </a:lnTo>
                <a:lnTo>
                  <a:pt x="2048" y="20"/>
                </a:lnTo>
                <a:lnTo>
                  <a:pt x="2115" y="14"/>
                </a:lnTo>
                <a:lnTo>
                  <a:pt x="2189" y="10"/>
                </a:lnTo>
                <a:lnTo>
                  <a:pt x="2271" y="5"/>
                </a:lnTo>
                <a:lnTo>
                  <a:pt x="2360" y="3"/>
                </a:lnTo>
                <a:lnTo>
                  <a:pt x="2459" y="3"/>
                </a:lnTo>
                <a:lnTo>
                  <a:pt x="2557" y="0"/>
                </a:lnTo>
                <a:lnTo>
                  <a:pt x="2656" y="0"/>
                </a:lnTo>
                <a:lnTo>
                  <a:pt x="2773" y="2"/>
                </a:lnTo>
                <a:lnTo>
                  <a:pt x="2834" y="3"/>
                </a:lnTo>
                <a:lnTo>
                  <a:pt x="2892" y="7"/>
                </a:lnTo>
                <a:lnTo>
                  <a:pt x="2951" y="12"/>
                </a:lnTo>
                <a:lnTo>
                  <a:pt x="3004" y="19"/>
                </a:lnTo>
                <a:lnTo>
                  <a:pt x="3050" y="26"/>
                </a:lnTo>
                <a:lnTo>
                  <a:pt x="3071" y="31"/>
                </a:lnTo>
                <a:lnTo>
                  <a:pt x="3089" y="36"/>
                </a:lnTo>
                <a:lnTo>
                  <a:pt x="3105" y="43"/>
                </a:lnTo>
                <a:lnTo>
                  <a:pt x="3119" y="50"/>
                </a:lnTo>
                <a:lnTo>
                  <a:pt x="3131" y="56"/>
                </a:lnTo>
                <a:lnTo>
                  <a:pt x="3139" y="65"/>
                </a:lnTo>
                <a:lnTo>
                  <a:pt x="3163" y="91"/>
                </a:lnTo>
                <a:lnTo>
                  <a:pt x="3190" y="123"/>
                </a:lnTo>
                <a:lnTo>
                  <a:pt x="3223" y="164"/>
                </a:lnTo>
                <a:lnTo>
                  <a:pt x="3261" y="216"/>
                </a:lnTo>
                <a:lnTo>
                  <a:pt x="3298" y="274"/>
                </a:lnTo>
                <a:lnTo>
                  <a:pt x="3319" y="305"/>
                </a:lnTo>
                <a:lnTo>
                  <a:pt x="3338" y="337"/>
                </a:lnTo>
                <a:lnTo>
                  <a:pt x="3355" y="372"/>
                </a:lnTo>
                <a:lnTo>
                  <a:pt x="3372" y="406"/>
                </a:lnTo>
                <a:lnTo>
                  <a:pt x="3387" y="406"/>
                </a:lnTo>
                <a:lnTo>
                  <a:pt x="3406" y="406"/>
                </a:lnTo>
                <a:lnTo>
                  <a:pt x="3427" y="409"/>
                </a:lnTo>
                <a:lnTo>
                  <a:pt x="3453" y="416"/>
                </a:lnTo>
                <a:lnTo>
                  <a:pt x="3465" y="421"/>
                </a:lnTo>
                <a:lnTo>
                  <a:pt x="3478" y="428"/>
                </a:lnTo>
                <a:lnTo>
                  <a:pt x="3490" y="435"/>
                </a:lnTo>
                <a:lnTo>
                  <a:pt x="3504" y="445"/>
                </a:lnTo>
                <a:lnTo>
                  <a:pt x="3516" y="455"/>
                </a:lnTo>
                <a:lnTo>
                  <a:pt x="3526" y="469"/>
                </a:lnTo>
                <a:lnTo>
                  <a:pt x="3533" y="471"/>
                </a:lnTo>
                <a:lnTo>
                  <a:pt x="3547" y="479"/>
                </a:lnTo>
                <a:lnTo>
                  <a:pt x="3557" y="486"/>
                </a:lnTo>
                <a:lnTo>
                  <a:pt x="3569" y="497"/>
                </a:lnTo>
                <a:lnTo>
                  <a:pt x="3581" y="507"/>
                </a:lnTo>
                <a:lnTo>
                  <a:pt x="3593" y="521"/>
                </a:lnTo>
                <a:lnTo>
                  <a:pt x="3605" y="536"/>
                </a:lnTo>
                <a:lnTo>
                  <a:pt x="3615" y="555"/>
                </a:lnTo>
                <a:lnTo>
                  <a:pt x="3626" y="575"/>
                </a:lnTo>
                <a:lnTo>
                  <a:pt x="3634" y="599"/>
                </a:lnTo>
                <a:lnTo>
                  <a:pt x="3641" y="627"/>
                </a:lnTo>
                <a:lnTo>
                  <a:pt x="3646" y="658"/>
                </a:lnTo>
                <a:lnTo>
                  <a:pt x="3649" y="690"/>
                </a:lnTo>
                <a:lnTo>
                  <a:pt x="3648" y="728"/>
                </a:lnTo>
                <a:lnTo>
                  <a:pt x="3644" y="723"/>
                </a:lnTo>
                <a:lnTo>
                  <a:pt x="3641" y="719"/>
                </a:lnTo>
                <a:lnTo>
                  <a:pt x="3638" y="714"/>
                </a:lnTo>
                <a:lnTo>
                  <a:pt x="3632" y="712"/>
                </a:lnTo>
                <a:lnTo>
                  <a:pt x="3626" y="714"/>
                </a:lnTo>
                <a:lnTo>
                  <a:pt x="3620" y="719"/>
                </a:lnTo>
                <a:lnTo>
                  <a:pt x="3614" y="729"/>
                </a:lnTo>
                <a:lnTo>
                  <a:pt x="3607" y="747"/>
                </a:lnTo>
                <a:lnTo>
                  <a:pt x="3602" y="774"/>
                </a:lnTo>
                <a:lnTo>
                  <a:pt x="3595" y="808"/>
                </a:lnTo>
                <a:lnTo>
                  <a:pt x="3591" y="855"/>
                </a:lnTo>
                <a:lnTo>
                  <a:pt x="3586" y="911"/>
                </a:lnTo>
                <a:lnTo>
                  <a:pt x="3584" y="983"/>
                </a:lnTo>
                <a:lnTo>
                  <a:pt x="3583" y="1067"/>
                </a:lnTo>
                <a:lnTo>
                  <a:pt x="3583" y="1168"/>
                </a:lnTo>
                <a:lnTo>
                  <a:pt x="3583" y="1171"/>
                </a:lnTo>
                <a:lnTo>
                  <a:pt x="3584" y="1180"/>
                </a:lnTo>
                <a:lnTo>
                  <a:pt x="3584" y="1194"/>
                </a:lnTo>
                <a:lnTo>
                  <a:pt x="3583" y="1209"/>
                </a:lnTo>
                <a:lnTo>
                  <a:pt x="3579" y="1218"/>
                </a:lnTo>
                <a:lnTo>
                  <a:pt x="3574" y="1226"/>
                </a:lnTo>
                <a:lnTo>
                  <a:pt x="3569" y="1235"/>
                </a:lnTo>
                <a:lnTo>
                  <a:pt x="3560" y="1243"/>
                </a:lnTo>
                <a:lnTo>
                  <a:pt x="3550" y="1254"/>
                </a:lnTo>
                <a:lnTo>
                  <a:pt x="3536" y="1262"/>
                </a:lnTo>
                <a:lnTo>
                  <a:pt x="3523" y="1269"/>
                </a:lnTo>
                <a:lnTo>
                  <a:pt x="3504" y="1278"/>
                </a:lnTo>
                <a:lnTo>
                  <a:pt x="3461" y="1278"/>
                </a:lnTo>
                <a:lnTo>
                  <a:pt x="3238" y="1651"/>
                </a:lnTo>
                <a:lnTo>
                  <a:pt x="3242" y="1625"/>
                </a:lnTo>
                <a:lnTo>
                  <a:pt x="3247" y="1553"/>
                </a:lnTo>
                <a:lnTo>
                  <a:pt x="3254" y="1452"/>
                </a:lnTo>
                <a:lnTo>
                  <a:pt x="3257" y="1394"/>
                </a:lnTo>
                <a:lnTo>
                  <a:pt x="3259" y="1334"/>
                </a:lnTo>
                <a:lnTo>
                  <a:pt x="3259" y="1274"/>
                </a:lnTo>
                <a:lnTo>
                  <a:pt x="3257" y="1216"/>
                </a:lnTo>
                <a:lnTo>
                  <a:pt x="3254" y="1161"/>
                </a:lnTo>
                <a:lnTo>
                  <a:pt x="3247" y="1110"/>
                </a:lnTo>
                <a:lnTo>
                  <a:pt x="3244" y="1087"/>
                </a:lnTo>
                <a:lnTo>
                  <a:pt x="3238" y="1067"/>
                </a:lnTo>
                <a:lnTo>
                  <a:pt x="3233" y="1048"/>
                </a:lnTo>
                <a:lnTo>
                  <a:pt x="3226" y="1031"/>
                </a:lnTo>
                <a:lnTo>
                  <a:pt x="3220" y="1017"/>
                </a:lnTo>
                <a:lnTo>
                  <a:pt x="3211" y="1007"/>
                </a:lnTo>
                <a:lnTo>
                  <a:pt x="3201" y="1000"/>
                </a:lnTo>
                <a:lnTo>
                  <a:pt x="3190" y="995"/>
                </a:lnTo>
                <a:lnTo>
                  <a:pt x="3185" y="993"/>
                </a:lnTo>
                <a:lnTo>
                  <a:pt x="3180" y="993"/>
                </a:lnTo>
                <a:lnTo>
                  <a:pt x="3173" y="995"/>
                </a:lnTo>
                <a:lnTo>
                  <a:pt x="3165" y="1000"/>
                </a:lnTo>
                <a:lnTo>
                  <a:pt x="3155" y="1012"/>
                </a:lnTo>
                <a:lnTo>
                  <a:pt x="3144" y="1029"/>
                </a:lnTo>
                <a:lnTo>
                  <a:pt x="3131" y="1055"/>
                </a:lnTo>
                <a:lnTo>
                  <a:pt x="3119" y="1089"/>
                </a:lnTo>
                <a:lnTo>
                  <a:pt x="3105" y="1135"/>
                </a:lnTo>
                <a:lnTo>
                  <a:pt x="3089" y="1194"/>
                </a:lnTo>
                <a:lnTo>
                  <a:pt x="3076" y="1266"/>
                </a:lnTo>
                <a:lnTo>
                  <a:pt x="3060" y="1353"/>
                </a:lnTo>
                <a:lnTo>
                  <a:pt x="3045" y="1457"/>
                </a:lnTo>
                <a:lnTo>
                  <a:pt x="3031" y="1579"/>
                </a:lnTo>
                <a:lnTo>
                  <a:pt x="3016" y="1721"/>
                </a:lnTo>
                <a:lnTo>
                  <a:pt x="2990" y="2017"/>
                </a:lnTo>
                <a:lnTo>
                  <a:pt x="2992" y="2021"/>
                </a:lnTo>
                <a:lnTo>
                  <a:pt x="2990" y="2029"/>
                </a:lnTo>
                <a:lnTo>
                  <a:pt x="2985" y="2045"/>
                </a:lnTo>
                <a:lnTo>
                  <a:pt x="2980" y="2053"/>
                </a:lnTo>
                <a:lnTo>
                  <a:pt x="2973" y="2064"/>
                </a:lnTo>
                <a:lnTo>
                  <a:pt x="2964" y="2076"/>
                </a:lnTo>
                <a:lnTo>
                  <a:pt x="2952" y="2088"/>
                </a:lnTo>
                <a:lnTo>
                  <a:pt x="2939" y="2100"/>
                </a:lnTo>
                <a:lnTo>
                  <a:pt x="2920" y="2113"/>
                </a:lnTo>
                <a:lnTo>
                  <a:pt x="2899" y="2127"/>
                </a:lnTo>
                <a:lnTo>
                  <a:pt x="2874" y="2141"/>
                </a:lnTo>
                <a:lnTo>
                  <a:pt x="2844" y="2156"/>
                </a:lnTo>
                <a:lnTo>
                  <a:pt x="2810" y="2170"/>
                </a:lnTo>
                <a:lnTo>
                  <a:pt x="2771" y="2185"/>
                </a:lnTo>
                <a:lnTo>
                  <a:pt x="2726" y="2199"/>
                </a:lnTo>
                <a:lnTo>
                  <a:pt x="2675" y="2214"/>
                </a:lnTo>
                <a:lnTo>
                  <a:pt x="2618" y="2228"/>
                </a:lnTo>
                <a:lnTo>
                  <a:pt x="2557" y="2242"/>
                </a:lnTo>
                <a:lnTo>
                  <a:pt x="2487" y="2256"/>
                </a:lnTo>
                <a:lnTo>
                  <a:pt x="2411" y="2269"/>
                </a:lnTo>
                <a:lnTo>
                  <a:pt x="2327" y="2281"/>
                </a:lnTo>
                <a:lnTo>
                  <a:pt x="2236" y="2293"/>
                </a:lnTo>
                <a:lnTo>
                  <a:pt x="2139" y="2303"/>
                </a:lnTo>
                <a:lnTo>
                  <a:pt x="2031" y="2312"/>
                </a:lnTo>
                <a:lnTo>
                  <a:pt x="1914" y="2321"/>
                </a:lnTo>
                <a:lnTo>
                  <a:pt x="1789" y="2329"/>
                </a:lnTo>
                <a:lnTo>
                  <a:pt x="1656" y="2334"/>
                </a:lnTo>
                <a:lnTo>
                  <a:pt x="1512" y="2339"/>
                </a:lnTo>
                <a:lnTo>
                  <a:pt x="1360" y="2343"/>
                </a:lnTo>
                <a:lnTo>
                  <a:pt x="1317" y="2341"/>
                </a:lnTo>
                <a:lnTo>
                  <a:pt x="1205" y="2338"/>
                </a:lnTo>
                <a:lnTo>
                  <a:pt x="1128" y="2333"/>
                </a:lnTo>
                <a:lnTo>
                  <a:pt x="1041" y="2326"/>
                </a:lnTo>
                <a:lnTo>
                  <a:pt x="945" y="2315"/>
                </a:lnTo>
                <a:lnTo>
                  <a:pt x="842" y="2303"/>
                </a:lnTo>
                <a:lnTo>
                  <a:pt x="738" y="2288"/>
                </a:lnTo>
                <a:lnTo>
                  <a:pt x="632" y="2269"/>
                </a:lnTo>
                <a:lnTo>
                  <a:pt x="579" y="2257"/>
                </a:lnTo>
                <a:lnTo>
                  <a:pt x="527" y="2245"/>
                </a:lnTo>
                <a:lnTo>
                  <a:pt x="476" y="2233"/>
                </a:lnTo>
                <a:lnTo>
                  <a:pt x="424" y="2218"/>
                </a:lnTo>
                <a:lnTo>
                  <a:pt x="376" y="2202"/>
                </a:lnTo>
                <a:lnTo>
                  <a:pt x="328" y="2185"/>
                </a:lnTo>
                <a:lnTo>
                  <a:pt x="284" y="2168"/>
                </a:lnTo>
                <a:lnTo>
                  <a:pt x="241" y="2148"/>
                </a:lnTo>
                <a:lnTo>
                  <a:pt x="202" y="2127"/>
                </a:lnTo>
                <a:lnTo>
                  <a:pt x="166" y="2105"/>
                </a:lnTo>
                <a:lnTo>
                  <a:pt x="131" y="2081"/>
                </a:lnTo>
                <a:lnTo>
                  <a:pt x="102" y="2055"/>
                </a:lnTo>
                <a:lnTo>
                  <a:pt x="99" y="2047"/>
                </a:lnTo>
                <a:lnTo>
                  <a:pt x="96" y="2028"/>
                </a:lnTo>
                <a:lnTo>
                  <a:pt x="94" y="2016"/>
                </a:lnTo>
                <a:lnTo>
                  <a:pt x="94" y="2005"/>
                </a:lnTo>
                <a:lnTo>
                  <a:pt x="97" y="1999"/>
                </a:lnTo>
                <a:lnTo>
                  <a:pt x="99" y="1997"/>
                </a:lnTo>
                <a:lnTo>
                  <a:pt x="102" y="1995"/>
                </a:lnTo>
                <a:lnTo>
                  <a:pt x="84" y="1959"/>
                </a:lnTo>
                <a:lnTo>
                  <a:pt x="65" y="1920"/>
                </a:lnTo>
                <a:lnTo>
                  <a:pt x="44" y="1874"/>
                </a:lnTo>
                <a:lnTo>
                  <a:pt x="24" y="1822"/>
                </a:lnTo>
                <a:lnTo>
                  <a:pt x="15" y="1797"/>
                </a:lnTo>
                <a:lnTo>
                  <a:pt x="8" y="1771"/>
                </a:lnTo>
                <a:lnTo>
                  <a:pt x="3" y="1747"/>
                </a:lnTo>
                <a:lnTo>
                  <a:pt x="0" y="1725"/>
                </a:lnTo>
                <a:lnTo>
                  <a:pt x="0" y="1704"/>
                </a:lnTo>
                <a:lnTo>
                  <a:pt x="1" y="1687"/>
                </a:lnTo>
                <a:lnTo>
                  <a:pt x="5" y="1641"/>
                </a:lnTo>
                <a:lnTo>
                  <a:pt x="8" y="1591"/>
                </a:lnTo>
                <a:lnTo>
                  <a:pt x="17" y="1529"/>
                </a:lnTo>
                <a:lnTo>
                  <a:pt x="22" y="1499"/>
                </a:lnTo>
                <a:lnTo>
                  <a:pt x="29" y="1466"/>
                </a:lnTo>
                <a:lnTo>
                  <a:pt x="37" y="1433"/>
                </a:lnTo>
                <a:lnTo>
                  <a:pt x="46" y="1401"/>
                </a:lnTo>
                <a:lnTo>
                  <a:pt x="58" y="1368"/>
                </a:lnTo>
                <a:lnTo>
                  <a:pt x="70" y="1338"/>
                </a:lnTo>
                <a:lnTo>
                  <a:pt x="85" y="1308"/>
                </a:lnTo>
                <a:lnTo>
                  <a:pt x="102" y="1281"/>
                </a:lnTo>
                <a:lnTo>
                  <a:pt x="120" y="1252"/>
                </a:lnTo>
                <a:lnTo>
                  <a:pt x="123" y="1242"/>
                </a:lnTo>
                <a:lnTo>
                  <a:pt x="131" y="1216"/>
                </a:lnTo>
                <a:lnTo>
                  <a:pt x="138" y="1197"/>
                </a:lnTo>
                <a:lnTo>
                  <a:pt x="147" y="1175"/>
                </a:lnTo>
                <a:lnTo>
                  <a:pt x="159" y="1151"/>
                </a:lnTo>
                <a:lnTo>
                  <a:pt x="174" y="1125"/>
                </a:lnTo>
                <a:lnTo>
                  <a:pt x="191" y="1098"/>
                </a:lnTo>
                <a:lnTo>
                  <a:pt x="212" y="1069"/>
                </a:lnTo>
                <a:lnTo>
                  <a:pt x="236" y="1039"/>
                </a:lnTo>
                <a:lnTo>
                  <a:pt x="262" y="1010"/>
                </a:lnTo>
                <a:lnTo>
                  <a:pt x="292" y="983"/>
                </a:lnTo>
                <a:lnTo>
                  <a:pt x="328" y="954"/>
                </a:lnTo>
                <a:lnTo>
                  <a:pt x="368" y="928"/>
                </a:lnTo>
                <a:lnTo>
                  <a:pt x="411" y="904"/>
                </a:lnTo>
                <a:lnTo>
                  <a:pt x="440" y="887"/>
                </a:lnTo>
                <a:lnTo>
                  <a:pt x="481" y="868"/>
                </a:lnTo>
                <a:lnTo>
                  <a:pt x="541" y="841"/>
                </a:lnTo>
                <a:lnTo>
                  <a:pt x="623" y="807"/>
                </a:lnTo>
                <a:lnTo>
                  <a:pt x="731" y="765"/>
                </a:lnTo>
                <a:lnTo>
                  <a:pt x="868" y="718"/>
                </a:lnTo>
                <a:lnTo>
                  <a:pt x="1032" y="664"/>
                </a:lnTo>
                <a:lnTo>
                  <a:pt x="1080" y="651"/>
                </a:lnTo>
                <a:lnTo>
                  <a:pt x="1171" y="625"/>
                </a:lnTo>
                <a:lnTo>
                  <a:pt x="1181" y="586"/>
                </a:lnTo>
                <a:lnTo>
                  <a:pt x="1164" y="580"/>
                </a:lnTo>
                <a:lnTo>
                  <a:pt x="1151" y="575"/>
                </a:lnTo>
                <a:lnTo>
                  <a:pt x="1133" y="565"/>
                </a:lnTo>
                <a:lnTo>
                  <a:pt x="1127" y="560"/>
                </a:lnTo>
                <a:lnTo>
                  <a:pt x="1120" y="553"/>
                </a:lnTo>
                <a:lnTo>
                  <a:pt x="1115" y="546"/>
                </a:lnTo>
                <a:lnTo>
                  <a:pt x="1111" y="538"/>
                </a:lnTo>
                <a:lnTo>
                  <a:pt x="1109" y="529"/>
                </a:lnTo>
                <a:lnTo>
                  <a:pt x="1109" y="521"/>
                </a:lnTo>
                <a:lnTo>
                  <a:pt x="1113" y="510"/>
                </a:lnTo>
                <a:lnTo>
                  <a:pt x="1120" y="498"/>
                </a:lnTo>
                <a:lnTo>
                  <a:pt x="1123" y="495"/>
                </a:lnTo>
                <a:lnTo>
                  <a:pt x="1132" y="486"/>
                </a:lnTo>
                <a:lnTo>
                  <a:pt x="1147" y="473"/>
                </a:lnTo>
                <a:lnTo>
                  <a:pt x="1156" y="466"/>
                </a:lnTo>
                <a:lnTo>
                  <a:pt x="1168" y="459"/>
                </a:lnTo>
                <a:lnTo>
                  <a:pt x="1181" y="452"/>
                </a:lnTo>
                <a:lnTo>
                  <a:pt x="1195" y="447"/>
                </a:lnTo>
                <a:lnTo>
                  <a:pt x="1212" y="443"/>
                </a:lnTo>
                <a:lnTo>
                  <a:pt x="1229" y="440"/>
                </a:lnTo>
                <a:lnTo>
                  <a:pt x="1250" y="440"/>
                </a:lnTo>
                <a:lnTo>
                  <a:pt x="1270" y="440"/>
                </a:lnTo>
                <a:lnTo>
                  <a:pt x="1294" y="445"/>
                </a:lnTo>
                <a:lnTo>
                  <a:pt x="1320" y="452"/>
                </a:lnTo>
                <a:close/>
                <a:moveTo>
                  <a:pt x="1687" y="135"/>
                </a:moveTo>
                <a:lnTo>
                  <a:pt x="1687" y="135"/>
                </a:lnTo>
                <a:lnTo>
                  <a:pt x="1680" y="137"/>
                </a:lnTo>
                <a:lnTo>
                  <a:pt x="1670" y="142"/>
                </a:lnTo>
                <a:lnTo>
                  <a:pt x="1646" y="159"/>
                </a:lnTo>
                <a:lnTo>
                  <a:pt x="1615" y="183"/>
                </a:lnTo>
                <a:lnTo>
                  <a:pt x="1577" y="214"/>
                </a:lnTo>
                <a:lnTo>
                  <a:pt x="1534" y="252"/>
                </a:lnTo>
                <a:lnTo>
                  <a:pt x="1490" y="293"/>
                </a:lnTo>
                <a:lnTo>
                  <a:pt x="1397" y="382"/>
                </a:lnTo>
                <a:lnTo>
                  <a:pt x="1310" y="471"/>
                </a:lnTo>
                <a:lnTo>
                  <a:pt x="1270" y="512"/>
                </a:lnTo>
                <a:lnTo>
                  <a:pt x="1238" y="550"/>
                </a:lnTo>
                <a:lnTo>
                  <a:pt x="1212" y="580"/>
                </a:lnTo>
                <a:lnTo>
                  <a:pt x="1193" y="604"/>
                </a:lnTo>
                <a:lnTo>
                  <a:pt x="1188" y="613"/>
                </a:lnTo>
                <a:lnTo>
                  <a:pt x="1187" y="620"/>
                </a:lnTo>
                <a:lnTo>
                  <a:pt x="1187" y="625"/>
                </a:lnTo>
                <a:lnTo>
                  <a:pt x="1188" y="627"/>
                </a:lnTo>
                <a:lnTo>
                  <a:pt x="1243" y="627"/>
                </a:lnTo>
                <a:lnTo>
                  <a:pt x="1360" y="623"/>
                </a:lnTo>
                <a:lnTo>
                  <a:pt x="1688" y="616"/>
                </a:lnTo>
                <a:lnTo>
                  <a:pt x="2153" y="604"/>
                </a:lnTo>
                <a:lnTo>
                  <a:pt x="3105" y="625"/>
                </a:lnTo>
                <a:lnTo>
                  <a:pt x="3107" y="589"/>
                </a:lnTo>
                <a:lnTo>
                  <a:pt x="3107" y="551"/>
                </a:lnTo>
                <a:lnTo>
                  <a:pt x="3103" y="514"/>
                </a:lnTo>
                <a:lnTo>
                  <a:pt x="3100" y="476"/>
                </a:lnTo>
                <a:lnTo>
                  <a:pt x="3091" y="401"/>
                </a:lnTo>
                <a:lnTo>
                  <a:pt x="3079" y="330"/>
                </a:lnTo>
                <a:lnTo>
                  <a:pt x="3067" y="270"/>
                </a:lnTo>
                <a:lnTo>
                  <a:pt x="3057" y="223"/>
                </a:lnTo>
                <a:lnTo>
                  <a:pt x="3047" y="180"/>
                </a:lnTo>
                <a:lnTo>
                  <a:pt x="3045" y="166"/>
                </a:lnTo>
                <a:lnTo>
                  <a:pt x="3041" y="154"/>
                </a:lnTo>
                <a:lnTo>
                  <a:pt x="3038" y="144"/>
                </a:lnTo>
                <a:lnTo>
                  <a:pt x="3033" y="135"/>
                </a:lnTo>
                <a:lnTo>
                  <a:pt x="3026" y="127"/>
                </a:lnTo>
                <a:lnTo>
                  <a:pt x="3019" y="120"/>
                </a:lnTo>
                <a:lnTo>
                  <a:pt x="3005" y="108"/>
                </a:lnTo>
                <a:lnTo>
                  <a:pt x="2990" y="99"/>
                </a:lnTo>
                <a:lnTo>
                  <a:pt x="2978" y="94"/>
                </a:lnTo>
                <a:lnTo>
                  <a:pt x="2966" y="91"/>
                </a:lnTo>
                <a:lnTo>
                  <a:pt x="2819" y="79"/>
                </a:lnTo>
                <a:lnTo>
                  <a:pt x="2678" y="70"/>
                </a:lnTo>
                <a:lnTo>
                  <a:pt x="2548" y="65"/>
                </a:lnTo>
                <a:lnTo>
                  <a:pt x="2427" y="63"/>
                </a:lnTo>
                <a:lnTo>
                  <a:pt x="2314" y="63"/>
                </a:lnTo>
                <a:lnTo>
                  <a:pt x="2209" y="67"/>
                </a:lnTo>
                <a:lnTo>
                  <a:pt x="2115" y="72"/>
                </a:lnTo>
                <a:lnTo>
                  <a:pt x="2031" y="79"/>
                </a:lnTo>
                <a:lnTo>
                  <a:pt x="1956" y="86"/>
                </a:lnTo>
                <a:lnTo>
                  <a:pt x="1890" y="94"/>
                </a:lnTo>
                <a:lnTo>
                  <a:pt x="1836" y="101"/>
                </a:lnTo>
                <a:lnTo>
                  <a:pt x="1789" y="109"/>
                </a:lnTo>
                <a:lnTo>
                  <a:pt x="1728" y="121"/>
                </a:lnTo>
                <a:lnTo>
                  <a:pt x="1707" y="125"/>
                </a:lnTo>
                <a:lnTo>
                  <a:pt x="1687" y="135"/>
                </a:lnTo>
                <a:close/>
                <a:moveTo>
                  <a:pt x="3230" y="579"/>
                </a:moveTo>
                <a:lnTo>
                  <a:pt x="3230" y="579"/>
                </a:lnTo>
                <a:lnTo>
                  <a:pt x="3220" y="570"/>
                </a:lnTo>
                <a:lnTo>
                  <a:pt x="3208" y="558"/>
                </a:lnTo>
                <a:lnTo>
                  <a:pt x="3197" y="543"/>
                </a:lnTo>
                <a:lnTo>
                  <a:pt x="3189" y="527"/>
                </a:lnTo>
                <a:lnTo>
                  <a:pt x="3173" y="498"/>
                </a:lnTo>
                <a:lnTo>
                  <a:pt x="3166" y="486"/>
                </a:lnTo>
                <a:lnTo>
                  <a:pt x="3238" y="455"/>
                </a:lnTo>
                <a:lnTo>
                  <a:pt x="3244" y="443"/>
                </a:lnTo>
                <a:lnTo>
                  <a:pt x="3249" y="435"/>
                </a:lnTo>
                <a:lnTo>
                  <a:pt x="3256" y="428"/>
                </a:lnTo>
                <a:lnTo>
                  <a:pt x="3262" y="421"/>
                </a:lnTo>
                <a:lnTo>
                  <a:pt x="3271" y="416"/>
                </a:lnTo>
                <a:lnTo>
                  <a:pt x="3280" y="413"/>
                </a:lnTo>
                <a:lnTo>
                  <a:pt x="3297" y="408"/>
                </a:lnTo>
                <a:lnTo>
                  <a:pt x="3312" y="408"/>
                </a:lnTo>
                <a:lnTo>
                  <a:pt x="3326" y="408"/>
                </a:lnTo>
                <a:lnTo>
                  <a:pt x="3338" y="409"/>
                </a:lnTo>
                <a:lnTo>
                  <a:pt x="3338" y="394"/>
                </a:lnTo>
                <a:lnTo>
                  <a:pt x="3309" y="336"/>
                </a:lnTo>
                <a:lnTo>
                  <a:pt x="3280" y="286"/>
                </a:lnTo>
                <a:lnTo>
                  <a:pt x="3254" y="243"/>
                </a:lnTo>
                <a:lnTo>
                  <a:pt x="3230" y="207"/>
                </a:lnTo>
                <a:lnTo>
                  <a:pt x="3208" y="178"/>
                </a:lnTo>
                <a:lnTo>
                  <a:pt x="3189" y="154"/>
                </a:lnTo>
                <a:lnTo>
                  <a:pt x="3170" y="135"/>
                </a:lnTo>
                <a:lnTo>
                  <a:pt x="3155" y="120"/>
                </a:lnTo>
                <a:lnTo>
                  <a:pt x="3139" y="109"/>
                </a:lnTo>
                <a:lnTo>
                  <a:pt x="3127" y="103"/>
                </a:lnTo>
                <a:lnTo>
                  <a:pt x="3117" y="98"/>
                </a:lnTo>
                <a:lnTo>
                  <a:pt x="3108" y="96"/>
                </a:lnTo>
                <a:lnTo>
                  <a:pt x="3098" y="94"/>
                </a:lnTo>
                <a:lnTo>
                  <a:pt x="3095" y="96"/>
                </a:lnTo>
                <a:lnTo>
                  <a:pt x="3091" y="98"/>
                </a:lnTo>
                <a:lnTo>
                  <a:pt x="3089" y="101"/>
                </a:lnTo>
                <a:lnTo>
                  <a:pt x="3088" y="118"/>
                </a:lnTo>
                <a:lnTo>
                  <a:pt x="3088" y="144"/>
                </a:lnTo>
                <a:lnTo>
                  <a:pt x="3089" y="178"/>
                </a:lnTo>
                <a:lnTo>
                  <a:pt x="3100" y="260"/>
                </a:lnTo>
                <a:lnTo>
                  <a:pt x="3112" y="356"/>
                </a:lnTo>
                <a:lnTo>
                  <a:pt x="3125" y="452"/>
                </a:lnTo>
                <a:lnTo>
                  <a:pt x="3137" y="534"/>
                </a:lnTo>
                <a:lnTo>
                  <a:pt x="3151" y="615"/>
                </a:lnTo>
                <a:lnTo>
                  <a:pt x="3160" y="616"/>
                </a:lnTo>
                <a:lnTo>
                  <a:pt x="3168" y="616"/>
                </a:lnTo>
                <a:lnTo>
                  <a:pt x="3182" y="613"/>
                </a:lnTo>
                <a:lnTo>
                  <a:pt x="3196" y="608"/>
                </a:lnTo>
                <a:lnTo>
                  <a:pt x="3208" y="599"/>
                </a:lnTo>
                <a:lnTo>
                  <a:pt x="3216" y="592"/>
                </a:lnTo>
                <a:lnTo>
                  <a:pt x="3223" y="586"/>
                </a:lnTo>
                <a:lnTo>
                  <a:pt x="3230" y="5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239"/>
          <p:cNvSpPr>
            <a:spLocks/>
          </p:cNvSpPr>
          <p:nvPr/>
        </p:nvSpPr>
        <p:spPr bwMode="auto">
          <a:xfrm>
            <a:off x="2627313" y="3582988"/>
            <a:ext cx="692150" cy="855662"/>
          </a:xfrm>
          <a:custGeom>
            <a:avLst/>
            <a:gdLst>
              <a:gd name="T0" fmla="*/ 276225 w 436"/>
              <a:gd name="T1" fmla="*/ 190500 h 539"/>
              <a:gd name="T2" fmla="*/ 207963 w 436"/>
              <a:gd name="T3" fmla="*/ 266700 h 539"/>
              <a:gd name="T4" fmla="*/ 149225 w 436"/>
              <a:gd name="T5" fmla="*/ 347662 h 539"/>
              <a:gd name="T6" fmla="*/ 96838 w 436"/>
              <a:gd name="T7" fmla="*/ 428625 h 539"/>
              <a:gd name="T8" fmla="*/ 55563 w 436"/>
              <a:gd name="T9" fmla="*/ 511175 h 539"/>
              <a:gd name="T10" fmla="*/ 26988 w 436"/>
              <a:gd name="T11" fmla="*/ 588962 h 539"/>
              <a:gd name="T12" fmla="*/ 4763 w 436"/>
              <a:gd name="T13" fmla="*/ 663575 h 539"/>
              <a:gd name="T14" fmla="*/ 0 w 436"/>
              <a:gd name="T15" fmla="*/ 728662 h 539"/>
              <a:gd name="T16" fmla="*/ 7938 w 436"/>
              <a:gd name="T17" fmla="*/ 785812 h 539"/>
              <a:gd name="T18" fmla="*/ 15875 w 436"/>
              <a:gd name="T19" fmla="*/ 806450 h 539"/>
              <a:gd name="T20" fmla="*/ 42863 w 436"/>
              <a:gd name="T21" fmla="*/ 839787 h 539"/>
              <a:gd name="T22" fmla="*/ 80963 w 436"/>
              <a:gd name="T23" fmla="*/ 855662 h 539"/>
              <a:gd name="T24" fmla="*/ 127000 w 436"/>
              <a:gd name="T25" fmla="*/ 855662 h 539"/>
              <a:gd name="T26" fmla="*/ 184150 w 436"/>
              <a:gd name="T27" fmla="*/ 839787 h 539"/>
              <a:gd name="T28" fmla="*/ 244475 w 436"/>
              <a:gd name="T29" fmla="*/ 806450 h 539"/>
              <a:gd name="T30" fmla="*/ 311150 w 436"/>
              <a:gd name="T31" fmla="*/ 763587 h 539"/>
              <a:gd name="T32" fmla="*/ 379413 w 436"/>
              <a:gd name="T33" fmla="*/ 703262 h 539"/>
              <a:gd name="T34" fmla="*/ 415925 w 436"/>
              <a:gd name="T35" fmla="*/ 668337 h 539"/>
              <a:gd name="T36" fmla="*/ 482600 w 436"/>
              <a:gd name="T37" fmla="*/ 592137 h 539"/>
              <a:gd name="T38" fmla="*/ 539750 w 436"/>
              <a:gd name="T39" fmla="*/ 511175 h 539"/>
              <a:gd name="T40" fmla="*/ 592138 w 436"/>
              <a:gd name="T41" fmla="*/ 428625 h 539"/>
              <a:gd name="T42" fmla="*/ 635000 w 436"/>
              <a:gd name="T43" fmla="*/ 347662 h 539"/>
              <a:gd name="T44" fmla="*/ 665163 w 436"/>
              <a:gd name="T45" fmla="*/ 268287 h 539"/>
              <a:gd name="T46" fmla="*/ 684213 w 436"/>
              <a:gd name="T47" fmla="*/ 195262 h 539"/>
              <a:gd name="T48" fmla="*/ 692150 w 436"/>
              <a:gd name="T49" fmla="*/ 130175 h 539"/>
              <a:gd name="T50" fmla="*/ 684213 w 436"/>
              <a:gd name="T51" fmla="*/ 73025 h 539"/>
              <a:gd name="T52" fmla="*/ 676275 w 436"/>
              <a:gd name="T53" fmla="*/ 50800 h 539"/>
              <a:gd name="T54" fmla="*/ 649288 w 436"/>
              <a:gd name="T55" fmla="*/ 19050 h 539"/>
              <a:gd name="T56" fmla="*/ 611188 w 436"/>
              <a:gd name="T57" fmla="*/ 1587 h 539"/>
              <a:gd name="T58" fmla="*/ 561975 w 436"/>
              <a:gd name="T59" fmla="*/ 1587 h 539"/>
              <a:gd name="T60" fmla="*/ 508000 w 436"/>
              <a:gd name="T61" fmla="*/ 19050 h 539"/>
              <a:gd name="T62" fmla="*/ 444500 w 436"/>
              <a:gd name="T63" fmla="*/ 49212 h 539"/>
              <a:gd name="T64" fmla="*/ 379413 w 436"/>
              <a:gd name="T65" fmla="*/ 95250 h 539"/>
              <a:gd name="T66" fmla="*/ 311150 w 436"/>
              <a:gd name="T67" fmla="*/ 153987 h 539"/>
              <a:gd name="T68" fmla="*/ 276225 w 436"/>
              <a:gd name="T69" fmla="*/ 190500 h 53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36"/>
              <a:gd name="T106" fmla="*/ 0 h 539"/>
              <a:gd name="T107" fmla="*/ 436 w 436"/>
              <a:gd name="T108" fmla="*/ 539 h 53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36" h="539">
                <a:moveTo>
                  <a:pt x="174" y="120"/>
                </a:moveTo>
                <a:lnTo>
                  <a:pt x="174" y="120"/>
                </a:lnTo>
                <a:lnTo>
                  <a:pt x="152" y="144"/>
                </a:lnTo>
                <a:lnTo>
                  <a:pt x="131" y="168"/>
                </a:lnTo>
                <a:lnTo>
                  <a:pt x="113" y="193"/>
                </a:lnTo>
                <a:lnTo>
                  <a:pt x="94" y="219"/>
                </a:lnTo>
                <a:lnTo>
                  <a:pt x="77" y="245"/>
                </a:lnTo>
                <a:lnTo>
                  <a:pt x="61" y="270"/>
                </a:lnTo>
                <a:lnTo>
                  <a:pt x="47" y="296"/>
                </a:lnTo>
                <a:lnTo>
                  <a:pt x="35" y="322"/>
                </a:lnTo>
                <a:lnTo>
                  <a:pt x="25" y="347"/>
                </a:lnTo>
                <a:lnTo>
                  <a:pt x="17" y="371"/>
                </a:lnTo>
                <a:lnTo>
                  <a:pt x="8" y="395"/>
                </a:lnTo>
                <a:lnTo>
                  <a:pt x="3" y="418"/>
                </a:lnTo>
                <a:lnTo>
                  <a:pt x="1" y="440"/>
                </a:lnTo>
                <a:lnTo>
                  <a:pt x="0" y="459"/>
                </a:lnTo>
                <a:lnTo>
                  <a:pt x="1" y="478"/>
                </a:lnTo>
                <a:lnTo>
                  <a:pt x="5" y="495"/>
                </a:lnTo>
                <a:lnTo>
                  <a:pt x="10" y="508"/>
                </a:lnTo>
                <a:lnTo>
                  <a:pt x="17" y="520"/>
                </a:lnTo>
                <a:lnTo>
                  <a:pt x="27" y="529"/>
                </a:lnTo>
                <a:lnTo>
                  <a:pt x="37" y="536"/>
                </a:lnTo>
                <a:lnTo>
                  <a:pt x="51" y="539"/>
                </a:lnTo>
                <a:lnTo>
                  <a:pt x="65" y="539"/>
                </a:lnTo>
                <a:lnTo>
                  <a:pt x="80" y="539"/>
                </a:lnTo>
                <a:lnTo>
                  <a:pt x="97" y="534"/>
                </a:lnTo>
                <a:lnTo>
                  <a:pt x="116" y="529"/>
                </a:lnTo>
                <a:lnTo>
                  <a:pt x="135" y="520"/>
                </a:lnTo>
                <a:lnTo>
                  <a:pt x="154" y="508"/>
                </a:lnTo>
                <a:lnTo>
                  <a:pt x="174" y="496"/>
                </a:lnTo>
                <a:lnTo>
                  <a:pt x="196" y="481"/>
                </a:lnTo>
                <a:lnTo>
                  <a:pt x="217" y="462"/>
                </a:lnTo>
                <a:lnTo>
                  <a:pt x="239" y="443"/>
                </a:lnTo>
                <a:lnTo>
                  <a:pt x="262" y="421"/>
                </a:lnTo>
                <a:lnTo>
                  <a:pt x="284" y="397"/>
                </a:lnTo>
                <a:lnTo>
                  <a:pt x="304" y="373"/>
                </a:lnTo>
                <a:lnTo>
                  <a:pt x="323" y="347"/>
                </a:lnTo>
                <a:lnTo>
                  <a:pt x="340" y="322"/>
                </a:lnTo>
                <a:lnTo>
                  <a:pt x="357" y="296"/>
                </a:lnTo>
                <a:lnTo>
                  <a:pt x="373" y="270"/>
                </a:lnTo>
                <a:lnTo>
                  <a:pt x="387" y="245"/>
                </a:lnTo>
                <a:lnTo>
                  <a:pt x="400" y="219"/>
                </a:lnTo>
                <a:lnTo>
                  <a:pt x="411" y="193"/>
                </a:lnTo>
                <a:lnTo>
                  <a:pt x="419" y="169"/>
                </a:lnTo>
                <a:lnTo>
                  <a:pt x="426" y="145"/>
                </a:lnTo>
                <a:lnTo>
                  <a:pt x="431" y="123"/>
                </a:lnTo>
                <a:lnTo>
                  <a:pt x="435" y="101"/>
                </a:lnTo>
                <a:lnTo>
                  <a:pt x="436" y="82"/>
                </a:lnTo>
                <a:lnTo>
                  <a:pt x="435" y="63"/>
                </a:lnTo>
                <a:lnTo>
                  <a:pt x="431" y="46"/>
                </a:lnTo>
                <a:lnTo>
                  <a:pt x="426" y="32"/>
                </a:lnTo>
                <a:lnTo>
                  <a:pt x="417" y="20"/>
                </a:lnTo>
                <a:lnTo>
                  <a:pt x="409" y="12"/>
                </a:lnTo>
                <a:lnTo>
                  <a:pt x="397" y="5"/>
                </a:lnTo>
                <a:lnTo>
                  <a:pt x="385" y="1"/>
                </a:lnTo>
                <a:lnTo>
                  <a:pt x="369" y="0"/>
                </a:lnTo>
                <a:lnTo>
                  <a:pt x="354" y="1"/>
                </a:lnTo>
                <a:lnTo>
                  <a:pt x="337" y="5"/>
                </a:lnTo>
                <a:lnTo>
                  <a:pt x="320" y="12"/>
                </a:lnTo>
                <a:lnTo>
                  <a:pt x="301" y="20"/>
                </a:lnTo>
                <a:lnTo>
                  <a:pt x="280" y="31"/>
                </a:lnTo>
                <a:lnTo>
                  <a:pt x="260" y="44"/>
                </a:lnTo>
                <a:lnTo>
                  <a:pt x="239" y="60"/>
                </a:lnTo>
                <a:lnTo>
                  <a:pt x="217" y="77"/>
                </a:lnTo>
                <a:lnTo>
                  <a:pt x="196" y="97"/>
                </a:lnTo>
                <a:lnTo>
                  <a:pt x="174" y="1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240"/>
          <p:cNvSpPr>
            <a:spLocks/>
          </p:cNvSpPr>
          <p:nvPr/>
        </p:nvSpPr>
        <p:spPr bwMode="auto">
          <a:xfrm>
            <a:off x="5969000" y="3625850"/>
            <a:ext cx="942975" cy="933450"/>
          </a:xfrm>
          <a:custGeom>
            <a:avLst/>
            <a:gdLst>
              <a:gd name="T0" fmla="*/ 717550 w 594"/>
              <a:gd name="T1" fmla="*/ 717550 h 588"/>
              <a:gd name="T2" fmla="*/ 630238 w 594"/>
              <a:gd name="T3" fmla="*/ 792163 h 588"/>
              <a:gd name="T4" fmla="*/ 539750 w 594"/>
              <a:gd name="T5" fmla="*/ 850900 h 588"/>
              <a:gd name="T6" fmla="*/ 447675 w 594"/>
              <a:gd name="T7" fmla="*/ 895350 h 588"/>
              <a:gd name="T8" fmla="*/ 358775 w 594"/>
              <a:gd name="T9" fmla="*/ 922338 h 588"/>
              <a:gd name="T10" fmla="*/ 273050 w 594"/>
              <a:gd name="T11" fmla="*/ 933450 h 588"/>
              <a:gd name="T12" fmla="*/ 195263 w 594"/>
              <a:gd name="T13" fmla="*/ 923925 h 588"/>
              <a:gd name="T14" fmla="*/ 123825 w 594"/>
              <a:gd name="T15" fmla="*/ 900113 h 588"/>
              <a:gd name="T16" fmla="*/ 66675 w 594"/>
              <a:gd name="T17" fmla="*/ 858838 h 588"/>
              <a:gd name="T18" fmla="*/ 46038 w 594"/>
              <a:gd name="T19" fmla="*/ 831850 h 588"/>
              <a:gd name="T20" fmla="*/ 12700 w 594"/>
              <a:gd name="T21" fmla="*/ 766763 h 588"/>
              <a:gd name="T22" fmla="*/ 0 w 594"/>
              <a:gd name="T23" fmla="*/ 690563 h 588"/>
              <a:gd name="T24" fmla="*/ 4763 w 594"/>
              <a:gd name="T25" fmla="*/ 609600 h 588"/>
              <a:gd name="T26" fmla="*/ 26988 w 594"/>
              <a:gd name="T27" fmla="*/ 522288 h 588"/>
              <a:gd name="T28" fmla="*/ 65088 w 594"/>
              <a:gd name="T29" fmla="*/ 431800 h 588"/>
              <a:gd name="T30" fmla="*/ 119063 w 594"/>
              <a:gd name="T31" fmla="*/ 342900 h 588"/>
              <a:gd name="T32" fmla="*/ 187325 w 594"/>
              <a:gd name="T33" fmla="*/ 255588 h 588"/>
              <a:gd name="T34" fmla="*/ 227013 w 594"/>
              <a:gd name="T35" fmla="*/ 214313 h 588"/>
              <a:gd name="T36" fmla="*/ 311150 w 594"/>
              <a:gd name="T37" fmla="*/ 141288 h 588"/>
              <a:gd name="T38" fmla="*/ 401638 w 594"/>
              <a:gd name="T39" fmla="*/ 82550 h 588"/>
              <a:gd name="T40" fmla="*/ 493713 w 594"/>
              <a:gd name="T41" fmla="*/ 38100 h 588"/>
              <a:gd name="T42" fmla="*/ 584200 w 594"/>
              <a:gd name="T43" fmla="*/ 11113 h 588"/>
              <a:gd name="T44" fmla="*/ 668338 w 594"/>
              <a:gd name="T45" fmla="*/ 0 h 588"/>
              <a:gd name="T46" fmla="*/ 747713 w 594"/>
              <a:gd name="T47" fmla="*/ 6350 h 588"/>
              <a:gd name="T48" fmla="*/ 817563 w 594"/>
              <a:gd name="T49" fmla="*/ 30163 h 588"/>
              <a:gd name="T50" fmla="*/ 874713 w 594"/>
              <a:gd name="T51" fmla="*/ 73025 h 588"/>
              <a:gd name="T52" fmla="*/ 898525 w 594"/>
              <a:gd name="T53" fmla="*/ 101600 h 588"/>
              <a:gd name="T54" fmla="*/ 928688 w 594"/>
              <a:gd name="T55" fmla="*/ 166688 h 588"/>
              <a:gd name="T56" fmla="*/ 942975 w 594"/>
              <a:gd name="T57" fmla="*/ 239713 h 588"/>
              <a:gd name="T58" fmla="*/ 936625 w 594"/>
              <a:gd name="T59" fmla="*/ 323850 h 588"/>
              <a:gd name="T60" fmla="*/ 917575 w 594"/>
              <a:gd name="T61" fmla="*/ 411163 h 588"/>
              <a:gd name="T62" fmla="*/ 879475 w 594"/>
              <a:gd name="T63" fmla="*/ 500063 h 588"/>
              <a:gd name="T64" fmla="*/ 825500 w 594"/>
              <a:gd name="T65" fmla="*/ 590550 h 588"/>
              <a:gd name="T66" fmla="*/ 755650 w 594"/>
              <a:gd name="T67" fmla="*/ 677863 h 588"/>
              <a:gd name="T68" fmla="*/ 717550 w 594"/>
              <a:gd name="T69" fmla="*/ 717550 h 58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594"/>
              <a:gd name="T106" fmla="*/ 0 h 588"/>
              <a:gd name="T107" fmla="*/ 594 w 594"/>
              <a:gd name="T108" fmla="*/ 588 h 58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594" h="588">
                <a:moveTo>
                  <a:pt x="452" y="452"/>
                </a:moveTo>
                <a:lnTo>
                  <a:pt x="452" y="452"/>
                </a:lnTo>
                <a:lnTo>
                  <a:pt x="424" y="476"/>
                </a:lnTo>
                <a:lnTo>
                  <a:pt x="397" y="499"/>
                </a:lnTo>
                <a:lnTo>
                  <a:pt x="369" y="519"/>
                </a:lnTo>
                <a:lnTo>
                  <a:pt x="340" y="536"/>
                </a:lnTo>
                <a:lnTo>
                  <a:pt x="311" y="550"/>
                </a:lnTo>
                <a:lnTo>
                  <a:pt x="282" y="564"/>
                </a:lnTo>
                <a:lnTo>
                  <a:pt x="255" y="574"/>
                </a:lnTo>
                <a:lnTo>
                  <a:pt x="226" y="581"/>
                </a:lnTo>
                <a:lnTo>
                  <a:pt x="198" y="586"/>
                </a:lnTo>
                <a:lnTo>
                  <a:pt x="172" y="588"/>
                </a:lnTo>
                <a:lnTo>
                  <a:pt x="147" y="586"/>
                </a:lnTo>
                <a:lnTo>
                  <a:pt x="123" y="582"/>
                </a:lnTo>
                <a:lnTo>
                  <a:pt x="101" y="577"/>
                </a:lnTo>
                <a:lnTo>
                  <a:pt x="78" y="567"/>
                </a:lnTo>
                <a:lnTo>
                  <a:pt x="59" y="555"/>
                </a:lnTo>
                <a:lnTo>
                  <a:pt x="42" y="541"/>
                </a:lnTo>
                <a:lnTo>
                  <a:pt x="29" y="524"/>
                </a:lnTo>
                <a:lnTo>
                  <a:pt x="17" y="504"/>
                </a:lnTo>
                <a:lnTo>
                  <a:pt x="8" y="483"/>
                </a:lnTo>
                <a:lnTo>
                  <a:pt x="3" y="459"/>
                </a:lnTo>
                <a:lnTo>
                  <a:pt x="0" y="435"/>
                </a:lnTo>
                <a:lnTo>
                  <a:pt x="0" y="410"/>
                </a:lnTo>
                <a:lnTo>
                  <a:pt x="3" y="384"/>
                </a:lnTo>
                <a:lnTo>
                  <a:pt x="8" y="356"/>
                </a:lnTo>
                <a:lnTo>
                  <a:pt x="17" y="329"/>
                </a:lnTo>
                <a:lnTo>
                  <a:pt x="27" y="300"/>
                </a:lnTo>
                <a:lnTo>
                  <a:pt x="41" y="272"/>
                </a:lnTo>
                <a:lnTo>
                  <a:pt x="56" y="243"/>
                </a:lnTo>
                <a:lnTo>
                  <a:pt x="75" y="216"/>
                </a:lnTo>
                <a:lnTo>
                  <a:pt x="95" y="189"/>
                </a:lnTo>
                <a:lnTo>
                  <a:pt x="118" y="161"/>
                </a:lnTo>
                <a:lnTo>
                  <a:pt x="143" y="135"/>
                </a:lnTo>
                <a:lnTo>
                  <a:pt x="169" y="110"/>
                </a:lnTo>
                <a:lnTo>
                  <a:pt x="196" y="89"/>
                </a:lnTo>
                <a:lnTo>
                  <a:pt x="226" y="69"/>
                </a:lnTo>
                <a:lnTo>
                  <a:pt x="253" y="52"/>
                </a:lnTo>
                <a:lnTo>
                  <a:pt x="282" y="36"/>
                </a:lnTo>
                <a:lnTo>
                  <a:pt x="311" y="24"/>
                </a:lnTo>
                <a:lnTo>
                  <a:pt x="340" y="14"/>
                </a:lnTo>
                <a:lnTo>
                  <a:pt x="368" y="7"/>
                </a:lnTo>
                <a:lnTo>
                  <a:pt x="395" y="2"/>
                </a:lnTo>
                <a:lnTo>
                  <a:pt x="421" y="0"/>
                </a:lnTo>
                <a:lnTo>
                  <a:pt x="447" y="0"/>
                </a:lnTo>
                <a:lnTo>
                  <a:pt x="471" y="4"/>
                </a:lnTo>
                <a:lnTo>
                  <a:pt x="494" y="10"/>
                </a:lnTo>
                <a:lnTo>
                  <a:pt x="515" y="19"/>
                </a:lnTo>
                <a:lnTo>
                  <a:pt x="534" y="31"/>
                </a:lnTo>
                <a:lnTo>
                  <a:pt x="551" y="46"/>
                </a:lnTo>
                <a:lnTo>
                  <a:pt x="566" y="64"/>
                </a:lnTo>
                <a:lnTo>
                  <a:pt x="577" y="82"/>
                </a:lnTo>
                <a:lnTo>
                  <a:pt x="585" y="105"/>
                </a:lnTo>
                <a:lnTo>
                  <a:pt x="590" y="127"/>
                </a:lnTo>
                <a:lnTo>
                  <a:pt x="594" y="151"/>
                </a:lnTo>
                <a:lnTo>
                  <a:pt x="594" y="177"/>
                </a:lnTo>
                <a:lnTo>
                  <a:pt x="590" y="204"/>
                </a:lnTo>
                <a:lnTo>
                  <a:pt x="585" y="231"/>
                </a:lnTo>
                <a:lnTo>
                  <a:pt x="578" y="259"/>
                </a:lnTo>
                <a:lnTo>
                  <a:pt x="566" y="286"/>
                </a:lnTo>
                <a:lnTo>
                  <a:pt x="554" y="315"/>
                </a:lnTo>
                <a:lnTo>
                  <a:pt x="537" y="343"/>
                </a:lnTo>
                <a:lnTo>
                  <a:pt x="520" y="372"/>
                </a:lnTo>
                <a:lnTo>
                  <a:pt x="500" y="399"/>
                </a:lnTo>
                <a:lnTo>
                  <a:pt x="476" y="427"/>
                </a:lnTo>
                <a:lnTo>
                  <a:pt x="452" y="4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241"/>
          <p:cNvSpPr>
            <a:spLocks/>
          </p:cNvSpPr>
          <p:nvPr/>
        </p:nvSpPr>
        <p:spPr bwMode="auto">
          <a:xfrm>
            <a:off x="6099175" y="3675063"/>
            <a:ext cx="736600" cy="808037"/>
          </a:xfrm>
          <a:custGeom>
            <a:avLst/>
            <a:gdLst>
              <a:gd name="T0" fmla="*/ 652463 w 464"/>
              <a:gd name="T1" fmla="*/ 587375 h 509"/>
              <a:gd name="T2" fmla="*/ 598488 w 464"/>
              <a:gd name="T3" fmla="*/ 657225 h 509"/>
              <a:gd name="T4" fmla="*/ 538163 w 464"/>
              <a:gd name="T5" fmla="*/ 714375 h 509"/>
              <a:gd name="T6" fmla="*/ 473075 w 464"/>
              <a:gd name="T7" fmla="*/ 758825 h 509"/>
              <a:gd name="T8" fmla="*/ 401638 w 464"/>
              <a:gd name="T9" fmla="*/ 788987 h 509"/>
              <a:gd name="T10" fmla="*/ 331788 w 464"/>
              <a:gd name="T11" fmla="*/ 804862 h 509"/>
              <a:gd name="T12" fmla="*/ 260350 w 464"/>
              <a:gd name="T13" fmla="*/ 808037 h 509"/>
              <a:gd name="T14" fmla="*/ 195263 w 464"/>
              <a:gd name="T15" fmla="*/ 793750 h 509"/>
              <a:gd name="T16" fmla="*/ 133350 w 464"/>
              <a:gd name="T17" fmla="*/ 763587 h 509"/>
              <a:gd name="T18" fmla="*/ 106363 w 464"/>
              <a:gd name="T19" fmla="*/ 742950 h 509"/>
              <a:gd name="T20" fmla="*/ 58738 w 464"/>
              <a:gd name="T21" fmla="*/ 693737 h 509"/>
              <a:gd name="T22" fmla="*/ 26988 w 464"/>
              <a:gd name="T23" fmla="*/ 630237 h 509"/>
              <a:gd name="T24" fmla="*/ 4763 w 464"/>
              <a:gd name="T25" fmla="*/ 563562 h 509"/>
              <a:gd name="T26" fmla="*/ 0 w 464"/>
              <a:gd name="T27" fmla="*/ 488950 h 509"/>
              <a:gd name="T28" fmla="*/ 4763 w 464"/>
              <a:gd name="T29" fmla="*/ 412750 h 509"/>
              <a:gd name="T30" fmla="*/ 26988 w 464"/>
              <a:gd name="T31" fmla="*/ 334962 h 509"/>
              <a:gd name="T32" fmla="*/ 61913 w 464"/>
              <a:gd name="T33" fmla="*/ 255587 h 509"/>
              <a:gd name="T34" fmla="*/ 84138 w 464"/>
              <a:gd name="T35" fmla="*/ 217487 h 509"/>
              <a:gd name="T36" fmla="*/ 134938 w 464"/>
              <a:gd name="T37" fmla="*/ 149225 h 509"/>
              <a:gd name="T38" fmla="*/ 198438 w 464"/>
              <a:gd name="T39" fmla="*/ 92075 h 509"/>
              <a:gd name="T40" fmla="*/ 263525 w 464"/>
              <a:gd name="T41" fmla="*/ 49212 h 509"/>
              <a:gd name="T42" fmla="*/ 331788 w 464"/>
              <a:gd name="T43" fmla="*/ 19050 h 509"/>
              <a:gd name="T44" fmla="*/ 401638 w 464"/>
              <a:gd name="T45" fmla="*/ 3175 h 509"/>
              <a:gd name="T46" fmla="*/ 473075 w 464"/>
              <a:gd name="T47" fmla="*/ 0 h 509"/>
              <a:gd name="T48" fmla="*/ 541338 w 464"/>
              <a:gd name="T49" fmla="*/ 14287 h 509"/>
              <a:gd name="T50" fmla="*/ 600075 w 464"/>
              <a:gd name="T51" fmla="*/ 42862 h 509"/>
              <a:gd name="T52" fmla="*/ 630238 w 464"/>
              <a:gd name="T53" fmla="*/ 65087 h 509"/>
              <a:gd name="T54" fmla="*/ 676275 w 464"/>
              <a:gd name="T55" fmla="*/ 114300 h 509"/>
              <a:gd name="T56" fmla="*/ 709613 w 464"/>
              <a:gd name="T57" fmla="*/ 176212 h 509"/>
              <a:gd name="T58" fmla="*/ 728663 w 464"/>
              <a:gd name="T59" fmla="*/ 244475 h 509"/>
              <a:gd name="T60" fmla="*/ 736600 w 464"/>
              <a:gd name="T61" fmla="*/ 317500 h 509"/>
              <a:gd name="T62" fmla="*/ 728663 w 464"/>
              <a:gd name="T63" fmla="*/ 393700 h 509"/>
              <a:gd name="T64" fmla="*/ 709613 w 464"/>
              <a:gd name="T65" fmla="*/ 473075 h 509"/>
              <a:gd name="T66" fmla="*/ 673100 w 464"/>
              <a:gd name="T67" fmla="*/ 552450 h 509"/>
              <a:gd name="T68" fmla="*/ 652463 w 464"/>
              <a:gd name="T69" fmla="*/ 587375 h 50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64"/>
              <a:gd name="T106" fmla="*/ 0 h 509"/>
              <a:gd name="T107" fmla="*/ 464 w 464"/>
              <a:gd name="T108" fmla="*/ 509 h 50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64" h="509">
                <a:moveTo>
                  <a:pt x="411" y="370"/>
                </a:moveTo>
                <a:lnTo>
                  <a:pt x="411" y="370"/>
                </a:lnTo>
                <a:lnTo>
                  <a:pt x="394" y="394"/>
                </a:lnTo>
                <a:lnTo>
                  <a:pt x="377" y="414"/>
                </a:lnTo>
                <a:lnTo>
                  <a:pt x="358" y="433"/>
                </a:lnTo>
                <a:lnTo>
                  <a:pt x="339" y="450"/>
                </a:lnTo>
                <a:lnTo>
                  <a:pt x="318" y="464"/>
                </a:lnTo>
                <a:lnTo>
                  <a:pt x="298" y="478"/>
                </a:lnTo>
                <a:lnTo>
                  <a:pt x="275" y="488"/>
                </a:lnTo>
                <a:lnTo>
                  <a:pt x="253" y="497"/>
                </a:lnTo>
                <a:lnTo>
                  <a:pt x="231" y="504"/>
                </a:lnTo>
                <a:lnTo>
                  <a:pt x="209" y="507"/>
                </a:lnTo>
                <a:lnTo>
                  <a:pt x="186" y="509"/>
                </a:lnTo>
                <a:lnTo>
                  <a:pt x="164" y="509"/>
                </a:lnTo>
                <a:lnTo>
                  <a:pt x="144" y="505"/>
                </a:lnTo>
                <a:lnTo>
                  <a:pt x="123" y="500"/>
                </a:lnTo>
                <a:lnTo>
                  <a:pt x="102" y="492"/>
                </a:lnTo>
                <a:lnTo>
                  <a:pt x="84" y="481"/>
                </a:lnTo>
                <a:lnTo>
                  <a:pt x="67" y="468"/>
                </a:lnTo>
                <a:lnTo>
                  <a:pt x="51" y="452"/>
                </a:lnTo>
                <a:lnTo>
                  <a:pt x="37" y="437"/>
                </a:lnTo>
                <a:lnTo>
                  <a:pt x="25" y="418"/>
                </a:lnTo>
                <a:lnTo>
                  <a:pt x="17" y="397"/>
                </a:lnTo>
                <a:lnTo>
                  <a:pt x="8" y="377"/>
                </a:lnTo>
                <a:lnTo>
                  <a:pt x="3" y="355"/>
                </a:lnTo>
                <a:lnTo>
                  <a:pt x="0" y="332"/>
                </a:lnTo>
                <a:lnTo>
                  <a:pt x="0" y="308"/>
                </a:lnTo>
                <a:lnTo>
                  <a:pt x="0" y="284"/>
                </a:lnTo>
                <a:lnTo>
                  <a:pt x="3" y="260"/>
                </a:lnTo>
                <a:lnTo>
                  <a:pt x="8" y="235"/>
                </a:lnTo>
                <a:lnTo>
                  <a:pt x="17" y="211"/>
                </a:lnTo>
                <a:lnTo>
                  <a:pt x="27" y="185"/>
                </a:lnTo>
                <a:lnTo>
                  <a:pt x="39" y="161"/>
                </a:lnTo>
                <a:lnTo>
                  <a:pt x="53" y="137"/>
                </a:lnTo>
                <a:lnTo>
                  <a:pt x="68" y="115"/>
                </a:lnTo>
                <a:lnTo>
                  <a:pt x="85" y="94"/>
                </a:lnTo>
                <a:lnTo>
                  <a:pt x="104" y="75"/>
                </a:lnTo>
                <a:lnTo>
                  <a:pt x="125" y="58"/>
                </a:lnTo>
                <a:lnTo>
                  <a:pt x="144" y="45"/>
                </a:lnTo>
                <a:lnTo>
                  <a:pt x="166" y="31"/>
                </a:lnTo>
                <a:lnTo>
                  <a:pt x="186" y="21"/>
                </a:lnTo>
                <a:lnTo>
                  <a:pt x="209" y="12"/>
                </a:lnTo>
                <a:lnTo>
                  <a:pt x="231" y="5"/>
                </a:lnTo>
                <a:lnTo>
                  <a:pt x="253" y="2"/>
                </a:lnTo>
                <a:lnTo>
                  <a:pt x="275" y="0"/>
                </a:lnTo>
                <a:lnTo>
                  <a:pt x="298" y="0"/>
                </a:lnTo>
                <a:lnTo>
                  <a:pt x="318" y="3"/>
                </a:lnTo>
                <a:lnTo>
                  <a:pt x="341" y="9"/>
                </a:lnTo>
                <a:lnTo>
                  <a:pt x="359" y="17"/>
                </a:lnTo>
                <a:lnTo>
                  <a:pt x="378" y="27"/>
                </a:lnTo>
                <a:lnTo>
                  <a:pt x="397" y="41"/>
                </a:lnTo>
                <a:lnTo>
                  <a:pt x="412" y="57"/>
                </a:lnTo>
                <a:lnTo>
                  <a:pt x="426" y="72"/>
                </a:lnTo>
                <a:lnTo>
                  <a:pt x="436" y="91"/>
                </a:lnTo>
                <a:lnTo>
                  <a:pt x="447" y="111"/>
                </a:lnTo>
                <a:lnTo>
                  <a:pt x="454" y="132"/>
                </a:lnTo>
                <a:lnTo>
                  <a:pt x="459" y="154"/>
                </a:lnTo>
                <a:lnTo>
                  <a:pt x="462" y="176"/>
                </a:lnTo>
                <a:lnTo>
                  <a:pt x="464" y="200"/>
                </a:lnTo>
                <a:lnTo>
                  <a:pt x="462" y="224"/>
                </a:lnTo>
                <a:lnTo>
                  <a:pt x="459" y="248"/>
                </a:lnTo>
                <a:lnTo>
                  <a:pt x="454" y="274"/>
                </a:lnTo>
                <a:lnTo>
                  <a:pt x="447" y="298"/>
                </a:lnTo>
                <a:lnTo>
                  <a:pt x="436" y="322"/>
                </a:lnTo>
                <a:lnTo>
                  <a:pt x="424" y="348"/>
                </a:lnTo>
                <a:lnTo>
                  <a:pt x="411" y="37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242"/>
          <p:cNvSpPr>
            <a:spLocks/>
          </p:cNvSpPr>
          <p:nvPr/>
        </p:nvSpPr>
        <p:spPr bwMode="auto">
          <a:xfrm>
            <a:off x="2701925" y="3671888"/>
            <a:ext cx="520700" cy="679450"/>
          </a:xfrm>
          <a:custGeom>
            <a:avLst/>
            <a:gdLst>
              <a:gd name="T0" fmla="*/ 150813 w 328"/>
              <a:gd name="T1" fmla="*/ 155575 h 428"/>
              <a:gd name="T2" fmla="*/ 106363 w 328"/>
              <a:gd name="T3" fmla="*/ 215900 h 428"/>
              <a:gd name="T4" fmla="*/ 68263 w 328"/>
              <a:gd name="T5" fmla="*/ 280988 h 428"/>
              <a:gd name="T6" fmla="*/ 38100 w 328"/>
              <a:gd name="T7" fmla="*/ 346075 h 428"/>
              <a:gd name="T8" fmla="*/ 17463 w 328"/>
              <a:gd name="T9" fmla="*/ 411163 h 428"/>
              <a:gd name="T10" fmla="*/ 3175 w 328"/>
              <a:gd name="T11" fmla="*/ 473075 h 428"/>
              <a:gd name="T12" fmla="*/ 0 w 328"/>
              <a:gd name="T13" fmla="*/ 530225 h 428"/>
              <a:gd name="T14" fmla="*/ 6350 w 328"/>
              <a:gd name="T15" fmla="*/ 582613 h 428"/>
              <a:gd name="T16" fmla="*/ 25400 w 328"/>
              <a:gd name="T17" fmla="*/ 625475 h 428"/>
              <a:gd name="T18" fmla="*/ 36513 w 328"/>
              <a:gd name="T19" fmla="*/ 644525 h 428"/>
              <a:gd name="T20" fmla="*/ 68263 w 328"/>
              <a:gd name="T21" fmla="*/ 669925 h 428"/>
              <a:gd name="T22" fmla="*/ 104775 w 328"/>
              <a:gd name="T23" fmla="*/ 679450 h 428"/>
              <a:gd name="T24" fmla="*/ 147638 w 328"/>
              <a:gd name="T25" fmla="*/ 679450 h 428"/>
              <a:gd name="T26" fmla="*/ 193675 w 328"/>
              <a:gd name="T27" fmla="*/ 666750 h 428"/>
              <a:gd name="T28" fmla="*/ 242888 w 328"/>
              <a:gd name="T29" fmla="*/ 639763 h 428"/>
              <a:gd name="T30" fmla="*/ 293688 w 328"/>
              <a:gd name="T31" fmla="*/ 601663 h 428"/>
              <a:gd name="T32" fmla="*/ 346075 w 328"/>
              <a:gd name="T33" fmla="*/ 555625 h 428"/>
              <a:gd name="T34" fmla="*/ 369888 w 328"/>
              <a:gd name="T35" fmla="*/ 525463 h 428"/>
              <a:gd name="T36" fmla="*/ 414338 w 328"/>
              <a:gd name="T37" fmla="*/ 465138 h 428"/>
              <a:gd name="T38" fmla="*/ 452438 w 328"/>
              <a:gd name="T39" fmla="*/ 400050 h 428"/>
              <a:gd name="T40" fmla="*/ 482600 w 328"/>
              <a:gd name="T41" fmla="*/ 334963 h 428"/>
              <a:gd name="T42" fmla="*/ 503238 w 328"/>
              <a:gd name="T43" fmla="*/ 269875 h 428"/>
              <a:gd name="T44" fmla="*/ 517525 w 328"/>
              <a:gd name="T45" fmla="*/ 206375 h 428"/>
              <a:gd name="T46" fmla="*/ 520700 w 328"/>
              <a:gd name="T47" fmla="*/ 149225 h 428"/>
              <a:gd name="T48" fmla="*/ 514350 w 328"/>
              <a:gd name="T49" fmla="*/ 98425 h 428"/>
              <a:gd name="T50" fmla="*/ 495300 w 328"/>
              <a:gd name="T51" fmla="*/ 55563 h 428"/>
              <a:gd name="T52" fmla="*/ 484188 w 328"/>
              <a:gd name="T53" fmla="*/ 36513 h 428"/>
              <a:gd name="T54" fmla="*/ 452438 w 328"/>
              <a:gd name="T55" fmla="*/ 11113 h 428"/>
              <a:gd name="T56" fmla="*/ 417513 w 328"/>
              <a:gd name="T57" fmla="*/ 0 h 428"/>
              <a:gd name="T58" fmla="*/ 373063 w 328"/>
              <a:gd name="T59" fmla="*/ 0 h 428"/>
              <a:gd name="T60" fmla="*/ 327025 w 328"/>
              <a:gd name="T61" fmla="*/ 14288 h 428"/>
              <a:gd name="T62" fmla="*/ 277813 w 328"/>
              <a:gd name="T63" fmla="*/ 41275 h 428"/>
              <a:gd name="T64" fmla="*/ 227013 w 328"/>
              <a:gd name="T65" fmla="*/ 79375 h 428"/>
              <a:gd name="T66" fmla="*/ 174625 w 328"/>
              <a:gd name="T67" fmla="*/ 125413 h 428"/>
              <a:gd name="T68" fmla="*/ 150813 w 328"/>
              <a:gd name="T69" fmla="*/ 155575 h 42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28"/>
              <a:gd name="T106" fmla="*/ 0 h 428"/>
              <a:gd name="T107" fmla="*/ 328 w 328"/>
              <a:gd name="T108" fmla="*/ 428 h 42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28" h="428">
                <a:moveTo>
                  <a:pt x="95" y="98"/>
                </a:moveTo>
                <a:lnTo>
                  <a:pt x="95" y="98"/>
                </a:lnTo>
                <a:lnTo>
                  <a:pt x="81" y="117"/>
                </a:lnTo>
                <a:lnTo>
                  <a:pt x="67" y="136"/>
                </a:lnTo>
                <a:lnTo>
                  <a:pt x="54" y="156"/>
                </a:lnTo>
                <a:lnTo>
                  <a:pt x="43" y="177"/>
                </a:lnTo>
                <a:lnTo>
                  <a:pt x="33" y="197"/>
                </a:lnTo>
                <a:lnTo>
                  <a:pt x="24" y="218"/>
                </a:lnTo>
                <a:lnTo>
                  <a:pt x="16" y="238"/>
                </a:lnTo>
                <a:lnTo>
                  <a:pt x="11" y="259"/>
                </a:lnTo>
                <a:lnTo>
                  <a:pt x="6" y="279"/>
                </a:lnTo>
                <a:lnTo>
                  <a:pt x="2" y="298"/>
                </a:lnTo>
                <a:lnTo>
                  <a:pt x="0" y="317"/>
                </a:lnTo>
                <a:lnTo>
                  <a:pt x="0" y="334"/>
                </a:lnTo>
                <a:lnTo>
                  <a:pt x="2" y="351"/>
                </a:lnTo>
                <a:lnTo>
                  <a:pt x="4" y="367"/>
                </a:lnTo>
                <a:lnTo>
                  <a:pt x="9" y="382"/>
                </a:lnTo>
                <a:lnTo>
                  <a:pt x="16" y="394"/>
                </a:lnTo>
                <a:lnTo>
                  <a:pt x="23" y="406"/>
                </a:lnTo>
                <a:lnTo>
                  <a:pt x="33" y="415"/>
                </a:lnTo>
                <a:lnTo>
                  <a:pt x="43" y="422"/>
                </a:lnTo>
                <a:lnTo>
                  <a:pt x="54" y="427"/>
                </a:lnTo>
                <a:lnTo>
                  <a:pt x="66" y="428"/>
                </a:lnTo>
                <a:lnTo>
                  <a:pt x="79" y="428"/>
                </a:lnTo>
                <a:lnTo>
                  <a:pt x="93" y="428"/>
                </a:lnTo>
                <a:lnTo>
                  <a:pt x="108" y="425"/>
                </a:lnTo>
                <a:lnTo>
                  <a:pt x="122" y="420"/>
                </a:lnTo>
                <a:lnTo>
                  <a:pt x="138" y="411"/>
                </a:lnTo>
                <a:lnTo>
                  <a:pt x="153" y="403"/>
                </a:lnTo>
                <a:lnTo>
                  <a:pt x="170" y="393"/>
                </a:lnTo>
                <a:lnTo>
                  <a:pt x="185" y="379"/>
                </a:lnTo>
                <a:lnTo>
                  <a:pt x="201" y="365"/>
                </a:lnTo>
                <a:lnTo>
                  <a:pt x="218" y="350"/>
                </a:lnTo>
                <a:lnTo>
                  <a:pt x="233" y="331"/>
                </a:lnTo>
                <a:lnTo>
                  <a:pt x="247" y="312"/>
                </a:lnTo>
                <a:lnTo>
                  <a:pt x="261" y="293"/>
                </a:lnTo>
                <a:lnTo>
                  <a:pt x="275" y="273"/>
                </a:lnTo>
                <a:lnTo>
                  <a:pt x="285" y="252"/>
                </a:lnTo>
                <a:lnTo>
                  <a:pt x="295" y="232"/>
                </a:lnTo>
                <a:lnTo>
                  <a:pt x="304" y="211"/>
                </a:lnTo>
                <a:lnTo>
                  <a:pt x="312" y="190"/>
                </a:lnTo>
                <a:lnTo>
                  <a:pt x="317" y="170"/>
                </a:lnTo>
                <a:lnTo>
                  <a:pt x="322" y="149"/>
                </a:lnTo>
                <a:lnTo>
                  <a:pt x="326" y="130"/>
                </a:lnTo>
                <a:lnTo>
                  <a:pt x="328" y="112"/>
                </a:lnTo>
                <a:lnTo>
                  <a:pt x="328" y="94"/>
                </a:lnTo>
                <a:lnTo>
                  <a:pt x="326" y="77"/>
                </a:lnTo>
                <a:lnTo>
                  <a:pt x="324" y="62"/>
                </a:lnTo>
                <a:lnTo>
                  <a:pt x="319" y="47"/>
                </a:lnTo>
                <a:lnTo>
                  <a:pt x="312" y="35"/>
                </a:lnTo>
                <a:lnTo>
                  <a:pt x="305" y="23"/>
                </a:lnTo>
                <a:lnTo>
                  <a:pt x="295" y="14"/>
                </a:lnTo>
                <a:lnTo>
                  <a:pt x="285" y="7"/>
                </a:lnTo>
                <a:lnTo>
                  <a:pt x="275" y="4"/>
                </a:lnTo>
                <a:lnTo>
                  <a:pt x="263" y="0"/>
                </a:lnTo>
                <a:lnTo>
                  <a:pt x="249" y="0"/>
                </a:lnTo>
                <a:lnTo>
                  <a:pt x="235" y="0"/>
                </a:lnTo>
                <a:lnTo>
                  <a:pt x="220" y="4"/>
                </a:lnTo>
                <a:lnTo>
                  <a:pt x="206" y="9"/>
                </a:lnTo>
                <a:lnTo>
                  <a:pt x="191" y="17"/>
                </a:lnTo>
                <a:lnTo>
                  <a:pt x="175" y="26"/>
                </a:lnTo>
                <a:lnTo>
                  <a:pt x="158" y="36"/>
                </a:lnTo>
                <a:lnTo>
                  <a:pt x="143" y="50"/>
                </a:lnTo>
                <a:lnTo>
                  <a:pt x="127" y="64"/>
                </a:lnTo>
                <a:lnTo>
                  <a:pt x="110" y="79"/>
                </a:lnTo>
                <a:lnTo>
                  <a:pt x="95" y="9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243"/>
          <p:cNvSpPr>
            <a:spLocks/>
          </p:cNvSpPr>
          <p:nvPr/>
        </p:nvSpPr>
        <p:spPr bwMode="auto">
          <a:xfrm>
            <a:off x="3249613" y="3111500"/>
            <a:ext cx="3960812" cy="1349375"/>
          </a:xfrm>
          <a:custGeom>
            <a:avLst/>
            <a:gdLst>
              <a:gd name="T0" fmla="*/ 854075 w 2495"/>
              <a:gd name="T1" fmla="*/ 101600 h 850"/>
              <a:gd name="T2" fmla="*/ 766762 w 2495"/>
              <a:gd name="T3" fmla="*/ 171450 h 850"/>
              <a:gd name="T4" fmla="*/ 617537 w 2495"/>
              <a:gd name="T5" fmla="*/ 311150 h 850"/>
              <a:gd name="T6" fmla="*/ 488950 w 2495"/>
              <a:gd name="T7" fmla="*/ 441325 h 850"/>
              <a:gd name="T8" fmla="*/ 352425 w 2495"/>
              <a:gd name="T9" fmla="*/ 598488 h 850"/>
              <a:gd name="T10" fmla="*/ 211137 w 2495"/>
              <a:gd name="T11" fmla="*/ 781050 h 850"/>
              <a:gd name="T12" fmla="*/ 77787 w 2495"/>
              <a:gd name="T13" fmla="*/ 984250 h 850"/>
              <a:gd name="T14" fmla="*/ 19050 w 2495"/>
              <a:gd name="T15" fmla="*/ 1093788 h 850"/>
              <a:gd name="T16" fmla="*/ 7937 w 2495"/>
              <a:gd name="T17" fmla="*/ 1117600 h 850"/>
              <a:gd name="T18" fmla="*/ 0 w 2495"/>
              <a:gd name="T19" fmla="*/ 1158875 h 850"/>
              <a:gd name="T20" fmla="*/ 4762 w 2495"/>
              <a:gd name="T21" fmla="*/ 1192213 h 850"/>
              <a:gd name="T22" fmla="*/ 23812 w 2495"/>
              <a:gd name="T23" fmla="*/ 1220788 h 850"/>
              <a:gd name="T24" fmla="*/ 61912 w 2495"/>
              <a:gd name="T25" fmla="*/ 1250950 h 850"/>
              <a:gd name="T26" fmla="*/ 127000 w 2495"/>
              <a:gd name="T27" fmla="*/ 1273175 h 850"/>
              <a:gd name="T28" fmla="*/ 171450 w 2495"/>
              <a:gd name="T29" fmla="*/ 1281113 h 850"/>
              <a:gd name="T30" fmla="*/ 625475 w 2495"/>
              <a:gd name="T31" fmla="*/ 1311275 h 850"/>
              <a:gd name="T32" fmla="*/ 1185862 w 2495"/>
              <a:gd name="T33" fmla="*/ 1338263 h 850"/>
              <a:gd name="T34" fmla="*/ 1568450 w 2495"/>
              <a:gd name="T35" fmla="*/ 1349375 h 850"/>
              <a:gd name="T36" fmla="*/ 1751012 w 2495"/>
              <a:gd name="T37" fmla="*/ 1349375 h 850"/>
              <a:gd name="T38" fmla="*/ 1808162 w 2495"/>
              <a:gd name="T39" fmla="*/ 1344613 h 850"/>
              <a:gd name="T40" fmla="*/ 1857375 w 2495"/>
              <a:gd name="T41" fmla="*/ 1346200 h 850"/>
              <a:gd name="T42" fmla="*/ 1946275 w 2495"/>
              <a:gd name="T43" fmla="*/ 1344613 h 850"/>
              <a:gd name="T44" fmla="*/ 2022475 w 2495"/>
              <a:gd name="T45" fmla="*/ 1330325 h 850"/>
              <a:gd name="T46" fmla="*/ 2109787 w 2495"/>
              <a:gd name="T47" fmla="*/ 1306513 h 850"/>
              <a:gd name="T48" fmla="*/ 2198687 w 2495"/>
              <a:gd name="T49" fmla="*/ 1265238 h 850"/>
              <a:gd name="T50" fmla="*/ 2289175 w 2495"/>
              <a:gd name="T51" fmla="*/ 1201738 h 850"/>
              <a:gd name="T52" fmla="*/ 2332037 w 2495"/>
              <a:gd name="T53" fmla="*/ 1165225 h 850"/>
              <a:gd name="T54" fmla="*/ 2778125 w 2495"/>
              <a:gd name="T55" fmla="*/ 811213 h 850"/>
              <a:gd name="T56" fmla="*/ 3132137 w 2495"/>
              <a:gd name="T57" fmla="*/ 539750 h 850"/>
              <a:gd name="T58" fmla="*/ 3341687 w 2495"/>
              <a:gd name="T59" fmla="*/ 392113 h 850"/>
              <a:gd name="T60" fmla="*/ 3387725 w 2495"/>
              <a:gd name="T61" fmla="*/ 361950 h 850"/>
              <a:gd name="T62" fmla="*/ 3532187 w 2495"/>
              <a:gd name="T63" fmla="*/ 292100 h 850"/>
              <a:gd name="T64" fmla="*/ 3716337 w 2495"/>
              <a:gd name="T65" fmla="*/ 190500 h 850"/>
              <a:gd name="T66" fmla="*/ 3854450 w 2495"/>
              <a:gd name="T67" fmla="*/ 106363 h 850"/>
              <a:gd name="T68" fmla="*/ 3930650 w 2495"/>
              <a:gd name="T69" fmla="*/ 49213 h 850"/>
              <a:gd name="T70" fmla="*/ 3960812 w 2495"/>
              <a:gd name="T71" fmla="*/ 25400 h 850"/>
              <a:gd name="T72" fmla="*/ 3284537 w 2495"/>
              <a:gd name="T73" fmla="*/ 9525 h 850"/>
              <a:gd name="T74" fmla="*/ 2378075 w 2495"/>
              <a:gd name="T75" fmla="*/ 0 h 850"/>
              <a:gd name="T76" fmla="*/ 1900237 w 2495"/>
              <a:gd name="T77" fmla="*/ 3175 h 850"/>
              <a:gd name="T78" fmla="*/ 1454150 w 2495"/>
              <a:gd name="T79" fmla="*/ 14288 h 850"/>
              <a:gd name="T80" fmla="*/ 1073150 w 2495"/>
              <a:gd name="T81" fmla="*/ 38100 h 850"/>
              <a:gd name="T82" fmla="*/ 1046162 w 2495"/>
              <a:gd name="T83" fmla="*/ 44450 h 850"/>
              <a:gd name="T84" fmla="*/ 939800 w 2495"/>
              <a:gd name="T85" fmla="*/ 68263 h 850"/>
              <a:gd name="T86" fmla="*/ 873125 w 2495"/>
              <a:gd name="T87" fmla="*/ 87313 h 850"/>
              <a:gd name="T88" fmla="*/ 854075 w 2495"/>
              <a:gd name="T89" fmla="*/ 101600 h 85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495"/>
              <a:gd name="T136" fmla="*/ 0 h 850"/>
              <a:gd name="T137" fmla="*/ 2495 w 2495"/>
              <a:gd name="T138" fmla="*/ 850 h 85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495" h="850">
                <a:moveTo>
                  <a:pt x="538" y="64"/>
                </a:moveTo>
                <a:lnTo>
                  <a:pt x="538" y="64"/>
                </a:lnTo>
                <a:lnTo>
                  <a:pt x="524" y="74"/>
                </a:lnTo>
                <a:lnTo>
                  <a:pt x="483" y="108"/>
                </a:lnTo>
                <a:lnTo>
                  <a:pt x="425" y="161"/>
                </a:lnTo>
                <a:lnTo>
                  <a:pt x="389" y="196"/>
                </a:lnTo>
                <a:lnTo>
                  <a:pt x="349" y="235"/>
                </a:lnTo>
                <a:lnTo>
                  <a:pt x="308" y="278"/>
                </a:lnTo>
                <a:lnTo>
                  <a:pt x="265" y="326"/>
                </a:lnTo>
                <a:lnTo>
                  <a:pt x="222" y="377"/>
                </a:lnTo>
                <a:lnTo>
                  <a:pt x="178" y="432"/>
                </a:lnTo>
                <a:lnTo>
                  <a:pt x="133" y="492"/>
                </a:lnTo>
                <a:lnTo>
                  <a:pt x="91" y="554"/>
                </a:lnTo>
                <a:lnTo>
                  <a:pt x="49" y="620"/>
                </a:lnTo>
                <a:lnTo>
                  <a:pt x="12" y="689"/>
                </a:lnTo>
                <a:lnTo>
                  <a:pt x="8" y="694"/>
                </a:lnTo>
                <a:lnTo>
                  <a:pt x="5" y="704"/>
                </a:lnTo>
                <a:lnTo>
                  <a:pt x="0" y="722"/>
                </a:lnTo>
                <a:lnTo>
                  <a:pt x="0" y="730"/>
                </a:lnTo>
                <a:lnTo>
                  <a:pt x="0" y="740"/>
                </a:lnTo>
                <a:lnTo>
                  <a:pt x="3" y="751"/>
                </a:lnTo>
                <a:lnTo>
                  <a:pt x="8" y="761"/>
                </a:lnTo>
                <a:lnTo>
                  <a:pt x="15" y="769"/>
                </a:lnTo>
                <a:lnTo>
                  <a:pt x="25" y="780"/>
                </a:lnTo>
                <a:lnTo>
                  <a:pt x="39" y="788"/>
                </a:lnTo>
                <a:lnTo>
                  <a:pt x="58" y="795"/>
                </a:lnTo>
                <a:lnTo>
                  <a:pt x="80" y="802"/>
                </a:lnTo>
                <a:lnTo>
                  <a:pt x="108" y="807"/>
                </a:lnTo>
                <a:lnTo>
                  <a:pt x="246" y="816"/>
                </a:lnTo>
                <a:lnTo>
                  <a:pt x="394" y="826"/>
                </a:lnTo>
                <a:lnTo>
                  <a:pt x="567" y="835"/>
                </a:lnTo>
                <a:lnTo>
                  <a:pt x="747" y="843"/>
                </a:lnTo>
                <a:lnTo>
                  <a:pt x="914" y="850"/>
                </a:lnTo>
                <a:lnTo>
                  <a:pt x="988" y="850"/>
                </a:lnTo>
                <a:lnTo>
                  <a:pt x="1051" y="850"/>
                </a:lnTo>
                <a:lnTo>
                  <a:pt x="1103" y="850"/>
                </a:lnTo>
                <a:lnTo>
                  <a:pt x="1139" y="847"/>
                </a:lnTo>
                <a:lnTo>
                  <a:pt x="1146" y="847"/>
                </a:lnTo>
                <a:lnTo>
                  <a:pt x="1170" y="848"/>
                </a:lnTo>
                <a:lnTo>
                  <a:pt x="1206" y="848"/>
                </a:lnTo>
                <a:lnTo>
                  <a:pt x="1226" y="847"/>
                </a:lnTo>
                <a:lnTo>
                  <a:pt x="1250" y="843"/>
                </a:lnTo>
                <a:lnTo>
                  <a:pt x="1274" y="838"/>
                </a:lnTo>
                <a:lnTo>
                  <a:pt x="1301" y="831"/>
                </a:lnTo>
                <a:lnTo>
                  <a:pt x="1329" y="823"/>
                </a:lnTo>
                <a:lnTo>
                  <a:pt x="1356" y="811"/>
                </a:lnTo>
                <a:lnTo>
                  <a:pt x="1385" y="797"/>
                </a:lnTo>
                <a:lnTo>
                  <a:pt x="1413" y="780"/>
                </a:lnTo>
                <a:lnTo>
                  <a:pt x="1442" y="757"/>
                </a:lnTo>
                <a:lnTo>
                  <a:pt x="1469" y="734"/>
                </a:lnTo>
                <a:lnTo>
                  <a:pt x="1553" y="665"/>
                </a:lnTo>
                <a:lnTo>
                  <a:pt x="1750" y="511"/>
                </a:lnTo>
                <a:lnTo>
                  <a:pt x="1865" y="422"/>
                </a:lnTo>
                <a:lnTo>
                  <a:pt x="1973" y="340"/>
                </a:lnTo>
                <a:lnTo>
                  <a:pt x="2067" y="273"/>
                </a:lnTo>
                <a:lnTo>
                  <a:pt x="2105" y="247"/>
                </a:lnTo>
                <a:lnTo>
                  <a:pt x="2134" y="228"/>
                </a:lnTo>
                <a:lnTo>
                  <a:pt x="2178" y="208"/>
                </a:lnTo>
                <a:lnTo>
                  <a:pt x="2225" y="184"/>
                </a:lnTo>
                <a:lnTo>
                  <a:pt x="2281" y="155"/>
                </a:lnTo>
                <a:lnTo>
                  <a:pt x="2341" y="120"/>
                </a:lnTo>
                <a:lnTo>
                  <a:pt x="2401" y="86"/>
                </a:lnTo>
                <a:lnTo>
                  <a:pt x="2428" y="67"/>
                </a:lnTo>
                <a:lnTo>
                  <a:pt x="2454" y="50"/>
                </a:lnTo>
                <a:lnTo>
                  <a:pt x="2476" y="31"/>
                </a:lnTo>
                <a:lnTo>
                  <a:pt x="2495" y="16"/>
                </a:lnTo>
                <a:lnTo>
                  <a:pt x="2290" y="11"/>
                </a:lnTo>
                <a:lnTo>
                  <a:pt x="2069" y="6"/>
                </a:lnTo>
                <a:lnTo>
                  <a:pt x="1796" y="2"/>
                </a:lnTo>
                <a:lnTo>
                  <a:pt x="1498" y="0"/>
                </a:lnTo>
                <a:lnTo>
                  <a:pt x="1348" y="0"/>
                </a:lnTo>
                <a:lnTo>
                  <a:pt x="1197" y="2"/>
                </a:lnTo>
                <a:lnTo>
                  <a:pt x="1053" y="6"/>
                </a:lnTo>
                <a:lnTo>
                  <a:pt x="916" y="9"/>
                </a:lnTo>
                <a:lnTo>
                  <a:pt x="789" y="16"/>
                </a:lnTo>
                <a:lnTo>
                  <a:pt x="676" y="24"/>
                </a:lnTo>
                <a:lnTo>
                  <a:pt x="659" y="28"/>
                </a:lnTo>
                <a:lnTo>
                  <a:pt x="616" y="36"/>
                </a:lnTo>
                <a:lnTo>
                  <a:pt x="592" y="43"/>
                </a:lnTo>
                <a:lnTo>
                  <a:pt x="568" y="48"/>
                </a:lnTo>
                <a:lnTo>
                  <a:pt x="550" y="55"/>
                </a:lnTo>
                <a:lnTo>
                  <a:pt x="538" y="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244"/>
          <p:cNvSpPr>
            <a:spLocks/>
          </p:cNvSpPr>
          <p:nvPr/>
        </p:nvSpPr>
        <p:spPr bwMode="auto">
          <a:xfrm>
            <a:off x="4216400" y="4140200"/>
            <a:ext cx="200025" cy="141288"/>
          </a:xfrm>
          <a:custGeom>
            <a:avLst/>
            <a:gdLst>
              <a:gd name="T0" fmla="*/ 47625 w 126"/>
              <a:gd name="T1" fmla="*/ 7938 h 89"/>
              <a:gd name="T2" fmla="*/ 47625 w 126"/>
              <a:gd name="T3" fmla="*/ 7938 h 89"/>
              <a:gd name="T4" fmla="*/ 33338 w 126"/>
              <a:gd name="T5" fmla="*/ 23813 h 89"/>
              <a:gd name="T6" fmla="*/ 22225 w 126"/>
              <a:gd name="T7" fmla="*/ 41275 h 89"/>
              <a:gd name="T8" fmla="*/ 9525 w 126"/>
              <a:gd name="T9" fmla="*/ 61913 h 89"/>
              <a:gd name="T10" fmla="*/ 0 w 126"/>
              <a:gd name="T11" fmla="*/ 84138 h 89"/>
              <a:gd name="T12" fmla="*/ 0 w 126"/>
              <a:gd name="T13" fmla="*/ 95250 h 89"/>
              <a:gd name="T14" fmla="*/ 0 w 126"/>
              <a:gd name="T15" fmla="*/ 106363 h 89"/>
              <a:gd name="T16" fmla="*/ 6350 w 126"/>
              <a:gd name="T17" fmla="*/ 114300 h 89"/>
              <a:gd name="T18" fmla="*/ 11113 w 126"/>
              <a:gd name="T19" fmla="*/ 125413 h 89"/>
              <a:gd name="T20" fmla="*/ 22225 w 126"/>
              <a:gd name="T21" fmla="*/ 133350 h 89"/>
              <a:gd name="T22" fmla="*/ 36513 w 126"/>
              <a:gd name="T23" fmla="*/ 141288 h 89"/>
              <a:gd name="T24" fmla="*/ 36513 w 126"/>
              <a:gd name="T25" fmla="*/ 141288 h 89"/>
              <a:gd name="T26" fmla="*/ 55563 w 126"/>
              <a:gd name="T27" fmla="*/ 136525 h 89"/>
              <a:gd name="T28" fmla="*/ 74613 w 126"/>
              <a:gd name="T29" fmla="*/ 127000 h 89"/>
              <a:gd name="T30" fmla="*/ 98425 w 126"/>
              <a:gd name="T31" fmla="*/ 114300 h 89"/>
              <a:gd name="T32" fmla="*/ 125413 w 126"/>
              <a:gd name="T33" fmla="*/ 95250 h 89"/>
              <a:gd name="T34" fmla="*/ 152400 w 126"/>
              <a:gd name="T35" fmla="*/ 73025 h 89"/>
              <a:gd name="T36" fmla="*/ 166688 w 126"/>
              <a:gd name="T37" fmla="*/ 57150 h 89"/>
              <a:gd name="T38" fmla="*/ 177800 w 126"/>
              <a:gd name="T39" fmla="*/ 42863 h 89"/>
              <a:gd name="T40" fmla="*/ 190500 w 126"/>
              <a:gd name="T41" fmla="*/ 23813 h 89"/>
              <a:gd name="T42" fmla="*/ 200025 w 126"/>
              <a:gd name="T43" fmla="*/ 4763 h 89"/>
              <a:gd name="T44" fmla="*/ 200025 w 126"/>
              <a:gd name="T45" fmla="*/ 4763 h 89"/>
              <a:gd name="T46" fmla="*/ 182563 w 126"/>
              <a:gd name="T47" fmla="*/ 3175 h 89"/>
              <a:gd name="T48" fmla="*/ 142875 w 126"/>
              <a:gd name="T49" fmla="*/ 0 h 89"/>
              <a:gd name="T50" fmla="*/ 93663 w 126"/>
              <a:gd name="T51" fmla="*/ 3175 h 89"/>
              <a:gd name="T52" fmla="*/ 68263 w 126"/>
              <a:gd name="T53" fmla="*/ 4763 h 89"/>
              <a:gd name="T54" fmla="*/ 47625 w 126"/>
              <a:gd name="T55" fmla="*/ 7938 h 89"/>
              <a:gd name="T56" fmla="*/ 47625 w 126"/>
              <a:gd name="T57" fmla="*/ 7938 h 89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26"/>
              <a:gd name="T88" fmla="*/ 0 h 89"/>
              <a:gd name="T89" fmla="*/ 126 w 126"/>
              <a:gd name="T90" fmla="*/ 89 h 89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26" h="89">
                <a:moveTo>
                  <a:pt x="30" y="5"/>
                </a:moveTo>
                <a:lnTo>
                  <a:pt x="30" y="5"/>
                </a:lnTo>
                <a:lnTo>
                  <a:pt x="21" y="15"/>
                </a:lnTo>
                <a:lnTo>
                  <a:pt x="14" y="26"/>
                </a:lnTo>
                <a:lnTo>
                  <a:pt x="6" y="39"/>
                </a:lnTo>
                <a:lnTo>
                  <a:pt x="0" y="53"/>
                </a:lnTo>
                <a:lnTo>
                  <a:pt x="0" y="60"/>
                </a:lnTo>
                <a:lnTo>
                  <a:pt x="0" y="67"/>
                </a:lnTo>
                <a:lnTo>
                  <a:pt x="4" y="72"/>
                </a:lnTo>
                <a:lnTo>
                  <a:pt x="7" y="79"/>
                </a:lnTo>
                <a:lnTo>
                  <a:pt x="14" y="84"/>
                </a:lnTo>
                <a:lnTo>
                  <a:pt x="23" y="89"/>
                </a:lnTo>
                <a:lnTo>
                  <a:pt x="35" y="86"/>
                </a:lnTo>
                <a:lnTo>
                  <a:pt x="47" y="80"/>
                </a:lnTo>
                <a:lnTo>
                  <a:pt x="62" y="72"/>
                </a:lnTo>
                <a:lnTo>
                  <a:pt x="79" y="60"/>
                </a:lnTo>
                <a:lnTo>
                  <a:pt x="96" y="46"/>
                </a:lnTo>
                <a:lnTo>
                  <a:pt x="105" y="36"/>
                </a:lnTo>
                <a:lnTo>
                  <a:pt x="112" y="27"/>
                </a:lnTo>
                <a:lnTo>
                  <a:pt x="120" y="15"/>
                </a:lnTo>
                <a:lnTo>
                  <a:pt x="126" y="3"/>
                </a:lnTo>
                <a:lnTo>
                  <a:pt x="115" y="2"/>
                </a:lnTo>
                <a:lnTo>
                  <a:pt x="90" y="0"/>
                </a:lnTo>
                <a:lnTo>
                  <a:pt x="59" y="2"/>
                </a:lnTo>
                <a:lnTo>
                  <a:pt x="43" y="3"/>
                </a:lnTo>
                <a:lnTo>
                  <a:pt x="30" y="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245"/>
          <p:cNvSpPr>
            <a:spLocks/>
          </p:cNvSpPr>
          <p:nvPr/>
        </p:nvSpPr>
        <p:spPr bwMode="auto">
          <a:xfrm>
            <a:off x="3203575" y="4945063"/>
            <a:ext cx="1584325" cy="465137"/>
          </a:xfrm>
          <a:custGeom>
            <a:avLst/>
            <a:gdLst>
              <a:gd name="T0" fmla="*/ 19050 w 998"/>
              <a:gd name="T1" fmla="*/ 0 h 293"/>
              <a:gd name="T2" fmla="*/ 19050 w 998"/>
              <a:gd name="T3" fmla="*/ 0 h 293"/>
              <a:gd name="T4" fmla="*/ 157163 w 998"/>
              <a:gd name="T5" fmla="*/ 15875 h 293"/>
              <a:gd name="T6" fmla="*/ 314325 w 998"/>
              <a:gd name="T7" fmla="*/ 31750 h 293"/>
              <a:gd name="T8" fmla="*/ 512763 w 998"/>
              <a:gd name="T9" fmla="*/ 50800 h 293"/>
              <a:gd name="T10" fmla="*/ 744538 w 998"/>
              <a:gd name="T11" fmla="*/ 68262 h 293"/>
              <a:gd name="T12" fmla="*/ 866775 w 998"/>
              <a:gd name="T13" fmla="*/ 73025 h 293"/>
              <a:gd name="T14" fmla="*/ 993775 w 998"/>
              <a:gd name="T15" fmla="*/ 79375 h 293"/>
              <a:gd name="T16" fmla="*/ 1122363 w 998"/>
              <a:gd name="T17" fmla="*/ 84137 h 293"/>
              <a:gd name="T18" fmla="*/ 1249363 w 998"/>
              <a:gd name="T19" fmla="*/ 84137 h 293"/>
              <a:gd name="T20" fmla="*/ 1377950 w 998"/>
              <a:gd name="T21" fmla="*/ 84137 h 293"/>
              <a:gd name="T22" fmla="*/ 1503363 w 998"/>
              <a:gd name="T23" fmla="*/ 80962 h 293"/>
              <a:gd name="T24" fmla="*/ 1503363 w 998"/>
              <a:gd name="T25" fmla="*/ 80962 h 293"/>
              <a:gd name="T26" fmla="*/ 1511300 w 998"/>
              <a:gd name="T27" fmla="*/ 80962 h 293"/>
              <a:gd name="T28" fmla="*/ 1516063 w 998"/>
              <a:gd name="T29" fmla="*/ 80962 h 293"/>
              <a:gd name="T30" fmla="*/ 1527175 w 998"/>
              <a:gd name="T31" fmla="*/ 84137 h 293"/>
              <a:gd name="T32" fmla="*/ 1535113 w 998"/>
              <a:gd name="T33" fmla="*/ 92075 h 293"/>
              <a:gd name="T34" fmla="*/ 1541463 w 998"/>
              <a:gd name="T35" fmla="*/ 103187 h 293"/>
              <a:gd name="T36" fmla="*/ 1546225 w 998"/>
              <a:gd name="T37" fmla="*/ 119062 h 293"/>
              <a:gd name="T38" fmla="*/ 1549400 w 998"/>
              <a:gd name="T39" fmla="*/ 144462 h 293"/>
              <a:gd name="T40" fmla="*/ 1584325 w 998"/>
              <a:gd name="T41" fmla="*/ 404812 h 293"/>
              <a:gd name="T42" fmla="*/ 1584325 w 998"/>
              <a:gd name="T43" fmla="*/ 404812 h 293"/>
              <a:gd name="T44" fmla="*/ 1581150 w 998"/>
              <a:gd name="T45" fmla="*/ 412750 h 293"/>
              <a:gd name="T46" fmla="*/ 1571625 w 998"/>
              <a:gd name="T47" fmla="*/ 434975 h 293"/>
              <a:gd name="T48" fmla="*/ 1562100 w 998"/>
              <a:gd name="T49" fmla="*/ 446087 h 293"/>
              <a:gd name="T50" fmla="*/ 1552575 w 998"/>
              <a:gd name="T51" fmla="*/ 457200 h 293"/>
              <a:gd name="T52" fmla="*/ 1538288 w 998"/>
              <a:gd name="T53" fmla="*/ 461962 h 293"/>
              <a:gd name="T54" fmla="*/ 1524000 w 998"/>
              <a:gd name="T55" fmla="*/ 465137 h 293"/>
              <a:gd name="T56" fmla="*/ 1524000 w 998"/>
              <a:gd name="T57" fmla="*/ 465137 h 293"/>
              <a:gd name="T58" fmla="*/ 1392238 w 998"/>
              <a:gd name="T59" fmla="*/ 465137 h 293"/>
              <a:gd name="T60" fmla="*/ 1241425 w 998"/>
              <a:gd name="T61" fmla="*/ 465137 h 293"/>
              <a:gd name="T62" fmla="*/ 1050925 w 998"/>
              <a:gd name="T63" fmla="*/ 458787 h 293"/>
              <a:gd name="T64" fmla="*/ 831850 w 998"/>
              <a:gd name="T65" fmla="*/ 447675 h 293"/>
              <a:gd name="T66" fmla="*/ 711200 w 998"/>
              <a:gd name="T67" fmla="*/ 439737 h 293"/>
              <a:gd name="T68" fmla="*/ 588963 w 998"/>
              <a:gd name="T69" fmla="*/ 428625 h 293"/>
              <a:gd name="T70" fmla="*/ 461963 w 998"/>
              <a:gd name="T71" fmla="*/ 415925 h 293"/>
              <a:gd name="T72" fmla="*/ 336550 w 998"/>
              <a:gd name="T73" fmla="*/ 401637 h 293"/>
              <a:gd name="T74" fmla="*/ 209550 w 998"/>
              <a:gd name="T75" fmla="*/ 382587 h 293"/>
              <a:gd name="T76" fmla="*/ 84138 w 998"/>
              <a:gd name="T77" fmla="*/ 361950 h 293"/>
              <a:gd name="T78" fmla="*/ 84138 w 998"/>
              <a:gd name="T79" fmla="*/ 361950 h 293"/>
              <a:gd name="T80" fmla="*/ 76200 w 998"/>
              <a:gd name="T81" fmla="*/ 358775 h 293"/>
              <a:gd name="T82" fmla="*/ 50800 w 998"/>
              <a:gd name="T83" fmla="*/ 344487 h 293"/>
              <a:gd name="T84" fmla="*/ 39688 w 998"/>
              <a:gd name="T85" fmla="*/ 334962 h 293"/>
              <a:gd name="T86" fmla="*/ 28575 w 998"/>
              <a:gd name="T87" fmla="*/ 323850 h 293"/>
              <a:gd name="T88" fmla="*/ 20638 w 998"/>
              <a:gd name="T89" fmla="*/ 309562 h 293"/>
              <a:gd name="T90" fmla="*/ 19050 w 998"/>
              <a:gd name="T91" fmla="*/ 296862 h 293"/>
              <a:gd name="T92" fmla="*/ 0 w 998"/>
              <a:gd name="T93" fmla="*/ 46037 h 293"/>
              <a:gd name="T94" fmla="*/ 0 w 998"/>
              <a:gd name="T95" fmla="*/ 34925 h 293"/>
              <a:gd name="T96" fmla="*/ 0 w 998"/>
              <a:gd name="T97" fmla="*/ 34925 h 293"/>
              <a:gd name="T98" fmla="*/ 0 w 998"/>
              <a:gd name="T99" fmla="*/ 30162 h 293"/>
              <a:gd name="T100" fmla="*/ 0 w 998"/>
              <a:gd name="T101" fmla="*/ 15875 h 293"/>
              <a:gd name="T102" fmla="*/ 0 w 998"/>
              <a:gd name="T103" fmla="*/ 7937 h 293"/>
              <a:gd name="T104" fmla="*/ 4763 w 998"/>
              <a:gd name="T105" fmla="*/ 3175 h 293"/>
              <a:gd name="T106" fmla="*/ 9525 w 998"/>
              <a:gd name="T107" fmla="*/ 0 h 293"/>
              <a:gd name="T108" fmla="*/ 19050 w 998"/>
              <a:gd name="T109" fmla="*/ 0 h 293"/>
              <a:gd name="T110" fmla="*/ 19050 w 998"/>
              <a:gd name="T111" fmla="*/ 0 h 29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998"/>
              <a:gd name="T169" fmla="*/ 0 h 293"/>
              <a:gd name="T170" fmla="*/ 998 w 998"/>
              <a:gd name="T171" fmla="*/ 293 h 29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998" h="293">
                <a:moveTo>
                  <a:pt x="12" y="0"/>
                </a:moveTo>
                <a:lnTo>
                  <a:pt x="12" y="0"/>
                </a:lnTo>
                <a:lnTo>
                  <a:pt x="99" y="10"/>
                </a:lnTo>
                <a:lnTo>
                  <a:pt x="198" y="20"/>
                </a:lnTo>
                <a:lnTo>
                  <a:pt x="323" y="32"/>
                </a:lnTo>
                <a:lnTo>
                  <a:pt x="469" y="43"/>
                </a:lnTo>
                <a:lnTo>
                  <a:pt x="546" y="46"/>
                </a:lnTo>
                <a:lnTo>
                  <a:pt x="626" y="50"/>
                </a:lnTo>
                <a:lnTo>
                  <a:pt x="707" y="53"/>
                </a:lnTo>
                <a:lnTo>
                  <a:pt x="787" y="53"/>
                </a:lnTo>
                <a:lnTo>
                  <a:pt x="868" y="53"/>
                </a:lnTo>
                <a:lnTo>
                  <a:pt x="947" y="51"/>
                </a:lnTo>
                <a:lnTo>
                  <a:pt x="952" y="51"/>
                </a:lnTo>
                <a:lnTo>
                  <a:pt x="955" y="51"/>
                </a:lnTo>
                <a:lnTo>
                  <a:pt x="962" y="53"/>
                </a:lnTo>
                <a:lnTo>
                  <a:pt x="967" y="58"/>
                </a:lnTo>
                <a:lnTo>
                  <a:pt x="971" y="65"/>
                </a:lnTo>
                <a:lnTo>
                  <a:pt x="974" y="75"/>
                </a:lnTo>
                <a:lnTo>
                  <a:pt x="976" y="91"/>
                </a:lnTo>
                <a:lnTo>
                  <a:pt x="998" y="255"/>
                </a:lnTo>
                <a:lnTo>
                  <a:pt x="996" y="260"/>
                </a:lnTo>
                <a:lnTo>
                  <a:pt x="990" y="274"/>
                </a:lnTo>
                <a:lnTo>
                  <a:pt x="984" y="281"/>
                </a:lnTo>
                <a:lnTo>
                  <a:pt x="978" y="288"/>
                </a:lnTo>
                <a:lnTo>
                  <a:pt x="969" y="291"/>
                </a:lnTo>
                <a:lnTo>
                  <a:pt x="960" y="293"/>
                </a:lnTo>
                <a:lnTo>
                  <a:pt x="877" y="293"/>
                </a:lnTo>
                <a:lnTo>
                  <a:pt x="782" y="293"/>
                </a:lnTo>
                <a:lnTo>
                  <a:pt x="662" y="289"/>
                </a:lnTo>
                <a:lnTo>
                  <a:pt x="524" y="282"/>
                </a:lnTo>
                <a:lnTo>
                  <a:pt x="448" y="277"/>
                </a:lnTo>
                <a:lnTo>
                  <a:pt x="371" y="270"/>
                </a:lnTo>
                <a:lnTo>
                  <a:pt x="291" y="262"/>
                </a:lnTo>
                <a:lnTo>
                  <a:pt x="212" y="253"/>
                </a:lnTo>
                <a:lnTo>
                  <a:pt x="132" y="241"/>
                </a:lnTo>
                <a:lnTo>
                  <a:pt x="53" y="228"/>
                </a:lnTo>
                <a:lnTo>
                  <a:pt x="48" y="226"/>
                </a:lnTo>
                <a:lnTo>
                  <a:pt x="32" y="217"/>
                </a:lnTo>
                <a:lnTo>
                  <a:pt x="25" y="211"/>
                </a:lnTo>
                <a:lnTo>
                  <a:pt x="18" y="204"/>
                </a:lnTo>
                <a:lnTo>
                  <a:pt x="13" y="195"/>
                </a:lnTo>
                <a:lnTo>
                  <a:pt x="12" y="187"/>
                </a:lnTo>
                <a:lnTo>
                  <a:pt x="0" y="29"/>
                </a:lnTo>
                <a:lnTo>
                  <a:pt x="0" y="22"/>
                </a:lnTo>
                <a:lnTo>
                  <a:pt x="0" y="19"/>
                </a:lnTo>
                <a:lnTo>
                  <a:pt x="0" y="10"/>
                </a:lnTo>
                <a:lnTo>
                  <a:pt x="0" y="5"/>
                </a:lnTo>
                <a:lnTo>
                  <a:pt x="3" y="2"/>
                </a:lnTo>
                <a:lnTo>
                  <a:pt x="6" y="0"/>
                </a:lnTo>
                <a:lnTo>
                  <a:pt x="1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246"/>
          <p:cNvSpPr>
            <a:spLocks/>
          </p:cNvSpPr>
          <p:nvPr/>
        </p:nvSpPr>
        <p:spPr bwMode="auto">
          <a:xfrm>
            <a:off x="5600700" y="4692650"/>
            <a:ext cx="1270000" cy="458788"/>
          </a:xfrm>
          <a:custGeom>
            <a:avLst/>
            <a:gdLst>
              <a:gd name="T0" fmla="*/ 307975 w 800"/>
              <a:gd name="T1" fmla="*/ 149225 h 289"/>
              <a:gd name="T2" fmla="*/ 655638 w 800"/>
              <a:gd name="T3" fmla="*/ 103188 h 289"/>
              <a:gd name="T4" fmla="*/ 933450 w 800"/>
              <a:gd name="T5" fmla="*/ 61913 h 289"/>
              <a:gd name="T6" fmla="*/ 1139825 w 800"/>
              <a:gd name="T7" fmla="*/ 20638 h 289"/>
              <a:gd name="T8" fmla="*/ 1196975 w 800"/>
              <a:gd name="T9" fmla="*/ 7938 h 289"/>
              <a:gd name="T10" fmla="*/ 1223963 w 800"/>
              <a:gd name="T11" fmla="*/ 0 h 289"/>
              <a:gd name="T12" fmla="*/ 1246188 w 800"/>
              <a:gd name="T13" fmla="*/ 1588 h 289"/>
              <a:gd name="T14" fmla="*/ 1258888 w 800"/>
              <a:gd name="T15" fmla="*/ 9525 h 289"/>
              <a:gd name="T16" fmla="*/ 1270000 w 800"/>
              <a:gd name="T17" fmla="*/ 28575 h 289"/>
              <a:gd name="T18" fmla="*/ 1270000 w 800"/>
              <a:gd name="T19" fmla="*/ 58738 h 289"/>
              <a:gd name="T20" fmla="*/ 1220788 w 800"/>
              <a:gd name="T21" fmla="*/ 195263 h 289"/>
              <a:gd name="T22" fmla="*/ 1216025 w 800"/>
              <a:gd name="T23" fmla="*/ 206375 h 289"/>
              <a:gd name="T24" fmla="*/ 1200150 w 800"/>
              <a:gd name="T25" fmla="*/ 236538 h 289"/>
              <a:gd name="T26" fmla="*/ 1158875 w 800"/>
              <a:gd name="T27" fmla="*/ 271463 h 289"/>
              <a:gd name="T28" fmla="*/ 1106488 w 800"/>
              <a:gd name="T29" fmla="*/ 293688 h 289"/>
              <a:gd name="T30" fmla="*/ 1085850 w 800"/>
              <a:gd name="T31" fmla="*/ 301625 h 289"/>
              <a:gd name="T32" fmla="*/ 963613 w 800"/>
              <a:gd name="T33" fmla="*/ 331788 h 289"/>
              <a:gd name="T34" fmla="*/ 723900 w 800"/>
              <a:gd name="T35" fmla="*/ 374650 h 289"/>
              <a:gd name="T36" fmla="*/ 334963 w 800"/>
              <a:gd name="T37" fmla="*/ 428625 h 289"/>
              <a:gd name="T38" fmla="*/ 76200 w 800"/>
              <a:gd name="T39" fmla="*/ 455613 h 289"/>
              <a:gd name="T40" fmla="*/ 44450 w 800"/>
              <a:gd name="T41" fmla="*/ 458788 h 289"/>
              <a:gd name="T42" fmla="*/ 19050 w 800"/>
              <a:gd name="T43" fmla="*/ 450850 h 289"/>
              <a:gd name="T44" fmla="*/ 6350 w 800"/>
              <a:gd name="T45" fmla="*/ 439738 h 289"/>
              <a:gd name="T46" fmla="*/ 0 w 800"/>
              <a:gd name="T47" fmla="*/ 417513 h 289"/>
              <a:gd name="T48" fmla="*/ 3175 w 800"/>
              <a:gd name="T49" fmla="*/ 385763 h 289"/>
              <a:gd name="T50" fmla="*/ 7938 w 800"/>
              <a:gd name="T51" fmla="*/ 366713 h 289"/>
              <a:gd name="T52" fmla="*/ 22225 w 800"/>
              <a:gd name="T53" fmla="*/ 336550 h 289"/>
              <a:gd name="T54" fmla="*/ 52388 w 800"/>
              <a:gd name="T55" fmla="*/ 287338 h 289"/>
              <a:gd name="T56" fmla="*/ 87313 w 800"/>
              <a:gd name="T57" fmla="*/ 249238 h 289"/>
              <a:gd name="T58" fmla="*/ 133350 w 800"/>
              <a:gd name="T59" fmla="*/ 211138 h 289"/>
              <a:gd name="T60" fmla="*/ 190500 w 800"/>
              <a:gd name="T61" fmla="*/ 179388 h 289"/>
              <a:gd name="T62" fmla="*/ 263525 w 800"/>
              <a:gd name="T63" fmla="*/ 157163 h 289"/>
              <a:gd name="T64" fmla="*/ 307975 w 800"/>
              <a:gd name="T65" fmla="*/ 149225 h 28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800"/>
              <a:gd name="T100" fmla="*/ 0 h 289"/>
              <a:gd name="T101" fmla="*/ 800 w 800"/>
              <a:gd name="T102" fmla="*/ 289 h 28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800" h="289">
                <a:moveTo>
                  <a:pt x="194" y="94"/>
                </a:moveTo>
                <a:lnTo>
                  <a:pt x="194" y="94"/>
                </a:lnTo>
                <a:lnTo>
                  <a:pt x="259" y="85"/>
                </a:lnTo>
                <a:lnTo>
                  <a:pt x="413" y="65"/>
                </a:lnTo>
                <a:lnTo>
                  <a:pt x="502" y="53"/>
                </a:lnTo>
                <a:lnTo>
                  <a:pt x="588" y="39"/>
                </a:lnTo>
                <a:lnTo>
                  <a:pt x="663" y="25"/>
                </a:lnTo>
                <a:lnTo>
                  <a:pt x="718" y="13"/>
                </a:lnTo>
                <a:lnTo>
                  <a:pt x="754" y="5"/>
                </a:lnTo>
                <a:lnTo>
                  <a:pt x="762" y="1"/>
                </a:lnTo>
                <a:lnTo>
                  <a:pt x="771" y="0"/>
                </a:lnTo>
                <a:lnTo>
                  <a:pt x="781" y="0"/>
                </a:lnTo>
                <a:lnTo>
                  <a:pt x="785" y="1"/>
                </a:lnTo>
                <a:lnTo>
                  <a:pt x="790" y="3"/>
                </a:lnTo>
                <a:lnTo>
                  <a:pt x="793" y="6"/>
                </a:lnTo>
                <a:lnTo>
                  <a:pt x="797" y="12"/>
                </a:lnTo>
                <a:lnTo>
                  <a:pt x="800" y="18"/>
                </a:lnTo>
                <a:lnTo>
                  <a:pt x="800" y="27"/>
                </a:lnTo>
                <a:lnTo>
                  <a:pt x="800" y="37"/>
                </a:lnTo>
                <a:lnTo>
                  <a:pt x="800" y="49"/>
                </a:lnTo>
                <a:lnTo>
                  <a:pt x="769" y="123"/>
                </a:lnTo>
                <a:lnTo>
                  <a:pt x="766" y="130"/>
                </a:lnTo>
                <a:lnTo>
                  <a:pt x="762" y="138"/>
                </a:lnTo>
                <a:lnTo>
                  <a:pt x="756" y="149"/>
                </a:lnTo>
                <a:lnTo>
                  <a:pt x="745" y="159"/>
                </a:lnTo>
                <a:lnTo>
                  <a:pt x="730" y="171"/>
                </a:lnTo>
                <a:lnTo>
                  <a:pt x="709" y="181"/>
                </a:lnTo>
                <a:lnTo>
                  <a:pt x="697" y="185"/>
                </a:lnTo>
                <a:lnTo>
                  <a:pt x="684" y="190"/>
                </a:lnTo>
                <a:lnTo>
                  <a:pt x="649" y="198"/>
                </a:lnTo>
                <a:lnTo>
                  <a:pt x="607" y="209"/>
                </a:lnTo>
                <a:lnTo>
                  <a:pt x="542" y="221"/>
                </a:lnTo>
                <a:lnTo>
                  <a:pt x="456" y="236"/>
                </a:lnTo>
                <a:lnTo>
                  <a:pt x="346" y="253"/>
                </a:lnTo>
                <a:lnTo>
                  <a:pt x="211" y="270"/>
                </a:lnTo>
                <a:lnTo>
                  <a:pt x="48" y="287"/>
                </a:lnTo>
                <a:lnTo>
                  <a:pt x="38" y="289"/>
                </a:lnTo>
                <a:lnTo>
                  <a:pt x="28" y="289"/>
                </a:lnTo>
                <a:lnTo>
                  <a:pt x="17" y="287"/>
                </a:lnTo>
                <a:lnTo>
                  <a:pt x="12" y="284"/>
                </a:lnTo>
                <a:lnTo>
                  <a:pt x="7" y="280"/>
                </a:lnTo>
                <a:lnTo>
                  <a:pt x="4" y="277"/>
                </a:lnTo>
                <a:lnTo>
                  <a:pt x="2" y="270"/>
                </a:lnTo>
                <a:lnTo>
                  <a:pt x="0" y="263"/>
                </a:lnTo>
                <a:lnTo>
                  <a:pt x="0" y="255"/>
                </a:lnTo>
                <a:lnTo>
                  <a:pt x="2" y="243"/>
                </a:lnTo>
                <a:lnTo>
                  <a:pt x="5" y="231"/>
                </a:lnTo>
                <a:lnTo>
                  <a:pt x="7" y="226"/>
                </a:lnTo>
                <a:lnTo>
                  <a:pt x="14" y="212"/>
                </a:lnTo>
                <a:lnTo>
                  <a:pt x="26" y="193"/>
                </a:lnTo>
                <a:lnTo>
                  <a:pt x="33" y="181"/>
                </a:lnTo>
                <a:lnTo>
                  <a:pt x="43" y="169"/>
                </a:lnTo>
                <a:lnTo>
                  <a:pt x="55" y="157"/>
                </a:lnTo>
                <a:lnTo>
                  <a:pt x="69" y="145"/>
                </a:lnTo>
                <a:lnTo>
                  <a:pt x="84" y="133"/>
                </a:lnTo>
                <a:lnTo>
                  <a:pt x="101" y="123"/>
                </a:lnTo>
                <a:lnTo>
                  <a:pt x="120" y="113"/>
                </a:lnTo>
                <a:lnTo>
                  <a:pt x="142" y="106"/>
                </a:lnTo>
                <a:lnTo>
                  <a:pt x="166" y="99"/>
                </a:lnTo>
                <a:lnTo>
                  <a:pt x="194" y="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247"/>
          <p:cNvSpPr>
            <a:spLocks/>
          </p:cNvSpPr>
          <p:nvPr/>
        </p:nvSpPr>
        <p:spPr bwMode="auto">
          <a:xfrm>
            <a:off x="2474913" y="4598988"/>
            <a:ext cx="336550" cy="381000"/>
          </a:xfrm>
          <a:custGeom>
            <a:avLst/>
            <a:gdLst>
              <a:gd name="T0" fmla="*/ 227013 w 212"/>
              <a:gd name="T1" fmla="*/ 109538 h 240"/>
              <a:gd name="T2" fmla="*/ 227013 w 212"/>
              <a:gd name="T3" fmla="*/ 109538 h 240"/>
              <a:gd name="T4" fmla="*/ 244475 w 212"/>
              <a:gd name="T5" fmla="*/ 120650 h 240"/>
              <a:gd name="T6" fmla="*/ 260350 w 212"/>
              <a:gd name="T7" fmla="*/ 136525 h 240"/>
              <a:gd name="T8" fmla="*/ 279400 w 212"/>
              <a:gd name="T9" fmla="*/ 158750 h 240"/>
              <a:gd name="T10" fmla="*/ 298450 w 212"/>
              <a:gd name="T11" fmla="*/ 190500 h 240"/>
              <a:gd name="T12" fmla="*/ 306388 w 212"/>
              <a:gd name="T13" fmla="*/ 209550 h 240"/>
              <a:gd name="T14" fmla="*/ 314325 w 212"/>
              <a:gd name="T15" fmla="*/ 231775 h 240"/>
              <a:gd name="T16" fmla="*/ 322263 w 212"/>
              <a:gd name="T17" fmla="*/ 255588 h 240"/>
              <a:gd name="T18" fmla="*/ 328613 w 212"/>
              <a:gd name="T19" fmla="*/ 282575 h 240"/>
              <a:gd name="T20" fmla="*/ 333375 w 212"/>
              <a:gd name="T21" fmla="*/ 312738 h 240"/>
              <a:gd name="T22" fmla="*/ 336550 w 212"/>
              <a:gd name="T23" fmla="*/ 346075 h 240"/>
              <a:gd name="T24" fmla="*/ 336550 w 212"/>
              <a:gd name="T25" fmla="*/ 346075 h 240"/>
              <a:gd name="T26" fmla="*/ 333375 w 212"/>
              <a:gd name="T27" fmla="*/ 354013 h 240"/>
              <a:gd name="T28" fmla="*/ 331788 w 212"/>
              <a:gd name="T29" fmla="*/ 365125 h 240"/>
              <a:gd name="T30" fmla="*/ 322263 w 212"/>
              <a:gd name="T31" fmla="*/ 373063 h 240"/>
              <a:gd name="T32" fmla="*/ 309563 w 212"/>
              <a:gd name="T33" fmla="*/ 377825 h 240"/>
              <a:gd name="T34" fmla="*/ 301625 w 212"/>
              <a:gd name="T35" fmla="*/ 381000 h 240"/>
              <a:gd name="T36" fmla="*/ 290513 w 212"/>
              <a:gd name="T37" fmla="*/ 381000 h 240"/>
              <a:gd name="T38" fmla="*/ 276225 w 212"/>
              <a:gd name="T39" fmla="*/ 377825 h 240"/>
              <a:gd name="T40" fmla="*/ 263525 w 212"/>
              <a:gd name="T41" fmla="*/ 376238 h 240"/>
              <a:gd name="T42" fmla="*/ 227013 w 212"/>
              <a:gd name="T43" fmla="*/ 358775 h 240"/>
              <a:gd name="T44" fmla="*/ 227013 w 212"/>
              <a:gd name="T45" fmla="*/ 358775 h 240"/>
              <a:gd name="T46" fmla="*/ 192088 w 212"/>
              <a:gd name="T47" fmla="*/ 350838 h 240"/>
              <a:gd name="T48" fmla="*/ 153988 w 212"/>
              <a:gd name="T49" fmla="*/ 338138 h 240"/>
              <a:gd name="T50" fmla="*/ 114300 w 212"/>
              <a:gd name="T51" fmla="*/ 323850 h 240"/>
              <a:gd name="T52" fmla="*/ 69850 w 212"/>
              <a:gd name="T53" fmla="*/ 304800 h 240"/>
              <a:gd name="T54" fmla="*/ 50800 w 212"/>
              <a:gd name="T55" fmla="*/ 293688 h 240"/>
              <a:gd name="T56" fmla="*/ 34925 w 212"/>
              <a:gd name="T57" fmla="*/ 282575 h 240"/>
              <a:gd name="T58" fmla="*/ 20638 w 212"/>
              <a:gd name="T59" fmla="*/ 273050 h 240"/>
              <a:gd name="T60" fmla="*/ 9525 w 212"/>
              <a:gd name="T61" fmla="*/ 261938 h 240"/>
              <a:gd name="T62" fmla="*/ 1588 w 212"/>
              <a:gd name="T63" fmla="*/ 247650 h 240"/>
              <a:gd name="T64" fmla="*/ 0 w 212"/>
              <a:gd name="T65" fmla="*/ 236538 h 240"/>
              <a:gd name="T66" fmla="*/ 0 w 212"/>
              <a:gd name="T67" fmla="*/ 236538 h 240"/>
              <a:gd name="T68" fmla="*/ 4763 w 212"/>
              <a:gd name="T69" fmla="*/ 169863 h 240"/>
              <a:gd name="T70" fmla="*/ 12700 w 212"/>
              <a:gd name="T71" fmla="*/ 93663 h 240"/>
              <a:gd name="T72" fmla="*/ 20638 w 212"/>
              <a:gd name="T73" fmla="*/ 0 h 240"/>
              <a:gd name="T74" fmla="*/ 227013 w 212"/>
              <a:gd name="T75" fmla="*/ 109538 h 24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12"/>
              <a:gd name="T115" fmla="*/ 0 h 240"/>
              <a:gd name="T116" fmla="*/ 212 w 212"/>
              <a:gd name="T117" fmla="*/ 240 h 240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12" h="240">
                <a:moveTo>
                  <a:pt x="143" y="69"/>
                </a:moveTo>
                <a:lnTo>
                  <a:pt x="143" y="69"/>
                </a:lnTo>
                <a:lnTo>
                  <a:pt x="154" y="76"/>
                </a:lnTo>
                <a:lnTo>
                  <a:pt x="164" y="86"/>
                </a:lnTo>
                <a:lnTo>
                  <a:pt x="176" y="100"/>
                </a:lnTo>
                <a:lnTo>
                  <a:pt x="188" y="120"/>
                </a:lnTo>
                <a:lnTo>
                  <a:pt x="193" y="132"/>
                </a:lnTo>
                <a:lnTo>
                  <a:pt x="198" y="146"/>
                </a:lnTo>
                <a:lnTo>
                  <a:pt x="203" y="161"/>
                </a:lnTo>
                <a:lnTo>
                  <a:pt x="207" y="178"/>
                </a:lnTo>
                <a:lnTo>
                  <a:pt x="210" y="197"/>
                </a:lnTo>
                <a:lnTo>
                  <a:pt x="212" y="218"/>
                </a:lnTo>
                <a:lnTo>
                  <a:pt x="210" y="223"/>
                </a:lnTo>
                <a:lnTo>
                  <a:pt x="209" y="230"/>
                </a:lnTo>
                <a:lnTo>
                  <a:pt x="203" y="235"/>
                </a:lnTo>
                <a:lnTo>
                  <a:pt x="195" y="238"/>
                </a:lnTo>
                <a:lnTo>
                  <a:pt x="190" y="240"/>
                </a:lnTo>
                <a:lnTo>
                  <a:pt x="183" y="240"/>
                </a:lnTo>
                <a:lnTo>
                  <a:pt x="174" y="238"/>
                </a:lnTo>
                <a:lnTo>
                  <a:pt x="166" y="237"/>
                </a:lnTo>
                <a:lnTo>
                  <a:pt x="143" y="226"/>
                </a:lnTo>
                <a:lnTo>
                  <a:pt x="121" y="221"/>
                </a:lnTo>
                <a:lnTo>
                  <a:pt x="97" y="213"/>
                </a:lnTo>
                <a:lnTo>
                  <a:pt x="72" y="204"/>
                </a:lnTo>
                <a:lnTo>
                  <a:pt x="44" y="192"/>
                </a:lnTo>
                <a:lnTo>
                  <a:pt x="32" y="185"/>
                </a:lnTo>
                <a:lnTo>
                  <a:pt x="22" y="178"/>
                </a:lnTo>
                <a:lnTo>
                  <a:pt x="13" y="172"/>
                </a:lnTo>
                <a:lnTo>
                  <a:pt x="6" y="165"/>
                </a:lnTo>
                <a:lnTo>
                  <a:pt x="1" y="156"/>
                </a:lnTo>
                <a:lnTo>
                  <a:pt x="0" y="149"/>
                </a:lnTo>
                <a:lnTo>
                  <a:pt x="3" y="107"/>
                </a:lnTo>
                <a:lnTo>
                  <a:pt x="8" y="59"/>
                </a:lnTo>
                <a:lnTo>
                  <a:pt x="13" y="0"/>
                </a:lnTo>
                <a:lnTo>
                  <a:pt x="143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248"/>
          <p:cNvSpPr>
            <a:spLocks/>
          </p:cNvSpPr>
          <p:nvPr/>
        </p:nvSpPr>
        <p:spPr bwMode="auto">
          <a:xfrm>
            <a:off x="2533650" y="4979988"/>
            <a:ext cx="555625" cy="350837"/>
          </a:xfrm>
          <a:custGeom>
            <a:avLst/>
            <a:gdLst>
              <a:gd name="T0" fmla="*/ 6350 w 350"/>
              <a:gd name="T1" fmla="*/ 0 h 221"/>
              <a:gd name="T2" fmla="*/ 6350 w 350"/>
              <a:gd name="T3" fmla="*/ 0 h 221"/>
              <a:gd name="T4" fmla="*/ 55563 w 350"/>
              <a:gd name="T5" fmla="*/ 22225 h 221"/>
              <a:gd name="T6" fmla="*/ 177800 w 350"/>
              <a:gd name="T7" fmla="*/ 68262 h 221"/>
              <a:gd name="T8" fmla="*/ 254000 w 350"/>
              <a:gd name="T9" fmla="*/ 95250 h 221"/>
              <a:gd name="T10" fmla="*/ 334963 w 350"/>
              <a:gd name="T11" fmla="*/ 119062 h 221"/>
              <a:gd name="T12" fmla="*/ 415925 w 350"/>
              <a:gd name="T13" fmla="*/ 141287 h 221"/>
              <a:gd name="T14" fmla="*/ 454025 w 350"/>
              <a:gd name="T15" fmla="*/ 149225 h 221"/>
              <a:gd name="T16" fmla="*/ 492125 w 350"/>
              <a:gd name="T17" fmla="*/ 155575 h 221"/>
              <a:gd name="T18" fmla="*/ 555625 w 350"/>
              <a:gd name="T19" fmla="*/ 350837 h 221"/>
              <a:gd name="T20" fmla="*/ 555625 w 350"/>
              <a:gd name="T21" fmla="*/ 350837 h 221"/>
              <a:gd name="T22" fmla="*/ 484188 w 350"/>
              <a:gd name="T23" fmla="*/ 327025 h 221"/>
              <a:gd name="T24" fmla="*/ 320675 w 350"/>
              <a:gd name="T25" fmla="*/ 266700 h 221"/>
              <a:gd name="T26" fmla="*/ 228600 w 350"/>
              <a:gd name="T27" fmla="*/ 228600 h 221"/>
              <a:gd name="T28" fmla="*/ 147638 w 350"/>
              <a:gd name="T29" fmla="*/ 195262 h 221"/>
              <a:gd name="T30" fmla="*/ 79375 w 350"/>
              <a:gd name="T31" fmla="*/ 163512 h 221"/>
              <a:gd name="T32" fmla="*/ 57150 w 350"/>
              <a:gd name="T33" fmla="*/ 149225 h 221"/>
              <a:gd name="T34" fmla="*/ 41275 w 350"/>
              <a:gd name="T35" fmla="*/ 138112 h 221"/>
              <a:gd name="T36" fmla="*/ 41275 w 350"/>
              <a:gd name="T37" fmla="*/ 138112 h 221"/>
              <a:gd name="T38" fmla="*/ 33338 w 350"/>
              <a:gd name="T39" fmla="*/ 122237 h 221"/>
              <a:gd name="T40" fmla="*/ 17463 w 350"/>
              <a:gd name="T41" fmla="*/ 84137 h 221"/>
              <a:gd name="T42" fmla="*/ 7938 w 350"/>
              <a:gd name="T43" fmla="*/ 63500 h 221"/>
              <a:gd name="T44" fmla="*/ 3175 w 350"/>
              <a:gd name="T45" fmla="*/ 38100 h 221"/>
              <a:gd name="T46" fmla="*/ 0 w 350"/>
              <a:gd name="T47" fmla="*/ 19050 h 221"/>
              <a:gd name="T48" fmla="*/ 3175 w 350"/>
              <a:gd name="T49" fmla="*/ 7937 h 221"/>
              <a:gd name="T50" fmla="*/ 6350 w 350"/>
              <a:gd name="T51" fmla="*/ 0 h 221"/>
              <a:gd name="T52" fmla="*/ 6350 w 350"/>
              <a:gd name="T53" fmla="*/ 0 h 22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50"/>
              <a:gd name="T82" fmla="*/ 0 h 221"/>
              <a:gd name="T83" fmla="*/ 350 w 350"/>
              <a:gd name="T84" fmla="*/ 221 h 221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50" h="221">
                <a:moveTo>
                  <a:pt x="4" y="0"/>
                </a:moveTo>
                <a:lnTo>
                  <a:pt x="4" y="0"/>
                </a:lnTo>
                <a:lnTo>
                  <a:pt x="35" y="14"/>
                </a:lnTo>
                <a:lnTo>
                  <a:pt x="112" y="43"/>
                </a:lnTo>
                <a:lnTo>
                  <a:pt x="160" y="60"/>
                </a:lnTo>
                <a:lnTo>
                  <a:pt x="211" y="75"/>
                </a:lnTo>
                <a:lnTo>
                  <a:pt x="262" y="89"/>
                </a:lnTo>
                <a:lnTo>
                  <a:pt x="286" y="94"/>
                </a:lnTo>
                <a:lnTo>
                  <a:pt x="310" y="98"/>
                </a:lnTo>
                <a:lnTo>
                  <a:pt x="350" y="221"/>
                </a:lnTo>
                <a:lnTo>
                  <a:pt x="305" y="206"/>
                </a:lnTo>
                <a:lnTo>
                  <a:pt x="202" y="168"/>
                </a:lnTo>
                <a:lnTo>
                  <a:pt x="144" y="144"/>
                </a:lnTo>
                <a:lnTo>
                  <a:pt x="93" y="123"/>
                </a:lnTo>
                <a:lnTo>
                  <a:pt x="50" y="103"/>
                </a:lnTo>
                <a:lnTo>
                  <a:pt x="36" y="94"/>
                </a:lnTo>
                <a:lnTo>
                  <a:pt x="26" y="87"/>
                </a:lnTo>
                <a:lnTo>
                  <a:pt x="21" y="77"/>
                </a:lnTo>
                <a:lnTo>
                  <a:pt x="11" y="53"/>
                </a:lnTo>
                <a:lnTo>
                  <a:pt x="5" y="40"/>
                </a:lnTo>
                <a:lnTo>
                  <a:pt x="2" y="24"/>
                </a:lnTo>
                <a:lnTo>
                  <a:pt x="0" y="12"/>
                </a:lnTo>
                <a:lnTo>
                  <a:pt x="2" y="5"/>
                </a:lnTo>
                <a:lnTo>
                  <a:pt x="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249"/>
          <p:cNvSpPr>
            <a:spLocks/>
          </p:cNvSpPr>
          <p:nvPr/>
        </p:nvSpPr>
        <p:spPr bwMode="auto">
          <a:xfrm>
            <a:off x="2582863" y="5156200"/>
            <a:ext cx="574675" cy="414338"/>
          </a:xfrm>
          <a:custGeom>
            <a:avLst/>
            <a:gdLst>
              <a:gd name="T0" fmla="*/ 7938 w 362"/>
              <a:gd name="T1" fmla="*/ 0 h 261"/>
              <a:gd name="T2" fmla="*/ 7938 w 362"/>
              <a:gd name="T3" fmla="*/ 0 h 261"/>
              <a:gd name="T4" fmla="*/ 38100 w 362"/>
              <a:gd name="T5" fmla="*/ 19050 h 261"/>
              <a:gd name="T6" fmla="*/ 76200 w 362"/>
              <a:gd name="T7" fmla="*/ 44450 h 261"/>
              <a:gd name="T8" fmla="*/ 133350 w 362"/>
              <a:gd name="T9" fmla="*/ 76200 h 261"/>
              <a:gd name="T10" fmla="*/ 204788 w 362"/>
              <a:gd name="T11" fmla="*/ 112713 h 261"/>
              <a:gd name="T12" fmla="*/ 296863 w 362"/>
              <a:gd name="T13" fmla="*/ 150813 h 261"/>
              <a:gd name="T14" fmla="*/ 403225 w 362"/>
              <a:gd name="T15" fmla="*/ 190500 h 261"/>
              <a:gd name="T16" fmla="*/ 465138 w 362"/>
              <a:gd name="T17" fmla="*/ 212725 h 261"/>
              <a:gd name="T18" fmla="*/ 530225 w 362"/>
              <a:gd name="T19" fmla="*/ 231775 h 261"/>
              <a:gd name="T20" fmla="*/ 565150 w 362"/>
              <a:gd name="T21" fmla="*/ 331788 h 261"/>
              <a:gd name="T22" fmla="*/ 565150 w 362"/>
              <a:gd name="T23" fmla="*/ 331788 h 261"/>
              <a:gd name="T24" fmla="*/ 571500 w 362"/>
              <a:gd name="T25" fmla="*/ 349250 h 261"/>
              <a:gd name="T26" fmla="*/ 574675 w 362"/>
              <a:gd name="T27" fmla="*/ 365125 h 261"/>
              <a:gd name="T28" fmla="*/ 571500 w 362"/>
              <a:gd name="T29" fmla="*/ 384175 h 261"/>
              <a:gd name="T30" fmla="*/ 568325 w 362"/>
              <a:gd name="T31" fmla="*/ 392113 h 261"/>
              <a:gd name="T32" fmla="*/ 563563 w 362"/>
              <a:gd name="T33" fmla="*/ 400050 h 261"/>
              <a:gd name="T34" fmla="*/ 555625 w 362"/>
              <a:gd name="T35" fmla="*/ 406400 h 261"/>
              <a:gd name="T36" fmla="*/ 544513 w 362"/>
              <a:gd name="T37" fmla="*/ 411163 h 261"/>
              <a:gd name="T38" fmla="*/ 530225 w 362"/>
              <a:gd name="T39" fmla="*/ 414338 h 261"/>
              <a:gd name="T40" fmla="*/ 514350 w 362"/>
              <a:gd name="T41" fmla="*/ 414338 h 261"/>
              <a:gd name="T42" fmla="*/ 495300 w 362"/>
              <a:gd name="T43" fmla="*/ 411163 h 261"/>
              <a:gd name="T44" fmla="*/ 469900 w 362"/>
              <a:gd name="T45" fmla="*/ 406400 h 261"/>
              <a:gd name="T46" fmla="*/ 469900 w 362"/>
              <a:gd name="T47" fmla="*/ 406400 h 261"/>
              <a:gd name="T48" fmla="*/ 430213 w 362"/>
              <a:gd name="T49" fmla="*/ 392113 h 261"/>
              <a:gd name="T50" fmla="*/ 385763 w 362"/>
              <a:gd name="T51" fmla="*/ 376238 h 261"/>
              <a:gd name="T52" fmla="*/ 331788 w 362"/>
              <a:gd name="T53" fmla="*/ 350838 h 261"/>
              <a:gd name="T54" fmla="*/ 271463 w 362"/>
              <a:gd name="T55" fmla="*/ 323850 h 261"/>
              <a:gd name="T56" fmla="*/ 206375 w 362"/>
              <a:gd name="T57" fmla="*/ 288925 h 261"/>
              <a:gd name="T58" fmla="*/ 144463 w 362"/>
              <a:gd name="T59" fmla="*/ 250825 h 261"/>
              <a:gd name="T60" fmla="*/ 114300 w 362"/>
              <a:gd name="T61" fmla="*/ 228600 h 261"/>
              <a:gd name="T62" fmla="*/ 84138 w 362"/>
              <a:gd name="T63" fmla="*/ 207963 h 261"/>
              <a:gd name="T64" fmla="*/ 84138 w 362"/>
              <a:gd name="T65" fmla="*/ 207963 h 261"/>
              <a:gd name="T66" fmla="*/ 68263 w 362"/>
              <a:gd name="T67" fmla="*/ 174625 h 261"/>
              <a:gd name="T68" fmla="*/ 33338 w 362"/>
              <a:gd name="T69" fmla="*/ 104775 h 261"/>
              <a:gd name="T70" fmla="*/ 15875 w 362"/>
              <a:gd name="T71" fmla="*/ 68263 h 261"/>
              <a:gd name="T72" fmla="*/ 3175 w 362"/>
              <a:gd name="T73" fmla="*/ 33338 h 261"/>
              <a:gd name="T74" fmla="*/ 0 w 362"/>
              <a:gd name="T75" fmla="*/ 19050 h 261"/>
              <a:gd name="T76" fmla="*/ 0 w 362"/>
              <a:gd name="T77" fmla="*/ 9525 h 261"/>
              <a:gd name="T78" fmla="*/ 3175 w 362"/>
              <a:gd name="T79" fmla="*/ 3175 h 261"/>
              <a:gd name="T80" fmla="*/ 7938 w 362"/>
              <a:gd name="T81" fmla="*/ 0 h 261"/>
              <a:gd name="T82" fmla="*/ 7938 w 362"/>
              <a:gd name="T83" fmla="*/ 0 h 261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362"/>
              <a:gd name="T127" fmla="*/ 0 h 261"/>
              <a:gd name="T128" fmla="*/ 362 w 362"/>
              <a:gd name="T129" fmla="*/ 261 h 261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362" h="261">
                <a:moveTo>
                  <a:pt x="5" y="0"/>
                </a:moveTo>
                <a:lnTo>
                  <a:pt x="5" y="0"/>
                </a:lnTo>
                <a:lnTo>
                  <a:pt x="24" y="12"/>
                </a:lnTo>
                <a:lnTo>
                  <a:pt x="48" y="28"/>
                </a:lnTo>
                <a:lnTo>
                  <a:pt x="84" y="48"/>
                </a:lnTo>
                <a:lnTo>
                  <a:pt x="129" y="71"/>
                </a:lnTo>
                <a:lnTo>
                  <a:pt x="187" y="95"/>
                </a:lnTo>
                <a:lnTo>
                  <a:pt x="254" y="120"/>
                </a:lnTo>
                <a:lnTo>
                  <a:pt x="293" y="134"/>
                </a:lnTo>
                <a:lnTo>
                  <a:pt x="334" y="146"/>
                </a:lnTo>
                <a:lnTo>
                  <a:pt x="356" y="209"/>
                </a:lnTo>
                <a:lnTo>
                  <a:pt x="360" y="220"/>
                </a:lnTo>
                <a:lnTo>
                  <a:pt x="362" y="230"/>
                </a:lnTo>
                <a:lnTo>
                  <a:pt x="360" y="242"/>
                </a:lnTo>
                <a:lnTo>
                  <a:pt x="358" y="247"/>
                </a:lnTo>
                <a:lnTo>
                  <a:pt x="355" y="252"/>
                </a:lnTo>
                <a:lnTo>
                  <a:pt x="350" y="256"/>
                </a:lnTo>
                <a:lnTo>
                  <a:pt x="343" y="259"/>
                </a:lnTo>
                <a:lnTo>
                  <a:pt x="334" y="261"/>
                </a:lnTo>
                <a:lnTo>
                  <a:pt x="324" y="261"/>
                </a:lnTo>
                <a:lnTo>
                  <a:pt x="312" y="259"/>
                </a:lnTo>
                <a:lnTo>
                  <a:pt x="296" y="256"/>
                </a:lnTo>
                <a:lnTo>
                  <a:pt x="271" y="247"/>
                </a:lnTo>
                <a:lnTo>
                  <a:pt x="243" y="237"/>
                </a:lnTo>
                <a:lnTo>
                  <a:pt x="209" y="221"/>
                </a:lnTo>
                <a:lnTo>
                  <a:pt x="171" y="204"/>
                </a:lnTo>
                <a:lnTo>
                  <a:pt x="130" y="182"/>
                </a:lnTo>
                <a:lnTo>
                  <a:pt x="91" y="158"/>
                </a:lnTo>
                <a:lnTo>
                  <a:pt x="72" y="144"/>
                </a:lnTo>
                <a:lnTo>
                  <a:pt x="53" y="131"/>
                </a:lnTo>
                <a:lnTo>
                  <a:pt x="43" y="110"/>
                </a:lnTo>
                <a:lnTo>
                  <a:pt x="21" y="66"/>
                </a:lnTo>
                <a:lnTo>
                  <a:pt x="10" y="43"/>
                </a:lnTo>
                <a:lnTo>
                  <a:pt x="2" y="21"/>
                </a:lnTo>
                <a:lnTo>
                  <a:pt x="0" y="12"/>
                </a:lnTo>
                <a:lnTo>
                  <a:pt x="0" y="6"/>
                </a:lnTo>
                <a:lnTo>
                  <a:pt x="2" y="2"/>
                </a:lnTo>
                <a:lnTo>
                  <a:pt x="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250"/>
          <p:cNvSpPr>
            <a:spLocks noEditPoints="1"/>
          </p:cNvSpPr>
          <p:nvPr/>
        </p:nvSpPr>
        <p:spPr bwMode="auto">
          <a:xfrm>
            <a:off x="5076825" y="5178425"/>
            <a:ext cx="1393825" cy="576263"/>
          </a:xfrm>
          <a:custGeom>
            <a:avLst/>
            <a:gdLst>
              <a:gd name="T0" fmla="*/ 287338 w 878"/>
              <a:gd name="T1" fmla="*/ 76200 h 363"/>
              <a:gd name="T2" fmla="*/ 976313 w 878"/>
              <a:gd name="T3" fmla="*/ 34925 h 363"/>
              <a:gd name="T4" fmla="*/ 1270000 w 878"/>
              <a:gd name="T5" fmla="*/ 0 h 363"/>
              <a:gd name="T6" fmla="*/ 1293813 w 878"/>
              <a:gd name="T7" fmla="*/ 0 h 363"/>
              <a:gd name="T8" fmla="*/ 1343025 w 878"/>
              <a:gd name="T9" fmla="*/ 15875 h 363"/>
              <a:gd name="T10" fmla="*/ 1377950 w 878"/>
              <a:gd name="T11" fmla="*/ 52388 h 363"/>
              <a:gd name="T12" fmla="*/ 1393825 w 878"/>
              <a:gd name="T13" fmla="*/ 111125 h 363"/>
              <a:gd name="T14" fmla="*/ 1389063 w 878"/>
              <a:gd name="T15" fmla="*/ 168275 h 363"/>
              <a:gd name="T16" fmla="*/ 1362075 w 878"/>
              <a:gd name="T17" fmla="*/ 255588 h 363"/>
              <a:gd name="T18" fmla="*/ 1320800 w 878"/>
              <a:gd name="T19" fmla="*/ 327025 h 363"/>
              <a:gd name="T20" fmla="*/ 1271588 w 878"/>
              <a:gd name="T21" fmla="*/ 381000 h 363"/>
              <a:gd name="T22" fmla="*/ 1214438 w 878"/>
              <a:gd name="T23" fmla="*/ 419100 h 363"/>
              <a:gd name="T24" fmla="*/ 1133475 w 878"/>
              <a:gd name="T25" fmla="*/ 449263 h 363"/>
              <a:gd name="T26" fmla="*/ 741363 w 878"/>
              <a:gd name="T27" fmla="*/ 522288 h 363"/>
              <a:gd name="T28" fmla="*/ 352425 w 878"/>
              <a:gd name="T29" fmla="*/ 571500 h 363"/>
              <a:gd name="T30" fmla="*/ 180975 w 878"/>
              <a:gd name="T31" fmla="*/ 574675 h 363"/>
              <a:gd name="T32" fmla="*/ 119063 w 878"/>
              <a:gd name="T33" fmla="*/ 568325 h 363"/>
              <a:gd name="T34" fmla="*/ 65088 w 878"/>
              <a:gd name="T35" fmla="*/ 549275 h 363"/>
              <a:gd name="T36" fmla="*/ 20638 w 878"/>
              <a:gd name="T37" fmla="*/ 511175 h 363"/>
              <a:gd name="T38" fmla="*/ 0 w 878"/>
              <a:gd name="T39" fmla="*/ 446088 h 363"/>
              <a:gd name="T40" fmla="*/ 92075 w 878"/>
              <a:gd name="T41" fmla="*/ 152400 h 363"/>
              <a:gd name="T42" fmla="*/ 115888 w 878"/>
              <a:gd name="T43" fmla="*/ 103188 h 363"/>
              <a:gd name="T44" fmla="*/ 153988 w 878"/>
              <a:gd name="T45" fmla="*/ 79375 h 363"/>
              <a:gd name="T46" fmla="*/ 282575 w 878"/>
              <a:gd name="T47" fmla="*/ 185738 h 363"/>
              <a:gd name="T48" fmla="*/ 271463 w 878"/>
              <a:gd name="T49" fmla="*/ 201613 h 363"/>
              <a:gd name="T50" fmla="*/ 274638 w 878"/>
              <a:gd name="T51" fmla="*/ 220663 h 363"/>
              <a:gd name="T52" fmla="*/ 295275 w 878"/>
              <a:gd name="T53" fmla="*/ 231775 h 363"/>
              <a:gd name="T54" fmla="*/ 350838 w 878"/>
              <a:gd name="T55" fmla="*/ 231775 h 363"/>
              <a:gd name="T56" fmla="*/ 992188 w 878"/>
              <a:gd name="T57" fmla="*/ 174625 h 363"/>
              <a:gd name="T58" fmla="*/ 1293813 w 878"/>
              <a:gd name="T59" fmla="*/ 130175 h 363"/>
              <a:gd name="T60" fmla="*/ 1377950 w 878"/>
              <a:gd name="T61" fmla="*/ 111125 h 363"/>
              <a:gd name="T62" fmla="*/ 1377950 w 878"/>
              <a:gd name="T63" fmla="*/ 71438 h 363"/>
              <a:gd name="T64" fmla="*/ 1355725 w 878"/>
              <a:gd name="T65" fmla="*/ 34925 h 363"/>
              <a:gd name="T66" fmla="*/ 1316038 w 878"/>
              <a:gd name="T67" fmla="*/ 7938 h 363"/>
              <a:gd name="T68" fmla="*/ 247650 w 878"/>
              <a:gd name="T69" fmla="*/ 334963 h 363"/>
              <a:gd name="T70" fmla="*/ 228600 w 878"/>
              <a:gd name="T71" fmla="*/ 385763 h 363"/>
              <a:gd name="T72" fmla="*/ 228600 w 878"/>
              <a:gd name="T73" fmla="*/ 430213 h 363"/>
              <a:gd name="T74" fmla="*/ 252413 w 878"/>
              <a:gd name="T75" fmla="*/ 469900 h 363"/>
              <a:gd name="T76" fmla="*/ 312738 w 878"/>
              <a:gd name="T77" fmla="*/ 488950 h 363"/>
              <a:gd name="T78" fmla="*/ 385763 w 878"/>
              <a:gd name="T79" fmla="*/ 487363 h 363"/>
              <a:gd name="T80" fmla="*/ 739775 w 878"/>
              <a:gd name="T81" fmla="*/ 460375 h 363"/>
              <a:gd name="T82" fmla="*/ 1014413 w 878"/>
              <a:gd name="T83" fmla="*/ 415925 h 363"/>
              <a:gd name="T84" fmla="*/ 1209675 w 878"/>
              <a:gd name="T85" fmla="*/ 358775 h 363"/>
              <a:gd name="T86" fmla="*/ 1293813 w 878"/>
              <a:gd name="T87" fmla="*/ 309563 h 363"/>
              <a:gd name="T88" fmla="*/ 1343025 w 878"/>
              <a:gd name="T89" fmla="*/ 255588 h 363"/>
              <a:gd name="T90" fmla="*/ 1347788 w 878"/>
              <a:gd name="T91" fmla="*/ 212725 h 363"/>
              <a:gd name="T92" fmla="*/ 638175 w 878"/>
              <a:gd name="T93" fmla="*/ 307975 h 363"/>
              <a:gd name="T94" fmla="*/ 323850 w 878"/>
              <a:gd name="T95" fmla="*/ 338138 h 363"/>
              <a:gd name="T96" fmla="*/ 247650 w 878"/>
              <a:gd name="T97" fmla="*/ 334963 h 36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878"/>
              <a:gd name="T148" fmla="*/ 0 h 363"/>
              <a:gd name="T149" fmla="*/ 878 w 878"/>
              <a:gd name="T150" fmla="*/ 363 h 36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878" h="363">
                <a:moveTo>
                  <a:pt x="97" y="50"/>
                </a:moveTo>
                <a:lnTo>
                  <a:pt x="97" y="50"/>
                </a:lnTo>
                <a:lnTo>
                  <a:pt x="181" y="48"/>
                </a:lnTo>
                <a:lnTo>
                  <a:pt x="382" y="38"/>
                </a:lnTo>
                <a:lnTo>
                  <a:pt x="498" y="31"/>
                </a:lnTo>
                <a:lnTo>
                  <a:pt x="615" y="22"/>
                </a:lnTo>
                <a:lnTo>
                  <a:pt x="717" y="12"/>
                </a:lnTo>
                <a:lnTo>
                  <a:pt x="762" y="5"/>
                </a:lnTo>
                <a:lnTo>
                  <a:pt x="800" y="0"/>
                </a:lnTo>
                <a:lnTo>
                  <a:pt x="805" y="0"/>
                </a:lnTo>
                <a:lnTo>
                  <a:pt x="815" y="0"/>
                </a:lnTo>
                <a:lnTo>
                  <a:pt x="829" y="4"/>
                </a:lnTo>
                <a:lnTo>
                  <a:pt x="837" y="7"/>
                </a:lnTo>
                <a:lnTo>
                  <a:pt x="846" y="10"/>
                </a:lnTo>
                <a:lnTo>
                  <a:pt x="854" y="17"/>
                </a:lnTo>
                <a:lnTo>
                  <a:pt x="861" y="24"/>
                </a:lnTo>
                <a:lnTo>
                  <a:pt x="868" y="33"/>
                </a:lnTo>
                <a:lnTo>
                  <a:pt x="873" y="43"/>
                </a:lnTo>
                <a:lnTo>
                  <a:pt x="877" y="55"/>
                </a:lnTo>
                <a:lnTo>
                  <a:pt x="878" y="70"/>
                </a:lnTo>
                <a:lnTo>
                  <a:pt x="878" y="86"/>
                </a:lnTo>
                <a:lnTo>
                  <a:pt x="875" y="106"/>
                </a:lnTo>
                <a:lnTo>
                  <a:pt x="870" y="125"/>
                </a:lnTo>
                <a:lnTo>
                  <a:pt x="865" y="144"/>
                </a:lnTo>
                <a:lnTo>
                  <a:pt x="858" y="161"/>
                </a:lnTo>
                <a:lnTo>
                  <a:pt x="851" y="178"/>
                </a:lnTo>
                <a:lnTo>
                  <a:pt x="842" y="194"/>
                </a:lnTo>
                <a:lnTo>
                  <a:pt x="832" y="206"/>
                </a:lnTo>
                <a:lnTo>
                  <a:pt x="822" y="219"/>
                </a:lnTo>
                <a:lnTo>
                  <a:pt x="812" y="230"/>
                </a:lnTo>
                <a:lnTo>
                  <a:pt x="801" y="240"/>
                </a:lnTo>
                <a:lnTo>
                  <a:pt x="789" y="250"/>
                </a:lnTo>
                <a:lnTo>
                  <a:pt x="777" y="257"/>
                </a:lnTo>
                <a:lnTo>
                  <a:pt x="765" y="264"/>
                </a:lnTo>
                <a:lnTo>
                  <a:pt x="740" y="276"/>
                </a:lnTo>
                <a:lnTo>
                  <a:pt x="714" y="283"/>
                </a:lnTo>
                <a:lnTo>
                  <a:pt x="640" y="298"/>
                </a:lnTo>
                <a:lnTo>
                  <a:pt x="562" y="312"/>
                </a:lnTo>
                <a:lnTo>
                  <a:pt x="467" y="329"/>
                </a:lnTo>
                <a:lnTo>
                  <a:pt x="366" y="344"/>
                </a:lnTo>
                <a:lnTo>
                  <a:pt x="269" y="356"/>
                </a:lnTo>
                <a:lnTo>
                  <a:pt x="222" y="360"/>
                </a:lnTo>
                <a:lnTo>
                  <a:pt x="181" y="363"/>
                </a:lnTo>
                <a:lnTo>
                  <a:pt x="144" y="363"/>
                </a:lnTo>
                <a:lnTo>
                  <a:pt x="114" y="362"/>
                </a:lnTo>
                <a:lnTo>
                  <a:pt x="94" y="360"/>
                </a:lnTo>
                <a:lnTo>
                  <a:pt x="75" y="358"/>
                </a:lnTo>
                <a:lnTo>
                  <a:pt x="63" y="355"/>
                </a:lnTo>
                <a:lnTo>
                  <a:pt x="53" y="351"/>
                </a:lnTo>
                <a:lnTo>
                  <a:pt x="41" y="346"/>
                </a:lnTo>
                <a:lnTo>
                  <a:pt x="31" y="339"/>
                </a:lnTo>
                <a:lnTo>
                  <a:pt x="22" y="331"/>
                </a:lnTo>
                <a:lnTo>
                  <a:pt x="13" y="322"/>
                </a:lnTo>
                <a:lnTo>
                  <a:pt x="7" y="310"/>
                </a:lnTo>
                <a:lnTo>
                  <a:pt x="3" y="296"/>
                </a:lnTo>
                <a:lnTo>
                  <a:pt x="0" y="281"/>
                </a:lnTo>
                <a:lnTo>
                  <a:pt x="1" y="262"/>
                </a:lnTo>
                <a:lnTo>
                  <a:pt x="58" y="96"/>
                </a:lnTo>
                <a:lnTo>
                  <a:pt x="61" y="89"/>
                </a:lnTo>
                <a:lnTo>
                  <a:pt x="68" y="74"/>
                </a:lnTo>
                <a:lnTo>
                  <a:pt x="73" y="65"/>
                </a:lnTo>
                <a:lnTo>
                  <a:pt x="80" y="58"/>
                </a:lnTo>
                <a:lnTo>
                  <a:pt x="87" y="53"/>
                </a:lnTo>
                <a:lnTo>
                  <a:pt x="97" y="50"/>
                </a:lnTo>
                <a:close/>
                <a:moveTo>
                  <a:pt x="198" y="70"/>
                </a:moveTo>
                <a:lnTo>
                  <a:pt x="178" y="117"/>
                </a:lnTo>
                <a:lnTo>
                  <a:pt x="174" y="122"/>
                </a:lnTo>
                <a:lnTo>
                  <a:pt x="171" y="127"/>
                </a:lnTo>
                <a:lnTo>
                  <a:pt x="169" y="134"/>
                </a:lnTo>
                <a:lnTo>
                  <a:pt x="171" y="137"/>
                </a:lnTo>
                <a:lnTo>
                  <a:pt x="173" y="139"/>
                </a:lnTo>
                <a:lnTo>
                  <a:pt x="176" y="142"/>
                </a:lnTo>
                <a:lnTo>
                  <a:pt x="180" y="144"/>
                </a:lnTo>
                <a:lnTo>
                  <a:pt x="186" y="146"/>
                </a:lnTo>
                <a:lnTo>
                  <a:pt x="195" y="147"/>
                </a:lnTo>
                <a:lnTo>
                  <a:pt x="221" y="146"/>
                </a:lnTo>
                <a:lnTo>
                  <a:pt x="310" y="139"/>
                </a:lnTo>
                <a:lnTo>
                  <a:pt x="510" y="122"/>
                </a:lnTo>
                <a:lnTo>
                  <a:pt x="625" y="110"/>
                </a:lnTo>
                <a:lnTo>
                  <a:pt x="729" y="96"/>
                </a:lnTo>
                <a:lnTo>
                  <a:pt x="776" y="89"/>
                </a:lnTo>
                <a:lnTo>
                  <a:pt x="815" y="82"/>
                </a:lnTo>
                <a:lnTo>
                  <a:pt x="846" y="75"/>
                </a:lnTo>
                <a:lnTo>
                  <a:pt x="868" y="70"/>
                </a:lnTo>
                <a:lnTo>
                  <a:pt x="870" y="62"/>
                </a:lnTo>
                <a:lnTo>
                  <a:pt x="870" y="55"/>
                </a:lnTo>
                <a:lnTo>
                  <a:pt x="868" y="45"/>
                </a:lnTo>
                <a:lnTo>
                  <a:pt x="863" y="34"/>
                </a:lnTo>
                <a:lnTo>
                  <a:pt x="860" y="28"/>
                </a:lnTo>
                <a:lnTo>
                  <a:pt x="854" y="22"/>
                </a:lnTo>
                <a:lnTo>
                  <a:pt x="848" y="17"/>
                </a:lnTo>
                <a:lnTo>
                  <a:pt x="839" y="10"/>
                </a:lnTo>
                <a:lnTo>
                  <a:pt x="829" y="5"/>
                </a:lnTo>
                <a:lnTo>
                  <a:pt x="815" y="0"/>
                </a:lnTo>
                <a:lnTo>
                  <a:pt x="198" y="70"/>
                </a:lnTo>
                <a:close/>
                <a:moveTo>
                  <a:pt x="156" y="211"/>
                </a:moveTo>
                <a:lnTo>
                  <a:pt x="156" y="211"/>
                </a:lnTo>
                <a:lnTo>
                  <a:pt x="149" y="226"/>
                </a:lnTo>
                <a:lnTo>
                  <a:pt x="144" y="243"/>
                </a:lnTo>
                <a:lnTo>
                  <a:pt x="144" y="252"/>
                </a:lnTo>
                <a:lnTo>
                  <a:pt x="142" y="262"/>
                </a:lnTo>
                <a:lnTo>
                  <a:pt x="144" y="271"/>
                </a:lnTo>
                <a:lnTo>
                  <a:pt x="147" y="281"/>
                </a:lnTo>
                <a:lnTo>
                  <a:pt x="150" y="288"/>
                </a:lnTo>
                <a:lnTo>
                  <a:pt x="159" y="296"/>
                </a:lnTo>
                <a:lnTo>
                  <a:pt x="168" y="302"/>
                </a:lnTo>
                <a:lnTo>
                  <a:pt x="181" y="305"/>
                </a:lnTo>
                <a:lnTo>
                  <a:pt x="197" y="308"/>
                </a:lnTo>
                <a:lnTo>
                  <a:pt x="217" y="308"/>
                </a:lnTo>
                <a:lnTo>
                  <a:pt x="243" y="307"/>
                </a:lnTo>
                <a:lnTo>
                  <a:pt x="311" y="303"/>
                </a:lnTo>
                <a:lnTo>
                  <a:pt x="411" y="295"/>
                </a:lnTo>
                <a:lnTo>
                  <a:pt x="466" y="290"/>
                </a:lnTo>
                <a:lnTo>
                  <a:pt x="524" y="283"/>
                </a:lnTo>
                <a:lnTo>
                  <a:pt x="582" y="272"/>
                </a:lnTo>
                <a:lnTo>
                  <a:pt x="639" y="262"/>
                </a:lnTo>
                <a:lnTo>
                  <a:pt x="692" y="248"/>
                </a:lnTo>
                <a:lnTo>
                  <a:pt x="740" y="235"/>
                </a:lnTo>
                <a:lnTo>
                  <a:pt x="762" y="226"/>
                </a:lnTo>
                <a:lnTo>
                  <a:pt x="782" y="216"/>
                </a:lnTo>
                <a:lnTo>
                  <a:pt x="800" y="206"/>
                </a:lnTo>
                <a:lnTo>
                  <a:pt x="815" y="195"/>
                </a:lnTo>
                <a:lnTo>
                  <a:pt x="829" y="185"/>
                </a:lnTo>
                <a:lnTo>
                  <a:pt x="839" y="173"/>
                </a:lnTo>
                <a:lnTo>
                  <a:pt x="846" y="161"/>
                </a:lnTo>
                <a:lnTo>
                  <a:pt x="849" y="147"/>
                </a:lnTo>
                <a:lnTo>
                  <a:pt x="849" y="134"/>
                </a:lnTo>
                <a:lnTo>
                  <a:pt x="750" y="149"/>
                </a:lnTo>
                <a:lnTo>
                  <a:pt x="526" y="178"/>
                </a:lnTo>
                <a:lnTo>
                  <a:pt x="402" y="194"/>
                </a:lnTo>
                <a:lnTo>
                  <a:pt x="289" y="206"/>
                </a:lnTo>
                <a:lnTo>
                  <a:pt x="243" y="211"/>
                </a:lnTo>
                <a:lnTo>
                  <a:pt x="204" y="213"/>
                </a:lnTo>
                <a:lnTo>
                  <a:pt x="174" y="213"/>
                </a:lnTo>
                <a:lnTo>
                  <a:pt x="156" y="2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251"/>
          <p:cNvSpPr>
            <a:spLocks/>
          </p:cNvSpPr>
          <p:nvPr/>
        </p:nvSpPr>
        <p:spPr bwMode="auto">
          <a:xfrm>
            <a:off x="7500938" y="2801938"/>
            <a:ext cx="568325" cy="271462"/>
          </a:xfrm>
          <a:custGeom>
            <a:avLst/>
            <a:gdLst>
              <a:gd name="T0" fmla="*/ 0 w 358"/>
              <a:gd name="T1" fmla="*/ 122237 h 171"/>
              <a:gd name="T2" fmla="*/ 0 w 358"/>
              <a:gd name="T3" fmla="*/ 122237 h 171"/>
              <a:gd name="T4" fmla="*/ 14288 w 358"/>
              <a:gd name="T5" fmla="*/ 147637 h 171"/>
              <a:gd name="T6" fmla="*/ 44450 w 358"/>
              <a:gd name="T7" fmla="*/ 204787 h 171"/>
              <a:gd name="T8" fmla="*/ 63500 w 358"/>
              <a:gd name="T9" fmla="*/ 231775 h 171"/>
              <a:gd name="T10" fmla="*/ 79375 w 358"/>
              <a:gd name="T11" fmla="*/ 255587 h 171"/>
              <a:gd name="T12" fmla="*/ 93663 w 358"/>
              <a:gd name="T13" fmla="*/ 269875 h 171"/>
              <a:gd name="T14" fmla="*/ 95250 w 358"/>
              <a:gd name="T15" fmla="*/ 271462 h 171"/>
              <a:gd name="T16" fmla="*/ 101600 w 358"/>
              <a:gd name="T17" fmla="*/ 269875 h 171"/>
              <a:gd name="T18" fmla="*/ 101600 w 358"/>
              <a:gd name="T19" fmla="*/ 269875 h 171"/>
              <a:gd name="T20" fmla="*/ 174625 w 358"/>
              <a:gd name="T21" fmla="*/ 269875 h 171"/>
              <a:gd name="T22" fmla="*/ 247650 w 358"/>
              <a:gd name="T23" fmla="*/ 269875 h 171"/>
              <a:gd name="T24" fmla="*/ 334963 w 358"/>
              <a:gd name="T25" fmla="*/ 261937 h 171"/>
              <a:gd name="T26" fmla="*/ 379413 w 358"/>
              <a:gd name="T27" fmla="*/ 255587 h 171"/>
              <a:gd name="T28" fmla="*/ 419100 w 358"/>
              <a:gd name="T29" fmla="*/ 250825 h 171"/>
              <a:gd name="T30" fmla="*/ 460375 w 358"/>
              <a:gd name="T31" fmla="*/ 239712 h 171"/>
              <a:gd name="T32" fmla="*/ 495300 w 358"/>
              <a:gd name="T33" fmla="*/ 228600 h 171"/>
              <a:gd name="T34" fmla="*/ 525463 w 358"/>
              <a:gd name="T35" fmla="*/ 215900 h 171"/>
              <a:gd name="T36" fmla="*/ 536575 w 358"/>
              <a:gd name="T37" fmla="*/ 206375 h 171"/>
              <a:gd name="T38" fmla="*/ 547688 w 358"/>
              <a:gd name="T39" fmla="*/ 198437 h 171"/>
              <a:gd name="T40" fmla="*/ 555625 w 358"/>
              <a:gd name="T41" fmla="*/ 187325 h 171"/>
              <a:gd name="T42" fmla="*/ 560388 w 358"/>
              <a:gd name="T43" fmla="*/ 177800 h 171"/>
              <a:gd name="T44" fmla="*/ 566738 w 358"/>
              <a:gd name="T45" fmla="*/ 166687 h 171"/>
              <a:gd name="T46" fmla="*/ 566738 w 358"/>
              <a:gd name="T47" fmla="*/ 155575 h 171"/>
              <a:gd name="T48" fmla="*/ 566738 w 358"/>
              <a:gd name="T49" fmla="*/ 155575 h 171"/>
              <a:gd name="T50" fmla="*/ 568325 w 358"/>
              <a:gd name="T51" fmla="*/ 152400 h 171"/>
              <a:gd name="T52" fmla="*/ 568325 w 358"/>
              <a:gd name="T53" fmla="*/ 141287 h 171"/>
              <a:gd name="T54" fmla="*/ 568325 w 358"/>
              <a:gd name="T55" fmla="*/ 128587 h 171"/>
              <a:gd name="T56" fmla="*/ 563563 w 358"/>
              <a:gd name="T57" fmla="*/ 111125 h 171"/>
              <a:gd name="T58" fmla="*/ 558800 w 358"/>
              <a:gd name="T59" fmla="*/ 101600 h 171"/>
              <a:gd name="T60" fmla="*/ 549275 w 358"/>
              <a:gd name="T61" fmla="*/ 87312 h 171"/>
              <a:gd name="T62" fmla="*/ 539750 w 358"/>
              <a:gd name="T63" fmla="*/ 76200 h 171"/>
              <a:gd name="T64" fmla="*/ 525463 w 358"/>
              <a:gd name="T65" fmla="*/ 63500 h 171"/>
              <a:gd name="T66" fmla="*/ 506413 w 358"/>
              <a:gd name="T67" fmla="*/ 49212 h 171"/>
              <a:gd name="T68" fmla="*/ 484188 w 358"/>
              <a:gd name="T69" fmla="*/ 34925 h 171"/>
              <a:gd name="T70" fmla="*/ 460375 w 358"/>
              <a:gd name="T71" fmla="*/ 22225 h 171"/>
              <a:gd name="T72" fmla="*/ 430213 w 358"/>
              <a:gd name="T73" fmla="*/ 6350 h 171"/>
              <a:gd name="T74" fmla="*/ 430213 w 358"/>
              <a:gd name="T75" fmla="*/ 6350 h 171"/>
              <a:gd name="T76" fmla="*/ 323850 w 358"/>
              <a:gd name="T77" fmla="*/ 0 h 171"/>
              <a:gd name="T78" fmla="*/ 242888 w 358"/>
              <a:gd name="T79" fmla="*/ 0 h 171"/>
              <a:gd name="T80" fmla="*/ 209550 w 358"/>
              <a:gd name="T81" fmla="*/ 3175 h 171"/>
              <a:gd name="T82" fmla="*/ 188913 w 358"/>
              <a:gd name="T83" fmla="*/ 6350 h 171"/>
              <a:gd name="T84" fmla="*/ 188913 w 358"/>
              <a:gd name="T85" fmla="*/ 6350 h 171"/>
              <a:gd name="T86" fmla="*/ 177800 w 358"/>
              <a:gd name="T87" fmla="*/ 7937 h 171"/>
              <a:gd name="T88" fmla="*/ 166688 w 358"/>
              <a:gd name="T89" fmla="*/ 14287 h 171"/>
              <a:gd name="T90" fmla="*/ 152400 w 358"/>
              <a:gd name="T91" fmla="*/ 22225 h 171"/>
              <a:gd name="T92" fmla="*/ 139700 w 358"/>
              <a:gd name="T93" fmla="*/ 30162 h 171"/>
              <a:gd name="T94" fmla="*/ 128588 w 358"/>
              <a:gd name="T95" fmla="*/ 44450 h 171"/>
              <a:gd name="T96" fmla="*/ 117475 w 358"/>
              <a:gd name="T97" fmla="*/ 63500 h 171"/>
              <a:gd name="T98" fmla="*/ 112713 w 358"/>
              <a:gd name="T99" fmla="*/ 84137 h 171"/>
              <a:gd name="T100" fmla="*/ 0 w 358"/>
              <a:gd name="T101" fmla="*/ 122237 h 17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58"/>
              <a:gd name="T154" fmla="*/ 0 h 171"/>
              <a:gd name="T155" fmla="*/ 358 w 358"/>
              <a:gd name="T156" fmla="*/ 171 h 171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58" h="171">
                <a:moveTo>
                  <a:pt x="0" y="77"/>
                </a:moveTo>
                <a:lnTo>
                  <a:pt x="0" y="77"/>
                </a:lnTo>
                <a:lnTo>
                  <a:pt x="9" y="93"/>
                </a:lnTo>
                <a:lnTo>
                  <a:pt x="28" y="129"/>
                </a:lnTo>
                <a:lnTo>
                  <a:pt x="40" y="146"/>
                </a:lnTo>
                <a:lnTo>
                  <a:pt x="50" y="161"/>
                </a:lnTo>
                <a:lnTo>
                  <a:pt x="59" y="170"/>
                </a:lnTo>
                <a:lnTo>
                  <a:pt x="60" y="171"/>
                </a:lnTo>
                <a:lnTo>
                  <a:pt x="64" y="170"/>
                </a:lnTo>
                <a:lnTo>
                  <a:pt x="110" y="170"/>
                </a:lnTo>
                <a:lnTo>
                  <a:pt x="156" y="170"/>
                </a:lnTo>
                <a:lnTo>
                  <a:pt x="211" y="165"/>
                </a:lnTo>
                <a:lnTo>
                  <a:pt x="239" y="161"/>
                </a:lnTo>
                <a:lnTo>
                  <a:pt x="264" y="158"/>
                </a:lnTo>
                <a:lnTo>
                  <a:pt x="290" y="151"/>
                </a:lnTo>
                <a:lnTo>
                  <a:pt x="312" y="144"/>
                </a:lnTo>
                <a:lnTo>
                  <a:pt x="331" y="136"/>
                </a:lnTo>
                <a:lnTo>
                  <a:pt x="338" y="130"/>
                </a:lnTo>
                <a:lnTo>
                  <a:pt x="345" y="125"/>
                </a:lnTo>
                <a:lnTo>
                  <a:pt x="350" y="118"/>
                </a:lnTo>
                <a:lnTo>
                  <a:pt x="353" y="112"/>
                </a:lnTo>
                <a:lnTo>
                  <a:pt x="357" y="105"/>
                </a:lnTo>
                <a:lnTo>
                  <a:pt x="357" y="98"/>
                </a:lnTo>
                <a:lnTo>
                  <a:pt x="358" y="96"/>
                </a:lnTo>
                <a:lnTo>
                  <a:pt x="358" y="89"/>
                </a:lnTo>
                <a:lnTo>
                  <a:pt x="358" y="81"/>
                </a:lnTo>
                <a:lnTo>
                  <a:pt x="355" y="70"/>
                </a:lnTo>
                <a:lnTo>
                  <a:pt x="352" y="64"/>
                </a:lnTo>
                <a:lnTo>
                  <a:pt x="346" y="55"/>
                </a:lnTo>
                <a:lnTo>
                  <a:pt x="340" y="48"/>
                </a:lnTo>
                <a:lnTo>
                  <a:pt x="331" y="40"/>
                </a:lnTo>
                <a:lnTo>
                  <a:pt x="319" y="31"/>
                </a:lnTo>
                <a:lnTo>
                  <a:pt x="305" y="22"/>
                </a:lnTo>
                <a:lnTo>
                  <a:pt x="290" y="14"/>
                </a:lnTo>
                <a:lnTo>
                  <a:pt x="271" y="4"/>
                </a:lnTo>
                <a:lnTo>
                  <a:pt x="204" y="0"/>
                </a:lnTo>
                <a:lnTo>
                  <a:pt x="153" y="0"/>
                </a:lnTo>
                <a:lnTo>
                  <a:pt x="132" y="2"/>
                </a:lnTo>
                <a:lnTo>
                  <a:pt x="119" y="4"/>
                </a:lnTo>
                <a:lnTo>
                  <a:pt x="112" y="5"/>
                </a:lnTo>
                <a:lnTo>
                  <a:pt x="105" y="9"/>
                </a:lnTo>
                <a:lnTo>
                  <a:pt x="96" y="14"/>
                </a:lnTo>
                <a:lnTo>
                  <a:pt x="88" y="19"/>
                </a:lnTo>
                <a:lnTo>
                  <a:pt x="81" y="28"/>
                </a:lnTo>
                <a:lnTo>
                  <a:pt x="74" y="40"/>
                </a:lnTo>
                <a:lnTo>
                  <a:pt x="71" y="53"/>
                </a:lnTo>
                <a:lnTo>
                  <a:pt x="0" y="7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252"/>
          <p:cNvSpPr>
            <a:spLocks/>
          </p:cNvSpPr>
          <p:nvPr/>
        </p:nvSpPr>
        <p:spPr bwMode="auto">
          <a:xfrm>
            <a:off x="7656513" y="3935413"/>
            <a:ext cx="479425" cy="633412"/>
          </a:xfrm>
          <a:custGeom>
            <a:avLst/>
            <a:gdLst>
              <a:gd name="T0" fmla="*/ 468313 w 302"/>
              <a:gd name="T1" fmla="*/ 0 h 399"/>
              <a:gd name="T2" fmla="*/ 468313 w 302"/>
              <a:gd name="T3" fmla="*/ 0 h 399"/>
              <a:gd name="T4" fmla="*/ 457200 w 302"/>
              <a:gd name="T5" fmla="*/ 3175 h 399"/>
              <a:gd name="T6" fmla="*/ 441325 w 302"/>
              <a:gd name="T7" fmla="*/ 6350 h 399"/>
              <a:gd name="T8" fmla="*/ 423863 w 302"/>
              <a:gd name="T9" fmla="*/ 11112 h 399"/>
              <a:gd name="T10" fmla="*/ 403225 w 302"/>
              <a:gd name="T11" fmla="*/ 22225 h 399"/>
              <a:gd name="T12" fmla="*/ 381000 w 302"/>
              <a:gd name="T13" fmla="*/ 36512 h 399"/>
              <a:gd name="T14" fmla="*/ 355600 w 302"/>
              <a:gd name="T15" fmla="*/ 55562 h 399"/>
              <a:gd name="T16" fmla="*/ 334963 w 302"/>
              <a:gd name="T17" fmla="*/ 82550 h 399"/>
              <a:gd name="T18" fmla="*/ 0 w 302"/>
              <a:gd name="T19" fmla="*/ 528637 h 399"/>
              <a:gd name="T20" fmla="*/ 0 w 302"/>
              <a:gd name="T21" fmla="*/ 633412 h 399"/>
              <a:gd name="T22" fmla="*/ 338138 w 302"/>
              <a:gd name="T23" fmla="*/ 141287 h 399"/>
              <a:gd name="T24" fmla="*/ 338138 w 302"/>
              <a:gd name="T25" fmla="*/ 141287 h 399"/>
              <a:gd name="T26" fmla="*/ 347663 w 302"/>
              <a:gd name="T27" fmla="*/ 131762 h 399"/>
              <a:gd name="T28" fmla="*/ 374650 w 302"/>
              <a:gd name="T29" fmla="*/ 98425 h 399"/>
              <a:gd name="T30" fmla="*/ 392113 w 302"/>
              <a:gd name="T31" fmla="*/ 82550 h 399"/>
              <a:gd name="T32" fmla="*/ 411163 w 302"/>
              <a:gd name="T33" fmla="*/ 66675 h 399"/>
              <a:gd name="T34" fmla="*/ 430213 w 302"/>
              <a:gd name="T35" fmla="*/ 55562 h 399"/>
              <a:gd name="T36" fmla="*/ 450850 w 302"/>
              <a:gd name="T37" fmla="*/ 47625 h 399"/>
              <a:gd name="T38" fmla="*/ 450850 w 302"/>
              <a:gd name="T39" fmla="*/ 47625 h 399"/>
              <a:gd name="T40" fmla="*/ 457200 w 302"/>
              <a:gd name="T41" fmla="*/ 44450 h 399"/>
              <a:gd name="T42" fmla="*/ 469900 w 302"/>
              <a:gd name="T43" fmla="*/ 33337 h 399"/>
              <a:gd name="T44" fmla="*/ 476250 w 302"/>
              <a:gd name="T45" fmla="*/ 28575 h 399"/>
              <a:gd name="T46" fmla="*/ 479425 w 302"/>
              <a:gd name="T47" fmla="*/ 19050 h 399"/>
              <a:gd name="T48" fmla="*/ 476250 w 302"/>
              <a:gd name="T49" fmla="*/ 11112 h 399"/>
              <a:gd name="T50" fmla="*/ 468313 w 302"/>
              <a:gd name="T51" fmla="*/ 0 h 399"/>
              <a:gd name="T52" fmla="*/ 468313 w 302"/>
              <a:gd name="T53" fmla="*/ 0 h 39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02"/>
              <a:gd name="T82" fmla="*/ 0 h 399"/>
              <a:gd name="T83" fmla="*/ 302 w 302"/>
              <a:gd name="T84" fmla="*/ 399 h 399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02" h="399">
                <a:moveTo>
                  <a:pt x="295" y="0"/>
                </a:moveTo>
                <a:lnTo>
                  <a:pt x="295" y="0"/>
                </a:lnTo>
                <a:lnTo>
                  <a:pt x="288" y="2"/>
                </a:lnTo>
                <a:lnTo>
                  <a:pt x="278" y="4"/>
                </a:lnTo>
                <a:lnTo>
                  <a:pt x="267" y="7"/>
                </a:lnTo>
                <a:lnTo>
                  <a:pt x="254" y="14"/>
                </a:lnTo>
                <a:lnTo>
                  <a:pt x="240" y="23"/>
                </a:lnTo>
                <a:lnTo>
                  <a:pt x="224" y="35"/>
                </a:lnTo>
                <a:lnTo>
                  <a:pt x="211" y="52"/>
                </a:lnTo>
                <a:lnTo>
                  <a:pt x="0" y="333"/>
                </a:lnTo>
                <a:lnTo>
                  <a:pt x="0" y="399"/>
                </a:lnTo>
                <a:lnTo>
                  <a:pt x="213" y="89"/>
                </a:lnTo>
                <a:lnTo>
                  <a:pt x="219" y="83"/>
                </a:lnTo>
                <a:lnTo>
                  <a:pt x="236" y="62"/>
                </a:lnTo>
                <a:lnTo>
                  <a:pt x="247" y="52"/>
                </a:lnTo>
                <a:lnTo>
                  <a:pt x="259" y="42"/>
                </a:lnTo>
                <a:lnTo>
                  <a:pt x="271" y="35"/>
                </a:lnTo>
                <a:lnTo>
                  <a:pt x="284" y="30"/>
                </a:lnTo>
                <a:lnTo>
                  <a:pt x="288" y="28"/>
                </a:lnTo>
                <a:lnTo>
                  <a:pt x="296" y="21"/>
                </a:lnTo>
                <a:lnTo>
                  <a:pt x="300" y="18"/>
                </a:lnTo>
                <a:lnTo>
                  <a:pt x="302" y="12"/>
                </a:lnTo>
                <a:lnTo>
                  <a:pt x="300" y="7"/>
                </a:lnTo>
                <a:lnTo>
                  <a:pt x="2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253"/>
          <p:cNvSpPr>
            <a:spLocks noEditPoints="1"/>
          </p:cNvSpPr>
          <p:nvPr/>
        </p:nvSpPr>
        <p:spPr bwMode="auto">
          <a:xfrm>
            <a:off x="3059113" y="5148263"/>
            <a:ext cx="2063750" cy="590550"/>
          </a:xfrm>
          <a:custGeom>
            <a:avLst/>
            <a:gdLst>
              <a:gd name="T0" fmla="*/ 317500 w 1300"/>
              <a:gd name="T1" fmla="*/ 177800 h 372"/>
              <a:gd name="T2" fmla="*/ 638175 w 1300"/>
              <a:gd name="T3" fmla="*/ 217488 h 372"/>
              <a:gd name="T4" fmla="*/ 1114425 w 1300"/>
              <a:gd name="T5" fmla="*/ 247650 h 372"/>
              <a:gd name="T6" fmla="*/ 1668463 w 1300"/>
              <a:gd name="T7" fmla="*/ 261938 h 372"/>
              <a:gd name="T8" fmla="*/ 1690688 w 1300"/>
              <a:gd name="T9" fmla="*/ 258763 h 372"/>
              <a:gd name="T10" fmla="*/ 1716088 w 1300"/>
              <a:gd name="T11" fmla="*/ 236538 h 372"/>
              <a:gd name="T12" fmla="*/ 1725613 w 1300"/>
              <a:gd name="T13" fmla="*/ 196850 h 372"/>
              <a:gd name="T14" fmla="*/ 2028825 w 1300"/>
              <a:gd name="T15" fmla="*/ 128588 h 372"/>
              <a:gd name="T16" fmla="*/ 2049463 w 1300"/>
              <a:gd name="T17" fmla="*/ 131763 h 372"/>
              <a:gd name="T18" fmla="*/ 2063750 w 1300"/>
              <a:gd name="T19" fmla="*/ 141288 h 372"/>
              <a:gd name="T20" fmla="*/ 2057400 w 1300"/>
              <a:gd name="T21" fmla="*/ 174625 h 372"/>
              <a:gd name="T22" fmla="*/ 1968500 w 1300"/>
              <a:gd name="T23" fmla="*/ 395288 h 372"/>
              <a:gd name="T24" fmla="*/ 1924050 w 1300"/>
              <a:gd name="T25" fmla="*/ 465138 h 372"/>
              <a:gd name="T26" fmla="*/ 1849438 w 1300"/>
              <a:gd name="T27" fmla="*/ 538163 h 372"/>
              <a:gd name="T28" fmla="*/ 1766888 w 1300"/>
              <a:gd name="T29" fmla="*/ 574675 h 372"/>
              <a:gd name="T30" fmla="*/ 1679575 w 1300"/>
              <a:gd name="T31" fmla="*/ 590550 h 372"/>
              <a:gd name="T32" fmla="*/ 1644650 w 1300"/>
              <a:gd name="T33" fmla="*/ 587375 h 372"/>
              <a:gd name="T34" fmla="*/ 1327150 w 1300"/>
              <a:gd name="T35" fmla="*/ 587375 h 372"/>
              <a:gd name="T36" fmla="*/ 855663 w 1300"/>
              <a:gd name="T37" fmla="*/ 560388 h 372"/>
              <a:gd name="T38" fmla="*/ 496888 w 1300"/>
              <a:gd name="T39" fmla="*/ 519113 h 372"/>
              <a:gd name="T40" fmla="*/ 431800 w 1300"/>
              <a:gd name="T41" fmla="*/ 511175 h 372"/>
              <a:gd name="T42" fmla="*/ 344488 w 1300"/>
              <a:gd name="T43" fmla="*/ 481013 h 372"/>
              <a:gd name="T44" fmla="*/ 268288 w 1300"/>
              <a:gd name="T45" fmla="*/ 434975 h 372"/>
              <a:gd name="T46" fmla="*/ 184150 w 1300"/>
              <a:gd name="T47" fmla="*/ 357188 h 372"/>
              <a:gd name="T48" fmla="*/ 92075 w 1300"/>
              <a:gd name="T49" fmla="*/ 223838 h 372"/>
              <a:gd name="T50" fmla="*/ 38100 w 1300"/>
              <a:gd name="T51" fmla="*/ 103188 h 372"/>
              <a:gd name="T52" fmla="*/ 11113 w 1300"/>
              <a:gd name="T53" fmla="*/ 30163 h 372"/>
              <a:gd name="T54" fmla="*/ 3175 w 1300"/>
              <a:gd name="T55" fmla="*/ 0 h 372"/>
              <a:gd name="T56" fmla="*/ 30163 w 1300"/>
              <a:gd name="T57" fmla="*/ 7938 h 372"/>
              <a:gd name="T58" fmla="*/ 157163 w 1300"/>
              <a:gd name="T59" fmla="*/ 55563 h 372"/>
              <a:gd name="T60" fmla="*/ 168275 w 1300"/>
              <a:gd name="T61" fmla="*/ 109538 h 372"/>
              <a:gd name="T62" fmla="*/ 192088 w 1300"/>
              <a:gd name="T63" fmla="*/ 147638 h 372"/>
              <a:gd name="T64" fmla="*/ 228600 w 1300"/>
              <a:gd name="T65" fmla="*/ 158750 h 372"/>
              <a:gd name="T66" fmla="*/ 190500 w 1300"/>
              <a:gd name="T67" fmla="*/ 160338 h 372"/>
              <a:gd name="T68" fmla="*/ 239713 w 1300"/>
              <a:gd name="T69" fmla="*/ 242888 h 372"/>
              <a:gd name="T70" fmla="*/ 301625 w 1300"/>
              <a:gd name="T71" fmla="*/ 315913 h 372"/>
              <a:gd name="T72" fmla="*/ 388938 w 1300"/>
              <a:gd name="T73" fmla="*/ 387350 h 372"/>
              <a:gd name="T74" fmla="*/ 500063 w 1300"/>
              <a:gd name="T75" fmla="*/ 430213 h 372"/>
              <a:gd name="T76" fmla="*/ 646113 w 1300"/>
              <a:gd name="T77" fmla="*/ 454025 h 372"/>
              <a:gd name="T78" fmla="*/ 1087438 w 1300"/>
              <a:gd name="T79" fmla="*/ 503238 h 372"/>
              <a:gd name="T80" fmla="*/ 1376363 w 1300"/>
              <a:gd name="T81" fmla="*/ 517525 h 372"/>
              <a:gd name="T82" fmla="*/ 1668463 w 1300"/>
              <a:gd name="T83" fmla="*/ 509588 h 372"/>
              <a:gd name="T84" fmla="*/ 1747838 w 1300"/>
              <a:gd name="T85" fmla="*/ 509588 h 372"/>
              <a:gd name="T86" fmla="*/ 1870075 w 1300"/>
              <a:gd name="T87" fmla="*/ 487363 h 372"/>
              <a:gd name="T88" fmla="*/ 1930400 w 1300"/>
              <a:gd name="T89" fmla="*/ 454025 h 372"/>
              <a:gd name="T90" fmla="*/ 2038350 w 1300"/>
              <a:gd name="T91" fmla="*/ 215900 h 372"/>
              <a:gd name="T92" fmla="*/ 1720850 w 1300"/>
              <a:gd name="T93" fmla="*/ 220663 h 372"/>
              <a:gd name="T94" fmla="*/ 1693863 w 1300"/>
              <a:gd name="T95" fmla="*/ 250825 h 372"/>
              <a:gd name="T96" fmla="*/ 1658938 w 1300"/>
              <a:gd name="T97" fmla="*/ 261938 h 372"/>
              <a:gd name="T98" fmla="*/ 1073150 w 1300"/>
              <a:gd name="T99" fmla="*/ 244475 h 372"/>
              <a:gd name="T100" fmla="*/ 600075 w 1300"/>
              <a:gd name="T101" fmla="*/ 212725 h 372"/>
              <a:gd name="T102" fmla="*/ 304800 w 1300"/>
              <a:gd name="T103" fmla="*/ 174625 h 372"/>
              <a:gd name="T104" fmla="*/ 190500 w 1300"/>
              <a:gd name="T105" fmla="*/ 160338 h 37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00"/>
              <a:gd name="T160" fmla="*/ 0 h 372"/>
              <a:gd name="T161" fmla="*/ 1300 w 1300"/>
              <a:gd name="T162" fmla="*/ 372 h 37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00" h="372">
                <a:moveTo>
                  <a:pt x="144" y="100"/>
                </a:moveTo>
                <a:lnTo>
                  <a:pt x="144" y="100"/>
                </a:lnTo>
                <a:lnTo>
                  <a:pt x="200" y="112"/>
                </a:lnTo>
                <a:lnTo>
                  <a:pt x="264" y="122"/>
                </a:lnTo>
                <a:lnTo>
                  <a:pt x="330" y="130"/>
                </a:lnTo>
                <a:lnTo>
                  <a:pt x="402" y="137"/>
                </a:lnTo>
                <a:lnTo>
                  <a:pt x="478" y="144"/>
                </a:lnTo>
                <a:lnTo>
                  <a:pt x="553" y="149"/>
                </a:lnTo>
                <a:lnTo>
                  <a:pt x="702" y="156"/>
                </a:lnTo>
                <a:lnTo>
                  <a:pt x="837" y="161"/>
                </a:lnTo>
                <a:lnTo>
                  <a:pt x="949" y="163"/>
                </a:lnTo>
                <a:lnTo>
                  <a:pt x="1051" y="165"/>
                </a:lnTo>
                <a:lnTo>
                  <a:pt x="1058" y="165"/>
                </a:lnTo>
                <a:lnTo>
                  <a:pt x="1065" y="163"/>
                </a:lnTo>
                <a:lnTo>
                  <a:pt x="1070" y="160"/>
                </a:lnTo>
                <a:lnTo>
                  <a:pt x="1074" y="156"/>
                </a:lnTo>
                <a:lnTo>
                  <a:pt x="1081" y="149"/>
                </a:lnTo>
                <a:lnTo>
                  <a:pt x="1084" y="141"/>
                </a:lnTo>
                <a:lnTo>
                  <a:pt x="1087" y="130"/>
                </a:lnTo>
                <a:lnTo>
                  <a:pt x="1087" y="124"/>
                </a:lnTo>
                <a:lnTo>
                  <a:pt x="1087" y="115"/>
                </a:lnTo>
                <a:lnTo>
                  <a:pt x="1084" y="83"/>
                </a:lnTo>
                <a:lnTo>
                  <a:pt x="1278" y="81"/>
                </a:lnTo>
                <a:lnTo>
                  <a:pt x="1286" y="81"/>
                </a:lnTo>
                <a:lnTo>
                  <a:pt x="1291" y="83"/>
                </a:lnTo>
                <a:lnTo>
                  <a:pt x="1295" y="84"/>
                </a:lnTo>
                <a:lnTo>
                  <a:pt x="1298" y="86"/>
                </a:lnTo>
                <a:lnTo>
                  <a:pt x="1300" y="89"/>
                </a:lnTo>
                <a:lnTo>
                  <a:pt x="1300" y="93"/>
                </a:lnTo>
                <a:lnTo>
                  <a:pt x="1300" y="101"/>
                </a:lnTo>
                <a:lnTo>
                  <a:pt x="1296" y="110"/>
                </a:lnTo>
                <a:lnTo>
                  <a:pt x="1293" y="117"/>
                </a:lnTo>
                <a:lnTo>
                  <a:pt x="1288" y="125"/>
                </a:lnTo>
                <a:lnTo>
                  <a:pt x="1240" y="249"/>
                </a:lnTo>
                <a:lnTo>
                  <a:pt x="1228" y="273"/>
                </a:lnTo>
                <a:lnTo>
                  <a:pt x="1212" y="293"/>
                </a:lnTo>
                <a:lnTo>
                  <a:pt x="1197" y="312"/>
                </a:lnTo>
                <a:lnTo>
                  <a:pt x="1182" y="326"/>
                </a:lnTo>
                <a:lnTo>
                  <a:pt x="1165" y="339"/>
                </a:lnTo>
                <a:lnTo>
                  <a:pt x="1147" y="348"/>
                </a:lnTo>
                <a:lnTo>
                  <a:pt x="1130" y="357"/>
                </a:lnTo>
                <a:lnTo>
                  <a:pt x="1113" y="362"/>
                </a:lnTo>
                <a:lnTo>
                  <a:pt x="1098" y="365"/>
                </a:lnTo>
                <a:lnTo>
                  <a:pt x="1084" y="369"/>
                </a:lnTo>
                <a:lnTo>
                  <a:pt x="1058" y="372"/>
                </a:lnTo>
                <a:lnTo>
                  <a:pt x="1043" y="370"/>
                </a:lnTo>
                <a:lnTo>
                  <a:pt x="1036" y="370"/>
                </a:lnTo>
                <a:lnTo>
                  <a:pt x="969" y="372"/>
                </a:lnTo>
                <a:lnTo>
                  <a:pt x="902" y="372"/>
                </a:lnTo>
                <a:lnTo>
                  <a:pt x="836" y="370"/>
                </a:lnTo>
                <a:lnTo>
                  <a:pt x="772" y="369"/>
                </a:lnTo>
                <a:lnTo>
                  <a:pt x="649" y="362"/>
                </a:lnTo>
                <a:lnTo>
                  <a:pt x="539" y="353"/>
                </a:lnTo>
                <a:lnTo>
                  <a:pt x="447" y="343"/>
                </a:lnTo>
                <a:lnTo>
                  <a:pt x="377" y="334"/>
                </a:lnTo>
                <a:lnTo>
                  <a:pt x="313" y="327"/>
                </a:lnTo>
                <a:lnTo>
                  <a:pt x="293" y="326"/>
                </a:lnTo>
                <a:lnTo>
                  <a:pt x="272" y="322"/>
                </a:lnTo>
                <a:lnTo>
                  <a:pt x="253" y="317"/>
                </a:lnTo>
                <a:lnTo>
                  <a:pt x="234" y="310"/>
                </a:lnTo>
                <a:lnTo>
                  <a:pt x="217" y="303"/>
                </a:lnTo>
                <a:lnTo>
                  <a:pt x="200" y="295"/>
                </a:lnTo>
                <a:lnTo>
                  <a:pt x="185" y="285"/>
                </a:lnTo>
                <a:lnTo>
                  <a:pt x="169" y="274"/>
                </a:lnTo>
                <a:lnTo>
                  <a:pt x="156" y="262"/>
                </a:lnTo>
                <a:lnTo>
                  <a:pt x="142" y="250"/>
                </a:lnTo>
                <a:lnTo>
                  <a:pt x="116" y="225"/>
                </a:lnTo>
                <a:lnTo>
                  <a:pt x="94" y="197"/>
                </a:lnTo>
                <a:lnTo>
                  <a:pt x="75" y="168"/>
                </a:lnTo>
                <a:lnTo>
                  <a:pt x="58" y="141"/>
                </a:lnTo>
                <a:lnTo>
                  <a:pt x="44" y="113"/>
                </a:lnTo>
                <a:lnTo>
                  <a:pt x="32" y="88"/>
                </a:lnTo>
                <a:lnTo>
                  <a:pt x="24" y="65"/>
                </a:lnTo>
                <a:lnTo>
                  <a:pt x="12" y="31"/>
                </a:lnTo>
                <a:lnTo>
                  <a:pt x="7" y="19"/>
                </a:lnTo>
                <a:lnTo>
                  <a:pt x="2" y="9"/>
                </a:lnTo>
                <a:lnTo>
                  <a:pt x="0" y="4"/>
                </a:lnTo>
                <a:lnTo>
                  <a:pt x="2" y="0"/>
                </a:lnTo>
                <a:lnTo>
                  <a:pt x="5" y="0"/>
                </a:lnTo>
                <a:lnTo>
                  <a:pt x="14" y="2"/>
                </a:lnTo>
                <a:lnTo>
                  <a:pt x="19" y="5"/>
                </a:lnTo>
                <a:lnTo>
                  <a:pt x="99" y="19"/>
                </a:lnTo>
                <a:lnTo>
                  <a:pt x="99" y="35"/>
                </a:lnTo>
                <a:lnTo>
                  <a:pt x="101" y="47"/>
                </a:lnTo>
                <a:lnTo>
                  <a:pt x="103" y="59"/>
                </a:lnTo>
                <a:lnTo>
                  <a:pt x="106" y="69"/>
                </a:lnTo>
                <a:lnTo>
                  <a:pt x="109" y="76"/>
                </a:lnTo>
                <a:lnTo>
                  <a:pt x="113" y="83"/>
                </a:lnTo>
                <a:lnTo>
                  <a:pt x="121" y="93"/>
                </a:lnTo>
                <a:lnTo>
                  <a:pt x="130" y="98"/>
                </a:lnTo>
                <a:lnTo>
                  <a:pt x="137" y="100"/>
                </a:lnTo>
                <a:lnTo>
                  <a:pt x="144" y="100"/>
                </a:lnTo>
                <a:close/>
                <a:moveTo>
                  <a:pt x="120" y="101"/>
                </a:moveTo>
                <a:lnTo>
                  <a:pt x="120" y="101"/>
                </a:lnTo>
                <a:lnTo>
                  <a:pt x="123" y="108"/>
                </a:lnTo>
                <a:lnTo>
                  <a:pt x="133" y="127"/>
                </a:lnTo>
                <a:lnTo>
                  <a:pt x="151" y="153"/>
                </a:lnTo>
                <a:lnTo>
                  <a:pt x="163" y="168"/>
                </a:lnTo>
                <a:lnTo>
                  <a:pt x="175" y="184"/>
                </a:lnTo>
                <a:lnTo>
                  <a:pt x="190" y="199"/>
                </a:lnTo>
                <a:lnTo>
                  <a:pt x="207" y="214"/>
                </a:lnTo>
                <a:lnTo>
                  <a:pt x="224" y="230"/>
                </a:lnTo>
                <a:lnTo>
                  <a:pt x="245" y="244"/>
                </a:lnTo>
                <a:lnTo>
                  <a:pt x="267" y="254"/>
                </a:lnTo>
                <a:lnTo>
                  <a:pt x="291" y="264"/>
                </a:lnTo>
                <a:lnTo>
                  <a:pt x="315" y="271"/>
                </a:lnTo>
                <a:lnTo>
                  <a:pt x="342" y="276"/>
                </a:lnTo>
                <a:lnTo>
                  <a:pt x="407" y="286"/>
                </a:lnTo>
                <a:lnTo>
                  <a:pt x="481" y="297"/>
                </a:lnTo>
                <a:lnTo>
                  <a:pt x="575" y="307"/>
                </a:lnTo>
                <a:lnTo>
                  <a:pt x="685" y="317"/>
                </a:lnTo>
                <a:lnTo>
                  <a:pt x="743" y="322"/>
                </a:lnTo>
                <a:lnTo>
                  <a:pt x="805" y="324"/>
                </a:lnTo>
                <a:lnTo>
                  <a:pt x="867" y="326"/>
                </a:lnTo>
                <a:lnTo>
                  <a:pt x="928" y="326"/>
                </a:lnTo>
                <a:lnTo>
                  <a:pt x="990" y="324"/>
                </a:lnTo>
                <a:lnTo>
                  <a:pt x="1051" y="321"/>
                </a:lnTo>
                <a:lnTo>
                  <a:pt x="1075" y="322"/>
                </a:lnTo>
                <a:lnTo>
                  <a:pt x="1101" y="321"/>
                </a:lnTo>
                <a:lnTo>
                  <a:pt x="1132" y="317"/>
                </a:lnTo>
                <a:lnTo>
                  <a:pt x="1163" y="312"/>
                </a:lnTo>
                <a:lnTo>
                  <a:pt x="1178" y="307"/>
                </a:lnTo>
                <a:lnTo>
                  <a:pt x="1192" y="302"/>
                </a:lnTo>
                <a:lnTo>
                  <a:pt x="1204" y="295"/>
                </a:lnTo>
                <a:lnTo>
                  <a:pt x="1216" y="286"/>
                </a:lnTo>
                <a:lnTo>
                  <a:pt x="1224" y="276"/>
                </a:lnTo>
                <a:lnTo>
                  <a:pt x="1231" y="266"/>
                </a:lnTo>
                <a:lnTo>
                  <a:pt x="1284" y="136"/>
                </a:lnTo>
                <a:lnTo>
                  <a:pt x="1086" y="136"/>
                </a:lnTo>
                <a:lnTo>
                  <a:pt x="1084" y="139"/>
                </a:lnTo>
                <a:lnTo>
                  <a:pt x="1079" y="148"/>
                </a:lnTo>
                <a:lnTo>
                  <a:pt x="1074" y="153"/>
                </a:lnTo>
                <a:lnTo>
                  <a:pt x="1067" y="158"/>
                </a:lnTo>
                <a:lnTo>
                  <a:pt x="1057" y="161"/>
                </a:lnTo>
                <a:lnTo>
                  <a:pt x="1045" y="165"/>
                </a:lnTo>
                <a:lnTo>
                  <a:pt x="935" y="163"/>
                </a:lnTo>
                <a:lnTo>
                  <a:pt x="817" y="160"/>
                </a:lnTo>
                <a:lnTo>
                  <a:pt x="676" y="154"/>
                </a:lnTo>
                <a:lnTo>
                  <a:pt x="526" y="146"/>
                </a:lnTo>
                <a:lnTo>
                  <a:pt x="450" y="141"/>
                </a:lnTo>
                <a:lnTo>
                  <a:pt x="378" y="134"/>
                </a:lnTo>
                <a:lnTo>
                  <a:pt x="310" y="127"/>
                </a:lnTo>
                <a:lnTo>
                  <a:pt x="246" y="118"/>
                </a:lnTo>
                <a:lnTo>
                  <a:pt x="192" y="110"/>
                </a:lnTo>
                <a:lnTo>
                  <a:pt x="144" y="100"/>
                </a:lnTo>
                <a:lnTo>
                  <a:pt x="120" y="91"/>
                </a:lnTo>
                <a:lnTo>
                  <a:pt x="120" y="1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254"/>
          <p:cNvSpPr>
            <a:spLocks/>
          </p:cNvSpPr>
          <p:nvPr/>
        </p:nvSpPr>
        <p:spPr bwMode="auto">
          <a:xfrm>
            <a:off x="7132638" y="4137025"/>
            <a:ext cx="227012" cy="231775"/>
          </a:xfrm>
          <a:custGeom>
            <a:avLst/>
            <a:gdLst>
              <a:gd name="T0" fmla="*/ 211137 w 143"/>
              <a:gd name="T1" fmla="*/ 0 h 146"/>
              <a:gd name="T2" fmla="*/ 0 w 143"/>
              <a:gd name="T3" fmla="*/ 117475 h 146"/>
              <a:gd name="T4" fmla="*/ 0 w 143"/>
              <a:gd name="T5" fmla="*/ 231775 h 146"/>
              <a:gd name="T6" fmla="*/ 200025 w 143"/>
              <a:gd name="T7" fmla="*/ 155575 h 146"/>
              <a:gd name="T8" fmla="*/ 227012 w 143"/>
              <a:gd name="T9" fmla="*/ 0 h 146"/>
              <a:gd name="T10" fmla="*/ 211137 w 143"/>
              <a:gd name="T11" fmla="*/ 0 h 1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3"/>
              <a:gd name="T19" fmla="*/ 0 h 146"/>
              <a:gd name="T20" fmla="*/ 143 w 143"/>
              <a:gd name="T21" fmla="*/ 146 h 14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3" h="146">
                <a:moveTo>
                  <a:pt x="133" y="0"/>
                </a:moveTo>
                <a:lnTo>
                  <a:pt x="0" y="74"/>
                </a:lnTo>
                <a:lnTo>
                  <a:pt x="0" y="146"/>
                </a:lnTo>
                <a:lnTo>
                  <a:pt x="126" y="98"/>
                </a:lnTo>
                <a:lnTo>
                  <a:pt x="143" y="0"/>
                </a:lnTo>
                <a:lnTo>
                  <a:pt x="13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255"/>
          <p:cNvSpPr>
            <a:spLocks/>
          </p:cNvSpPr>
          <p:nvPr/>
        </p:nvSpPr>
        <p:spPr bwMode="auto">
          <a:xfrm>
            <a:off x="7075488" y="3865563"/>
            <a:ext cx="539750" cy="1704975"/>
          </a:xfrm>
          <a:custGeom>
            <a:avLst/>
            <a:gdLst>
              <a:gd name="T0" fmla="*/ 352425 w 340"/>
              <a:gd name="T1" fmla="*/ 3175 h 1074"/>
              <a:gd name="T2" fmla="*/ 377825 w 340"/>
              <a:gd name="T3" fmla="*/ 3175 h 1074"/>
              <a:gd name="T4" fmla="*/ 412750 w 340"/>
              <a:gd name="T5" fmla="*/ 19050 h 1074"/>
              <a:gd name="T6" fmla="*/ 444500 w 340"/>
              <a:gd name="T7" fmla="*/ 50800 h 1074"/>
              <a:gd name="T8" fmla="*/ 463550 w 340"/>
              <a:gd name="T9" fmla="*/ 88900 h 1074"/>
              <a:gd name="T10" fmla="*/ 485775 w 340"/>
              <a:gd name="T11" fmla="*/ 138113 h 1074"/>
              <a:gd name="T12" fmla="*/ 504825 w 340"/>
              <a:gd name="T13" fmla="*/ 206375 h 1074"/>
              <a:gd name="T14" fmla="*/ 519113 w 340"/>
              <a:gd name="T15" fmla="*/ 290513 h 1074"/>
              <a:gd name="T16" fmla="*/ 531813 w 340"/>
              <a:gd name="T17" fmla="*/ 396875 h 1074"/>
              <a:gd name="T18" fmla="*/ 539750 w 340"/>
              <a:gd name="T19" fmla="*/ 522288 h 1074"/>
              <a:gd name="T20" fmla="*/ 539750 w 340"/>
              <a:gd name="T21" fmla="*/ 760413 h 1074"/>
              <a:gd name="T22" fmla="*/ 515938 w 340"/>
              <a:gd name="T23" fmla="*/ 1174750 h 1074"/>
              <a:gd name="T24" fmla="*/ 511175 w 340"/>
              <a:gd name="T25" fmla="*/ 1236663 h 1074"/>
              <a:gd name="T26" fmla="*/ 488950 w 340"/>
              <a:gd name="T27" fmla="*/ 1381125 h 1074"/>
              <a:gd name="T28" fmla="*/ 461963 w 340"/>
              <a:gd name="T29" fmla="*/ 1506538 h 1074"/>
              <a:gd name="T30" fmla="*/ 436563 w 340"/>
              <a:gd name="T31" fmla="*/ 1579563 h 1074"/>
              <a:gd name="T32" fmla="*/ 404813 w 340"/>
              <a:gd name="T33" fmla="*/ 1639888 h 1074"/>
              <a:gd name="T34" fmla="*/ 388938 w 340"/>
              <a:gd name="T35" fmla="*/ 1658938 h 1074"/>
              <a:gd name="T36" fmla="*/ 377825 w 340"/>
              <a:gd name="T37" fmla="*/ 1670050 h 1074"/>
              <a:gd name="T38" fmla="*/ 331788 w 340"/>
              <a:gd name="T39" fmla="*/ 1687513 h 1074"/>
              <a:gd name="T40" fmla="*/ 233363 w 340"/>
              <a:gd name="T41" fmla="*/ 1701800 h 1074"/>
              <a:gd name="T42" fmla="*/ 57150 w 340"/>
              <a:gd name="T43" fmla="*/ 1698625 h 1074"/>
              <a:gd name="T44" fmla="*/ 0 w 340"/>
              <a:gd name="T45" fmla="*/ 1670050 h 1074"/>
              <a:gd name="T46" fmla="*/ 85725 w 340"/>
              <a:gd name="T47" fmla="*/ 1603375 h 1074"/>
              <a:gd name="T48" fmla="*/ 114300 w 340"/>
              <a:gd name="T49" fmla="*/ 1576388 h 1074"/>
              <a:gd name="T50" fmla="*/ 119063 w 340"/>
              <a:gd name="T51" fmla="*/ 1571625 h 1074"/>
              <a:gd name="T52" fmla="*/ 134938 w 340"/>
              <a:gd name="T53" fmla="*/ 1555750 h 1074"/>
              <a:gd name="T54" fmla="*/ 149225 w 340"/>
              <a:gd name="T55" fmla="*/ 1511300 h 1074"/>
              <a:gd name="T56" fmla="*/ 152400 w 340"/>
              <a:gd name="T57" fmla="*/ 1431925 h 1074"/>
              <a:gd name="T58" fmla="*/ 168275 w 340"/>
              <a:gd name="T59" fmla="*/ 1212850 h 1074"/>
              <a:gd name="T60" fmla="*/ 211138 w 340"/>
              <a:gd name="T61" fmla="*/ 728663 h 1074"/>
              <a:gd name="T62" fmla="*/ 241300 w 340"/>
              <a:gd name="T63" fmla="*/ 466725 h 1074"/>
              <a:gd name="T64" fmla="*/ 276225 w 340"/>
              <a:gd name="T65" fmla="*/ 239713 h 1074"/>
              <a:gd name="T66" fmla="*/ 314325 w 340"/>
              <a:gd name="T67" fmla="*/ 73025 h 1074"/>
              <a:gd name="T68" fmla="*/ 333375 w 340"/>
              <a:gd name="T69" fmla="*/ 23813 h 1074"/>
              <a:gd name="T70" fmla="*/ 350838 w 340"/>
              <a:gd name="T71" fmla="*/ 4763 h 1074"/>
              <a:gd name="T72" fmla="*/ 352425 w 340"/>
              <a:gd name="T73" fmla="*/ 3175 h 107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340"/>
              <a:gd name="T112" fmla="*/ 0 h 1074"/>
              <a:gd name="T113" fmla="*/ 340 w 340"/>
              <a:gd name="T114" fmla="*/ 1074 h 107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340" h="1074">
                <a:moveTo>
                  <a:pt x="222" y="2"/>
                </a:moveTo>
                <a:lnTo>
                  <a:pt x="222" y="2"/>
                </a:lnTo>
                <a:lnTo>
                  <a:pt x="231" y="0"/>
                </a:lnTo>
                <a:lnTo>
                  <a:pt x="238" y="2"/>
                </a:lnTo>
                <a:lnTo>
                  <a:pt x="248" y="5"/>
                </a:lnTo>
                <a:lnTo>
                  <a:pt x="260" y="12"/>
                </a:lnTo>
                <a:lnTo>
                  <a:pt x="274" y="24"/>
                </a:lnTo>
                <a:lnTo>
                  <a:pt x="280" y="32"/>
                </a:lnTo>
                <a:lnTo>
                  <a:pt x="286" y="44"/>
                </a:lnTo>
                <a:lnTo>
                  <a:pt x="292" y="56"/>
                </a:lnTo>
                <a:lnTo>
                  <a:pt x="299" y="72"/>
                </a:lnTo>
                <a:lnTo>
                  <a:pt x="306" y="87"/>
                </a:lnTo>
                <a:lnTo>
                  <a:pt x="311" y="108"/>
                </a:lnTo>
                <a:lnTo>
                  <a:pt x="318" y="130"/>
                </a:lnTo>
                <a:lnTo>
                  <a:pt x="323" y="156"/>
                </a:lnTo>
                <a:lnTo>
                  <a:pt x="327" y="183"/>
                </a:lnTo>
                <a:lnTo>
                  <a:pt x="332" y="214"/>
                </a:lnTo>
                <a:lnTo>
                  <a:pt x="335" y="250"/>
                </a:lnTo>
                <a:lnTo>
                  <a:pt x="337" y="288"/>
                </a:lnTo>
                <a:lnTo>
                  <a:pt x="340" y="329"/>
                </a:lnTo>
                <a:lnTo>
                  <a:pt x="340" y="375"/>
                </a:lnTo>
                <a:lnTo>
                  <a:pt x="340" y="479"/>
                </a:lnTo>
                <a:lnTo>
                  <a:pt x="335" y="601"/>
                </a:lnTo>
                <a:lnTo>
                  <a:pt x="325" y="740"/>
                </a:lnTo>
                <a:lnTo>
                  <a:pt x="322" y="779"/>
                </a:lnTo>
                <a:lnTo>
                  <a:pt x="316" y="822"/>
                </a:lnTo>
                <a:lnTo>
                  <a:pt x="308" y="870"/>
                </a:lnTo>
                <a:lnTo>
                  <a:pt x="298" y="923"/>
                </a:lnTo>
                <a:lnTo>
                  <a:pt x="291" y="949"/>
                </a:lnTo>
                <a:lnTo>
                  <a:pt x="284" y="973"/>
                </a:lnTo>
                <a:lnTo>
                  <a:pt x="275" y="995"/>
                </a:lnTo>
                <a:lnTo>
                  <a:pt x="265" y="1016"/>
                </a:lnTo>
                <a:lnTo>
                  <a:pt x="255" y="1033"/>
                </a:lnTo>
                <a:lnTo>
                  <a:pt x="245" y="1045"/>
                </a:lnTo>
                <a:lnTo>
                  <a:pt x="243" y="1046"/>
                </a:lnTo>
                <a:lnTo>
                  <a:pt x="238" y="1052"/>
                </a:lnTo>
                <a:lnTo>
                  <a:pt x="227" y="1057"/>
                </a:lnTo>
                <a:lnTo>
                  <a:pt x="209" y="1063"/>
                </a:lnTo>
                <a:lnTo>
                  <a:pt x="183" y="1069"/>
                </a:lnTo>
                <a:lnTo>
                  <a:pt x="147" y="1072"/>
                </a:lnTo>
                <a:lnTo>
                  <a:pt x="99" y="1074"/>
                </a:lnTo>
                <a:lnTo>
                  <a:pt x="36" y="1070"/>
                </a:lnTo>
                <a:lnTo>
                  <a:pt x="0" y="1052"/>
                </a:lnTo>
                <a:lnTo>
                  <a:pt x="30" y="1029"/>
                </a:lnTo>
                <a:lnTo>
                  <a:pt x="54" y="1010"/>
                </a:lnTo>
                <a:lnTo>
                  <a:pt x="65" y="1000"/>
                </a:lnTo>
                <a:lnTo>
                  <a:pt x="72" y="993"/>
                </a:lnTo>
                <a:lnTo>
                  <a:pt x="75" y="990"/>
                </a:lnTo>
                <a:lnTo>
                  <a:pt x="80" y="986"/>
                </a:lnTo>
                <a:lnTo>
                  <a:pt x="85" y="980"/>
                </a:lnTo>
                <a:lnTo>
                  <a:pt x="90" y="968"/>
                </a:lnTo>
                <a:lnTo>
                  <a:pt x="94" y="952"/>
                </a:lnTo>
                <a:lnTo>
                  <a:pt x="96" y="930"/>
                </a:lnTo>
                <a:lnTo>
                  <a:pt x="96" y="902"/>
                </a:lnTo>
                <a:lnTo>
                  <a:pt x="106" y="764"/>
                </a:lnTo>
                <a:lnTo>
                  <a:pt x="118" y="622"/>
                </a:lnTo>
                <a:lnTo>
                  <a:pt x="133" y="459"/>
                </a:lnTo>
                <a:lnTo>
                  <a:pt x="142" y="377"/>
                </a:lnTo>
                <a:lnTo>
                  <a:pt x="152" y="294"/>
                </a:lnTo>
                <a:lnTo>
                  <a:pt x="162" y="219"/>
                </a:lnTo>
                <a:lnTo>
                  <a:pt x="174" y="151"/>
                </a:lnTo>
                <a:lnTo>
                  <a:pt x="186" y="92"/>
                </a:lnTo>
                <a:lnTo>
                  <a:pt x="198" y="46"/>
                </a:lnTo>
                <a:lnTo>
                  <a:pt x="203" y="29"/>
                </a:lnTo>
                <a:lnTo>
                  <a:pt x="210" y="15"/>
                </a:lnTo>
                <a:lnTo>
                  <a:pt x="217" y="7"/>
                </a:lnTo>
                <a:lnTo>
                  <a:pt x="221" y="3"/>
                </a:lnTo>
                <a:lnTo>
                  <a:pt x="222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256"/>
          <p:cNvSpPr>
            <a:spLocks noEditPoints="1"/>
          </p:cNvSpPr>
          <p:nvPr/>
        </p:nvSpPr>
        <p:spPr bwMode="auto">
          <a:xfrm>
            <a:off x="7346950" y="4029075"/>
            <a:ext cx="236538" cy="1393825"/>
          </a:xfrm>
          <a:custGeom>
            <a:avLst/>
            <a:gdLst>
              <a:gd name="T0" fmla="*/ 222250 w 149"/>
              <a:gd name="T1" fmla="*/ 909638 h 878"/>
              <a:gd name="T2" fmla="*/ 144463 w 149"/>
              <a:gd name="T3" fmla="*/ 1343025 h 878"/>
              <a:gd name="T4" fmla="*/ 88900 w 149"/>
              <a:gd name="T5" fmla="*/ 1392238 h 878"/>
              <a:gd name="T6" fmla="*/ 34925 w 149"/>
              <a:gd name="T7" fmla="*/ 1217613 h 878"/>
              <a:gd name="T8" fmla="*/ 0 w 149"/>
              <a:gd name="T9" fmla="*/ 814388 h 878"/>
              <a:gd name="T10" fmla="*/ 57150 w 149"/>
              <a:gd name="T11" fmla="*/ 192088 h 878"/>
              <a:gd name="T12" fmla="*/ 133350 w 149"/>
              <a:gd name="T13" fmla="*/ 1588 h 878"/>
              <a:gd name="T14" fmla="*/ 179388 w 149"/>
              <a:gd name="T15" fmla="*/ 69850 h 878"/>
              <a:gd name="T16" fmla="*/ 233363 w 149"/>
              <a:gd name="T17" fmla="*/ 481013 h 878"/>
              <a:gd name="T18" fmla="*/ 173038 w 149"/>
              <a:gd name="T19" fmla="*/ 508000 h 878"/>
              <a:gd name="T20" fmla="*/ 136525 w 149"/>
              <a:gd name="T21" fmla="*/ 568325 h 878"/>
              <a:gd name="T22" fmla="*/ 176213 w 149"/>
              <a:gd name="T23" fmla="*/ 595313 h 878"/>
              <a:gd name="T24" fmla="*/ 201613 w 149"/>
              <a:gd name="T25" fmla="*/ 527050 h 878"/>
              <a:gd name="T26" fmla="*/ 127000 w 149"/>
              <a:gd name="T27" fmla="*/ 833438 h 878"/>
              <a:gd name="T28" fmla="*/ 182563 w 149"/>
              <a:gd name="T29" fmla="*/ 893763 h 878"/>
              <a:gd name="T30" fmla="*/ 171450 w 149"/>
              <a:gd name="T31" fmla="*/ 823913 h 878"/>
              <a:gd name="T32" fmla="*/ 117475 w 149"/>
              <a:gd name="T33" fmla="*/ 795338 h 878"/>
              <a:gd name="T34" fmla="*/ 3175 w 149"/>
              <a:gd name="T35" fmla="*/ 736600 h 878"/>
              <a:gd name="T36" fmla="*/ 41275 w 149"/>
              <a:gd name="T37" fmla="*/ 733425 h 878"/>
              <a:gd name="T38" fmla="*/ 49213 w 149"/>
              <a:gd name="T39" fmla="*/ 663575 h 878"/>
              <a:gd name="T40" fmla="*/ 19050 w 149"/>
              <a:gd name="T41" fmla="*/ 611188 h 878"/>
              <a:gd name="T42" fmla="*/ 84138 w 149"/>
              <a:gd name="T43" fmla="*/ 165100 h 878"/>
              <a:gd name="T44" fmla="*/ 119063 w 149"/>
              <a:gd name="T45" fmla="*/ 180975 h 878"/>
              <a:gd name="T46" fmla="*/ 92075 w 149"/>
              <a:gd name="T47" fmla="*/ 76200 h 878"/>
              <a:gd name="T48" fmla="*/ 60325 w 149"/>
              <a:gd name="T49" fmla="*/ 1081088 h 878"/>
              <a:gd name="T50" fmla="*/ 73025 w 149"/>
              <a:gd name="T51" fmla="*/ 817563 h 878"/>
              <a:gd name="T52" fmla="*/ 46038 w 149"/>
              <a:gd name="T53" fmla="*/ 787400 h 878"/>
              <a:gd name="T54" fmla="*/ 3175 w 149"/>
              <a:gd name="T55" fmla="*/ 869950 h 878"/>
              <a:gd name="T56" fmla="*/ 11113 w 149"/>
              <a:gd name="T57" fmla="*/ 569913 h 878"/>
              <a:gd name="T58" fmla="*/ 53975 w 149"/>
              <a:gd name="T59" fmla="*/ 581025 h 878"/>
              <a:gd name="T60" fmla="*/ 95250 w 149"/>
              <a:gd name="T61" fmla="*/ 546100 h 878"/>
              <a:gd name="T62" fmla="*/ 106363 w 149"/>
              <a:gd name="T63" fmla="*/ 420688 h 878"/>
              <a:gd name="T64" fmla="*/ 65088 w 149"/>
              <a:gd name="T65" fmla="*/ 187325 h 878"/>
              <a:gd name="T66" fmla="*/ 19050 w 149"/>
              <a:gd name="T67" fmla="*/ 511175 h 878"/>
              <a:gd name="T68" fmla="*/ 130175 w 149"/>
              <a:gd name="T69" fmla="*/ 657225 h 878"/>
              <a:gd name="T70" fmla="*/ 114300 w 149"/>
              <a:gd name="T71" fmla="*/ 698500 h 878"/>
              <a:gd name="T72" fmla="*/ 141288 w 149"/>
              <a:gd name="T73" fmla="*/ 747713 h 878"/>
              <a:gd name="T74" fmla="*/ 168275 w 149"/>
              <a:gd name="T75" fmla="*/ 701675 h 878"/>
              <a:gd name="T76" fmla="*/ 152400 w 149"/>
              <a:gd name="T77" fmla="*/ 654050 h 878"/>
              <a:gd name="T78" fmla="*/ 195263 w 149"/>
              <a:gd name="T79" fmla="*/ 630238 h 878"/>
              <a:gd name="T80" fmla="*/ 195263 w 149"/>
              <a:gd name="T81" fmla="*/ 817563 h 878"/>
              <a:gd name="T82" fmla="*/ 217488 w 149"/>
              <a:gd name="T83" fmla="*/ 630238 h 878"/>
              <a:gd name="T84" fmla="*/ 60325 w 149"/>
              <a:gd name="T85" fmla="*/ 1317625 h 878"/>
              <a:gd name="T86" fmla="*/ 95250 w 149"/>
              <a:gd name="T87" fmla="*/ 1201738 h 878"/>
              <a:gd name="T88" fmla="*/ 79375 w 149"/>
              <a:gd name="T89" fmla="*/ 1184275 h 878"/>
              <a:gd name="T90" fmla="*/ 49213 w 149"/>
              <a:gd name="T91" fmla="*/ 1285875 h 878"/>
              <a:gd name="T92" fmla="*/ 141288 w 149"/>
              <a:gd name="T93" fmla="*/ 111125 h 878"/>
              <a:gd name="T94" fmla="*/ 152400 w 149"/>
              <a:gd name="T95" fmla="*/ 352425 h 878"/>
              <a:gd name="T96" fmla="*/ 195263 w 149"/>
              <a:gd name="T97" fmla="*/ 465138 h 878"/>
              <a:gd name="T98" fmla="*/ 179388 w 149"/>
              <a:gd name="T99" fmla="*/ 190500 h 878"/>
              <a:gd name="T100" fmla="*/ 107950 w 149"/>
              <a:gd name="T101" fmla="*/ 1317625 h 878"/>
              <a:gd name="T102" fmla="*/ 163513 w 149"/>
              <a:gd name="T103" fmla="*/ 1193800 h 878"/>
              <a:gd name="T104" fmla="*/ 176213 w 149"/>
              <a:gd name="T105" fmla="*/ 981075 h 878"/>
              <a:gd name="T106" fmla="*/ 149225 w 149"/>
              <a:gd name="T107" fmla="*/ 984250 h 878"/>
              <a:gd name="T108" fmla="*/ 107950 w 149"/>
              <a:gd name="T109" fmla="*/ 1149350 h 878"/>
              <a:gd name="T110" fmla="*/ 117475 w 149"/>
              <a:gd name="T111" fmla="*/ 1239838 h 87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49"/>
              <a:gd name="T169" fmla="*/ 0 h 878"/>
              <a:gd name="T170" fmla="*/ 149 w 149"/>
              <a:gd name="T171" fmla="*/ 878 h 87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49" h="878">
                <a:moveTo>
                  <a:pt x="149" y="407"/>
                </a:moveTo>
                <a:lnTo>
                  <a:pt x="149" y="407"/>
                </a:lnTo>
                <a:lnTo>
                  <a:pt x="149" y="430"/>
                </a:lnTo>
                <a:lnTo>
                  <a:pt x="149" y="455"/>
                </a:lnTo>
                <a:lnTo>
                  <a:pt x="145" y="512"/>
                </a:lnTo>
                <a:lnTo>
                  <a:pt x="140" y="573"/>
                </a:lnTo>
                <a:lnTo>
                  <a:pt x="133" y="637"/>
                </a:lnTo>
                <a:lnTo>
                  <a:pt x="120" y="740"/>
                </a:lnTo>
                <a:lnTo>
                  <a:pt x="113" y="782"/>
                </a:lnTo>
                <a:lnTo>
                  <a:pt x="97" y="829"/>
                </a:lnTo>
                <a:lnTo>
                  <a:pt x="91" y="846"/>
                </a:lnTo>
                <a:lnTo>
                  <a:pt x="86" y="858"/>
                </a:lnTo>
                <a:lnTo>
                  <a:pt x="79" y="868"/>
                </a:lnTo>
                <a:lnTo>
                  <a:pt x="74" y="875"/>
                </a:lnTo>
                <a:lnTo>
                  <a:pt x="67" y="878"/>
                </a:lnTo>
                <a:lnTo>
                  <a:pt x="62" y="878"/>
                </a:lnTo>
                <a:lnTo>
                  <a:pt x="56" y="877"/>
                </a:lnTo>
                <a:lnTo>
                  <a:pt x="51" y="871"/>
                </a:lnTo>
                <a:lnTo>
                  <a:pt x="48" y="863"/>
                </a:lnTo>
                <a:lnTo>
                  <a:pt x="43" y="854"/>
                </a:lnTo>
                <a:lnTo>
                  <a:pt x="34" y="830"/>
                </a:lnTo>
                <a:lnTo>
                  <a:pt x="27" y="801"/>
                </a:lnTo>
                <a:lnTo>
                  <a:pt x="22" y="767"/>
                </a:lnTo>
                <a:lnTo>
                  <a:pt x="17" y="729"/>
                </a:lnTo>
                <a:lnTo>
                  <a:pt x="8" y="656"/>
                </a:lnTo>
                <a:lnTo>
                  <a:pt x="3" y="589"/>
                </a:lnTo>
                <a:lnTo>
                  <a:pt x="2" y="548"/>
                </a:lnTo>
                <a:lnTo>
                  <a:pt x="0" y="513"/>
                </a:lnTo>
                <a:lnTo>
                  <a:pt x="0" y="493"/>
                </a:lnTo>
                <a:lnTo>
                  <a:pt x="7" y="368"/>
                </a:lnTo>
                <a:lnTo>
                  <a:pt x="15" y="265"/>
                </a:lnTo>
                <a:lnTo>
                  <a:pt x="26" y="185"/>
                </a:lnTo>
                <a:lnTo>
                  <a:pt x="36" y="121"/>
                </a:lnTo>
                <a:lnTo>
                  <a:pt x="48" y="75"/>
                </a:lnTo>
                <a:lnTo>
                  <a:pt x="58" y="42"/>
                </a:lnTo>
                <a:lnTo>
                  <a:pt x="68" y="20"/>
                </a:lnTo>
                <a:lnTo>
                  <a:pt x="77" y="8"/>
                </a:lnTo>
                <a:lnTo>
                  <a:pt x="84" y="1"/>
                </a:lnTo>
                <a:lnTo>
                  <a:pt x="91" y="0"/>
                </a:lnTo>
                <a:lnTo>
                  <a:pt x="94" y="0"/>
                </a:lnTo>
                <a:lnTo>
                  <a:pt x="96" y="1"/>
                </a:lnTo>
                <a:lnTo>
                  <a:pt x="106" y="20"/>
                </a:lnTo>
                <a:lnTo>
                  <a:pt x="113" y="44"/>
                </a:lnTo>
                <a:lnTo>
                  <a:pt x="121" y="72"/>
                </a:lnTo>
                <a:lnTo>
                  <a:pt x="127" y="102"/>
                </a:lnTo>
                <a:lnTo>
                  <a:pt x="132" y="135"/>
                </a:lnTo>
                <a:lnTo>
                  <a:pt x="137" y="169"/>
                </a:lnTo>
                <a:lnTo>
                  <a:pt x="144" y="238"/>
                </a:lnTo>
                <a:lnTo>
                  <a:pt x="147" y="303"/>
                </a:lnTo>
                <a:lnTo>
                  <a:pt x="149" y="356"/>
                </a:lnTo>
                <a:lnTo>
                  <a:pt x="149" y="407"/>
                </a:lnTo>
                <a:close/>
                <a:moveTo>
                  <a:pt x="118" y="317"/>
                </a:moveTo>
                <a:lnTo>
                  <a:pt x="118" y="317"/>
                </a:lnTo>
                <a:lnTo>
                  <a:pt x="109" y="320"/>
                </a:lnTo>
                <a:lnTo>
                  <a:pt x="103" y="323"/>
                </a:lnTo>
                <a:lnTo>
                  <a:pt x="94" y="330"/>
                </a:lnTo>
                <a:lnTo>
                  <a:pt x="87" y="339"/>
                </a:lnTo>
                <a:lnTo>
                  <a:pt x="86" y="344"/>
                </a:lnTo>
                <a:lnTo>
                  <a:pt x="86" y="351"/>
                </a:lnTo>
                <a:lnTo>
                  <a:pt x="86" y="358"/>
                </a:lnTo>
                <a:lnTo>
                  <a:pt x="87" y="366"/>
                </a:lnTo>
                <a:lnTo>
                  <a:pt x="91" y="376"/>
                </a:lnTo>
                <a:lnTo>
                  <a:pt x="96" y="387"/>
                </a:lnTo>
                <a:lnTo>
                  <a:pt x="104" y="382"/>
                </a:lnTo>
                <a:lnTo>
                  <a:pt x="111" y="375"/>
                </a:lnTo>
                <a:lnTo>
                  <a:pt x="118" y="368"/>
                </a:lnTo>
                <a:lnTo>
                  <a:pt x="125" y="358"/>
                </a:lnTo>
                <a:lnTo>
                  <a:pt x="127" y="352"/>
                </a:lnTo>
                <a:lnTo>
                  <a:pt x="128" y="346"/>
                </a:lnTo>
                <a:lnTo>
                  <a:pt x="128" y="339"/>
                </a:lnTo>
                <a:lnTo>
                  <a:pt x="127" y="332"/>
                </a:lnTo>
                <a:lnTo>
                  <a:pt x="123" y="325"/>
                </a:lnTo>
                <a:lnTo>
                  <a:pt x="118" y="317"/>
                </a:lnTo>
                <a:close/>
                <a:moveTo>
                  <a:pt x="77" y="513"/>
                </a:moveTo>
                <a:lnTo>
                  <a:pt x="77" y="513"/>
                </a:lnTo>
                <a:lnTo>
                  <a:pt x="80" y="525"/>
                </a:lnTo>
                <a:lnTo>
                  <a:pt x="86" y="536"/>
                </a:lnTo>
                <a:lnTo>
                  <a:pt x="91" y="544"/>
                </a:lnTo>
                <a:lnTo>
                  <a:pt x="97" y="551"/>
                </a:lnTo>
                <a:lnTo>
                  <a:pt x="109" y="560"/>
                </a:lnTo>
                <a:lnTo>
                  <a:pt x="115" y="563"/>
                </a:lnTo>
                <a:lnTo>
                  <a:pt x="118" y="558"/>
                </a:lnTo>
                <a:lnTo>
                  <a:pt x="120" y="553"/>
                </a:lnTo>
                <a:lnTo>
                  <a:pt x="120" y="546"/>
                </a:lnTo>
                <a:lnTo>
                  <a:pt x="118" y="541"/>
                </a:lnTo>
                <a:lnTo>
                  <a:pt x="115" y="529"/>
                </a:lnTo>
                <a:lnTo>
                  <a:pt x="108" y="519"/>
                </a:lnTo>
                <a:lnTo>
                  <a:pt x="99" y="510"/>
                </a:lnTo>
                <a:lnTo>
                  <a:pt x="92" y="501"/>
                </a:lnTo>
                <a:lnTo>
                  <a:pt x="86" y="495"/>
                </a:lnTo>
                <a:lnTo>
                  <a:pt x="79" y="498"/>
                </a:lnTo>
                <a:lnTo>
                  <a:pt x="74" y="501"/>
                </a:lnTo>
                <a:lnTo>
                  <a:pt x="72" y="503"/>
                </a:lnTo>
                <a:lnTo>
                  <a:pt x="72" y="507"/>
                </a:lnTo>
                <a:lnTo>
                  <a:pt x="75" y="512"/>
                </a:lnTo>
                <a:lnTo>
                  <a:pt x="77" y="513"/>
                </a:lnTo>
                <a:close/>
                <a:moveTo>
                  <a:pt x="2" y="464"/>
                </a:moveTo>
                <a:lnTo>
                  <a:pt x="2" y="464"/>
                </a:lnTo>
                <a:lnTo>
                  <a:pt x="8" y="467"/>
                </a:lnTo>
                <a:lnTo>
                  <a:pt x="14" y="467"/>
                </a:lnTo>
                <a:lnTo>
                  <a:pt x="19" y="467"/>
                </a:lnTo>
                <a:lnTo>
                  <a:pt x="22" y="466"/>
                </a:lnTo>
                <a:lnTo>
                  <a:pt x="26" y="462"/>
                </a:lnTo>
                <a:lnTo>
                  <a:pt x="27" y="457"/>
                </a:lnTo>
                <a:lnTo>
                  <a:pt x="31" y="448"/>
                </a:lnTo>
                <a:lnTo>
                  <a:pt x="31" y="436"/>
                </a:lnTo>
                <a:lnTo>
                  <a:pt x="31" y="428"/>
                </a:lnTo>
                <a:lnTo>
                  <a:pt x="31" y="418"/>
                </a:lnTo>
                <a:lnTo>
                  <a:pt x="31" y="406"/>
                </a:lnTo>
                <a:lnTo>
                  <a:pt x="27" y="397"/>
                </a:lnTo>
                <a:lnTo>
                  <a:pt x="24" y="392"/>
                </a:lnTo>
                <a:lnTo>
                  <a:pt x="20" y="388"/>
                </a:lnTo>
                <a:lnTo>
                  <a:pt x="15" y="387"/>
                </a:lnTo>
                <a:lnTo>
                  <a:pt x="12" y="385"/>
                </a:lnTo>
                <a:lnTo>
                  <a:pt x="8" y="387"/>
                </a:lnTo>
                <a:lnTo>
                  <a:pt x="2" y="464"/>
                </a:lnTo>
                <a:close/>
                <a:moveTo>
                  <a:pt x="46" y="90"/>
                </a:moveTo>
                <a:lnTo>
                  <a:pt x="46" y="90"/>
                </a:lnTo>
                <a:lnTo>
                  <a:pt x="48" y="94"/>
                </a:lnTo>
                <a:lnTo>
                  <a:pt x="53" y="104"/>
                </a:lnTo>
                <a:lnTo>
                  <a:pt x="56" y="109"/>
                </a:lnTo>
                <a:lnTo>
                  <a:pt x="60" y="114"/>
                </a:lnTo>
                <a:lnTo>
                  <a:pt x="67" y="116"/>
                </a:lnTo>
                <a:lnTo>
                  <a:pt x="72" y="118"/>
                </a:lnTo>
                <a:lnTo>
                  <a:pt x="75" y="114"/>
                </a:lnTo>
                <a:lnTo>
                  <a:pt x="77" y="111"/>
                </a:lnTo>
                <a:lnTo>
                  <a:pt x="77" y="106"/>
                </a:lnTo>
                <a:lnTo>
                  <a:pt x="77" y="97"/>
                </a:lnTo>
                <a:lnTo>
                  <a:pt x="75" y="85"/>
                </a:lnTo>
                <a:lnTo>
                  <a:pt x="68" y="68"/>
                </a:lnTo>
                <a:lnTo>
                  <a:pt x="58" y="48"/>
                </a:lnTo>
                <a:lnTo>
                  <a:pt x="46" y="90"/>
                </a:lnTo>
                <a:close/>
                <a:moveTo>
                  <a:pt x="17" y="743"/>
                </a:moveTo>
                <a:lnTo>
                  <a:pt x="17" y="743"/>
                </a:lnTo>
                <a:lnTo>
                  <a:pt x="26" y="722"/>
                </a:lnTo>
                <a:lnTo>
                  <a:pt x="32" y="702"/>
                </a:lnTo>
                <a:lnTo>
                  <a:pt x="38" y="681"/>
                </a:lnTo>
                <a:lnTo>
                  <a:pt x="43" y="662"/>
                </a:lnTo>
                <a:lnTo>
                  <a:pt x="48" y="623"/>
                </a:lnTo>
                <a:lnTo>
                  <a:pt x="50" y="589"/>
                </a:lnTo>
                <a:lnTo>
                  <a:pt x="50" y="560"/>
                </a:lnTo>
                <a:lnTo>
                  <a:pt x="48" y="536"/>
                </a:lnTo>
                <a:lnTo>
                  <a:pt x="46" y="515"/>
                </a:lnTo>
                <a:lnTo>
                  <a:pt x="44" y="510"/>
                </a:lnTo>
                <a:lnTo>
                  <a:pt x="43" y="505"/>
                </a:lnTo>
                <a:lnTo>
                  <a:pt x="39" y="501"/>
                </a:lnTo>
                <a:lnTo>
                  <a:pt x="38" y="500"/>
                </a:lnTo>
                <a:lnTo>
                  <a:pt x="29" y="496"/>
                </a:lnTo>
                <a:lnTo>
                  <a:pt x="20" y="496"/>
                </a:lnTo>
                <a:lnTo>
                  <a:pt x="14" y="498"/>
                </a:lnTo>
                <a:lnTo>
                  <a:pt x="7" y="500"/>
                </a:lnTo>
                <a:lnTo>
                  <a:pt x="0" y="501"/>
                </a:lnTo>
                <a:lnTo>
                  <a:pt x="2" y="548"/>
                </a:lnTo>
                <a:lnTo>
                  <a:pt x="8" y="630"/>
                </a:lnTo>
                <a:lnTo>
                  <a:pt x="17" y="743"/>
                </a:lnTo>
                <a:close/>
                <a:moveTo>
                  <a:pt x="8" y="358"/>
                </a:moveTo>
                <a:lnTo>
                  <a:pt x="8" y="358"/>
                </a:lnTo>
                <a:lnTo>
                  <a:pt x="7" y="359"/>
                </a:lnTo>
                <a:lnTo>
                  <a:pt x="7" y="361"/>
                </a:lnTo>
                <a:lnTo>
                  <a:pt x="12" y="363"/>
                </a:lnTo>
                <a:lnTo>
                  <a:pt x="31" y="366"/>
                </a:lnTo>
                <a:lnTo>
                  <a:pt x="34" y="366"/>
                </a:lnTo>
                <a:lnTo>
                  <a:pt x="41" y="366"/>
                </a:lnTo>
                <a:lnTo>
                  <a:pt x="46" y="364"/>
                </a:lnTo>
                <a:lnTo>
                  <a:pt x="50" y="361"/>
                </a:lnTo>
                <a:lnTo>
                  <a:pt x="55" y="356"/>
                </a:lnTo>
                <a:lnTo>
                  <a:pt x="60" y="344"/>
                </a:lnTo>
                <a:lnTo>
                  <a:pt x="63" y="332"/>
                </a:lnTo>
                <a:lnTo>
                  <a:pt x="67" y="318"/>
                </a:lnTo>
                <a:lnTo>
                  <a:pt x="68" y="308"/>
                </a:lnTo>
                <a:lnTo>
                  <a:pt x="68" y="296"/>
                </a:lnTo>
                <a:lnTo>
                  <a:pt x="67" y="265"/>
                </a:lnTo>
                <a:lnTo>
                  <a:pt x="65" y="233"/>
                </a:lnTo>
                <a:lnTo>
                  <a:pt x="60" y="202"/>
                </a:lnTo>
                <a:lnTo>
                  <a:pt x="55" y="174"/>
                </a:lnTo>
                <a:lnTo>
                  <a:pt x="44" y="133"/>
                </a:lnTo>
                <a:lnTo>
                  <a:pt x="41" y="118"/>
                </a:lnTo>
                <a:lnTo>
                  <a:pt x="38" y="121"/>
                </a:lnTo>
                <a:lnTo>
                  <a:pt x="34" y="130"/>
                </a:lnTo>
                <a:lnTo>
                  <a:pt x="29" y="157"/>
                </a:lnTo>
                <a:lnTo>
                  <a:pt x="24" y="197"/>
                </a:lnTo>
                <a:lnTo>
                  <a:pt x="19" y="241"/>
                </a:lnTo>
                <a:lnTo>
                  <a:pt x="12" y="322"/>
                </a:lnTo>
                <a:lnTo>
                  <a:pt x="8" y="358"/>
                </a:lnTo>
                <a:close/>
                <a:moveTo>
                  <a:pt x="89" y="411"/>
                </a:moveTo>
                <a:lnTo>
                  <a:pt x="89" y="411"/>
                </a:lnTo>
                <a:lnTo>
                  <a:pt x="87" y="412"/>
                </a:lnTo>
                <a:lnTo>
                  <a:pt x="82" y="414"/>
                </a:lnTo>
                <a:lnTo>
                  <a:pt x="79" y="418"/>
                </a:lnTo>
                <a:lnTo>
                  <a:pt x="75" y="421"/>
                </a:lnTo>
                <a:lnTo>
                  <a:pt x="74" y="426"/>
                </a:lnTo>
                <a:lnTo>
                  <a:pt x="72" y="435"/>
                </a:lnTo>
                <a:lnTo>
                  <a:pt x="72" y="440"/>
                </a:lnTo>
                <a:lnTo>
                  <a:pt x="72" y="450"/>
                </a:lnTo>
                <a:lnTo>
                  <a:pt x="74" y="457"/>
                </a:lnTo>
                <a:lnTo>
                  <a:pt x="77" y="464"/>
                </a:lnTo>
                <a:lnTo>
                  <a:pt x="82" y="467"/>
                </a:lnTo>
                <a:lnTo>
                  <a:pt x="89" y="471"/>
                </a:lnTo>
                <a:lnTo>
                  <a:pt x="92" y="471"/>
                </a:lnTo>
                <a:lnTo>
                  <a:pt x="99" y="467"/>
                </a:lnTo>
                <a:lnTo>
                  <a:pt x="103" y="462"/>
                </a:lnTo>
                <a:lnTo>
                  <a:pt x="104" y="457"/>
                </a:lnTo>
                <a:lnTo>
                  <a:pt x="106" y="450"/>
                </a:lnTo>
                <a:lnTo>
                  <a:pt x="106" y="442"/>
                </a:lnTo>
                <a:lnTo>
                  <a:pt x="106" y="436"/>
                </a:lnTo>
                <a:lnTo>
                  <a:pt x="104" y="428"/>
                </a:lnTo>
                <a:lnTo>
                  <a:pt x="103" y="421"/>
                </a:lnTo>
                <a:lnTo>
                  <a:pt x="99" y="418"/>
                </a:lnTo>
                <a:lnTo>
                  <a:pt x="96" y="412"/>
                </a:lnTo>
                <a:lnTo>
                  <a:pt x="89" y="411"/>
                </a:lnTo>
                <a:close/>
                <a:moveTo>
                  <a:pt x="133" y="363"/>
                </a:moveTo>
                <a:lnTo>
                  <a:pt x="133" y="363"/>
                </a:lnTo>
                <a:lnTo>
                  <a:pt x="128" y="380"/>
                </a:lnTo>
                <a:lnTo>
                  <a:pt x="123" y="397"/>
                </a:lnTo>
                <a:lnTo>
                  <a:pt x="120" y="421"/>
                </a:lnTo>
                <a:lnTo>
                  <a:pt x="116" y="447"/>
                </a:lnTo>
                <a:lnTo>
                  <a:pt x="116" y="474"/>
                </a:lnTo>
                <a:lnTo>
                  <a:pt x="118" y="488"/>
                </a:lnTo>
                <a:lnTo>
                  <a:pt x="120" y="501"/>
                </a:lnTo>
                <a:lnTo>
                  <a:pt x="123" y="515"/>
                </a:lnTo>
                <a:lnTo>
                  <a:pt x="128" y="529"/>
                </a:lnTo>
                <a:lnTo>
                  <a:pt x="130" y="505"/>
                </a:lnTo>
                <a:lnTo>
                  <a:pt x="135" y="454"/>
                </a:lnTo>
                <a:lnTo>
                  <a:pt x="137" y="424"/>
                </a:lnTo>
                <a:lnTo>
                  <a:pt x="137" y="397"/>
                </a:lnTo>
                <a:lnTo>
                  <a:pt x="137" y="376"/>
                </a:lnTo>
                <a:lnTo>
                  <a:pt x="135" y="368"/>
                </a:lnTo>
                <a:lnTo>
                  <a:pt x="133" y="363"/>
                </a:lnTo>
                <a:close/>
                <a:moveTo>
                  <a:pt x="38" y="830"/>
                </a:moveTo>
                <a:lnTo>
                  <a:pt x="38" y="830"/>
                </a:lnTo>
                <a:lnTo>
                  <a:pt x="48" y="810"/>
                </a:lnTo>
                <a:lnTo>
                  <a:pt x="55" y="793"/>
                </a:lnTo>
                <a:lnTo>
                  <a:pt x="60" y="779"/>
                </a:lnTo>
                <a:lnTo>
                  <a:pt x="62" y="769"/>
                </a:lnTo>
                <a:lnTo>
                  <a:pt x="62" y="762"/>
                </a:lnTo>
                <a:lnTo>
                  <a:pt x="60" y="757"/>
                </a:lnTo>
                <a:lnTo>
                  <a:pt x="58" y="753"/>
                </a:lnTo>
                <a:lnTo>
                  <a:pt x="56" y="748"/>
                </a:lnTo>
                <a:lnTo>
                  <a:pt x="55" y="746"/>
                </a:lnTo>
                <a:lnTo>
                  <a:pt x="53" y="746"/>
                </a:lnTo>
                <a:lnTo>
                  <a:pt x="50" y="746"/>
                </a:lnTo>
                <a:lnTo>
                  <a:pt x="44" y="752"/>
                </a:lnTo>
                <a:lnTo>
                  <a:pt x="39" y="758"/>
                </a:lnTo>
                <a:lnTo>
                  <a:pt x="29" y="776"/>
                </a:lnTo>
                <a:lnTo>
                  <a:pt x="24" y="784"/>
                </a:lnTo>
                <a:lnTo>
                  <a:pt x="31" y="810"/>
                </a:lnTo>
                <a:lnTo>
                  <a:pt x="38" y="830"/>
                </a:lnTo>
                <a:close/>
                <a:moveTo>
                  <a:pt x="96" y="48"/>
                </a:moveTo>
                <a:lnTo>
                  <a:pt x="86" y="54"/>
                </a:lnTo>
                <a:lnTo>
                  <a:pt x="89" y="70"/>
                </a:lnTo>
                <a:lnTo>
                  <a:pt x="91" y="85"/>
                </a:lnTo>
                <a:lnTo>
                  <a:pt x="92" y="99"/>
                </a:lnTo>
                <a:lnTo>
                  <a:pt x="92" y="113"/>
                </a:lnTo>
                <a:lnTo>
                  <a:pt x="91" y="133"/>
                </a:lnTo>
                <a:lnTo>
                  <a:pt x="89" y="142"/>
                </a:lnTo>
                <a:lnTo>
                  <a:pt x="96" y="222"/>
                </a:lnTo>
                <a:lnTo>
                  <a:pt x="99" y="239"/>
                </a:lnTo>
                <a:lnTo>
                  <a:pt x="103" y="255"/>
                </a:lnTo>
                <a:lnTo>
                  <a:pt x="109" y="269"/>
                </a:lnTo>
                <a:lnTo>
                  <a:pt x="115" y="279"/>
                </a:lnTo>
                <a:lnTo>
                  <a:pt x="123" y="293"/>
                </a:lnTo>
                <a:lnTo>
                  <a:pt x="128" y="296"/>
                </a:lnTo>
                <a:lnTo>
                  <a:pt x="127" y="246"/>
                </a:lnTo>
                <a:lnTo>
                  <a:pt x="123" y="200"/>
                </a:lnTo>
                <a:lnTo>
                  <a:pt x="118" y="157"/>
                </a:lnTo>
                <a:lnTo>
                  <a:pt x="113" y="120"/>
                </a:lnTo>
                <a:lnTo>
                  <a:pt x="106" y="90"/>
                </a:lnTo>
                <a:lnTo>
                  <a:pt x="101" y="66"/>
                </a:lnTo>
                <a:lnTo>
                  <a:pt x="96" y="48"/>
                </a:lnTo>
                <a:close/>
                <a:moveTo>
                  <a:pt x="62" y="818"/>
                </a:moveTo>
                <a:lnTo>
                  <a:pt x="68" y="830"/>
                </a:lnTo>
                <a:lnTo>
                  <a:pt x="75" y="822"/>
                </a:lnTo>
                <a:lnTo>
                  <a:pt x="82" y="811"/>
                </a:lnTo>
                <a:lnTo>
                  <a:pt x="89" y="798"/>
                </a:lnTo>
                <a:lnTo>
                  <a:pt x="94" y="784"/>
                </a:lnTo>
                <a:lnTo>
                  <a:pt x="103" y="752"/>
                </a:lnTo>
                <a:lnTo>
                  <a:pt x="108" y="717"/>
                </a:lnTo>
                <a:lnTo>
                  <a:pt x="113" y="686"/>
                </a:lnTo>
                <a:lnTo>
                  <a:pt x="115" y="659"/>
                </a:lnTo>
                <a:lnTo>
                  <a:pt x="116" y="633"/>
                </a:lnTo>
                <a:lnTo>
                  <a:pt x="111" y="618"/>
                </a:lnTo>
                <a:lnTo>
                  <a:pt x="109" y="613"/>
                </a:lnTo>
                <a:lnTo>
                  <a:pt x="108" y="609"/>
                </a:lnTo>
                <a:lnTo>
                  <a:pt x="104" y="609"/>
                </a:lnTo>
                <a:lnTo>
                  <a:pt x="103" y="609"/>
                </a:lnTo>
                <a:lnTo>
                  <a:pt x="99" y="613"/>
                </a:lnTo>
                <a:lnTo>
                  <a:pt x="94" y="620"/>
                </a:lnTo>
                <a:lnTo>
                  <a:pt x="92" y="627"/>
                </a:lnTo>
                <a:lnTo>
                  <a:pt x="89" y="633"/>
                </a:lnTo>
                <a:lnTo>
                  <a:pt x="84" y="662"/>
                </a:lnTo>
                <a:lnTo>
                  <a:pt x="77" y="692"/>
                </a:lnTo>
                <a:lnTo>
                  <a:pt x="68" y="724"/>
                </a:lnTo>
                <a:lnTo>
                  <a:pt x="72" y="729"/>
                </a:lnTo>
                <a:lnTo>
                  <a:pt x="75" y="734"/>
                </a:lnTo>
                <a:lnTo>
                  <a:pt x="77" y="750"/>
                </a:lnTo>
                <a:lnTo>
                  <a:pt x="75" y="765"/>
                </a:lnTo>
                <a:lnTo>
                  <a:pt x="74" y="781"/>
                </a:lnTo>
                <a:lnTo>
                  <a:pt x="65" y="808"/>
                </a:lnTo>
                <a:lnTo>
                  <a:pt x="62" y="8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Freeform 257"/>
          <p:cNvSpPr>
            <a:spLocks/>
          </p:cNvSpPr>
          <p:nvPr/>
        </p:nvSpPr>
        <p:spPr bwMode="auto">
          <a:xfrm>
            <a:off x="7900988" y="3297238"/>
            <a:ext cx="381000" cy="998537"/>
          </a:xfrm>
          <a:custGeom>
            <a:avLst/>
            <a:gdLst>
              <a:gd name="T0" fmla="*/ 366713 w 240"/>
              <a:gd name="T1" fmla="*/ 26987 h 629"/>
              <a:gd name="T2" fmla="*/ 366713 w 240"/>
              <a:gd name="T3" fmla="*/ 26987 h 629"/>
              <a:gd name="T4" fmla="*/ 373063 w 240"/>
              <a:gd name="T5" fmla="*/ 176212 h 629"/>
              <a:gd name="T6" fmla="*/ 377825 w 240"/>
              <a:gd name="T7" fmla="*/ 328612 h 629"/>
              <a:gd name="T8" fmla="*/ 381000 w 240"/>
              <a:gd name="T9" fmla="*/ 503237 h 629"/>
              <a:gd name="T10" fmla="*/ 377825 w 240"/>
              <a:gd name="T11" fmla="*/ 592137 h 629"/>
              <a:gd name="T12" fmla="*/ 376238 w 240"/>
              <a:gd name="T13" fmla="*/ 679450 h 629"/>
              <a:gd name="T14" fmla="*/ 373063 w 240"/>
              <a:gd name="T15" fmla="*/ 760412 h 629"/>
              <a:gd name="T16" fmla="*/ 365125 w 240"/>
              <a:gd name="T17" fmla="*/ 835025 h 629"/>
              <a:gd name="T18" fmla="*/ 354013 w 240"/>
              <a:gd name="T19" fmla="*/ 896937 h 629"/>
              <a:gd name="T20" fmla="*/ 349250 w 240"/>
              <a:gd name="T21" fmla="*/ 923925 h 629"/>
              <a:gd name="T22" fmla="*/ 342900 w 240"/>
              <a:gd name="T23" fmla="*/ 946150 h 629"/>
              <a:gd name="T24" fmla="*/ 334963 w 240"/>
              <a:gd name="T25" fmla="*/ 965200 h 629"/>
              <a:gd name="T26" fmla="*/ 327025 w 240"/>
              <a:gd name="T27" fmla="*/ 979487 h 629"/>
              <a:gd name="T28" fmla="*/ 315913 w 240"/>
              <a:gd name="T29" fmla="*/ 987425 h 629"/>
              <a:gd name="T30" fmla="*/ 307975 w 240"/>
              <a:gd name="T31" fmla="*/ 992187 h 629"/>
              <a:gd name="T32" fmla="*/ 0 w 240"/>
              <a:gd name="T33" fmla="*/ 998537 h 629"/>
              <a:gd name="T34" fmla="*/ 63500 w 240"/>
              <a:gd name="T35" fmla="*/ 893762 h 629"/>
              <a:gd name="T36" fmla="*/ 139700 w 240"/>
              <a:gd name="T37" fmla="*/ 885825 h 629"/>
              <a:gd name="T38" fmla="*/ 139700 w 240"/>
              <a:gd name="T39" fmla="*/ 885825 h 629"/>
              <a:gd name="T40" fmla="*/ 160338 w 240"/>
              <a:gd name="T41" fmla="*/ 881062 h 629"/>
              <a:gd name="T42" fmla="*/ 179388 w 240"/>
              <a:gd name="T43" fmla="*/ 869950 h 629"/>
              <a:gd name="T44" fmla="*/ 204788 w 240"/>
              <a:gd name="T45" fmla="*/ 854075 h 629"/>
              <a:gd name="T46" fmla="*/ 215900 w 240"/>
              <a:gd name="T47" fmla="*/ 846137 h 629"/>
              <a:gd name="T48" fmla="*/ 225425 w 240"/>
              <a:gd name="T49" fmla="*/ 831850 h 629"/>
              <a:gd name="T50" fmla="*/ 236538 w 240"/>
              <a:gd name="T51" fmla="*/ 817562 h 629"/>
              <a:gd name="T52" fmla="*/ 244475 w 240"/>
              <a:gd name="T53" fmla="*/ 801687 h 629"/>
              <a:gd name="T54" fmla="*/ 250825 w 240"/>
              <a:gd name="T55" fmla="*/ 785812 h 629"/>
              <a:gd name="T56" fmla="*/ 255588 w 240"/>
              <a:gd name="T57" fmla="*/ 763587 h 629"/>
              <a:gd name="T58" fmla="*/ 258763 w 240"/>
              <a:gd name="T59" fmla="*/ 742950 h 629"/>
              <a:gd name="T60" fmla="*/ 258763 w 240"/>
              <a:gd name="T61" fmla="*/ 717550 h 629"/>
              <a:gd name="T62" fmla="*/ 258763 w 240"/>
              <a:gd name="T63" fmla="*/ 717550 h 629"/>
              <a:gd name="T64" fmla="*/ 258763 w 240"/>
              <a:gd name="T65" fmla="*/ 581025 h 629"/>
              <a:gd name="T66" fmla="*/ 258763 w 240"/>
              <a:gd name="T67" fmla="*/ 446087 h 629"/>
              <a:gd name="T68" fmla="*/ 266700 w 240"/>
              <a:gd name="T69" fmla="*/ 296862 h 629"/>
              <a:gd name="T70" fmla="*/ 273050 w 240"/>
              <a:gd name="T71" fmla="*/ 225425 h 629"/>
              <a:gd name="T72" fmla="*/ 277813 w 240"/>
              <a:gd name="T73" fmla="*/ 157162 h 629"/>
              <a:gd name="T74" fmla="*/ 285750 w 240"/>
              <a:gd name="T75" fmla="*/ 98425 h 629"/>
              <a:gd name="T76" fmla="*/ 296863 w 240"/>
              <a:gd name="T77" fmla="*/ 50800 h 629"/>
              <a:gd name="T78" fmla="*/ 304800 w 240"/>
              <a:gd name="T79" fmla="*/ 31750 h 629"/>
              <a:gd name="T80" fmla="*/ 311150 w 240"/>
              <a:gd name="T81" fmla="*/ 15875 h 629"/>
              <a:gd name="T82" fmla="*/ 319088 w 240"/>
              <a:gd name="T83" fmla="*/ 4762 h 629"/>
              <a:gd name="T84" fmla="*/ 327025 w 240"/>
              <a:gd name="T85" fmla="*/ 0 h 629"/>
              <a:gd name="T86" fmla="*/ 334963 w 240"/>
              <a:gd name="T87" fmla="*/ 0 h 629"/>
              <a:gd name="T88" fmla="*/ 346075 w 240"/>
              <a:gd name="T89" fmla="*/ 3175 h 629"/>
              <a:gd name="T90" fmla="*/ 357188 w 240"/>
              <a:gd name="T91" fmla="*/ 12700 h 629"/>
              <a:gd name="T92" fmla="*/ 366713 w 240"/>
              <a:gd name="T93" fmla="*/ 26987 h 629"/>
              <a:gd name="T94" fmla="*/ 366713 w 240"/>
              <a:gd name="T95" fmla="*/ 26987 h 62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40"/>
              <a:gd name="T145" fmla="*/ 0 h 629"/>
              <a:gd name="T146" fmla="*/ 240 w 240"/>
              <a:gd name="T147" fmla="*/ 629 h 62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40" h="629">
                <a:moveTo>
                  <a:pt x="231" y="17"/>
                </a:moveTo>
                <a:lnTo>
                  <a:pt x="231" y="17"/>
                </a:lnTo>
                <a:lnTo>
                  <a:pt x="235" y="111"/>
                </a:lnTo>
                <a:lnTo>
                  <a:pt x="238" y="207"/>
                </a:lnTo>
                <a:lnTo>
                  <a:pt x="240" y="317"/>
                </a:lnTo>
                <a:lnTo>
                  <a:pt x="238" y="373"/>
                </a:lnTo>
                <a:lnTo>
                  <a:pt x="237" y="428"/>
                </a:lnTo>
                <a:lnTo>
                  <a:pt x="235" y="479"/>
                </a:lnTo>
                <a:lnTo>
                  <a:pt x="230" y="526"/>
                </a:lnTo>
                <a:lnTo>
                  <a:pt x="223" y="565"/>
                </a:lnTo>
                <a:lnTo>
                  <a:pt x="220" y="582"/>
                </a:lnTo>
                <a:lnTo>
                  <a:pt x="216" y="596"/>
                </a:lnTo>
                <a:lnTo>
                  <a:pt x="211" y="608"/>
                </a:lnTo>
                <a:lnTo>
                  <a:pt x="206" y="617"/>
                </a:lnTo>
                <a:lnTo>
                  <a:pt x="199" y="622"/>
                </a:lnTo>
                <a:lnTo>
                  <a:pt x="194" y="625"/>
                </a:lnTo>
                <a:lnTo>
                  <a:pt x="0" y="629"/>
                </a:lnTo>
                <a:lnTo>
                  <a:pt x="40" y="563"/>
                </a:lnTo>
                <a:lnTo>
                  <a:pt x="88" y="558"/>
                </a:lnTo>
                <a:lnTo>
                  <a:pt x="101" y="555"/>
                </a:lnTo>
                <a:lnTo>
                  <a:pt x="113" y="548"/>
                </a:lnTo>
                <a:lnTo>
                  <a:pt x="129" y="538"/>
                </a:lnTo>
                <a:lnTo>
                  <a:pt x="136" y="533"/>
                </a:lnTo>
                <a:lnTo>
                  <a:pt x="142" y="524"/>
                </a:lnTo>
                <a:lnTo>
                  <a:pt x="149" y="515"/>
                </a:lnTo>
                <a:lnTo>
                  <a:pt x="154" y="505"/>
                </a:lnTo>
                <a:lnTo>
                  <a:pt x="158" y="495"/>
                </a:lnTo>
                <a:lnTo>
                  <a:pt x="161" y="481"/>
                </a:lnTo>
                <a:lnTo>
                  <a:pt x="163" y="468"/>
                </a:lnTo>
                <a:lnTo>
                  <a:pt x="163" y="452"/>
                </a:lnTo>
                <a:lnTo>
                  <a:pt x="163" y="366"/>
                </a:lnTo>
                <a:lnTo>
                  <a:pt x="163" y="281"/>
                </a:lnTo>
                <a:lnTo>
                  <a:pt x="168" y="187"/>
                </a:lnTo>
                <a:lnTo>
                  <a:pt x="172" y="142"/>
                </a:lnTo>
                <a:lnTo>
                  <a:pt x="175" y="99"/>
                </a:lnTo>
                <a:lnTo>
                  <a:pt x="180" y="62"/>
                </a:lnTo>
                <a:lnTo>
                  <a:pt x="187" y="32"/>
                </a:lnTo>
                <a:lnTo>
                  <a:pt x="192" y="20"/>
                </a:lnTo>
                <a:lnTo>
                  <a:pt x="196" y="10"/>
                </a:lnTo>
                <a:lnTo>
                  <a:pt x="201" y="3"/>
                </a:lnTo>
                <a:lnTo>
                  <a:pt x="206" y="0"/>
                </a:lnTo>
                <a:lnTo>
                  <a:pt x="211" y="0"/>
                </a:lnTo>
                <a:lnTo>
                  <a:pt x="218" y="2"/>
                </a:lnTo>
                <a:lnTo>
                  <a:pt x="225" y="8"/>
                </a:lnTo>
                <a:lnTo>
                  <a:pt x="231" y="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1" name="Freeform 258"/>
          <p:cNvSpPr>
            <a:spLocks noEditPoints="1"/>
          </p:cNvSpPr>
          <p:nvPr/>
        </p:nvSpPr>
        <p:spPr bwMode="auto">
          <a:xfrm>
            <a:off x="8186738" y="3357563"/>
            <a:ext cx="79375" cy="833437"/>
          </a:xfrm>
          <a:custGeom>
            <a:avLst/>
            <a:gdLst>
              <a:gd name="T0" fmla="*/ 30163 w 50"/>
              <a:gd name="T1" fmla="*/ 820737 h 525"/>
              <a:gd name="T2" fmla="*/ 3175 w 50"/>
              <a:gd name="T3" fmla="*/ 576262 h 525"/>
              <a:gd name="T4" fmla="*/ 7938 w 50"/>
              <a:gd name="T5" fmla="*/ 200025 h 525"/>
              <a:gd name="T6" fmla="*/ 34925 w 50"/>
              <a:gd name="T7" fmla="*/ 15875 h 525"/>
              <a:gd name="T8" fmla="*/ 49213 w 50"/>
              <a:gd name="T9" fmla="*/ 1587 h 525"/>
              <a:gd name="T10" fmla="*/ 63500 w 50"/>
              <a:gd name="T11" fmla="*/ 50800 h 525"/>
              <a:gd name="T12" fmla="*/ 79375 w 50"/>
              <a:gd name="T13" fmla="*/ 352425 h 525"/>
              <a:gd name="T14" fmla="*/ 76200 w 50"/>
              <a:gd name="T15" fmla="*/ 615950 h 525"/>
              <a:gd name="T16" fmla="*/ 53975 w 50"/>
              <a:gd name="T17" fmla="*/ 814387 h 525"/>
              <a:gd name="T18" fmla="*/ 38100 w 50"/>
              <a:gd name="T19" fmla="*/ 833437 h 525"/>
              <a:gd name="T20" fmla="*/ 41275 w 50"/>
              <a:gd name="T21" fmla="*/ 255587 h 525"/>
              <a:gd name="T22" fmla="*/ 49213 w 50"/>
              <a:gd name="T23" fmla="*/ 180975 h 525"/>
              <a:gd name="T24" fmla="*/ 46038 w 50"/>
              <a:gd name="T25" fmla="*/ 134937 h 525"/>
              <a:gd name="T26" fmla="*/ 34925 w 50"/>
              <a:gd name="T27" fmla="*/ 122237 h 525"/>
              <a:gd name="T28" fmla="*/ 25400 w 50"/>
              <a:gd name="T29" fmla="*/ 141287 h 525"/>
              <a:gd name="T30" fmla="*/ 26988 w 50"/>
              <a:gd name="T31" fmla="*/ 244475 h 525"/>
              <a:gd name="T32" fmla="*/ 26988 w 50"/>
              <a:gd name="T33" fmla="*/ 293687 h 525"/>
              <a:gd name="T34" fmla="*/ 14288 w 50"/>
              <a:gd name="T35" fmla="*/ 317500 h 525"/>
              <a:gd name="T36" fmla="*/ 11113 w 50"/>
              <a:gd name="T37" fmla="*/ 328612 h 525"/>
              <a:gd name="T38" fmla="*/ 19050 w 50"/>
              <a:gd name="T39" fmla="*/ 352425 h 525"/>
              <a:gd name="T40" fmla="*/ 41275 w 50"/>
              <a:gd name="T41" fmla="*/ 322262 h 525"/>
              <a:gd name="T42" fmla="*/ 41275 w 50"/>
              <a:gd name="T43" fmla="*/ 287337 h 525"/>
              <a:gd name="T44" fmla="*/ 15875 w 50"/>
              <a:gd name="T45" fmla="*/ 388937 h 525"/>
              <a:gd name="T46" fmla="*/ 7938 w 50"/>
              <a:gd name="T47" fmla="*/ 420687 h 525"/>
              <a:gd name="T48" fmla="*/ 25400 w 50"/>
              <a:gd name="T49" fmla="*/ 428625 h 525"/>
              <a:gd name="T50" fmla="*/ 26988 w 50"/>
              <a:gd name="T51" fmla="*/ 393700 h 525"/>
              <a:gd name="T52" fmla="*/ 11113 w 50"/>
              <a:gd name="T53" fmla="*/ 511175 h 525"/>
              <a:gd name="T54" fmla="*/ 30163 w 50"/>
              <a:gd name="T55" fmla="*/ 531812 h 525"/>
              <a:gd name="T56" fmla="*/ 44450 w 50"/>
              <a:gd name="T57" fmla="*/ 511175 h 525"/>
              <a:gd name="T58" fmla="*/ 22225 w 50"/>
              <a:gd name="T59" fmla="*/ 474662 h 525"/>
              <a:gd name="T60" fmla="*/ 11113 w 50"/>
              <a:gd name="T61" fmla="*/ 477837 h 525"/>
              <a:gd name="T62" fmla="*/ 11113 w 50"/>
              <a:gd name="T63" fmla="*/ 496887 h 525"/>
              <a:gd name="T64" fmla="*/ 22225 w 50"/>
              <a:gd name="T65" fmla="*/ 592137 h 525"/>
              <a:gd name="T66" fmla="*/ 44450 w 50"/>
              <a:gd name="T67" fmla="*/ 633412 h 525"/>
              <a:gd name="T68" fmla="*/ 52388 w 50"/>
              <a:gd name="T69" fmla="*/ 606425 h 525"/>
              <a:gd name="T70" fmla="*/ 41275 w 50"/>
              <a:gd name="T71" fmla="*/ 558800 h 525"/>
              <a:gd name="T72" fmla="*/ 22225 w 50"/>
              <a:gd name="T73" fmla="*/ 561975 h 525"/>
              <a:gd name="T74" fmla="*/ 25400 w 50"/>
              <a:gd name="T75" fmla="*/ 700087 h 525"/>
              <a:gd name="T76" fmla="*/ 46038 w 50"/>
              <a:gd name="T77" fmla="*/ 776287 h 525"/>
              <a:gd name="T78" fmla="*/ 57150 w 50"/>
              <a:gd name="T79" fmla="*/ 692150 h 525"/>
              <a:gd name="T80" fmla="*/ 30163 w 50"/>
              <a:gd name="T81" fmla="*/ 644525 h 525"/>
              <a:gd name="T82" fmla="*/ 68263 w 50"/>
              <a:gd name="T83" fmla="*/ 363537 h 525"/>
              <a:gd name="T84" fmla="*/ 52388 w 50"/>
              <a:gd name="T85" fmla="*/ 398462 h 525"/>
              <a:gd name="T86" fmla="*/ 68263 w 50"/>
              <a:gd name="T87" fmla="*/ 485775 h 525"/>
              <a:gd name="T88" fmla="*/ 68263 w 50"/>
              <a:gd name="T89" fmla="*/ 192087 h 525"/>
              <a:gd name="T90" fmla="*/ 57150 w 50"/>
              <a:gd name="T91" fmla="*/ 227012 h 525"/>
              <a:gd name="T92" fmla="*/ 68263 w 50"/>
              <a:gd name="T93" fmla="*/ 293687 h 525"/>
              <a:gd name="T94" fmla="*/ 60325 w 50"/>
              <a:gd name="T95" fmla="*/ 546100 h 525"/>
              <a:gd name="T96" fmla="*/ 68263 w 50"/>
              <a:gd name="T97" fmla="*/ 577850 h 52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0"/>
              <a:gd name="T148" fmla="*/ 0 h 525"/>
              <a:gd name="T149" fmla="*/ 50 w 50"/>
              <a:gd name="T150" fmla="*/ 525 h 52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0" h="525">
                <a:moveTo>
                  <a:pt x="24" y="525"/>
                </a:moveTo>
                <a:lnTo>
                  <a:pt x="24" y="525"/>
                </a:lnTo>
                <a:lnTo>
                  <a:pt x="24" y="524"/>
                </a:lnTo>
                <a:lnTo>
                  <a:pt x="19" y="517"/>
                </a:lnTo>
                <a:lnTo>
                  <a:pt x="14" y="500"/>
                </a:lnTo>
                <a:lnTo>
                  <a:pt x="9" y="471"/>
                </a:lnTo>
                <a:lnTo>
                  <a:pt x="4" y="426"/>
                </a:lnTo>
                <a:lnTo>
                  <a:pt x="2" y="363"/>
                </a:lnTo>
                <a:lnTo>
                  <a:pt x="0" y="277"/>
                </a:lnTo>
                <a:lnTo>
                  <a:pt x="4" y="164"/>
                </a:lnTo>
                <a:lnTo>
                  <a:pt x="5" y="126"/>
                </a:lnTo>
                <a:lnTo>
                  <a:pt x="10" y="90"/>
                </a:lnTo>
                <a:lnTo>
                  <a:pt x="14" y="53"/>
                </a:lnTo>
                <a:lnTo>
                  <a:pt x="19" y="22"/>
                </a:lnTo>
                <a:lnTo>
                  <a:pt x="22" y="10"/>
                </a:lnTo>
                <a:lnTo>
                  <a:pt x="26" y="1"/>
                </a:lnTo>
                <a:lnTo>
                  <a:pt x="28" y="0"/>
                </a:lnTo>
                <a:lnTo>
                  <a:pt x="29" y="0"/>
                </a:lnTo>
                <a:lnTo>
                  <a:pt x="31" y="1"/>
                </a:lnTo>
                <a:lnTo>
                  <a:pt x="33" y="3"/>
                </a:lnTo>
                <a:lnTo>
                  <a:pt x="36" y="13"/>
                </a:lnTo>
                <a:lnTo>
                  <a:pt x="40" y="32"/>
                </a:lnTo>
                <a:lnTo>
                  <a:pt x="41" y="58"/>
                </a:lnTo>
                <a:lnTo>
                  <a:pt x="46" y="116"/>
                </a:lnTo>
                <a:lnTo>
                  <a:pt x="50" y="188"/>
                </a:lnTo>
                <a:lnTo>
                  <a:pt x="50" y="222"/>
                </a:lnTo>
                <a:lnTo>
                  <a:pt x="48" y="251"/>
                </a:lnTo>
                <a:lnTo>
                  <a:pt x="50" y="294"/>
                </a:lnTo>
                <a:lnTo>
                  <a:pt x="48" y="388"/>
                </a:lnTo>
                <a:lnTo>
                  <a:pt x="46" y="438"/>
                </a:lnTo>
                <a:lnTo>
                  <a:pt x="41" y="483"/>
                </a:lnTo>
                <a:lnTo>
                  <a:pt x="38" y="500"/>
                </a:lnTo>
                <a:lnTo>
                  <a:pt x="34" y="513"/>
                </a:lnTo>
                <a:lnTo>
                  <a:pt x="29" y="522"/>
                </a:lnTo>
                <a:lnTo>
                  <a:pt x="28" y="525"/>
                </a:lnTo>
                <a:lnTo>
                  <a:pt x="24" y="525"/>
                </a:lnTo>
                <a:close/>
                <a:moveTo>
                  <a:pt x="21" y="164"/>
                </a:moveTo>
                <a:lnTo>
                  <a:pt x="21" y="164"/>
                </a:lnTo>
                <a:lnTo>
                  <a:pt x="24" y="162"/>
                </a:lnTo>
                <a:lnTo>
                  <a:pt x="26" y="161"/>
                </a:lnTo>
                <a:lnTo>
                  <a:pt x="29" y="152"/>
                </a:lnTo>
                <a:lnTo>
                  <a:pt x="31" y="143"/>
                </a:lnTo>
                <a:lnTo>
                  <a:pt x="33" y="133"/>
                </a:lnTo>
                <a:lnTo>
                  <a:pt x="31" y="114"/>
                </a:lnTo>
                <a:lnTo>
                  <a:pt x="31" y="106"/>
                </a:lnTo>
                <a:lnTo>
                  <a:pt x="31" y="94"/>
                </a:lnTo>
                <a:lnTo>
                  <a:pt x="29" y="85"/>
                </a:lnTo>
                <a:lnTo>
                  <a:pt x="28" y="80"/>
                </a:lnTo>
                <a:lnTo>
                  <a:pt x="26" y="77"/>
                </a:lnTo>
                <a:lnTo>
                  <a:pt x="24" y="77"/>
                </a:lnTo>
                <a:lnTo>
                  <a:pt x="22" y="77"/>
                </a:lnTo>
                <a:lnTo>
                  <a:pt x="21" y="78"/>
                </a:lnTo>
                <a:lnTo>
                  <a:pt x="17" y="84"/>
                </a:lnTo>
                <a:lnTo>
                  <a:pt x="16" y="89"/>
                </a:lnTo>
                <a:lnTo>
                  <a:pt x="12" y="102"/>
                </a:lnTo>
                <a:lnTo>
                  <a:pt x="12" y="116"/>
                </a:lnTo>
                <a:lnTo>
                  <a:pt x="14" y="130"/>
                </a:lnTo>
                <a:lnTo>
                  <a:pt x="17" y="154"/>
                </a:lnTo>
                <a:lnTo>
                  <a:pt x="21" y="164"/>
                </a:lnTo>
                <a:close/>
                <a:moveTo>
                  <a:pt x="26" y="181"/>
                </a:moveTo>
                <a:lnTo>
                  <a:pt x="26" y="181"/>
                </a:lnTo>
                <a:lnTo>
                  <a:pt x="17" y="185"/>
                </a:lnTo>
                <a:lnTo>
                  <a:pt x="12" y="191"/>
                </a:lnTo>
                <a:lnTo>
                  <a:pt x="9" y="195"/>
                </a:lnTo>
                <a:lnTo>
                  <a:pt x="9" y="200"/>
                </a:lnTo>
                <a:lnTo>
                  <a:pt x="7" y="205"/>
                </a:lnTo>
                <a:lnTo>
                  <a:pt x="9" y="202"/>
                </a:lnTo>
                <a:lnTo>
                  <a:pt x="7" y="207"/>
                </a:lnTo>
                <a:lnTo>
                  <a:pt x="7" y="215"/>
                </a:lnTo>
                <a:lnTo>
                  <a:pt x="7" y="219"/>
                </a:lnTo>
                <a:lnTo>
                  <a:pt x="9" y="222"/>
                </a:lnTo>
                <a:lnTo>
                  <a:pt x="12" y="222"/>
                </a:lnTo>
                <a:lnTo>
                  <a:pt x="19" y="219"/>
                </a:lnTo>
                <a:lnTo>
                  <a:pt x="21" y="215"/>
                </a:lnTo>
                <a:lnTo>
                  <a:pt x="26" y="203"/>
                </a:lnTo>
                <a:lnTo>
                  <a:pt x="29" y="198"/>
                </a:lnTo>
                <a:lnTo>
                  <a:pt x="29" y="191"/>
                </a:lnTo>
                <a:lnTo>
                  <a:pt x="29" y="186"/>
                </a:lnTo>
                <a:lnTo>
                  <a:pt x="26" y="181"/>
                </a:lnTo>
                <a:close/>
                <a:moveTo>
                  <a:pt x="17" y="246"/>
                </a:moveTo>
                <a:lnTo>
                  <a:pt x="17" y="246"/>
                </a:lnTo>
                <a:lnTo>
                  <a:pt x="10" y="245"/>
                </a:lnTo>
                <a:lnTo>
                  <a:pt x="7" y="246"/>
                </a:lnTo>
                <a:lnTo>
                  <a:pt x="4" y="250"/>
                </a:lnTo>
                <a:lnTo>
                  <a:pt x="4" y="255"/>
                </a:lnTo>
                <a:lnTo>
                  <a:pt x="5" y="265"/>
                </a:lnTo>
                <a:lnTo>
                  <a:pt x="7" y="270"/>
                </a:lnTo>
                <a:lnTo>
                  <a:pt x="12" y="272"/>
                </a:lnTo>
                <a:lnTo>
                  <a:pt x="16" y="270"/>
                </a:lnTo>
                <a:lnTo>
                  <a:pt x="17" y="267"/>
                </a:lnTo>
                <a:lnTo>
                  <a:pt x="19" y="262"/>
                </a:lnTo>
                <a:lnTo>
                  <a:pt x="19" y="251"/>
                </a:lnTo>
                <a:lnTo>
                  <a:pt x="17" y="248"/>
                </a:lnTo>
                <a:lnTo>
                  <a:pt x="17" y="246"/>
                </a:lnTo>
                <a:close/>
                <a:moveTo>
                  <a:pt x="7" y="313"/>
                </a:moveTo>
                <a:lnTo>
                  <a:pt x="7" y="313"/>
                </a:lnTo>
                <a:lnTo>
                  <a:pt x="7" y="322"/>
                </a:lnTo>
                <a:lnTo>
                  <a:pt x="9" y="327"/>
                </a:lnTo>
                <a:lnTo>
                  <a:pt x="10" y="332"/>
                </a:lnTo>
                <a:lnTo>
                  <a:pt x="14" y="334"/>
                </a:lnTo>
                <a:lnTo>
                  <a:pt x="19" y="335"/>
                </a:lnTo>
                <a:lnTo>
                  <a:pt x="22" y="334"/>
                </a:lnTo>
                <a:lnTo>
                  <a:pt x="26" y="328"/>
                </a:lnTo>
                <a:lnTo>
                  <a:pt x="28" y="322"/>
                </a:lnTo>
                <a:lnTo>
                  <a:pt x="26" y="316"/>
                </a:lnTo>
                <a:lnTo>
                  <a:pt x="24" y="311"/>
                </a:lnTo>
                <a:lnTo>
                  <a:pt x="17" y="303"/>
                </a:lnTo>
                <a:lnTo>
                  <a:pt x="14" y="299"/>
                </a:lnTo>
                <a:lnTo>
                  <a:pt x="10" y="299"/>
                </a:lnTo>
                <a:lnTo>
                  <a:pt x="9" y="299"/>
                </a:lnTo>
                <a:lnTo>
                  <a:pt x="7" y="301"/>
                </a:lnTo>
                <a:lnTo>
                  <a:pt x="5" y="304"/>
                </a:lnTo>
                <a:lnTo>
                  <a:pt x="5" y="310"/>
                </a:lnTo>
                <a:lnTo>
                  <a:pt x="7" y="313"/>
                </a:lnTo>
                <a:close/>
                <a:moveTo>
                  <a:pt x="14" y="354"/>
                </a:moveTo>
                <a:lnTo>
                  <a:pt x="14" y="354"/>
                </a:lnTo>
                <a:lnTo>
                  <a:pt x="14" y="359"/>
                </a:lnTo>
                <a:lnTo>
                  <a:pt x="14" y="373"/>
                </a:lnTo>
                <a:lnTo>
                  <a:pt x="16" y="380"/>
                </a:lnTo>
                <a:lnTo>
                  <a:pt x="19" y="387"/>
                </a:lnTo>
                <a:lnTo>
                  <a:pt x="22" y="394"/>
                </a:lnTo>
                <a:lnTo>
                  <a:pt x="28" y="399"/>
                </a:lnTo>
                <a:lnTo>
                  <a:pt x="29" y="397"/>
                </a:lnTo>
                <a:lnTo>
                  <a:pt x="31" y="392"/>
                </a:lnTo>
                <a:lnTo>
                  <a:pt x="33" y="382"/>
                </a:lnTo>
                <a:lnTo>
                  <a:pt x="33" y="364"/>
                </a:lnTo>
                <a:lnTo>
                  <a:pt x="31" y="361"/>
                </a:lnTo>
                <a:lnTo>
                  <a:pt x="26" y="352"/>
                </a:lnTo>
                <a:lnTo>
                  <a:pt x="24" y="349"/>
                </a:lnTo>
                <a:lnTo>
                  <a:pt x="21" y="347"/>
                </a:lnTo>
                <a:lnTo>
                  <a:pt x="17" y="349"/>
                </a:lnTo>
                <a:lnTo>
                  <a:pt x="14" y="354"/>
                </a:lnTo>
                <a:close/>
                <a:moveTo>
                  <a:pt x="10" y="399"/>
                </a:moveTo>
                <a:lnTo>
                  <a:pt x="10" y="399"/>
                </a:lnTo>
                <a:lnTo>
                  <a:pt x="16" y="441"/>
                </a:lnTo>
                <a:lnTo>
                  <a:pt x="21" y="476"/>
                </a:lnTo>
                <a:lnTo>
                  <a:pt x="26" y="500"/>
                </a:lnTo>
                <a:lnTo>
                  <a:pt x="29" y="489"/>
                </a:lnTo>
                <a:lnTo>
                  <a:pt x="33" y="476"/>
                </a:lnTo>
                <a:lnTo>
                  <a:pt x="36" y="462"/>
                </a:lnTo>
                <a:lnTo>
                  <a:pt x="36" y="445"/>
                </a:lnTo>
                <a:lnTo>
                  <a:pt x="36" y="436"/>
                </a:lnTo>
                <a:lnTo>
                  <a:pt x="33" y="428"/>
                </a:lnTo>
                <a:lnTo>
                  <a:pt x="29" y="419"/>
                </a:lnTo>
                <a:lnTo>
                  <a:pt x="24" y="412"/>
                </a:lnTo>
                <a:lnTo>
                  <a:pt x="19" y="406"/>
                </a:lnTo>
                <a:lnTo>
                  <a:pt x="10" y="399"/>
                </a:lnTo>
                <a:close/>
                <a:moveTo>
                  <a:pt x="43" y="306"/>
                </a:moveTo>
                <a:lnTo>
                  <a:pt x="43" y="229"/>
                </a:lnTo>
                <a:lnTo>
                  <a:pt x="40" y="234"/>
                </a:lnTo>
                <a:lnTo>
                  <a:pt x="36" y="239"/>
                </a:lnTo>
                <a:lnTo>
                  <a:pt x="33" y="251"/>
                </a:lnTo>
                <a:lnTo>
                  <a:pt x="33" y="265"/>
                </a:lnTo>
                <a:lnTo>
                  <a:pt x="34" y="277"/>
                </a:lnTo>
                <a:lnTo>
                  <a:pt x="40" y="298"/>
                </a:lnTo>
                <a:lnTo>
                  <a:pt x="43" y="306"/>
                </a:lnTo>
                <a:close/>
                <a:moveTo>
                  <a:pt x="43" y="185"/>
                </a:moveTo>
                <a:lnTo>
                  <a:pt x="43" y="121"/>
                </a:lnTo>
                <a:lnTo>
                  <a:pt x="41" y="123"/>
                </a:lnTo>
                <a:lnTo>
                  <a:pt x="40" y="125"/>
                </a:lnTo>
                <a:lnTo>
                  <a:pt x="38" y="133"/>
                </a:lnTo>
                <a:lnTo>
                  <a:pt x="36" y="143"/>
                </a:lnTo>
                <a:lnTo>
                  <a:pt x="38" y="155"/>
                </a:lnTo>
                <a:lnTo>
                  <a:pt x="41" y="174"/>
                </a:lnTo>
                <a:lnTo>
                  <a:pt x="43" y="185"/>
                </a:lnTo>
                <a:close/>
                <a:moveTo>
                  <a:pt x="43" y="330"/>
                </a:moveTo>
                <a:lnTo>
                  <a:pt x="43" y="330"/>
                </a:lnTo>
                <a:lnTo>
                  <a:pt x="41" y="334"/>
                </a:lnTo>
                <a:lnTo>
                  <a:pt x="38" y="344"/>
                </a:lnTo>
                <a:lnTo>
                  <a:pt x="36" y="349"/>
                </a:lnTo>
                <a:lnTo>
                  <a:pt x="36" y="356"/>
                </a:lnTo>
                <a:lnTo>
                  <a:pt x="40" y="361"/>
                </a:lnTo>
                <a:lnTo>
                  <a:pt x="43" y="364"/>
                </a:lnTo>
                <a:lnTo>
                  <a:pt x="43" y="3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Freeform 259"/>
          <p:cNvSpPr>
            <a:spLocks/>
          </p:cNvSpPr>
          <p:nvPr/>
        </p:nvSpPr>
        <p:spPr bwMode="auto">
          <a:xfrm>
            <a:off x="8186738" y="3357563"/>
            <a:ext cx="79375" cy="833437"/>
          </a:xfrm>
          <a:custGeom>
            <a:avLst/>
            <a:gdLst>
              <a:gd name="T0" fmla="*/ 38100 w 50"/>
              <a:gd name="T1" fmla="*/ 833437 h 525"/>
              <a:gd name="T2" fmla="*/ 38100 w 50"/>
              <a:gd name="T3" fmla="*/ 833437 h 525"/>
              <a:gd name="T4" fmla="*/ 38100 w 50"/>
              <a:gd name="T5" fmla="*/ 831850 h 525"/>
              <a:gd name="T6" fmla="*/ 30163 w 50"/>
              <a:gd name="T7" fmla="*/ 820737 h 525"/>
              <a:gd name="T8" fmla="*/ 22225 w 50"/>
              <a:gd name="T9" fmla="*/ 793750 h 525"/>
              <a:gd name="T10" fmla="*/ 14288 w 50"/>
              <a:gd name="T11" fmla="*/ 747712 h 525"/>
              <a:gd name="T12" fmla="*/ 6350 w 50"/>
              <a:gd name="T13" fmla="*/ 676275 h 525"/>
              <a:gd name="T14" fmla="*/ 3175 w 50"/>
              <a:gd name="T15" fmla="*/ 576262 h 525"/>
              <a:gd name="T16" fmla="*/ 0 w 50"/>
              <a:gd name="T17" fmla="*/ 439737 h 525"/>
              <a:gd name="T18" fmla="*/ 6350 w 50"/>
              <a:gd name="T19" fmla="*/ 260350 h 525"/>
              <a:gd name="T20" fmla="*/ 6350 w 50"/>
              <a:gd name="T21" fmla="*/ 260350 h 525"/>
              <a:gd name="T22" fmla="*/ 7938 w 50"/>
              <a:gd name="T23" fmla="*/ 200025 h 525"/>
              <a:gd name="T24" fmla="*/ 15875 w 50"/>
              <a:gd name="T25" fmla="*/ 142875 h 525"/>
              <a:gd name="T26" fmla="*/ 22225 w 50"/>
              <a:gd name="T27" fmla="*/ 84137 h 525"/>
              <a:gd name="T28" fmla="*/ 30163 w 50"/>
              <a:gd name="T29" fmla="*/ 34925 h 525"/>
              <a:gd name="T30" fmla="*/ 34925 w 50"/>
              <a:gd name="T31" fmla="*/ 15875 h 525"/>
              <a:gd name="T32" fmla="*/ 41275 w 50"/>
              <a:gd name="T33" fmla="*/ 1587 h 525"/>
              <a:gd name="T34" fmla="*/ 44450 w 50"/>
              <a:gd name="T35" fmla="*/ 0 h 525"/>
              <a:gd name="T36" fmla="*/ 46038 w 50"/>
              <a:gd name="T37" fmla="*/ 0 h 525"/>
              <a:gd name="T38" fmla="*/ 49213 w 50"/>
              <a:gd name="T39" fmla="*/ 1587 h 525"/>
              <a:gd name="T40" fmla="*/ 52388 w 50"/>
              <a:gd name="T41" fmla="*/ 4762 h 525"/>
              <a:gd name="T42" fmla="*/ 57150 w 50"/>
              <a:gd name="T43" fmla="*/ 20637 h 525"/>
              <a:gd name="T44" fmla="*/ 63500 w 50"/>
              <a:gd name="T45" fmla="*/ 50800 h 525"/>
              <a:gd name="T46" fmla="*/ 63500 w 50"/>
              <a:gd name="T47" fmla="*/ 50800 h 525"/>
              <a:gd name="T48" fmla="*/ 65088 w 50"/>
              <a:gd name="T49" fmla="*/ 92075 h 525"/>
              <a:gd name="T50" fmla="*/ 73025 w 50"/>
              <a:gd name="T51" fmla="*/ 184150 h 525"/>
              <a:gd name="T52" fmla="*/ 79375 w 50"/>
              <a:gd name="T53" fmla="*/ 298450 h 525"/>
              <a:gd name="T54" fmla="*/ 79375 w 50"/>
              <a:gd name="T55" fmla="*/ 352425 h 525"/>
              <a:gd name="T56" fmla="*/ 76200 w 50"/>
              <a:gd name="T57" fmla="*/ 398462 h 525"/>
              <a:gd name="T58" fmla="*/ 76200 w 50"/>
              <a:gd name="T59" fmla="*/ 398462 h 525"/>
              <a:gd name="T60" fmla="*/ 79375 w 50"/>
              <a:gd name="T61" fmla="*/ 466725 h 525"/>
              <a:gd name="T62" fmla="*/ 76200 w 50"/>
              <a:gd name="T63" fmla="*/ 615950 h 525"/>
              <a:gd name="T64" fmla="*/ 73025 w 50"/>
              <a:gd name="T65" fmla="*/ 695325 h 525"/>
              <a:gd name="T66" fmla="*/ 65088 w 50"/>
              <a:gd name="T67" fmla="*/ 766762 h 525"/>
              <a:gd name="T68" fmla="*/ 60325 w 50"/>
              <a:gd name="T69" fmla="*/ 793750 h 525"/>
              <a:gd name="T70" fmla="*/ 53975 w 50"/>
              <a:gd name="T71" fmla="*/ 814387 h 525"/>
              <a:gd name="T72" fmla="*/ 46038 w 50"/>
              <a:gd name="T73" fmla="*/ 828675 h 525"/>
              <a:gd name="T74" fmla="*/ 44450 w 50"/>
              <a:gd name="T75" fmla="*/ 833437 h 525"/>
              <a:gd name="T76" fmla="*/ 38100 w 50"/>
              <a:gd name="T77" fmla="*/ 833437 h 525"/>
              <a:gd name="T78" fmla="*/ 38100 w 50"/>
              <a:gd name="T79" fmla="*/ 833437 h 52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50"/>
              <a:gd name="T121" fmla="*/ 0 h 525"/>
              <a:gd name="T122" fmla="*/ 50 w 50"/>
              <a:gd name="T123" fmla="*/ 525 h 525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50" h="525">
                <a:moveTo>
                  <a:pt x="24" y="525"/>
                </a:moveTo>
                <a:lnTo>
                  <a:pt x="24" y="525"/>
                </a:lnTo>
                <a:lnTo>
                  <a:pt x="24" y="524"/>
                </a:lnTo>
                <a:lnTo>
                  <a:pt x="19" y="517"/>
                </a:lnTo>
                <a:lnTo>
                  <a:pt x="14" y="500"/>
                </a:lnTo>
                <a:lnTo>
                  <a:pt x="9" y="471"/>
                </a:lnTo>
                <a:lnTo>
                  <a:pt x="4" y="426"/>
                </a:lnTo>
                <a:lnTo>
                  <a:pt x="2" y="363"/>
                </a:lnTo>
                <a:lnTo>
                  <a:pt x="0" y="277"/>
                </a:lnTo>
                <a:lnTo>
                  <a:pt x="4" y="164"/>
                </a:lnTo>
                <a:lnTo>
                  <a:pt x="5" y="126"/>
                </a:lnTo>
                <a:lnTo>
                  <a:pt x="10" y="90"/>
                </a:lnTo>
                <a:lnTo>
                  <a:pt x="14" y="53"/>
                </a:lnTo>
                <a:lnTo>
                  <a:pt x="19" y="22"/>
                </a:lnTo>
                <a:lnTo>
                  <a:pt x="22" y="10"/>
                </a:lnTo>
                <a:lnTo>
                  <a:pt x="26" y="1"/>
                </a:lnTo>
                <a:lnTo>
                  <a:pt x="28" y="0"/>
                </a:lnTo>
                <a:lnTo>
                  <a:pt x="29" y="0"/>
                </a:lnTo>
                <a:lnTo>
                  <a:pt x="31" y="1"/>
                </a:lnTo>
                <a:lnTo>
                  <a:pt x="33" y="3"/>
                </a:lnTo>
                <a:lnTo>
                  <a:pt x="36" y="13"/>
                </a:lnTo>
                <a:lnTo>
                  <a:pt x="40" y="32"/>
                </a:lnTo>
                <a:lnTo>
                  <a:pt x="41" y="58"/>
                </a:lnTo>
                <a:lnTo>
                  <a:pt x="46" y="116"/>
                </a:lnTo>
                <a:lnTo>
                  <a:pt x="50" y="188"/>
                </a:lnTo>
                <a:lnTo>
                  <a:pt x="50" y="222"/>
                </a:lnTo>
                <a:lnTo>
                  <a:pt x="48" y="251"/>
                </a:lnTo>
                <a:lnTo>
                  <a:pt x="50" y="294"/>
                </a:lnTo>
                <a:lnTo>
                  <a:pt x="48" y="388"/>
                </a:lnTo>
                <a:lnTo>
                  <a:pt x="46" y="438"/>
                </a:lnTo>
                <a:lnTo>
                  <a:pt x="41" y="483"/>
                </a:lnTo>
                <a:lnTo>
                  <a:pt x="38" y="500"/>
                </a:lnTo>
                <a:lnTo>
                  <a:pt x="34" y="513"/>
                </a:lnTo>
                <a:lnTo>
                  <a:pt x="29" y="522"/>
                </a:lnTo>
                <a:lnTo>
                  <a:pt x="28" y="525"/>
                </a:lnTo>
                <a:lnTo>
                  <a:pt x="24" y="52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Freeform 260"/>
          <p:cNvSpPr>
            <a:spLocks/>
          </p:cNvSpPr>
          <p:nvPr/>
        </p:nvSpPr>
        <p:spPr bwMode="auto">
          <a:xfrm>
            <a:off x="8205788" y="3479800"/>
            <a:ext cx="33337" cy="138113"/>
          </a:xfrm>
          <a:custGeom>
            <a:avLst/>
            <a:gdLst>
              <a:gd name="T0" fmla="*/ 14287 w 21"/>
              <a:gd name="T1" fmla="*/ 138113 h 87"/>
              <a:gd name="T2" fmla="*/ 14287 w 21"/>
              <a:gd name="T3" fmla="*/ 138113 h 87"/>
              <a:gd name="T4" fmla="*/ 19050 w 21"/>
              <a:gd name="T5" fmla="*/ 134938 h 87"/>
              <a:gd name="T6" fmla="*/ 22225 w 21"/>
              <a:gd name="T7" fmla="*/ 133350 h 87"/>
              <a:gd name="T8" fmla="*/ 26987 w 21"/>
              <a:gd name="T9" fmla="*/ 119063 h 87"/>
              <a:gd name="T10" fmla="*/ 30162 w 21"/>
              <a:gd name="T11" fmla="*/ 104775 h 87"/>
              <a:gd name="T12" fmla="*/ 33337 w 21"/>
              <a:gd name="T13" fmla="*/ 88900 h 87"/>
              <a:gd name="T14" fmla="*/ 30162 w 21"/>
              <a:gd name="T15" fmla="*/ 58738 h 87"/>
              <a:gd name="T16" fmla="*/ 30162 w 21"/>
              <a:gd name="T17" fmla="*/ 46038 h 87"/>
              <a:gd name="T18" fmla="*/ 30162 w 21"/>
              <a:gd name="T19" fmla="*/ 46038 h 87"/>
              <a:gd name="T20" fmla="*/ 30162 w 21"/>
              <a:gd name="T21" fmla="*/ 26988 h 87"/>
              <a:gd name="T22" fmla="*/ 26987 w 21"/>
              <a:gd name="T23" fmla="*/ 12700 h 87"/>
              <a:gd name="T24" fmla="*/ 25400 w 21"/>
              <a:gd name="T25" fmla="*/ 4763 h 87"/>
              <a:gd name="T26" fmla="*/ 22225 w 21"/>
              <a:gd name="T27" fmla="*/ 0 h 87"/>
              <a:gd name="T28" fmla="*/ 19050 w 21"/>
              <a:gd name="T29" fmla="*/ 0 h 87"/>
              <a:gd name="T30" fmla="*/ 15875 w 21"/>
              <a:gd name="T31" fmla="*/ 0 h 87"/>
              <a:gd name="T32" fmla="*/ 14287 w 21"/>
              <a:gd name="T33" fmla="*/ 1588 h 87"/>
              <a:gd name="T34" fmla="*/ 14287 w 21"/>
              <a:gd name="T35" fmla="*/ 1588 h 87"/>
              <a:gd name="T36" fmla="*/ 7937 w 21"/>
              <a:gd name="T37" fmla="*/ 11113 h 87"/>
              <a:gd name="T38" fmla="*/ 6350 w 21"/>
              <a:gd name="T39" fmla="*/ 19050 h 87"/>
              <a:gd name="T40" fmla="*/ 0 w 21"/>
              <a:gd name="T41" fmla="*/ 39688 h 87"/>
              <a:gd name="T42" fmla="*/ 0 w 21"/>
              <a:gd name="T43" fmla="*/ 61913 h 87"/>
              <a:gd name="T44" fmla="*/ 3175 w 21"/>
              <a:gd name="T45" fmla="*/ 84138 h 87"/>
              <a:gd name="T46" fmla="*/ 7937 w 21"/>
              <a:gd name="T47" fmla="*/ 122238 h 87"/>
              <a:gd name="T48" fmla="*/ 14287 w 21"/>
              <a:gd name="T49" fmla="*/ 138113 h 8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1"/>
              <a:gd name="T76" fmla="*/ 0 h 87"/>
              <a:gd name="T77" fmla="*/ 21 w 21"/>
              <a:gd name="T78" fmla="*/ 87 h 87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1" h="87">
                <a:moveTo>
                  <a:pt x="9" y="87"/>
                </a:moveTo>
                <a:lnTo>
                  <a:pt x="9" y="87"/>
                </a:lnTo>
                <a:lnTo>
                  <a:pt x="12" y="85"/>
                </a:lnTo>
                <a:lnTo>
                  <a:pt x="14" y="84"/>
                </a:lnTo>
                <a:lnTo>
                  <a:pt x="17" y="75"/>
                </a:lnTo>
                <a:lnTo>
                  <a:pt x="19" y="66"/>
                </a:lnTo>
                <a:lnTo>
                  <a:pt x="21" y="56"/>
                </a:lnTo>
                <a:lnTo>
                  <a:pt x="19" y="37"/>
                </a:lnTo>
                <a:lnTo>
                  <a:pt x="19" y="29"/>
                </a:lnTo>
                <a:lnTo>
                  <a:pt x="19" y="17"/>
                </a:lnTo>
                <a:lnTo>
                  <a:pt x="17" y="8"/>
                </a:lnTo>
                <a:lnTo>
                  <a:pt x="16" y="3"/>
                </a:lnTo>
                <a:lnTo>
                  <a:pt x="14" y="0"/>
                </a:lnTo>
                <a:lnTo>
                  <a:pt x="12" y="0"/>
                </a:lnTo>
                <a:lnTo>
                  <a:pt x="10" y="0"/>
                </a:lnTo>
                <a:lnTo>
                  <a:pt x="9" y="1"/>
                </a:lnTo>
                <a:lnTo>
                  <a:pt x="5" y="7"/>
                </a:lnTo>
                <a:lnTo>
                  <a:pt x="4" y="12"/>
                </a:lnTo>
                <a:lnTo>
                  <a:pt x="0" y="25"/>
                </a:lnTo>
                <a:lnTo>
                  <a:pt x="0" y="39"/>
                </a:lnTo>
                <a:lnTo>
                  <a:pt x="2" y="53"/>
                </a:lnTo>
                <a:lnTo>
                  <a:pt x="5" y="77"/>
                </a:lnTo>
                <a:lnTo>
                  <a:pt x="9" y="8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Freeform 261"/>
          <p:cNvSpPr>
            <a:spLocks/>
          </p:cNvSpPr>
          <p:nvPr/>
        </p:nvSpPr>
        <p:spPr bwMode="auto">
          <a:xfrm>
            <a:off x="8197850" y="3644900"/>
            <a:ext cx="34925" cy="65088"/>
          </a:xfrm>
          <a:custGeom>
            <a:avLst/>
            <a:gdLst>
              <a:gd name="T0" fmla="*/ 30163 w 22"/>
              <a:gd name="T1" fmla="*/ 0 h 41"/>
              <a:gd name="T2" fmla="*/ 30163 w 22"/>
              <a:gd name="T3" fmla="*/ 0 h 41"/>
              <a:gd name="T4" fmla="*/ 15875 w 22"/>
              <a:gd name="T5" fmla="*/ 6350 h 41"/>
              <a:gd name="T6" fmla="*/ 7938 w 22"/>
              <a:gd name="T7" fmla="*/ 15875 h 41"/>
              <a:gd name="T8" fmla="*/ 3175 w 22"/>
              <a:gd name="T9" fmla="*/ 22225 h 41"/>
              <a:gd name="T10" fmla="*/ 3175 w 22"/>
              <a:gd name="T11" fmla="*/ 30163 h 41"/>
              <a:gd name="T12" fmla="*/ 3175 w 22"/>
              <a:gd name="T13" fmla="*/ 30163 h 41"/>
              <a:gd name="T14" fmla="*/ 0 w 22"/>
              <a:gd name="T15" fmla="*/ 38100 h 41"/>
              <a:gd name="T16" fmla="*/ 3175 w 22"/>
              <a:gd name="T17" fmla="*/ 33338 h 41"/>
              <a:gd name="T18" fmla="*/ 3175 w 22"/>
              <a:gd name="T19" fmla="*/ 33338 h 41"/>
              <a:gd name="T20" fmla="*/ 0 w 22"/>
              <a:gd name="T21" fmla="*/ 41275 h 41"/>
              <a:gd name="T22" fmla="*/ 0 w 22"/>
              <a:gd name="T23" fmla="*/ 53975 h 41"/>
              <a:gd name="T24" fmla="*/ 0 w 22"/>
              <a:gd name="T25" fmla="*/ 60325 h 41"/>
              <a:gd name="T26" fmla="*/ 3175 w 22"/>
              <a:gd name="T27" fmla="*/ 65088 h 41"/>
              <a:gd name="T28" fmla="*/ 7938 w 22"/>
              <a:gd name="T29" fmla="*/ 65088 h 41"/>
              <a:gd name="T30" fmla="*/ 19050 w 22"/>
              <a:gd name="T31" fmla="*/ 60325 h 41"/>
              <a:gd name="T32" fmla="*/ 19050 w 22"/>
              <a:gd name="T33" fmla="*/ 60325 h 41"/>
              <a:gd name="T34" fmla="*/ 22225 w 22"/>
              <a:gd name="T35" fmla="*/ 53975 h 41"/>
              <a:gd name="T36" fmla="*/ 30163 w 22"/>
              <a:gd name="T37" fmla="*/ 34925 h 41"/>
              <a:gd name="T38" fmla="*/ 34925 w 22"/>
              <a:gd name="T39" fmla="*/ 26988 h 41"/>
              <a:gd name="T40" fmla="*/ 34925 w 22"/>
              <a:gd name="T41" fmla="*/ 15875 h 41"/>
              <a:gd name="T42" fmla="*/ 34925 w 22"/>
              <a:gd name="T43" fmla="*/ 7938 h 41"/>
              <a:gd name="T44" fmla="*/ 30163 w 22"/>
              <a:gd name="T45" fmla="*/ 0 h 41"/>
              <a:gd name="T46" fmla="*/ 30163 w 22"/>
              <a:gd name="T47" fmla="*/ 0 h 4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2"/>
              <a:gd name="T73" fmla="*/ 0 h 41"/>
              <a:gd name="T74" fmla="*/ 22 w 22"/>
              <a:gd name="T75" fmla="*/ 41 h 4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2" h="41">
                <a:moveTo>
                  <a:pt x="19" y="0"/>
                </a:moveTo>
                <a:lnTo>
                  <a:pt x="19" y="0"/>
                </a:lnTo>
                <a:lnTo>
                  <a:pt x="10" y="4"/>
                </a:lnTo>
                <a:lnTo>
                  <a:pt x="5" y="10"/>
                </a:lnTo>
                <a:lnTo>
                  <a:pt x="2" y="14"/>
                </a:lnTo>
                <a:lnTo>
                  <a:pt x="2" y="19"/>
                </a:lnTo>
                <a:lnTo>
                  <a:pt x="0" y="24"/>
                </a:lnTo>
                <a:lnTo>
                  <a:pt x="2" y="21"/>
                </a:lnTo>
                <a:lnTo>
                  <a:pt x="0" y="26"/>
                </a:lnTo>
                <a:lnTo>
                  <a:pt x="0" y="34"/>
                </a:lnTo>
                <a:lnTo>
                  <a:pt x="0" y="38"/>
                </a:lnTo>
                <a:lnTo>
                  <a:pt x="2" y="41"/>
                </a:lnTo>
                <a:lnTo>
                  <a:pt x="5" y="41"/>
                </a:lnTo>
                <a:lnTo>
                  <a:pt x="12" y="38"/>
                </a:lnTo>
                <a:lnTo>
                  <a:pt x="14" y="34"/>
                </a:lnTo>
                <a:lnTo>
                  <a:pt x="19" y="22"/>
                </a:lnTo>
                <a:lnTo>
                  <a:pt x="22" y="17"/>
                </a:lnTo>
                <a:lnTo>
                  <a:pt x="22" y="10"/>
                </a:lnTo>
                <a:lnTo>
                  <a:pt x="22" y="5"/>
                </a:lnTo>
                <a:lnTo>
                  <a:pt x="1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Freeform 262"/>
          <p:cNvSpPr>
            <a:spLocks/>
          </p:cNvSpPr>
          <p:nvPr/>
        </p:nvSpPr>
        <p:spPr bwMode="auto">
          <a:xfrm>
            <a:off x="8193088" y="3746500"/>
            <a:ext cx="23812" cy="42863"/>
          </a:xfrm>
          <a:custGeom>
            <a:avLst/>
            <a:gdLst>
              <a:gd name="T0" fmla="*/ 20637 w 15"/>
              <a:gd name="T1" fmla="*/ 1588 h 27"/>
              <a:gd name="T2" fmla="*/ 20637 w 15"/>
              <a:gd name="T3" fmla="*/ 1588 h 27"/>
              <a:gd name="T4" fmla="*/ 9525 w 15"/>
              <a:gd name="T5" fmla="*/ 0 h 27"/>
              <a:gd name="T6" fmla="*/ 4762 w 15"/>
              <a:gd name="T7" fmla="*/ 1588 h 27"/>
              <a:gd name="T8" fmla="*/ 0 w 15"/>
              <a:gd name="T9" fmla="*/ 7938 h 27"/>
              <a:gd name="T10" fmla="*/ 0 w 15"/>
              <a:gd name="T11" fmla="*/ 15875 h 27"/>
              <a:gd name="T12" fmla="*/ 1587 w 15"/>
              <a:gd name="T13" fmla="*/ 31750 h 27"/>
              <a:gd name="T14" fmla="*/ 4762 w 15"/>
              <a:gd name="T15" fmla="*/ 39688 h 27"/>
              <a:gd name="T16" fmla="*/ 4762 w 15"/>
              <a:gd name="T17" fmla="*/ 39688 h 27"/>
              <a:gd name="T18" fmla="*/ 12700 w 15"/>
              <a:gd name="T19" fmla="*/ 42863 h 27"/>
              <a:gd name="T20" fmla="*/ 19050 w 15"/>
              <a:gd name="T21" fmla="*/ 39688 h 27"/>
              <a:gd name="T22" fmla="*/ 20637 w 15"/>
              <a:gd name="T23" fmla="*/ 34925 h 27"/>
              <a:gd name="T24" fmla="*/ 23812 w 15"/>
              <a:gd name="T25" fmla="*/ 26988 h 27"/>
              <a:gd name="T26" fmla="*/ 23812 w 15"/>
              <a:gd name="T27" fmla="*/ 9525 h 27"/>
              <a:gd name="T28" fmla="*/ 20637 w 15"/>
              <a:gd name="T29" fmla="*/ 4763 h 2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5"/>
              <a:gd name="T46" fmla="*/ 0 h 27"/>
              <a:gd name="T47" fmla="*/ 15 w 15"/>
              <a:gd name="T48" fmla="*/ 27 h 2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5" h="27">
                <a:moveTo>
                  <a:pt x="13" y="1"/>
                </a:moveTo>
                <a:lnTo>
                  <a:pt x="13" y="1"/>
                </a:lnTo>
                <a:lnTo>
                  <a:pt x="6" y="0"/>
                </a:lnTo>
                <a:lnTo>
                  <a:pt x="3" y="1"/>
                </a:lnTo>
                <a:lnTo>
                  <a:pt x="0" y="5"/>
                </a:lnTo>
                <a:lnTo>
                  <a:pt x="0" y="10"/>
                </a:lnTo>
                <a:lnTo>
                  <a:pt x="1" y="20"/>
                </a:lnTo>
                <a:lnTo>
                  <a:pt x="3" y="25"/>
                </a:lnTo>
                <a:lnTo>
                  <a:pt x="8" y="27"/>
                </a:lnTo>
                <a:lnTo>
                  <a:pt x="12" y="25"/>
                </a:lnTo>
                <a:lnTo>
                  <a:pt x="13" y="22"/>
                </a:lnTo>
                <a:lnTo>
                  <a:pt x="15" y="17"/>
                </a:lnTo>
                <a:lnTo>
                  <a:pt x="15" y="6"/>
                </a:lnTo>
                <a:lnTo>
                  <a:pt x="13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6" name="Freeform 263"/>
          <p:cNvSpPr>
            <a:spLocks/>
          </p:cNvSpPr>
          <p:nvPr/>
        </p:nvSpPr>
        <p:spPr bwMode="auto">
          <a:xfrm>
            <a:off x="8194675" y="3832225"/>
            <a:ext cx="36513" cy="57150"/>
          </a:xfrm>
          <a:custGeom>
            <a:avLst/>
            <a:gdLst>
              <a:gd name="T0" fmla="*/ 3175 w 23"/>
              <a:gd name="T1" fmla="*/ 22225 h 36"/>
              <a:gd name="T2" fmla="*/ 3175 w 23"/>
              <a:gd name="T3" fmla="*/ 22225 h 36"/>
              <a:gd name="T4" fmla="*/ 3175 w 23"/>
              <a:gd name="T5" fmla="*/ 36513 h 36"/>
              <a:gd name="T6" fmla="*/ 6350 w 23"/>
              <a:gd name="T7" fmla="*/ 44450 h 36"/>
              <a:gd name="T8" fmla="*/ 7938 w 23"/>
              <a:gd name="T9" fmla="*/ 52388 h 36"/>
              <a:gd name="T10" fmla="*/ 14288 w 23"/>
              <a:gd name="T11" fmla="*/ 55563 h 36"/>
              <a:gd name="T12" fmla="*/ 22225 w 23"/>
              <a:gd name="T13" fmla="*/ 57150 h 36"/>
              <a:gd name="T14" fmla="*/ 26988 w 23"/>
              <a:gd name="T15" fmla="*/ 55563 h 36"/>
              <a:gd name="T16" fmla="*/ 26988 w 23"/>
              <a:gd name="T17" fmla="*/ 55563 h 36"/>
              <a:gd name="T18" fmla="*/ 33338 w 23"/>
              <a:gd name="T19" fmla="*/ 46038 h 36"/>
              <a:gd name="T20" fmla="*/ 36513 w 23"/>
              <a:gd name="T21" fmla="*/ 36513 h 36"/>
              <a:gd name="T22" fmla="*/ 33338 w 23"/>
              <a:gd name="T23" fmla="*/ 26988 h 36"/>
              <a:gd name="T24" fmla="*/ 30163 w 23"/>
              <a:gd name="T25" fmla="*/ 19050 h 36"/>
              <a:gd name="T26" fmla="*/ 19050 w 23"/>
              <a:gd name="T27" fmla="*/ 6350 h 36"/>
              <a:gd name="T28" fmla="*/ 14288 w 23"/>
              <a:gd name="T29" fmla="*/ 0 h 36"/>
              <a:gd name="T30" fmla="*/ 14288 w 23"/>
              <a:gd name="T31" fmla="*/ 0 h 36"/>
              <a:gd name="T32" fmla="*/ 7938 w 23"/>
              <a:gd name="T33" fmla="*/ 0 h 36"/>
              <a:gd name="T34" fmla="*/ 6350 w 23"/>
              <a:gd name="T35" fmla="*/ 0 h 36"/>
              <a:gd name="T36" fmla="*/ 3175 w 23"/>
              <a:gd name="T37" fmla="*/ 3175 h 36"/>
              <a:gd name="T38" fmla="*/ 0 w 23"/>
              <a:gd name="T39" fmla="*/ 7938 h 36"/>
              <a:gd name="T40" fmla="*/ 0 w 23"/>
              <a:gd name="T41" fmla="*/ 17463 h 36"/>
              <a:gd name="T42" fmla="*/ 3175 w 23"/>
              <a:gd name="T43" fmla="*/ 22225 h 36"/>
              <a:gd name="T44" fmla="*/ 3175 w 23"/>
              <a:gd name="T45" fmla="*/ 22225 h 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3"/>
              <a:gd name="T70" fmla="*/ 0 h 36"/>
              <a:gd name="T71" fmla="*/ 23 w 23"/>
              <a:gd name="T72" fmla="*/ 36 h 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3" h="36">
                <a:moveTo>
                  <a:pt x="2" y="14"/>
                </a:moveTo>
                <a:lnTo>
                  <a:pt x="2" y="14"/>
                </a:lnTo>
                <a:lnTo>
                  <a:pt x="2" y="23"/>
                </a:lnTo>
                <a:lnTo>
                  <a:pt x="4" y="28"/>
                </a:lnTo>
                <a:lnTo>
                  <a:pt x="5" y="33"/>
                </a:lnTo>
                <a:lnTo>
                  <a:pt x="9" y="35"/>
                </a:lnTo>
                <a:lnTo>
                  <a:pt x="14" y="36"/>
                </a:lnTo>
                <a:lnTo>
                  <a:pt x="17" y="35"/>
                </a:lnTo>
                <a:lnTo>
                  <a:pt x="21" y="29"/>
                </a:lnTo>
                <a:lnTo>
                  <a:pt x="23" y="23"/>
                </a:lnTo>
                <a:lnTo>
                  <a:pt x="21" y="17"/>
                </a:lnTo>
                <a:lnTo>
                  <a:pt x="19" y="12"/>
                </a:lnTo>
                <a:lnTo>
                  <a:pt x="12" y="4"/>
                </a:lnTo>
                <a:lnTo>
                  <a:pt x="9" y="0"/>
                </a:lnTo>
                <a:lnTo>
                  <a:pt x="5" y="0"/>
                </a:lnTo>
                <a:lnTo>
                  <a:pt x="4" y="0"/>
                </a:lnTo>
                <a:lnTo>
                  <a:pt x="2" y="2"/>
                </a:lnTo>
                <a:lnTo>
                  <a:pt x="0" y="5"/>
                </a:lnTo>
                <a:lnTo>
                  <a:pt x="0" y="11"/>
                </a:lnTo>
                <a:lnTo>
                  <a:pt x="2" y="1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Freeform 264"/>
          <p:cNvSpPr>
            <a:spLocks/>
          </p:cNvSpPr>
          <p:nvPr/>
        </p:nvSpPr>
        <p:spPr bwMode="auto">
          <a:xfrm>
            <a:off x="8208963" y="3908425"/>
            <a:ext cx="30162" cy="82550"/>
          </a:xfrm>
          <a:custGeom>
            <a:avLst/>
            <a:gdLst>
              <a:gd name="T0" fmla="*/ 0 w 19"/>
              <a:gd name="T1" fmla="*/ 11113 h 52"/>
              <a:gd name="T2" fmla="*/ 0 w 19"/>
              <a:gd name="T3" fmla="*/ 11113 h 52"/>
              <a:gd name="T4" fmla="*/ 0 w 19"/>
              <a:gd name="T5" fmla="*/ 19050 h 52"/>
              <a:gd name="T6" fmla="*/ 0 w 19"/>
              <a:gd name="T7" fmla="*/ 41275 h 52"/>
              <a:gd name="T8" fmla="*/ 3175 w 19"/>
              <a:gd name="T9" fmla="*/ 52388 h 52"/>
              <a:gd name="T10" fmla="*/ 7937 w 19"/>
              <a:gd name="T11" fmla="*/ 63500 h 52"/>
              <a:gd name="T12" fmla="*/ 12700 w 19"/>
              <a:gd name="T13" fmla="*/ 74613 h 52"/>
              <a:gd name="T14" fmla="*/ 22225 w 19"/>
              <a:gd name="T15" fmla="*/ 82550 h 52"/>
              <a:gd name="T16" fmla="*/ 22225 w 19"/>
              <a:gd name="T17" fmla="*/ 82550 h 52"/>
              <a:gd name="T18" fmla="*/ 23812 w 19"/>
              <a:gd name="T19" fmla="*/ 79375 h 52"/>
              <a:gd name="T20" fmla="*/ 26987 w 19"/>
              <a:gd name="T21" fmla="*/ 71438 h 52"/>
              <a:gd name="T22" fmla="*/ 30162 w 19"/>
              <a:gd name="T23" fmla="*/ 55563 h 52"/>
              <a:gd name="T24" fmla="*/ 30162 w 19"/>
              <a:gd name="T25" fmla="*/ 26988 h 52"/>
              <a:gd name="T26" fmla="*/ 30162 w 19"/>
              <a:gd name="T27" fmla="*/ 26988 h 52"/>
              <a:gd name="T28" fmla="*/ 26987 w 19"/>
              <a:gd name="T29" fmla="*/ 22225 h 52"/>
              <a:gd name="T30" fmla="*/ 19050 w 19"/>
              <a:gd name="T31" fmla="*/ 7938 h 52"/>
              <a:gd name="T32" fmla="*/ 15875 w 19"/>
              <a:gd name="T33" fmla="*/ 3175 h 52"/>
              <a:gd name="T34" fmla="*/ 11112 w 19"/>
              <a:gd name="T35" fmla="*/ 0 h 52"/>
              <a:gd name="T36" fmla="*/ 4762 w 19"/>
              <a:gd name="T37" fmla="*/ 3175 h 52"/>
              <a:gd name="T38" fmla="*/ 0 w 19"/>
              <a:gd name="T39" fmla="*/ 11113 h 52"/>
              <a:gd name="T40" fmla="*/ 0 w 19"/>
              <a:gd name="T41" fmla="*/ 11113 h 5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9"/>
              <a:gd name="T64" fmla="*/ 0 h 52"/>
              <a:gd name="T65" fmla="*/ 19 w 19"/>
              <a:gd name="T66" fmla="*/ 52 h 5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9" h="52">
                <a:moveTo>
                  <a:pt x="0" y="7"/>
                </a:moveTo>
                <a:lnTo>
                  <a:pt x="0" y="7"/>
                </a:lnTo>
                <a:lnTo>
                  <a:pt x="0" y="12"/>
                </a:lnTo>
                <a:lnTo>
                  <a:pt x="0" y="26"/>
                </a:lnTo>
                <a:lnTo>
                  <a:pt x="2" y="33"/>
                </a:lnTo>
                <a:lnTo>
                  <a:pt x="5" y="40"/>
                </a:lnTo>
                <a:lnTo>
                  <a:pt x="8" y="47"/>
                </a:lnTo>
                <a:lnTo>
                  <a:pt x="14" y="52"/>
                </a:lnTo>
                <a:lnTo>
                  <a:pt x="15" y="50"/>
                </a:lnTo>
                <a:lnTo>
                  <a:pt x="17" y="45"/>
                </a:lnTo>
                <a:lnTo>
                  <a:pt x="19" y="35"/>
                </a:lnTo>
                <a:lnTo>
                  <a:pt x="19" y="17"/>
                </a:lnTo>
                <a:lnTo>
                  <a:pt x="17" y="14"/>
                </a:lnTo>
                <a:lnTo>
                  <a:pt x="12" y="5"/>
                </a:lnTo>
                <a:lnTo>
                  <a:pt x="10" y="2"/>
                </a:lnTo>
                <a:lnTo>
                  <a:pt x="7" y="0"/>
                </a:lnTo>
                <a:lnTo>
                  <a:pt x="3" y="2"/>
                </a:lnTo>
                <a:lnTo>
                  <a:pt x="0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Freeform 265"/>
          <p:cNvSpPr>
            <a:spLocks/>
          </p:cNvSpPr>
          <p:nvPr/>
        </p:nvSpPr>
        <p:spPr bwMode="auto">
          <a:xfrm>
            <a:off x="8202613" y="3990975"/>
            <a:ext cx="41275" cy="160338"/>
          </a:xfrm>
          <a:custGeom>
            <a:avLst/>
            <a:gdLst>
              <a:gd name="T0" fmla="*/ 0 w 26"/>
              <a:gd name="T1" fmla="*/ 0 h 101"/>
              <a:gd name="T2" fmla="*/ 0 w 26"/>
              <a:gd name="T3" fmla="*/ 0 h 101"/>
              <a:gd name="T4" fmla="*/ 9525 w 26"/>
              <a:gd name="T5" fmla="*/ 66675 h 101"/>
              <a:gd name="T6" fmla="*/ 17463 w 26"/>
              <a:gd name="T7" fmla="*/ 122238 h 101"/>
              <a:gd name="T8" fmla="*/ 25400 w 26"/>
              <a:gd name="T9" fmla="*/ 160338 h 101"/>
              <a:gd name="T10" fmla="*/ 25400 w 26"/>
              <a:gd name="T11" fmla="*/ 160338 h 101"/>
              <a:gd name="T12" fmla="*/ 30163 w 26"/>
              <a:gd name="T13" fmla="*/ 142875 h 101"/>
              <a:gd name="T14" fmla="*/ 36513 w 26"/>
              <a:gd name="T15" fmla="*/ 122238 h 101"/>
              <a:gd name="T16" fmla="*/ 41275 w 26"/>
              <a:gd name="T17" fmla="*/ 100013 h 101"/>
              <a:gd name="T18" fmla="*/ 41275 w 26"/>
              <a:gd name="T19" fmla="*/ 73025 h 101"/>
              <a:gd name="T20" fmla="*/ 41275 w 26"/>
              <a:gd name="T21" fmla="*/ 58738 h 101"/>
              <a:gd name="T22" fmla="*/ 36513 w 26"/>
              <a:gd name="T23" fmla="*/ 46038 h 101"/>
              <a:gd name="T24" fmla="*/ 30163 w 26"/>
              <a:gd name="T25" fmla="*/ 31750 h 101"/>
              <a:gd name="T26" fmla="*/ 22225 w 26"/>
              <a:gd name="T27" fmla="*/ 20638 h 101"/>
              <a:gd name="T28" fmla="*/ 14288 w 26"/>
              <a:gd name="T29" fmla="*/ 11113 h 101"/>
              <a:gd name="T30" fmla="*/ 0 w 26"/>
              <a:gd name="T31" fmla="*/ 0 h 101"/>
              <a:gd name="T32" fmla="*/ 0 w 26"/>
              <a:gd name="T33" fmla="*/ 0 h 10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"/>
              <a:gd name="T52" fmla="*/ 0 h 101"/>
              <a:gd name="T53" fmla="*/ 26 w 26"/>
              <a:gd name="T54" fmla="*/ 101 h 10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" h="101">
                <a:moveTo>
                  <a:pt x="0" y="0"/>
                </a:moveTo>
                <a:lnTo>
                  <a:pt x="0" y="0"/>
                </a:lnTo>
                <a:lnTo>
                  <a:pt x="6" y="42"/>
                </a:lnTo>
                <a:lnTo>
                  <a:pt x="11" y="77"/>
                </a:lnTo>
                <a:lnTo>
                  <a:pt x="16" y="101"/>
                </a:lnTo>
                <a:lnTo>
                  <a:pt x="19" y="90"/>
                </a:lnTo>
                <a:lnTo>
                  <a:pt x="23" y="77"/>
                </a:lnTo>
                <a:lnTo>
                  <a:pt x="26" y="63"/>
                </a:lnTo>
                <a:lnTo>
                  <a:pt x="26" y="46"/>
                </a:lnTo>
                <a:lnTo>
                  <a:pt x="26" y="37"/>
                </a:lnTo>
                <a:lnTo>
                  <a:pt x="23" y="29"/>
                </a:lnTo>
                <a:lnTo>
                  <a:pt x="19" y="20"/>
                </a:lnTo>
                <a:lnTo>
                  <a:pt x="14" y="13"/>
                </a:lnTo>
                <a:lnTo>
                  <a:pt x="9" y="7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9" name="Freeform 266"/>
          <p:cNvSpPr>
            <a:spLocks/>
          </p:cNvSpPr>
          <p:nvPr/>
        </p:nvSpPr>
        <p:spPr bwMode="auto">
          <a:xfrm>
            <a:off x="8239125" y="3721100"/>
            <a:ext cx="15875" cy="122238"/>
          </a:xfrm>
          <a:custGeom>
            <a:avLst/>
            <a:gdLst>
              <a:gd name="T0" fmla="*/ 15875 w 10"/>
              <a:gd name="T1" fmla="*/ 122238 h 77"/>
              <a:gd name="T2" fmla="*/ 15875 w 10"/>
              <a:gd name="T3" fmla="*/ 0 h 77"/>
              <a:gd name="T4" fmla="*/ 15875 w 10"/>
              <a:gd name="T5" fmla="*/ 0 h 77"/>
              <a:gd name="T6" fmla="*/ 11113 w 10"/>
              <a:gd name="T7" fmla="*/ 7938 h 77"/>
              <a:gd name="T8" fmla="*/ 4763 w 10"/>
              <a:gd name="T9" fmla="*/ 15875 h 77"/>
              <a:gd name="T10" fmla="*/ 0 w 10"/>
              <a:gd name="T11" fmla="*/ 34925 h 77"/>
              <a:gd name="T12" fmla="*/ 0 w 10"/>
              <a:gd name="T13" fmla="*/ 57150 h 77"/>
              <a:gd name="T14" fmla="*/ 1588 w 10"/>
              <a:gd name="T15" fmla="*/ 76200 h 77"/>
              <a:gd name="T16" fmla="*/ 11113 w 10"/>
              <a:gd name="T17" fmla="*/ 109538 h 77"/>
              <a:gd name="T18" fmla="*/ 15875 w 10"/>
              <a:gd name="T19" fmla="*/ 122238 h 77"/>
              <a:gd name="T20" fmla="*/ 15875 w 10"/>
              <a:gd name="T21" fmla="*/ 122238 h 7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"/>
              <a:gd name="T34" fmla="*/ 0 h 77"/>
              <a:gd name="T35" fmla="*/ 10 w 10"/>
              <a:gd name="T36" fmla="*/ 77 h 7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" h="77">
                <a:moveTo>
                  <a:pt x="10" y="77"/>
                </a:moveTo>
                <a:lnTo>
                  <a:pt x="10" y="0"/>
                </a:lnTo>
                <a:lnTo>
                  <a:pt x="7" y="5"/>
                </a:lnTo>
                <a:lnTo>
                  <a:pt x="3" y="10"/>
                </a:lnTo>
                <a:lnTo>
                  <a:pt x="0" y="22"/>
                </a:lnTo>
                <a:lnTo>
                  <a:pt x="0" y="36"/>
                </a:lnTo>
                <a:lnTo>
                  <a:pt x="1" y="48"/>
                </a:lnTo>
                <a:lnTo>
                  <a:pt x="7" y="69"/>
                </a:lnTo>
                <a:lnTo>
                  <a:pt x="10" y="7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0" name="Freeform 267"/>
          <p:cNvSpPr>
            <a:spLocks/>
          </p:cNvSpPr>
          <p:nvPr/>
        </p:nvSpPr>
        <p:spPr bwMode="auto">
          <a:xfrm>
            <a:off x="8243888" y="3549650"/>
            <a:ext cx="11112" cy="101600"/>
          </a:xfrm>
          <a:custGeom>
            <a:avLst/>
            <a:gdLst>
              <a:gd name="T0" fmla="*/ 11112 w 7"/>
              <a:gd name="T1" fmla="*/ 101600 h 64"/>
              <a:gd name="T2" fmla="*/ 11112 w 7"/>
              <a:gd name="T3" fmla="*/ 0 h 64"/>
              <a:gd name="T4" fmla="*/ 11112 w 7"/>
              <a:gd name="T5" fmla="*/ 0 h 64"/>
              <a:gd name="T6" fmla="*/ 7937 w 7"/>
              <a:gd name="T7" fmla="*/ 3175 h 64"/>
              <a:gd name="T8" fmla="*/ 6350 w 7"/>
              <a:gd name="T9" fmla="*/ 6350 h 64"/>
              <a:gd name="T10" fmla="*/ 3175 w 7"/>
              <a:gd name="T11" fmla="*/ 19050 h 64"/>
              <a:gd name="T12" fmla="*/ 0 w 7"/>
              <a:gd name="T13" fmla="*/ 34925 h 64"/>
              <a:gd name="T14" fmla="*/ 3175 w 7"/>
              <a:gd name="T15" fmla="*/ 53975 h 64"/>
              <a:gd name="T16" fmla="*/ 7937 w 7"/>
              <a:gd name="T17" fmla="*/ 84138 h 64"/>
              <a:gd name="T18" fmla="*/ 11112 w 7"/>
              <a:gd name="T19" fmla="*/ 101600 h 64"/>
              <a:gd name="T20" fmla="*/ 11112 w 7"/>
              <a:gd name="T21" fmla="*/ 101600 h 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"/>
              <a:gd name="T34" fmla="*/ 0 h 64"/>
              <a:gd name="T35" fmla="*/ 7 w 7"/>
              <a:gd name="T36" fmla="*/ 64 h 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" h="64">
                <a:moveTo>
                  <a:pt x="7" y="64"/>
                </a:moveTo>
                <a:lnTo>
                  <a:pt x="7" y="0"/>
                </a:lnTo>
                <a:lnTo>
                  <a:pt x="5" y="2"/>
                </a:lnTo>
                <a:lnTo>
                  <a:pt x="4" y="4"/>
                </a:lnTo>
                <a:lnTo>
                  <a:pt x="2" y="12"/>
                </a:lnTo>
                <a:lnTo>
                  <a:pt x="0" y="22"/>
                </a:lnTo>
                <a:lnTo>
                  <a:pt x="2" y="34"/>
                </a:lnTo>
                <a:lnTo>
                  <a:pt x="5" y="53"/>
                </a:lnTo>
                <a:lnTo>
                  <a:pt x="7" y="6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1" name="Freeform 268"/>
          <p:cNvSpPr>
            <a:spLocks/>
          </p:cNvSpPr>
          <p:nvPr/>
        </p:nvSpPr>
        <p:spPr bwMode="auto">
          <a:xfrm>
            <a:off x="8243888" y="3881438"/>
            <a:ext cx="11112" cy="53975"/>
          </a:xfrm>
          <a:custGeom>
            <a:avLst/>
            <a:gdLst>
              <a:gd name="T0" fmla="*/ 11112 w 7"/>
              <a:gd name="T1" fmla="*/ 0 h 34"/>
              <a:gd name="T2" fmla="*/ 11112 w 7"/>
              <a:gd name="T3" fmla="*/ 0 h 34"/>
              <a:gd name="T4" fmla="*/ 7937 w 7"/>
              <a:gd name="T5" fmla="*/ 6350 h 34"/>
              <a:gd name="T6" fmla="*/ 3175 w 7"/>
              <a:gd name="T7" fmla="*/ 22225 h 34"/>
              <a:gd name="T8" fmla="*/ 0 w 7"/>
              <a:gd name="T9" fmla="*/ 30163 h 34"/>
              <a:gd name="T10" fmla="*/ 0 w 7"/>
              <a:gd name="T11" fmla="*/ 41275 h 34"/>
              <a:gd name="T12" fmla="*/ 6350 w 7"/>
              <a:gd name="T13" fmla="*/ 49213 h 34"/>
              <a:gd name="T14" fmla="*/ 11112 w 7"/>
              <a:gd name="T15" fmla="*/ 53975 h 34"/>
              <a:gd name="T16" fmla="*/ 11112 w 7"/>
              <a:gd name="T17" fmla="*/ 0 h 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"/>
              <a:gd name="T28" fmla="*/ 0 h 34"/>
              <a:gd name="T29" fmla="*/ 7 w 7"/>
              <a:gd name="T30" fmla="*/ 34 h 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" h="34">
                <a:moveTo>
                  <a:pt x="7" y="0"/>
                </a:moveTo>
                <a:lnTo>
                  <a:pt x="7" y="0"/>
                </a:lnTo>
                <a:lnTo>
                  <a:pt x="5" y="4"/>
                </a:lnTo>
                <a:lnTo>
                  <a:pt x="2" y="14"/>
                </a:lnTo>
                <a:lnTo>
                  <a:pt x="0" y="19"/>
                </a:lnTo>
                <a:lnTo>
                  <a:pt x="0" y="26"/>
                </a:lnTo>
                <a:lnTo>
                  <a:pt x="4" y="31"/>
                </a:lnTo>
                <a:lnTo>
                  <a:pt x="7" y="34"/>
                </a:lnTo>
                <a:lnTo>
                  <a:pt x="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2" name="Freeform 269"/>
          <p:cNvSpPr>
            <a:spLocks/>
          </p:cNvSpPr>
          <p:nvPr/>
        </p:nvSpPr>
        <p:spPr bwMode="auto">
          <a:xfrm>
            <a:off x="6442075" y="3960813"/>
            <a:ext cx="192088" cy="195262"/>
          </a:xfrm>
          <a:custGeom>
            <a:avLst/>
            <a:gdLst>
              <a:gd name="T0" fmla="*/ 192088 w 121"/>
              <a:gd name="T1" fmla="*/ 96837 h 123"/>
              <a:gd name="T2" fmla="*/ 192088 w 121"/>
              <a:gd name="T3" fmla="*/ 96837 h 123"/>
              <a:gd name="T4" fmla="*/ 192088 w 121"/>
              <a:gd name="T5" fmla="*/ 115887 h 123"/>
              <a:gd name="T6" fmla="*/ 184150 w 121"/>
              <a:gd name="T7" fmla="*/ 134937 h 123"/>
              <a:gd name="T8" fmla="*/ 176213 w 121"/>
              <a:gd name="T9" fmla="*/ 152400 h 123"/>
              <a:gd name="T10" fmla="*/ 165100 w 121"/>
              <a:gd name="T11" fmla="*/ 165100 h 123"/>
              <a:gd name="T12" fmla="*/ 149225 w 121"/>
              <a:gd name="T13" fmla="*/ 179387 h 123"/>
              <a:gd name="T14" fmla="*/ 131763 w 121"/>
              <a:gd name="T15" fmla="*/ 187325 h 123"/>
              <a:gd name="T16" fmla="*/ 115888 w 121"/>
              <a:gd name="T17" fmla="*/ 192087 h 123"/>
              <a:gd name="T18" fmla="*/ 93663 w 121"/>
              <a:gd name="T19" fmla="*/ 195262 h 123"/>
              <a:gd name="T20" fmla="*/ 93663 w 121"/>
              <a:gd name="T21" fmla="*/ 195262 h 123"/>
              <a:gd name="T22" fmla="*/ 74613 w 121"/>
              <a:gd name="T23" fmla="*/ 192087 h 123"/>
              <a:gd name="T24" fmla="*/ 58738 w 121"/>
              <a:gd name="T25" fmla="*/ 187325 h 123"/>
              <a:gd name="T26" fmla="*/ 39688 w 121"/>
              <a:gd name="T27" fmla="*/ 179387 h 123"/>
              <a:gd name="T28" fmla="*/ 26988 w 121"/>
              <a:gd name="T29" fmla="*/ 165100 h 123"/>
              <a:gd name="T30" fmla="*/ 15875 w 121"/>
              <a:gd name="T31" fmla="*/ 152400 h 123"/>
              <a:gd name="T32" fmla="*/ 4763 w 121"/>
              <a:gd name="T33" fmla="*/ 134937 h 123"/>
              <a:gd name="T34" fmla="*/ 0 w 121"/>
              <a:gd name="T35" fmla="*/ 115887 h 123"/>
              <a:gd name="T36" fmla="*/ 0 w 121"/>
              <a:gd name="T37" fmla="*/ 96837 h 123"/>
              <a:gd name="T38" fmla="*/ 0 w 121"/>
              <a:gd name="T39" fmla="*/ 96837 h 123"/>
              <a:gd name="T40" fmla="*/ 0 w 121"/>
              <a:gd name="T41" fmla="*/ 79375 h 123"/>
              <a:gd name="T42" fmla="*/ 4763 w 121"/>
              <a:gd name="T43" fmla="*/ 60325 h 123"/>
              <a:gd name="T44" fmla="*/ 15875 w 121"/>
              <a:gd name="T45" fmla="*/ 42862 h 123"/>
              <a:gd name="T46" fmla="*/ 26988 w 121"/>
              <a:gd name="T47" fmla="*/ 30162 h 123"/>
              <a:gd name="T48" fmla="*/ 39688 w 121"/>
              <a:gd name="T49" fmla="*/ 15875 h 123"/>
              <a:gd name="T50" fmla="*/ 58738 w 121"/>
              <a:gd name="T51" fmla="*/ 7937 h 123"/>
              <a:gd name="T52" fmla="*/ 74613 w 121"/>
              <a:gd name="T53" fmla="*/ 3175 h 123"/>
              <a:gd name="T54" fmla="*/ 93663 w 121"/>
              <a:gd name="T55" fmla="*/ 0 h 123"/>
              <a:gd name="T56" fmla="*/ 93663 w 121"/>
              <a:gd name="T57" fmla="*/ 0 h 123"/>
              <a:gd name="T58" fmla="*/ 115888 w 121"/>
              <a:gd name="T59" fmla="*/ 3175 h 123"/>
              <a:gd name="T60" fmla="*/ 131763 w 121"/>
              <a:gd name="T61" fmla="*/ 7937 h 123"/>
              <a:gd name="T62" fmla="*/ 149225 w 121"/>
              <a:gd name="T63" fmla="*/ 15875 h 123"/>
              <a:gd name="T64" fmla="*/ 165100 w 121"/>
              <a:gd name="T65" fmla="*/ 30162 h 123"/>
              <a:gd name="T66" fmla="*/ 176213 w 121"/>
              <a:gd name="T67" fmla="*/ 42862 h 123"/>
              <a:gd name="T68" fmla="*/ 184150 w 121"/>
              <a:gd name="T69" fmla="*/ 60325 h 123"/>
              <a:gd name="T70" fmla="*/ 192088 w 121"/>
              <a:gd name="T71" fmla="*/ 79375 h 123"/>
              <a:gd name="T72" fmla="*/ 192088 w 121"/>
              <a:gd name="T73" fmla="*/ 96837 h 123"/>
              <a:gd name="T74" fmla="*/ 192088 w 121"/>
              <a:gd name="T75" fmla="*/ 96837 h 12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21"/>
              <a:gd name="T115" fmla="*/ 0 h 123"/>
              <a:gd name="T116" fmla="*/ 121 w 121"/>
              <a:gd name="T117" fmla="*/ 123 h 12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21" h="123">
                <a:moveTo>
                  <a:pt x="121" y="61"/>
                </a:moveTo>
                <a:lnTo>
                  <a:pt x="121" y="61"/>
                </a:lnTo>
                <a:lnTo>
                  <a:pt x="121" y="73"/>
                </a:lnTo>
                <a:lnTo>
                  <a:pt x="116" y="85"/>
                </a:lnTo>
                <a:lnTo>
                  <a:pt x="111" y="96"/>
                </a:lnTo>
                <a:lnTo>
                  <a:pt x="104" y="104"/>
                </a:lnTo>
                <a:lnTo>
                  <a:pt x="94" y="113"/>
                </a:lnTo>
                <a:lnTo>
                  <a:pt x="83" y="118"/>
                </a:lnTo>
                <a:lnTo>
                  <a:pt x="73" y="121"/>
                </a:lnTo>
                <a:lnTo>
                  <a:pt x="59" y="123"/>
                </a:lnTo>
                <a:lnTo>
                  <a:pt x="47" y="121"/>
                </a:lnTo>
                <a:lnTo>
                  <a:pt x="37" y="118"/>
                </a:lnTo>
                <a:lnTo>
                  <a:pt x="25" y="113"/>
                </a:lnTo>
                <a:lnTo>
                  <a:pt x="17" y="104"/>
                </a:lnTo>
                <a:lnTo>
                  <a:pt x="10" y="96"/>
                </a:lnTo>
                <a:lnTo>
                  <a:pt x="3" y="85"/>
                </a:lnTo>
                <a:lnTo>
                  <a:pt x="0" y="73"/>
                </a:lnTo>
                <a:lnTo>
                  <a:pt x="0" y="61"/>
                </a:lnTo>
                <a:lnTo>
                  <a:pt x="0" y="50"/>
                </a:lnTo>
                <a:lnTo>
                  <a:pt x="3" y="38"/>
                </a:lnTo>
                <a:lnTo>
                  <a:pt x="10" y="27"/>
                </a:lnTo>
                <a:lnTo>
                  <a:pt x="17" y="19"/>
                </a:lnTo>
                <a:lnTo>
                  <a:pt x="25" y="10"/>
                </a:lnTo>
                <a:lnTo>
                  <a:pt x="37" y="5"/>
                </a:lnTo>
                <a:lnTo>
                  <a:pt x="47" y="2"/>
                </a:lnTo>
                <a:lnTo>
                  <a:pt x="59" y="0"/>
                </a:lnTo>
                <a:lnTo>
                  <a:pt x="73" y="2"/>
                </a:lnTo>
                <a:lnTo>
                  <a:pt x="83" y="5"/>
                </a:lnTo>
                <a:lnTo>
                  <a:pt x="94" y="10"/>
                </a:lnTo>
                <a:lnTo>
                  <a:pt x="104" y="19"/>
                </a:lnTo>
                <a:lnTo>
                  <a:pt x="111" y="27"/>
                </a:lnTo>
                <a:lnTo>
                  <a:pt x="116" y="38"/>
                </a:lnTo>
                <a:lnTo>
                  <a:pt x="121" y="50"/>
                </a:lnTo>
                <a:lnTo>
                  <a:pt x="121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3" name="Freeform 270"/>
          <p:cNvSpPr>
            <a:spLocks/>
          </p:cNvSpPr>
          <p:nvPr/>
        </p:nvSpPr>
        <p:spPr bwMode="auto">
          <a:xfrm>
            <a:off x="2903538" y="3862388"/>
            <a:ext cx="193675" cy="195262"/>
          </a:xfrm>
          <a:custGeom>
            <a:avLst/>
            <a:gdLst>
              <a:gd name="T0" fmla="*/ 193675 w 122"/>
              <a:gd name="T1" fmla="*/ 98425 h 123"/>
              <a:gd name="T2" fmla="*/ 193675 w 122"/>
              <a:gd name="T3" fmla="*/ 98425 h 123"/>
              <a:gd name="T4" fmla="*/ 190500 w 122"/>
              <a:gd name="T5" fmla="*/ 117475 h 123"/>
              <a:gd name="T6" fmla="*/ 185738 w 122"/>
              <a:gd name="T7" fmla="*/ 136525 h 123"/>
              <a:gd name="T8" fmla="*/ 177800 w 122"/>
              <a:gd name="T9" fmla="*/ 152400 h 123"/>
              <a:gd name="T10" fmla="*/ 166688 w 122"/>
              <a:gd name="T11" fmla="*/ 166687 h 123"/>
              <a:gd name="T12" fmla="*/ 149225 w 122"/>
              <a:gd name="T13" fmla="*/ 179387 h 123"/>
              <a:gd name="T14" fmla="*/ 133350 w 122"/>
              <a:gd name="T15" fmla="*/ 187325 h 123"/>
              <a:gd name="T16" fmla="*/ 117475 w 122"/>
              <a:gd name="T17" fmla="*/ 193675 h 123"/>
              <a:gd name="T18" fmla="*/ 95250 w 122"/>
              <a:gd name="T19" fmla="*/ 195262 h 123"/>
              <a:gd name="T20" fmla="*/ 95250 w 122"/>
              <a:gd name="T21" fmla="*/ 195262 h 123"/>
              <a:gd name="T22" fmla="*/ 76200 w 122"/>
              <a:gd name="T23" fmla="*/ 193675 h 123"/>
              <a:gd name="T24" fmla="*/ 57150 w 122"/>
              <a:gd name="T25" fmla="*/ 187325 h 123"/>
              <a:gd name="T26" fmla="*/ 41275 w 122"/>
              <a:gd name="T27" fmla="*/ 179387 h 123"/>
              <a:gd name="T28" fmla="*/ 26988 w 122"/>
              <a:gd name="T29" fmla="*/ 166687 h 123"/>
              <a:gd name="T30" fmla="*/ 17463 w 122"/>
              <a:gd name="T31" fmla="*/ 152400 h 123"/>
              <a:gd name="T32" fmla="*/ 6350 w 122"/>
              <a:gd name="T33" fmla="*/ 136525 h 123"/>
              <a:gd name="T34" fmla="*/ 0 w 122"/>
              <a:gd name="T35" fmla="*/ 117475 h 123"/>
              <a:gd name="T36" fmla="*/ 0 w 122"/>
              <a:gd name="T37" fmla="*/ 98425 h 123"/>
              <a:gd name="T38" fmla="*/ 0 w 122"/>
              <a:gd name="T39" fmla="*/ 98425 h 123"/>
              <a:gd name="T40" fmla="*/ 0 w 122"/>
              <a:gd name="T41" fmla="*/ 79375 h 123"/>
              <a:gd name="T42" fmla="*/ 6350 w 122"/>
              <a:gd name="T43" fmla="*/ 60325 h 123"/>
              <a:gd name="T44" fmla="*/ 17463 w 122"/>
              <a:gd name="T45" fmla="*/ 44450 h 123"/>
              <a:gd name="T46" fmla="*/ 26988 w 122"/>
              <a:gd name="T47" fmla="*/ 30162 h 123"/>
              <a:gd name="T48" fmla="*/ 41275 w 122"/>
              <a:gd name="T49" fmla="*/ 15875 h 123"/>
              <a:gd name="T50" fmla="*/ 57150 w 122"/>
              <a:gd name="T51" fmla="*/ 7937 h 123"/>
              <a:gd name="T52" fmla="*/ 76200 w 122"/>
              <a:gd name="T53" fmla="*/ 3175 h 123"/>
              <a:gd name="T54" fmla="*/ 95250 w 122"/>
              <a:gd name="T55" fmla="*/ 0 h 123"/>
              <a:gd name="T56" fmla="*/ 95250 w 122"/>
              <a:gd name="T57" fmla="*/ 0 h 123"/>
              <a:gd name="T58" fmla="*/ 117475 w 122"/>
              <a:gd name="T59" fmla="*/ 3175 h 123"/>
              <a:gd name="T60" fmla="*/ 133350 w 122"/>
              <a:gd name="T61" fmla="*/ 7937 h 123"/>
              <a:gd name="T62" fmla="*/ 149225 w 122"/>
              <a:gd name="T63" fmla="*/ 15875 h 123"/>
              <a:gd name="T64" fmla="*/ 166688 w 122"/>
              <a:gd name="T65" fmla="*/ 30162 h 123"/>
              <a:gd name="T66" fmla="*/ 177800 w 122"/>
              <a:gd name="T67" fmla="*/ 44450 h 123"/>
              <a:gd name="T68" fmla="*/ 185738 w 122"/>
              <a:gd name="T69" fmla="*/ 60325 h 123"/>
              <a:gd name="T70" fmla="*/ 190500 w 122"/>
              <a:gd name="T71" fmla="*/ 79375 h 123"/>
              <a:gd name="T72" fmla="*/ 193675 w 122"/>
              <a:gd name="T73" fmla="*/ 98425 h 123"/>
              <a:gd name="T74" fmla="*/ 193675 w 122"/>
              <a:gd name="T75" fmla="*/ 98425 h 12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22"/>
              <a:gd name="T115" fmla="*/ 0 h 123"/>
              <a:gd name="T116" fmla="*/ 122 w 122"/>
              <a:gd name="T117" fmla="*/ 123 h 12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22" h="123">
                <a:moveTo>
                  <a:pt x="122" y="62"/>
                </a:moveTo>
                <a:lnTo>
                  <a:pt x="122" y="62"/>
                </a:lnTo>
                <a:lnTo>
                  <a:pt x="120" y="74"/>
                </a:lnTo>
                <a:lnTo>
                  <a:pt x="117" y="86"/>
                </a:lnTo>
                <a:lnTo>
                  <a:pt x="112" y="96"/>
                </a:lnTo>
                <a:lnTo>
                  <a:pt x="105" y="105"/>
                </a:lnTo>
                <a:lnTo>
                  <a:pt x="94" y="113"/>
                </a:lnTo>
                <a:lnTo>
                  <a:pt x="84" y="118"/>
                </a:lnTo>
                <a:lnTo>
                  <a:pt x="74" y="122"/>
                </a:lnTo>
                <a:lnTo>
                  <a:pt x="60" y="123"/>
                </a:lnTo>
                <a:lnTo>
                  <a:pt x="48" y="122"/>
                </a:lnTo>
                <a:lnTo>
                  <a:pt x="36" y="118"/>
                </a:lnTo>
                <a:lnTo>
                  <a:pt x="26" y="113"/>
                </a:lnTo>
                <a:lnTo>
                  <a:pt x="17" y="105"/>
                </a:lnTo>
                <a:lnTo>
                  <a:pt x="11" y="96"/>
                </a:lnTo>
                <a:lnTo>
                  <a:pt x="4" y="86"/>
                </a:lnTo>
                <a:lnTo>
                  <a:pt x="0" y="74"/>
                </a:lnTo>
                <a:lnTo>
                  <a:pt x="0" y="62"/>
                </a:lnTo>
                <a:lnTo>
                  <a:pt x="0" y="50"/>
                </a:lnTo>
                <a:lnTo>
                  <a:pt x="4" y="38"/>
                </a:lnTo>
                <a:lnTo>
                  <a:pt x="11" y="28"/>
                </a:lnTo>
                <a:lnTo>
                  <a:pt x="17" y="19"/>
                </a:lnTo>
                <a:lnTo>
                  <a:pt x="26" y="10"/>
                </a:lnTo>
                <a:lnTo>
                  <a:pt x="36" y="5"/>
                </a:lnTo>
                <a:lnTo>
                  <a:pt x="48" y="2"/>
                </a:lnTo>
                <a:lnTo>
                  <a:pt x="60" y="0"/>
                </a:lnTo>
                <a:lnTo>
                  <a:pt x="74" y="2"/>
                </a:lnTo>
                <a:lnTo>
                  <a:pt x="84" y="5"/>
                </a:lnTo>
                <a:lnTo>
                  <a:pt x="94" y="10"/>
                </a:lnTo>
                <a:lnTo>
                  <a:pt x="105" y="19"/>
                </a:lnTo>
                <a:lnTo>
                  <a:pt x="112" y="28"/>
                </a:lnTo>
                <a:lnTo>
                  <a:pt x="117" y="38"/>
                </a:lnTo>
                <a:lnTo>
                  <a:pt x="120" y="50"/>
                </a:lnTo>
                <a:lnTo>
                  <a:pt x="122" y="6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4" name="Freeform 271"/>
          <p:cNvSpPr>
            <a:spLocks/>
          </p:cNvSpPr>
          <p:nvPr/>
        </p:nvSpPr>
        <p:spPr bwMode="auto">
          <a:xfrm>
            <a:off x="5794375" y="4852988"/>
            <a:ext cx="258763" cy="260350"/>
          </a:xfrm>
          <a:custGeom>
            <a:avLst/>
            <a:gdLst>
              <a:gd name="T0" fmla="*/ 258763 w 163"/>
              <a:gd name="T1" fmla="*/ 130175 h 164"/>
              <a:gd name="T2" fmla="*/ 258763 w 163"/>
              <a:gd name="T3" fmla="*/ 130175 h 164"/>
              <a:gd name="T4" fmla="*/ 255588 w 163"/>
              <a:gd name="T5" fmla="*/ 153988 h 164"/>
              <a:gd name="T6" fmla="*/ 247650 w 163"/>
              <a:gd name="T7" fmla="*/ 179388 h 164"/>
              <a:gd name="T8" fmla="*/ 236538 w 163"/>
              <a:gd name="T9" fmla="*/ 200025 h 164"/>
              <a:gd name="T10" fmla="*/ 220663 w 163"/>
              <a:gd name="T11" fmla="*/ 222250 h 164"/>
              <a:gd name="T12" fmla="*/ 201613 w 163"/>
              <a:gd name="T13" fmla="*/ 236538 h 164"/>
              <a:gd name="T14" fmla="*/ 179388 w 163"/>
              <a:gd name="T15" fmla="*/ 249238 h 164"/>
              <a:gd name="T16" fmla="*/ 155575 w 163"/>
              <a:gd name="T17" fmla="*/ 257175 h 164"/>
              <a:gd name="T18" fmla="*/ 130175 w 163"/>
              <a:gd name="T19" fmla="*/ 260350 h 164"/>
              <a:gd name="T20" fmla="*/ 130175 w 163"/>
              <a:gd name="T21" fmla="*/ 260350 h 164"/>
              <a:gd name="T22" fmla="*/ 103188 w 163"/>
              <a:gd name="T23" fmla="*/ 257175 h 164"/>
              <a:gd name="T24" fmla="*/ 79375 w 163"/>
              <a:gd name="T25" fmla="*/ 249238 h 164"/>
              <a:gd name="T26" fmla="*/ 57150 w 163"/>
              <a:gd name="T27" fmla="*/ 236538 h 164"/>
              <a:gd name="T28" fmla="*/ 38100 w 163"/>
              <a:gd name="T29" fmla="*/ 222250 h 164"/>
              <a:gd name="T30" fmla="*/ 22225 w 163"/>
              <a:gd name="T31" fmla="*/ 200025 h 164"/>
              <a:gd name="T32" fmla="*/ 11113 w 163"/>
              <a:gd name="T33" fmla="*/ 179388 h 164"/>
              <a:gd name="T34" fmla="*/ 3175 w 163"/>
              <a:gd name="T35" fmla="*/ 153988 h 164"/>
              <a:gd name="T36" fmla="*/ 0 w 163"/>
              <a:gd name="T37" fmla="*/ 130175 h 164"/>
              <a:gd name="T38" fmla="*/ 0 w 163"/>
              <a:gd name="T39" fmla="*/ 130175 h 164"/>
              <a:gd name="T40" fmla="*/ 3175 w 163"/>
              <a:gd name="T41" fmla="*/ 103188 h 164"/>
              <a:gd name="T42" fmla="*/ 11113 w 163"/>
              <a:gd name="T43" fmla="*/ 77788 h 164"/>
              <a:gd name="T44" fmla="*/ 22225 w 163"/>
              <a:gd name="T45" fmla="*/ 57150 h 164"/>
              <a:gd name="T46" fmla="*/ 38100 w 163"/>
              <a:gd name="T47" fmla="*/ 38100 h 164"/>
              <a:gd name="T48" fmla="*/ 57150 w 163"/>
              <a:gd name="T49" fmla="*/ 20638 h 164"/>
              <a:gd name="T50" fmla="*/ 79375 w 163"/>
              <a:gd name="T51" fmla="*/ 9525 h 164"/>
              <a:gd name="T52" fmla="*/ 103188 w 163"/>
              <a:gd name="T53" fmla="*/ 1588 h 164"/>
              <a:gd name="T54" fmla="*/ 130175 w 163"/>
              <a:gd name="T55" fmla="*/ 0 h 164"/>
              <a:gd name="T56" fmla="*/ 130175 w 163"/>
              <a:gd name="T57" fmla="*/ 0 h 164"/>
              <a:gd name="T58" fmla="*/ 155575 w 163"/>
              <a:gd name="T59" fmla="*/ 1588 h 164"/>
              <a:gd name="T60" fmla="*/ 179388 w 163"/>
              <a:gd name="T61" fmla="*/ 9525 h 164"/>
              <a:gd name="T62" fmla="*/ 201613 w 163"/>
              <a:gd name="T63" fmla="*/ 20638 h 164"/>
              <a:gd name="T64" fmla="*/ 220663 w 163"/>
              <a:gd name="T65" fmla="*/ 38100 h 164"/>
              <a:gd name="T66" fmla="*/ 236538 w 163"/>
              <a:gd name="T67" fmla="*/ 57150 h 164"/>
              <a:gd name="T68" fmla="*/ 247650 w 163"/>
              <a:gd name="T69" fmla="*/ 77788 h 164"/>
              <a:gd name="T70" fmla="*/ 255588 w 163"/>
              <a:gd name="T71" fmla="*/ 103188 h 164"/>
              <a:gd name="T72" fmla="*/ 258763 w 163"/>
              <a:gd name="T73" fmla="*/ 130175 h 164"/>
              <a:gd name="T74" fmla="*/ 258763 w 163"/>
              <a:gd name="T75" fmla="*/ 130175 h 1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63"/>
              <a:gd name="T115" fmla="*/ 0 h 164"/>
              <a:gd name="T116" fmla="*/ 163 w 163"/>
              <a:gd name="T117" fmla="*/ 164 h 164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63" h="164">
                <a:moveTo>
                  <a:pt x="163" y="82"/>
                </a:moveTo>
                <a:lnTo>
                  <a:pt x="163" y="82"/>
                </a:lnTo>
                <a:lnTo>
                  <a:pt x="161" y="97"/>
                </a:lnTo>
                <a:lnTo>
                  <a:pt x="156" y="113"/>
                </a:lnTo>
                <a:lnTo>
                  <a:pt x="149" y="126"/>
                </a:lnTo>
                <a:lnTo>
                  <a:pt x="139" y="140"/>
                </a:lnTo>
                <a:lnTo>
                  <a:pt x="127" y="149"/>
                </a:lnTo>
                <a:lnTo>
                  <a:pt x="113" y="157"/>
                </a:lnTo>
                <a:lnTo>
                  <a:pt x="98" y="162"/>
                </a:lnTo>
                <a:lnTo>
                  <a:pt x="82" y="164"/>
                </a:lnTo>
                <a:lnTo>
                  <a:pt x="65" y="162"/>
                </a:lnTo>
                <a:lnTo>
                  <a:pt x="50" y="157"/>
                </a:lnTo>
                <a:lnTo>
                  <a:pt x="36" y="149"/>
                </a:lnTo>
                <a:lnTo>
                  <a:pt x="24" y="140"/>
                </a:lnTo>
                <a:lnTo>
                  <a:pt x="14" y="126"/>
                </a:lnTo>
                <a:lnTo>
                  <a:pt x="7" y="113"/>
                </a:lnTo>
                <a:lnTo>
                  <a:pt x="2" y="97"/>
                </a:lnTo>
                <a:lnTo>
                  <a:pt x="0" y="82"/>
                </a:lnTo>
                <a:lnTo>
                  <a:pt x="2" y="65"/>
                </a:lnTo>
                <a:lnTo>
                  <a:pt x="7" y="49"/>
                </a:lnTo>
                <a:lnTo>
                  <a:pt x="14" y="36"/>
                </a:lnTo>
                <a:lnTo>
                  <a:pt x="24" y="24"/>
                </a:lnTo>
                <a:lnTo>
                  <a:pt x="36" y="13"/>
                </a:lnTo>
                <a:lnTo>
                  <a:pt x="50" y="6"/>
                </a:lnTo>
                <a:lnTo>
                  <a:pt x="65" y="1"/>
                </a:lnTo>
                <a:lnTo>
                  <a:pt x="82" y="0"/>
                </a:lnTo>
                <a:lnTo>
                  <a:pt x="98" y="1"/>
                </a:lnTo>
                <a:lnTo>
                  <a:pt x="113" y="6"/>
                </a:lnTo>
                <a:lnTo>
                  <a:pt x="127" y="13"/>
                </a:lnTo>
                <a:lnTo>
                  <a:pt x="139" y="24"/>
                </a:lnTo>
                <a:lnTo>
                  <a:pt x="149" y="36"/>
                </a:lnTo>
                <a:lnTo>
                  <a:pt x="156" y="49"/>
                </a:lnTo>
                <a:lnTo>
                  <a:pt x="161" y="65"/>
                </a:lnTo>
                <a:lnTo>
                  <a:pt x="163" y="8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5" name="Freeform 272"/>
          <p:cNvSpPr>
            <a:spLocks/>
          </p:cNvSpPr>
          <p:nvPr/>
        </p:nvSpPr>
        <p:spPr bwMode="auto">
          <a:xfrm>
            <a:off x="6088063" y="4803775"/>
            <a:ext cx="266700" cy="268288"/>
          </a:xfrm>
          <a:custGeom>
            <a:avLst/>
            <a:gdLst>
              <a:gd name="T0" fmla="*/ 266700 w 168"/>
              <a:gd name="T1" fmla="*/ 134938 h 169"/>
              <a:gd name="T2" fmla="*/ 266700 w 168"/>
              <a:gd name="T3" fmla="*/ 134938 h 169"/>
              <a:gd name="T4" fmla="*/ 263525 w 168"/>
              <a:gd name="T5" fmla="*/ 160338 h 169"/>
              <a:gd name="T6" fmla="*/ 258763 w 168"/>
              <a:gd name="T7" fmla="*/ 187325 h 169"/>
              <a:gd name="T8" fmla="*/ 244475 w 168"/>
              <a:gd name="T9" fmla="*/ 209550 h 169"/>
              <a:gd name="T10" fmla="*/ 228600 w 168"/>
              <a:gd name="T11" fmla="*/ 228600 h 169"/>
              <a:gd name="T12" fmla="*/ 209550 w 168"/>
              <a:gd name="T13" fmla="*/ 244475 h 169"/>
              <a:gd name="T14" fmla="*/ 184150 w 168"/>
              <a:gd name="T15" fmla="*/ 257175 h 169"/>
              <a:gd name="T16" fmla="*/ 160338 w 168"/>
              <a:gd name="T17" fmla="*/ 266700 h 169"/>
              <a:gd name="T18" fmla="*/ 133350 w 168"/>
              <a:gd name="T19" fmla="*/ 268288 h 169"/>
              <a:gd name="T20" fmla="*/ 133350 w 168"/>
              <a:gd name="T21" fmla="*/ 268288 h 169"/>
              <a:gd name="T22" fmla="*/ 106363 w 168"/>
              <a:gd name="T23" fmla="*/ 266700 h 169"/>
              <a:gd name="T24" fmla="*/ 80963 w 168"/>
              <a:gd name="T25" fmla="*/ 257175 h 169"/>
              <a:gd name="T26" fmla="*/ 60325 w 168"/>
              <a:gd name="T27" fmla="*/ 244475 h 169"/>
              <a:gd name="T28" fmla="*/ 38100 w 168"/>
              <a:gd name="T29" fmla="*/ 228600 h 169"/>
              <a:gd name="T30" fmla="*/ 22225 w 168"/>
              <a:gd name="T31" fmla="*/ 209550 h 169"/>
              <a:gd name="T32" fmla="*/ 11113 w 168"/>
              <a:gd name="T33" fmla="*/ 187325 h 169"/>
              <a:gd name="T34" fmla="*/ 3175 w 168"/>
              <a:gd name="T35" fmla="*/ 160338 h 169"/>
              <a:gd name="T36" fmla="*/ 0 w 168"/>
              <a:gd name="T37" fmla="*/ 134938 h 169"/>
              <a:gd name="T38" fmla="*/ 0 w 168"/>
              <a:gd name="T39" fmla="*/ 134938 h 169"/>
              <a:gd name="T40" fmla="*/ 3175 w 168"/>
              <a:gd name="T41" fmla="*/ 107950 h 169"/>
              <a:gd name="T42" fmla="*/ 11113 w 168"/>
              <a:gd name="T43" fmla="*/ 80963 h 169"/>
              <a:gd name="T44" fmla="*/ 22225 w 168"/>
              <a:gd name="T45" fmla="*/ 58738 h 169"/>
              <a:gd name="T46" fmla="*/ 38100 w 168"/>
              <a:gd name="T47" fmla="*/ 39688 h 169"/>
              <a:gd name="T48" fmla="*/ 60325 w 168"/>
              <a:gd name="T49" fmla="*/ 23813 h 169"/>
              <a:gd name="T50" fmla="*/ 80963 w 168"/>
              <a:gd name="T51" fmla="*/ 11113 h 169"/>
              <a:gd name="T52" fmla="*/ 106363 w 168"/>
              <a:gd name="T53" fmla="*/ 1588 h 169"/>
              <a:gd name="T54" fmla="*/ 133350 w 168"/>
              <a:gd name="T55" fmla="*/ 0 h 169"/>
              <a:gd name="T56" fmla="*/ 133350 w 168"/>
              <a:gd name="T57" fmla="*/ 0 h 169"/>
              <a:gd name="T58" fmla="*/ 160338 w 168"/>
              <a:gd name="T59" fmla="*/ 1588 h 169"/>
              <a:gd name="T60" fmla="*/ 184150 w 168"/>
              <a:gd name="T61" fmla="*/ 11113 h 169"/>
              <a:gd name="T62" fmla="*/ 209550 w 168"/>
              <a:gd name="T63" fmla="*/ 23813 h 169"/>
              <a:gd name="T64" fmla="*/ 228600 w 168"/>
              <a:gd name="T65" fmla="*/ 39688 h 169"/>
              <a:gd name="T66" fmla="*/ 244475 w 168"/>
              <a:gd name="T67" fmla="*/ 58738 h 169"/>
              <a:gd name="T68" fmla="*/ 258763 w 168"/>
              <a:gd name="T69" fmla="*/ 80963 h 169"/>
              <a:gd name="T70" fmla="*/ 263525 w 168"/>
              <a:gd name="T71" fmla="*/ 107950 h 169"/>
              <a:gd name="T72" fmla="*/ 266700 w 168"/>
              <a:gd name="T73" fmla="*/ 134938 h 169"/>
              <a:gd name="T74" fmla="*/ 266700 w 168"/>
              <a:gd name="T75" fmla="*/ 134938 h 16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68"/>
              <a:gd name="T115" fmla="*/ 0 h 169"/>
              <a:gd name="T116" fmla="*/ 168 w 168"/>
              <a:gd name="T117" fmla="*/ 169 h 16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68" h="169">
                <a:moveTo>
                  <a:pt x="168" y="85"/>
                </a:moveTo>
                <a:lnTo>
                  <a:pt x="168" y="85"/>
                </a:lnTo>
                <a:lnTo>
                  <a:pt x="166" y="101"/>
                </a:lnTo>
                <a:lnTo>
                  <a:pt x="163" y="118"/>
                </a:lnTo>
                <a:lnTo>
                  <a:pt x="154" y="132"/>
                </a:lnTo>
                <a:lnTo>
                  <a:pt x="144" y="144"/>
                </a:lnTo>
                <a:lnTo>
                  <a:pt x="132" y="154"/>
                </a:lnTo>
                <a:lnTo>
                  <a:pt x="116" y="162"/>
                </a:lnTo>
                <a:lnTo>
                  <a:pt x="101" y="168"/>
                </a:lnTo>
                <a:lnTo>
                  <a:pt x="84" y="169"/>
                </a:lnTo>
                <a:lnTo>
                  <a:pt x="67" y="168"/>
                </a:lnTo>
                <a:lnTo>
                  <a:pt x="51" y="162"/>
                </a:lnTo>
                <a:lnTo>
                  <a:pt x="38" y="154"/>
                </a:lnTo>
                <a:lnTo>
                  <a:pt x="24" y="144"/>
                </a:lnTo>
                <a:lnTo>
                  <a:pt x="14" y="132"/>
                </a:lnTo>
                <a:lnTo>
                  <a:pt x="7" y="118"/>
                </a:lnTo>
                <a:lnTo>
                  <a:pt x="2" y="101"/>
                </a:lnTo>
                <a:lnTo>
                  <a:pt x="0" y="85"/>
                </a:lnTo>
                <a:lnTo>
                  <a:pt x="2" y="68"/>
                </a:lnTo>
                <a:lnTo>
                  <a:pt x="7" y="51"/>
                </a:lnTo>
                <a:lnTo>
                  <a:pt x="14" y="37"/>
                </a:lnTo>
                <a:lnTo>
                  <a:pt x="24" y="25"/>
                </a:lnTo>
                <a:lnTo>
                  <a:pt x="38" y="15"/>
                </a:lnTo>
                <a:lnTo>
                  <a:pt x="51" y="7"/>
                </a:lnTo>
                <a:lnTo>
                  <a:pt x="67" y="1"/>
                </a:lnTo>
                <a:lnTo>
                  <a:pt x="84" y="0"/>
                </a:lnTo>
                <a:lnTo>
                  <a:pt x="101" y="1"/>
                </a:lnTo>
                <a:lnTo>
                  <a:pt x="116" y="7"/>
                </a:lnTo>
                <a:lnTo>
                  <a:pt x="132" y="15"/>
                </a:lnTo>
                <a:lnTo>
                  <a:pt x="144" y="25"/>
                </a:lnTo>
                <a:lnTo>
                  <a:pt x="154" y="37"/>
                </a:lnTo>
                <a:lnTo>
                  <a:pt x="163" y="51"/>
                </a:lnTo>
                <a:lnTo>
                  <a:pt x="166" y="68"/>
                </a:lnTo>
                <a:lnTo>
                  <a:pt x="168" y="8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6" name="Freeform 273"/>
          <p:cNvSpPr>
            <a:spLocks/>
          </p:cNvSpPr>
          <p:nvPr/>
        </p:nvSpPr>
        <p:spPr bwMode="auto">
          <a:xfrm>
            <a:off x="6394450" y="4762500"/>
            <a:ext cx="254000" cy="252413"/>
          </a:xfrm>
          <a:custGeom>
            <a:avLst/>
            <a:gdLst>
              <a:gd name="T0" fmla="*/ 254000 w 160"/>
              <a:gd name="T1" fmla="*/ 125413 h 159"/>
              <a:gd name="T2" fmla="*/ 254000 w 160"/>
              <a:gd name="T3" fmla="*/ 125413 h 159"/>
              <a:gd name="T4" fmla="*/ 250825 w 160"/>
              <a:gd name="T5" fmla="*/ 152400 h 159"/>
              <a:gd name="T6" fmla="*/ 242888 w 160"/>
              <a:gd name="T7" fmla="*/ 174625 h 159"/>
              <a:gd name="T8" fmla="*/ 231775 w 160"/>
              <a:gd name="T9" fmla="*/ 195263 h 159"/>
              <a:gd name="T10" fmla="*/ 215900 w 160"/>
              <a:gd name="T11" fmla="*/ 214313 h 159"/>
              <a:gd name="T12" fmla="*/ 198438 w 160"/>
              <a:gd name="T13" fmla="*/ 231775 h 159"/>
              <a:gd name="T14" fmla="*/ 177800 w 160"/>
              <a:gd name="T15" fmla="*/ 242888 h 159"/>
              <a:gd name="T16" fmla="*/ 152400 w 160"/>
              <a:gd name="T17" fmla="*/ 250825 h 159"/>
              <a:gd name="T18" fmla="*/ 128588 w 160"/>
              <a:gd name="T19" fmla="*/ 252413 h 159"/>
              <a:gd name="T20" fmla="*/ 128588 w 160"/>
              <a:gd name="T21" fmla="*/ 252413 h 159"/>
              <a:gd name="T22" fmla="*/ 101600 w 160"/>
              <a:gd name="T23" fmla="*/ 250825 h 159"/>
              <a:gd name="T24" fmla="*/ 79375 w 160"/>
              <a:gd name="T25" fmla="*/ 242888 h 159"/>
              <a:gd name="T26" fmla="*/ 57150 w 160"/>
              <a:gd name="T27" fmla="*/ 231775 h 159"/>
              <a:gd name="T28" fmla="*/ 38100 w 160"/>
              <a:gd name="T29" fmla="*/ 214313 h 159"/>
              <a:gd name="T30" fmla="*/ 22225 w 160"/>
              <a:gd name="T31" fmla="*/ 195263 h 159"/>
              <a:gd name="T32" fmla="*/ 11113 w 160"/>
              <a:gd name="T33" fmla="*/ 174625 h 159"/>
              <a:gd name="T34" fmla="*/ 3175 w 160"/>
              <a:gd name="T35" fmla="*/ 152400 h 159"/>
              <a:gd name="T36" fmla="*/ 0 w 160"/>
              <a:gd name="T37" fmla="*/ 125413 h 159"/>
              <a:gd name="T38" fmla="*/ 0 w 160"/>
              <a:gd name="T39" fmla="*/ 125413 h 159"/>
              <a:gd name="T40" fmla="*/ 3175 w 160"/>
              <a:gd name="T41" fmla="*/ 100013 h 159"/>
              <a:gd name="T42" fmla="*/ 11113 w 160"/>
              <a:gd name="T43" fmla="*/ 76200 h 159"/>
              <a:gd name="T44" fmla="*/ 22225 w 160"/>
              <a:gd name="T45" fmla="*/ 57150 h 159"/>
              <a:gd name="T46" fmla="*/ 38100 w 160"/>
              <a:gd name="T47" fmla="*/ 38100 h 159"/>
              <a:gd name="T48" fmla="*/ 57150 w 160"/>
              <a:gd name="T49" fmla="*/ 22225 h 159"/>
              <a:gd name="T50" fmla="*/ 79375 w 160"/>
              <a:gd name="T51" fmla="*/ 11113 h 159"/>
              <a:gd name="T52" fmla="*/ 101600 w 160"/>
              <a:gd name="T53" fmla="*/ 3175 h 159"/>
              <a:gd name="T54" fmla="*/ 128588 w 160"/>
              <a:gd name="T55" fmla="*/ 0 h 159"/>
              <a:gd name="T56" fmla="*/ 128588 w 160"/>
              <a:gd name="T57" fmla="*/ 0 h 159"/>
              <a:gd name="T58" fmla="*/ 152400 w 160"/>
              <a:gd name="T59" fmla="*/ 3175 h 159"/>
              <a:gd name="T60" fmla="*/ 177800 w 160"/>
              <a:gd name="T61" fmla="*/ 11113 h 159"/>
              <a:gd name="T62" fmla="*/ 198438 w 160"/>
              <a:gd name="T63" fmla="*/ 22225 h 159"/>
              <a:gd name="T64" fmla="*/ 215900 w 160"/>
              <a:gd name="T65" fmla="*/ 38100 h 159"/>
              <a:gd name="T66" fmla="*/ 231775 w 160"/>
              <a:gd name="T67" fmla="*/ 57150 h 159"/>
              <a:gd name="T68" fmla="*/ 242888 w 160"/>
              <a:gd name="T69" fmla="*/ 76200 h 159"/>
              <a:gd name="T70" fmla="*/ 250825 w 160"/>
              <a:gd name="T71" fmla="*/ 100013 h 159"/>
              <a:gd name="T72" fmla="*/ 254000 w 160"/>
              <a:gd name="T73" fmla="*/ 125413 h 159"/>
              <a:gd name="T74" fmla="*/ 254000 w 160"/>
              <a:gd name="T75" fmla="*/ 125413 h 15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60"/>
              <a:gd name="T115" fmla="*/ 0 h 159"/>
              <a:gd name="T116" fmla="*/ 160 w 160"/>
              <a:gd name="T117" fmla="*/ 159 h 15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60" h="159">
                <a:moveTo>
                  <a:pt x="160" y="79"/>
                </a:moveTo>
                <a:lnTo>
                  <a:pt x="160" y="79"/>
                </a:lnTo>
                <a:lnTo>
                  <a:pt x="158" y="96"/>
                </a:lnTo>
                <a:lnTo>
                  <a:pt x="153" y="110"/>
                </a:lnTo>
                <a:lnTo>
                  <a:pt x="146" y="123"/>
                </a:lnTo>
                <a:lnTo>
                  <a:pt x="136" y="135"/>
                </a:lnTo>
                <a:lnTo>
                  <a:pt x="125" y="146"/>
                </a:lnTo>
                <a:lnTo>
                  <a:pt x="112" y="153"/>
                </a:lnTo>
                <a:lnTo>
                  <a:pt x="96" y="158"/>
                </a:lnTo>
                <a:lnTo>
                  <a:pt x="81" y="159"/>
                </a:lnTo>
                <a:lnTo>
                  <a:pt x="64" y="158"/>
                </a:lnTo>
                <a:lnTo>
                  <a:pt x="50" y="153"/>
                </a:lnTo>
                <a:lnTo>
                  <a:pt x="36" y="146"/>
                </a:lnTo>
                <a:lnTo>
                  <a:pt x="24" y="135"/>
                </a:lnTo>
                <a:lnTo>
                  <a:pt x="14" y="123"/>
                </a:lnTo>
                <a:lnTo>
                  <a:pt x="7" y="110"/>
                </a:lnTo>
                <a:lnTo>
                  <a:pt x="2" y="96"/>
                </a:lnTo>
                <a:lnTo>
                  <a:pt x="0" y="79"/>
                </a:lnTo>
                <a:lnTo>
                  <a:pt x="2" y="63"/>
                </a:lnTo>
                <a:lnTo>
                  <a:pt x="7" y="48"/>
                </a:lnTo>
                <a:lnTo>
                  <a:pt x="14" y="36"/>
                </a:lnTo>
                <a:lnTo>
                  <a:pt x="24" y="24"/>
                </a:lnTo>
                <a:lnTo>
                  <a:pt x="36" y="14"/>
                </a:lnTo>
                <a:lnTo>
                  <a:pt x="50" y="7"/>
                </a:lnTo>
                <a:lnTo>
                  <a:pt x="64" y="2"/>
                </a:lnTo>
                <a:lnTo>
                  <a:pt x="81" y="0"/>
                </a:lnTo>
                <a:lnTo>
                  <a:pt x="96" y="2"/>
                </a:lnTo>
                <a:lnTo>
                  <a:pt x="112" y="7"/>
                </a:lnTo>
                <a:lnTo>
                  <a:pt x="125" y="14"/>
                </a:lnTo>
                <a:lnTo>
                  <a:pt x="136" y="24"/>
                </a:lnTo>
                <a:lnTo>
                  <a:pt x="146" y="36"/>
                </a:lnTo>
                <a:lnTo>
                  <a:pt x="153" y="48"/>
                </a:lnTo>
                <a:lnTo>
                  <a:pt x="158" y="63"/>
                </a:lnTo>
                <a:lnTo>
                  <a:pt x="160" y="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7" name="Freeform 274"/>
          <p:cNvSpPr>
            <a:spLocks/>
          </p:cNvSpPr>
          <p:nvPr/>
        </p:nvSpPr>
        <p:spPr bwMode="auto">
          <a:xfrm>
            <a:off x="2520950" y="4697413"/>
            <a:ext cx="211138" cy="214312"/>
          </a:xfrm>
          <a:custGeom>
            <a:avLst/>
            <a:gdLst>
              <a:gd name="T0" fmla="*/ 187325 w 133"/>
              <a:gd name="T1" fmla="*/ 176212 h 135"/>
              <a:gd name="T2" fmla="*/ 187325 w 133"/>
              <a:gd name="T3" fmla="*/ 176212 h 135"/>
              <a:gd name="T4" fmla="*/ 171450 w 133"/>
              <a:gd name="T5" fmla="*/ 193675 h 135"/>
              <a:gd name="T6" fmla="*/ 153988 w 133"/>
              <a:gd name="T7" fmla="*/ 203200 h 135"/>
              <a:gd name="T8" fmla="*/ 134938 w 133"/>
              <a:gd name="T9" fmla="*/ 212725 h 135"/>
              <a:gd name="T10" fmla="*/ 114300 w 133"/>
              <a:gd name="T11" fmla="*/ 214312 h 135"/>
              <a:gd name="T12" fmla="*/ 92075 w 133"/>
              <a:gd name="T13" fmla="*/ 214312 h 135"/>
              <a:gd name="T14" fmla="*/ 73025 w 133"/>
              <a:gd name="T15" fmla="*/ 209550 h 135"/>
              <a:gd name="T16" fmla="*/ 53975 w 133"/>
              <a:gd name="T17" fmla="*/ 201612 h 135"/>
              <a:gd name="T18" fmla="*/ 34925 w 133"/>
              <a:gd name="T19" fmla="*/ 187325 h 135"/>
              <a:gd name="T20" fmla="*/ 34925 w 133"/>
              <a:gd name="T21" fmla="*/ 187325 h 135"/>
              <a:gd name="T22" fmla="*/ 20638 w 133"/>
              <a:gd name="T23" fmla="*/ 174625 h 135"/>
              <a:gd name="T24" fmla="*/ 11113 w 133"/>
              <a:gd name="T25" fmla="*/ 155575 h 135"/>
              <a:gd name="T26" fmla="*/ 1588 w 133"/>
              <a:gd name="T27" fmla="*/ 136525 h 135"/>
              <a:gd name="T28" fmla="*/ 0 w 133"/>
              <a:gd name="T29" fmla="*/ 114300 h 135"/>
              <a:gd name="T30" fmla="*/ 0 w 133"/>
              <a:gd name="T31" fmla="*/ 95250 h 135"/>
              <a:gd name="T32" fmla="*/ 1588 w 133"/>
              <a:gd name="T33" fmla="*/ 73025 h 135"/>
              <a:gd name="T34" fmla="*/ 11113 w 133"/>
              <a:gd name="T35" fmla="*/ 53975 h 135"/>
              <a:gd name="T36" fmla="*/ 23813 w 133"/>
              <a:gd name="T37" fmla="*/ 38100 h 135"/>
              <a:gd name="T38" fmla="*/ 23813 w 133"/>
              <a:gd name="T39" fmla="*/ 38100 h 135"/>
              <a:gd name="T40" fmla="*/ 39688 w 133"/>
              <a:gd name="T41" fmla="*/ 22225 h 135"/>
              <a:gd name="T42" fmla="*/ 57150 w 133"/>
              <a:gd name="T43" fmla="*/ 11112 h 135"/>
              <a:gd name="T44" fmla="*/ 76200 w 133"/>
              <a:gd name="T45" fmla="*/ 3175 h 135"/>
              <a:gd name="T46" fmla="*/ 96838 w 133"/>
              <a:gd name="T47" fmla="*/ 0 h 135"/>
              <a:gd name="T48" fmla="*/ 119063 w 133"/>
              <a:gd name="T49" fmla="*/ 0 h 135"/>
              <a:gd name="T50" fmla="*/ 138113 w 133"/>
              <a:gd name="T51" fmla="*/ 4762 h 135"/>
              <a:gd name="T52" fmla="*/ 157163 w 133"/>
              <a:gd name="T53" fmla="*/ 14287 h 135"/>
              <a:gd name="T54" fmla="*/ 176213 w 133"/>
              <a:gd name="T55" fmla="*/ 23812 h 135"/>
              <a:gd name="T56" fmla="*/ 176213 w 133"/>
              <a:gd name="T57" fmla="*/ 23812 h 135"/>
              <a:gd name="T58" fmla="*/ 190500 w 133"/>
              <a:gd name="T59" fmla="*/ 41275 h 135"/>
              <a:gd name="T60" fmla="*/ 200025 w 133"/>
              <a:gd name="T61" fmla="*/ 60325 h 135"/>
              <a:gd name="T62" fmla="*/ 209550 w 133"/>
              <a:gd name="T63" fmla="*/ 79375 h 135"/>
              <a:gd name="T64" fmla="*/ 211138 w 133"/>
              <a:gd name="T65" fmla="*/ 98425 h 135"/>
              <a:gd name="T66" fmla="*/ 211138 w 133"/>
              <a:gd name="T67" fmla="*/ 119062 h 135"/>
              <a:gd name="T68" fmla="*/ 209550 w 133"/>
              <a:gd name="T69" fmla="*/ 138112 h 135"/>
              <a:gd name="T70" fmla="*/ 200025 w 133"/>
              <a:gd name="T71" fmla="*/ 160337 h 135"/>
              <a:gd name="T72" fmla="*/ 187325 w 133"/>
              <a:gd name="T73" fmla="*/ 176212 h 135"/>
              <a:gd name="T74" fmla="*/ 187325 w 133"/>
              <a:gd name="T75" fmla="*/ 176212 h 13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33"/>
              <a:gd name="T115" fmla="*/ 0 h 135"/>
              <a:gd name="T116" fmla="*/ 133 w 133"/>
              <a:gd name="T117" fmla="*/ 135 h 13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33" h="135">
                <a:moveTo>
                  <a:pt x="118" y="111"/>
                </a:moveTo>
                <a:lnTo>
                  <a:pt x="118" y="111"/>
                </a:lnTo>
                <a:lnTo>
                  <a:pt x="108" y="122"/>
                </a:lnTo>
                <a:lnTo>
                  <a:pt x="97" y="128"/>
                </a:lnTo>
                <a:lnTo>
                  <a:pt x="85" y="134"/>
                </a:lnTo>
                <a:lnTo>
                  <a:pt x="72" y="135"/>
                </a:lnTo>
                <a:lnTo>
                  <a:pt x="58" y="135"/>
                </a:lnTo>
                <a:lnTo>
                  <a:pt x="46" y="132"/>
                </a:lnTo>
                <a:lnTo>
                  <a:pt x="34" y="127"/>
                </a:lnTo>
                <a:lnTo>
                  <a:pt x="22" y="118"/>
                </a:lnTo>
                <a:lnTo>
                  <a:pt x="13" y="110"/>
                </a:lnTo>
                <a:lnTo>
                  <a:pt x="7" y="98"/>
                </a:lnTo>
                <a:lnTo>
                  <a:pt x="1" y="86"/>
                </a:lnTo>
                <a:lnTo>
                  <a:pt x="0" y="72"/>
                </a:lnTo>
                <a:lnTo>
                  <a:pt x="0" y="60"/>
                </a:lnTo>
                <a:lnTo>
                  <a:pt x="1" y="46"/>
                </a:lnTo>
                <a:lnTo>
                  <a:pt x="7" y="34"/>
                </a:lnTo>
                <a:lnTo>
                  <a:pt x="15" y="24"/>
                </a:lnTo>
                <a:lnTo>
                  <a:pt x="25" y="14"/>
                </a:lnTo>
                <a:lnTo>
                  <a:pt x="36" y="7"/>
                </a:lnTo>
                <a:lnTo>
                  <a:pt x="48" y="2"/>
                </a:lnTo>
                <a:lnTo>
                  <a:pt x="61" y="0"/>
                </a:lnTo>
                <a:lnTo>
                  <a:pt x="75" y="0"/>
                </a:lnTo>
                <a:lnTo>
                  <a:pt x="87" y="3"/>
                </a:lnTo>
                <a:lnTo>
                  <a:pt x="99" y="9"/>
                </a:lnTo>
                <a:lnTo>
                  <a:pt x="111" y="15"/>
                </a:lnTo>
                <a:lnTo>
                  <a:pt x="120" y="26"/>
                </a:lnTo>
                <a:lnTo>
                  <a:pt x="126" y="38"/>
                </a:lnTo>
                <a:lnTo>
                  <a:pt x="132" y="50"/>
                </a:lnTo>
                <a:lnTo>
                  <a:pt x="133" y="62"/>
                </a:lnTo>
                <a:lnTo>
                  <a:pt x="133" y="75"/>
                </a:lnTo>
                <a:lnTo>
                  <a:pt x="132" y="87"/>
                </a:lnTo>
                <a:lnTo>
                  <a:pt x="126" y="101"/>
                </a:lnTo>
                <a:lnTo>
                  <a:pt x="118" y="1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8" name="Freeform 275"/>
          <p:cNvSpPr>
            <a:spLocks/>
          </p:cNvSpPr>
          <p:nvPr/>
        </p:nvSpPr>
        <p:spPr bwMode="auto">
          <a:xfrm>
            <a:off x="5299075" y="5391150"/>
            <a:ext cx="1125538" cy="279400"/>
          </a:xfrm>
          <a:custGeom>
            <a:avLst/>
            <a:gdLst>
              <a:gd name="T0" fmla="*/ 1125538 w 709"/>
              <a:gd name="T1" fmla="*/ 0 h 176"/>
              <a:gd name="T2" fmla="*/ 1125538 w 709"/>
              <a:gd name="T3" fmla="*/ 0 h 176"/>
              <a:gd name="T4" fmla="*/ 971550 w 709"/>
              <a:gd name="T5" fmla="*/ 23813 h 176"/>
              <a:gd name="T6" fmla="*/ 811213 w 709"/>
              <a:gd name="T7" fmla="*/ 49213 h 176"/>
              <a:gd name="T8" fmla="*/ 620713 w 709"/>
              <a:gd name="T9" fmla="*/ 73025 h 176"/>
              <a:gd name="T10" fmla="*/ 427038 w 709"/>
              <a:gd name="T11" fmla="*/ 96838 h 176"/>
              <a:gd name="T12" fmla="*/ 247650 w 709"/>
              <a:gd name="T13" fmla="*/ 115888 h 176"/>
              <a:gd name="T14" fmla="*/ 171450 w 709"/>
              <a:gd name="T15" fmla="*/ 125413 h 176"/>
              <a:gd name="T16" fmla="*/ 106363 w 709"/>
              <a:gd name="T17" fmla="*/ 127000 h 176"/>
              <a:gd name="T18" fmla="*/ 57150 w 709"/>
              <a:gd name="T19" fmla="*/ 127000 h 176"/>
              <a:gd name="T20" fmla="*/ 38100 w 709"/>
              <a:gd name="T21" fmla="*/ 125413 h 176"/>
              <a:gd name="T22" fmla="*/ 25400 w 709"/>
              <a:gd name="T23" fmla="*/ 122238 h 176"/>
              <a:gd name="T24" fmla="*/ 25400 w 709"/>
              <a:gd name="T25" fmla="*/ 122238 h 176"/>
              <a:gd name="T26" fmla="*/ 19050 w 709"/>
              <a:gd name="T27" fmla="*/ 130175 h 176"/>
              <a:gd name="T28" fmla="*/ 11113 w 709"/>
              <a:gd name="T29" fmla="*/ 152400 h 176"/>
              <a:gd name="T30" fmla="*/ 3175 w 709"/>
              <a:gd name="T31" fmla="*/ 180975 h 176"/>
              <a:gd name="T32" fmla="*/ 0 w 709"/>
              <a:gd name="T33" fmla="*/ 198438 h 176"/>
              <a:gd name="T34" fmla="*/ 0 w 709"/>
              <a:gd name="T35" fmla="*/ 214313 h 176"/>
              <a:gd name="T36" fmla="*/ 3175 w 709"/>
              <a:gd name="T37" fmla="*/ 230188 h 176"/>
              <a:gd name="T38" fmla="*/ 7938 w 709"/>
              <a:gd name="T39" fmla="*/ 244475 h 176"/>
              <a:gd name="T40" fmla="*/ 19050 w 709"/>
              <a:gd name="T41" fmla="*/ 257175 h 176"/>
              <a:gd name="T42" fmla="*/ 33338 w 709"/>
              <a:gd name="T43" fmla="*/ 268288 h 176"/>
              <a:gd name="T44" fmla="*/ 53975 w 709"/>
              <a:gd name="T45" fmla="*/ 276225 h 176"/>
              <a:gd name="T46" fmla="*/ 82550 w 709"/>
              <a:gd name="T47" fmla="*/ 279400 h 176"/>
              <a:gd name="T48" fmla="*/ 117475 w 709"/>
              <a:gd name="T49" fmla="*/ 279400 h 176"/>
              <a:gd name="T50" fmla="*/ 160338 w 709"/>
              <a:gd name="T51" fmla="*/ 274638 h 176"/>
              <a:gd name="T52" fmla="*/ 160338 w 709"/>
              <a:gd name="T53" fmla="*/ 274638 h 176"/>
              <a:gd name="T54" fmla="*/ 201613 w 709"/>
              <a:gd name="T55" fmla="*/ 274638 h 176"/>
              <a:gd name="T56" fmla="*/ 312738 w 709"/>
              <a:gd name="T57" fmla="*/ 268288 h 176"/>
              <a:gd name="T58" fmla="*/ 468313 w 709"/>
              <a:gd name="T59" fmla="*/ 255588 h 176"/>
              <a:gd name="T60" fmla="*/ 555625 w 709"/>
              <a:gd name="T61" fmla="*/ 244475 h 176"/>
              <a:gd name="T62" fmla="*/ 644525 w 709"/>
              <a:gd name="T63" fmla="*/ 233363 h 176"/>
              <a:gd name="T64" fmla="*/ 735013 w 709"/>
              <a:gd name="T65" fmla="*/ 217488 h 176"/>
              <a:gd name="T66" fmla="*/ 820738 w 709"/>
              <a:gd name="T67" fmla="*/ 198438 h 176"/>
              <a:gd name="T68" fmla="*/ 903288 w 709"/>
              <a:gd name="T69" fmla="*/ 176213 h 176"/>
              <a:gd name="T70" fmla="*/ 941388 w 709"/>
              <a:gd name="T71" fmla="*/ 165100 h 176"/>
              <a:gd name="T72" fmla="*/ 976313 w 709"/>
              <a:gd name="T73" fmla="*/ 152400 h 176"/>
              <a:gd name="T74" fmla="*/ 1009650 w 709"/>
              <a:gd name="T75" fmla="*/ 134938 h 176"/>
              <a:gd name="T76" fmla="*/ 1038225 w 709"/>
              <a:gd name="T77" fmla="*/ 119063 h 176"/>
              <a:gd name="T78" fmla="*/ 1063625 w 709"/>
              <a:gd name="T79" fmla="*/ 103188 h 176"/>
              <a:gd name="T80" fmla="*/ 1085850 w 709"/>
              <a:gd name="T81" fmla="*/ 87313 h 176"/>
              <a:gd name="T82" fmla="*/ 1104900 w 709"/>
              <a:gd name="T83" fmla="*/ 65088 h 176"/>
              <a:gd name="T84" fmla="*/ 1114425 w 709"/>
              <a:gd name="T85" fmla="*/ 46038 h 176"/>
              <a:gd name="T86" fmla="*/ 1123950 w 709"/>
              <a:gd name="T87" fmla="*/ 23813 h 176"/>
              <a:gd name="T88" fmla="*/ 1125538 w 709"/>
              <a:gd name="T89" fmla="*/ 0 h 176"/>
              <a:gd name="T90" fmla="*/ 1125538 w 709"/>
              <a:gd name="T91" fmla="*/ 0 h 17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09"/>
              <a:gd name="T139" fmla="*/ 0 h 176"/>
              <a:gd name="T140" fmla="*/ 709 w 709"/>
              <a:gd name="T141" fmla="*/ 176 h 17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09" h="176">
                <a:moveTo>
                  <a:pt x="709" y="0"/>
                </a:moveTo>
                <a:lnTo>
                  <a:pt x="709" y="0"/>
                </a:lnTo>
                <a:lnTo>
                  <a:pt x="612" y="15"/>
                </a:lnTo>
                <a:lnTo>
                  <a:pt x="511" y="31"/>
                </a:lnTo>
                <a:lnTo>
                  <a:pt x="391" y="46"/>
                </a:lnTo>
                <a:lnTo>
                  <a:pt x="269" y="61"/>
                </a:lnTo>
                <a:lnTo>
                  <a:pt x="156" y="73"/>
                </a:lnTo>
                <a:lnTo>
                  <a:pt x="108" y="79"/>
                </a:lnTo>
                <a:lnTo>
                  <a:pt x="67" y="80"/>
                </a:lnTo>
                <a:lnTo>
                  <a:pt x="36" y="80"/>
                </a:lnTo>
                <a:lnTo>
                  <a:pt x="24" y="79"/>
                </a:lnTo>
                <a:lnTo>
                  <a:pt x="16" y="77"/>
                </a:lnTo>
                <a:lnTo>
                  <a:pt x="12" y="82"/>
                </a:lnTo>
                <a:lnTo>
                  <a:pt x="7" y="96"/>
                </a:lnTo>
                <a:lnTo>
                  <a:pt x="2" y="114"/>
                </a:lnTo>
                <a:lnTo>
                  <a:pt x="0" y="125"/>
                </a:lnTo>
                <a:lnTo>
                  <a:pt x="0" y="135"/>
                </a:lnTo>
                <a:lnTo>
                  <a:pt x="2" y="145"/>
                </a:lnTo>
                <a:lnTo>
                  <a:pt x="5" y="154"/>
                </a:lnTo>
                <a:lnTo>
                  <a:pt x="12" y="162"/>
                </a:lnTo>
                <a:lnTo>
                  <a:pt x="21" y="169"/>
                </a:lnTo>
                <a:lnTo>
                  <a:pt x="34" y="174"/>
                </a:lnTo>
                <a:lnTo>
                  <a:pt x="52" y="176"/>
                </a:lnTo>
                <a:lnTo>
                  <a:pt x="74" y="176"/>
                </a:lnTo>
                <a:lnTo>
                  <a:pt x="101" y="173"/>
                </a:lnTo>
                <a:lnTo>
                  <a:pt x="127" y="173"/>
                </a:lnTo>
                <a:lnTo>
                  <a:pt x="197" y="169"/>
                </a:lnTo>
                <a:lnTo>
                  <a:pt x="295" y="161"/>
                </a:lnTo>
                <a:lnTo>
                  <a:pt x="350" y="154"/>
                </a:lnTo>
                <a:lnTo>
                  <a:pt x="406" y="147"/>
                </a:lnTo>
                <a:lnTo>
                  <a:pt x="463" y="137"/>
                </a:lnTo>
                <a:lnTo>
                  <a:pt x="517" y="125"/>
                </a:lnTo>
                <a:lnTo>
                  <a:pt x="569" y="111"/>
                </a:lnTo>
                <a:lnTo>
                  <a:pt x="593" y="104"/>
                </a:lnTo>
                <a:lnTo>
                  <a:pt x="615" y="96"/>
                </a:lnTo>
                <a:lnTo>
                  <a:pt x="636" y="85"/>
                </a:lnTo>
                <a:lnTo>
                  <a:pt x="654" y="75"/>
                </a:lnTo>
                <a:lnTo>
                  <a:pt x="670" y="65"/>
                </a:lnTo>
                <a:lnTo>
                  <a:pt x="684" y="55"/>
                </a:lnTo>
                <a:lnTo>
                  <a:pt x="696" y="41"/>
                </a:lnTo>
                <a:lnTo>
                  <a:pt x="702" y="29"/>
                </a:lnTo>
                <a:lnTo>
                  <a:pt x="708" y="15"/>
                </a:lnTo>
                <a:lnTo>
                  <a:pt x="70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9" name="Freeform 276"/>
          <p:cNvSpPr>
            <a:spLocks/>
          </p:cNvSpPr>
          <p:nvPr/>
        </p:nvSpPr>
        <p:spPr bwMode="auto">
          <a:xfrm>
            <a:off x="7419975" y="3727450"/>
            <a:ext cx="231775" cy="1046163"/>
          </a:xfrm>
          <a:custGeom>
            <a:avLst/>
            <a:gdLst>
              <a:gd name="T0" fmla="*/ 201613 w 146"/>
              <a:gd name="T1" fmla="*/ 1035050 h 659"/>
              <a:gd name="T2" fmla="*/ 190500 w 146"/>
              <a:gd name="T3" fmla="*/ 1046163 h 659"/>
              <a:gd name="T4" fmla="*/ 190500 w 146"/>
              <a:gd name="T5" fmla="*/ 1046163 h 659"/>
              <a:gd name="T6" fmla="*/ 193675 w 146"/>
              <a:gd name="T7" fmla="*/ 939800 h 659"/>
              <a:gd name="T8" fmla="*/ 195263 w 146"/>
              <a:gd name="T9" fmla="*/ 825500 h 659"/>
              <a:gd name="T10" fmla="*/ 193675 w 146"/>
              <a:gd name="T11" fmla="*/ 692150 h 659"/>
              <a:gd name="T12" fmla="*/ 190500 w 146"/>
              <a:gd name="T13" fmla="*/ 622300 h 659"/>
              <a:gd name="T14" fmla="*/ 187325 w 146"/>
              <a:gd name="T15" fmla="*/ 550863 h 659"/>
              <a:gd name="T16" fmla="*/ 179388 w 146"/>
              <a:gd name="T17" fmla="*/ 481013 h 659"/>
              <a:gd name="T18" fmla="*/ 171450 w 146"/>
              <a:gd name="T19" fmla="*/ 415925 h 659"/>
              <a:gd name="T20" fmla="*/ 160338 w 146"/>
              <a:gd name="T21" fmla="*/ 352425 h 659"/>
              <a:gd name="T22" fmla="*/ 147638 w 146"/>
              <a:gd name="T23" fmla="*/ 295275 h 659"/>
              <a:gd name="T24" fmla="*/ 130175 w 146"/>
              <a:gd name="T25" fmla="*/ 246063 h 659"/>
              <a:gd name="T26" fmla="*/ 122238 w 146"/>
              <a:gd name="T27" fmla="*/ 227013 h 659"/>
              <a:gd name="T28" fmla="*/ 111125 w 146"/>
              <a:gd name="T29" fmla="*/ 207963 h 659"/>
              <a:gd name="T30" fmla="*/ 111125 w 146"/>
              <a:gd name="T31" fmla="*/ 207963 h 659"/>
              <a:gd name="T32" fmla="*/ 103188 w 146"/>
              <a:gd name="T33" fmla="*/ 198438 h 659"/>
              <a:gd name="T34" fmla="*/ 92075 w 146"/>
              <a:gd name="T35" fmla="*/ 184150 h 659"/>
              <a:gd name="T36" fmla="*/ 79375 w 146"/>
              <a:gd name="T37" fmla="*/ 169863 h 659"/>
              <a:gd name="T38" fmla="*/ 65088 w 146"/>
              <a:gd name="T39" fmla="*/ 160338 h 659"/>
              <a:gd name="T40" fmla="*/ 46038 w 146"/>
              <a:gd name="T41" fmla="*/ 149225 h 659"/>
              <a:gd name="T42" fmla="*/ 34925 w 146"/>
              <a:gd name="T43" fmla="*/ 146050 h 659"/>
              <a:gd name="T44" fmla="*/ 25400 w 146"/>
              <a:gd name="T45" fmla="*/ 146050 h 659"/>
              <a:gd name="T46" fmla="*/ 11113 w 146"/>
              <a:gd name="T47" fmla="*/ 146050 h 659"/>
              <a:gd name="T48" fmla="*/ 0 w 146"/>
              <a:gd name="T49" fmla="*/ 146050 h 659"/>
              <a:gd name="T50" fmla="*/ 0 w 146"/>
              <a:gd name="T51" fmla="*/ 146050 h 659"/>
              <a:gd name="T52" fmla="*/ 14288 w 146"/>
              <a:gd name="T53" fmla="*/ 112713 h 659"/>
              <a:gd name="T54" fmla="*/ 26988 w 146"/>
              <a:gd name="T55" fmla="*/ 80963 h 659"/>
              <a:gd name="T56" fmla="*/ 49213 w 146"/>
              <a:gd name="T57" fmla="*/ 47625 h 659"/>
              <a:gd name="T58" fmla="*/ 60325 w 146"/>
              <a:gd name="T59" fmla="*/ 31750 h 659"/>
              <a:gd name="T60" fmla="*/ 71438 w 146"/>
              <a:gd name="T61" fmla="*/ 19050 h 659"/>
              <a:gd name="T62" fmla="*/ 84138 w 146"/>
              <a:gd name="T63" fmla="*/ 7938 h 659"/>
              <a:gd name="T64" fmla="*/ 98425 w 146"/>
              <a:gd name="T65" fmla="*/ 1588 h 659"/>
              <a:gd name="T66" fmla="*/ 111125 w 146"/>
              <a:gd name="T67" fmla="*/ 0 h 659"/>
              <a:gd name="T68" fmla="*/ 125413 w 146"/>
              <a:gd name="T69" fmla="*/ 1588 h 659"/>
              <a:gd name="T70" fmla="*/ 138113 w 146"/>
              <a:gd name="T71" fmla="*/ 9525 h 659"/>
              <a:gd name="T72" fmla="*/ 155575 w 146"/>
              <a:gd name="T73" fmla="*/ 26988 h 659"/>
              <a:gd name="T74" fmla="*/ 155575 w 146"/>
              <a:gd name="T75" fmla="*/ 26988 h 659"/>
              <a:gd name="T76" fmla="*/ 157163 w 146"/>
              <a:gd name="T77" fmla="*/ 31750 h 659"/>
              <a:gd name="T78" fmla="*/ 168275 w 146"/>
              <a:gd name="T79" fmla="*/ 47625 h 659"/>
              <a:gd name="T80" fmla="*/ 182563 w 146"/>
              <a:gd name="T81" fmla="*/ 74613 h 659"/>
              <a:gd name="T82" fmla="*/ 198438 w 146"/>
              <a:gd name="T83" fmla="*/ 119063 h 659"/>
              <a:gd name="T84" fmla="*/ 212725 w 146"/>
              <a:gd name="T85" fmla="*/ 176213 h 659"/>
              <a:gd name="T86" fmla="*/ 217488 w 146"/>
              <a:gd name="T87" fmla="*/ 211138 h 659"/>
              <a:gd name="T88" fmla="*/ 223838 w 146"/>
              <a:gd name="T89" fmla="*/ 252413 h 659"/>
              <a:gd name="T90" fmla="*/ 228600 w 146"/>
              <a:gd name="T91" fmla="*/ 298450 h 659"/>
              <a:gd name="T92" fmla="*/ 228600 w 146"/>
              <a:gd name="T93" fmla="*/ 347663 h 659"/>
              <a:gd name="T94" fmla="*/ 231775 w 146"/>
              <a:gd name="T95" fmla="*/ 404813 h 659"/>
              <a:gd name="T96" fmla="*/ 228600 w 146"/>
              <a:gd name="T97" fmla="*/ 463550 h 659"/>
              <a:gd name="T98" fmla="*/ 201613 w 146"/>
              <a:gd name="T99" fmla="*/ 1035050 h 65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46"/>
              <a:gd name="T151" fmla="*/ 0 h 659"/>
              <a:gd name="T152" fmla="*/ 146 w 146"/>
              <a:gd name="T153" fmla="*/ 659 h 65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46" h="659">
                <a:moveTo>
                  <a:pt x="127" y="652"/>
                </a:moveTo>
                <a:lnTo>
                  <a:pt x="120" y="659"/>
                </a:lnTo>
                <a:lnTo>
                  <a:pt x="122" y="592"/>
                </a:lnTo>
                <a:lnTo>
                  <a:pt x="123" y="520"/>
                </a:lnTo>
                <a:lnTo>
                  <a:pt x="122" y="436"/>
                </a:lnTo>
                <a:lnTo>
                  <a:pt x="120" y="392"/>
                </a:lnTo>
                <a:lnTo>
                  <a:pt x="118" y="347"/>
                </a:lnTo>
                <a:lnTo>
                  <a:pt x="113" y="303"/>
                </a:lnTo>
                <a:lnTo>
                  <a:pt x="108" y="262"/>
                </a:lnTo>
                <a:lnTo>
                  <a:pt x="101" y="222"/>
                </a:lnTo>
                <a:lnTo>
                  <a:pt x="93" y="186"/>
                </a:lnTo>
                <a:lnTo>
                  <a:pt x="82" y="155"/>
                </a:lnTo>
                <a:lnTo>
                  <a:pt x="77" y="143"/>
                </a:lnTo>
                <a:lnTo>
                  <a:pt x="70" y="131"/>
                </a:lnTo>
                <a:lnTo>
                  <a:pt x="65" y="125"/>
                </a:lnTo>
                <a:lnTo>
                  <a:pt x="58" y="116"/>
                </a:lnTo>
                <a:lnTo>
                  <a:pt x="50" y="107"/>
                </a:lnTo>
                <a:lnTo>
                  <a:pt x="41" y="101"/>
                </a:lnTo>
                <a:lnTo>
                  <a:pt x="29" y="94"/>
                </a:lnTo>
                <a:lnTo>
                  <a:pt x="22" y="92"/>
                </a:lnTo>
                <a:lnTo>
                  <a:pt x="16" y="92"/>
                </a:lnTo>
                <a:lnTo>
                  <a:pt x="7" y="92"/>
                </a:lnTo>
                <a:lnTo>
                  <a:pt x="0" y="92"/>
                </a:lnTo>
                <a:lnTo>
                  <a:pt x="9" y="71"/>
                </a:lnTo>
                <a:lnTo>
                  <a:pt x="17" y="51"/>
                </a:lnTo>
                <a:lnTo>
                  <a:pt x="31" y="30"/>
                </a:lnTo>
                <a:lnTo>
                  <a:pt x="38" y="20"/>
                </a:lnTo>
                <a:lnTo>
                  <a:pt x="45" y="12"/>
                </a:lnTo>
                <a:lnTo>
                  <a:pt x="53" y="5"/>
                </a:lnTo>
                <a:lnTo>
                  <a:pt x="62" y="1"/>
                </a:lnTo>
                <a:lnTo>
                  <a:pt x="70" y="0"/>
                </a:lnTo>
                <a:lnTo>
                  <a:pt x="79" y="1"/>
                </a:lnTo>
                <a:lnTo>
                  <a:pt x="87" y="6"/>
                </a:lnTo>
                <a:lnTo>
                  <a:pt x="98" y="17"/>
                </a:lnTo>
                <a:lnTo>
                  <a:pt x="99" y="20"/>
                </a:lnTo>
                <a:lnTo>
                  <a:pt x="106" y="30"/>
                </a:lnTo>
                <a:lnTo>
                  <a:pt x="115" y="47"/>
                </a:lnTo>
                <a:lnTo>
                  <a:pt x="125" y="75"/>
                </a:lnTo>
                <a:lnTo>
                  <a:pt x="134" y="111"/>
                </a:lnTo>
                <a:lnTo>
                  <a:pt x="137" y="133"/>
                </a:lnTo>
                <a:lnTo>
                  <a:pt x="141" y="159"/>
                </a:lnTo>
                <a:lnTo>
                  <a:pt x="144" y="188"/>
                </a:lnTo>
                <a:lnTo>
                  <a:pt x="144" y="219"/>
                </a:lnTo>
                <a:lnTo>
                  <a:pt x="146" y="255"/>
                </a:lnTo>
                <a:lnTo>
                  <a:pt x="144" y="292"/>
                </a:lnTo>
                <a:lnTo>
                  <a:pt x="127" y="6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0" name="Freeform 277"/>
          <p:cNvSpPr>
            <a:spLocks/>
          </p:cNvSpPr>
          <p:nvPr/>
        </p:nvSpPr>
        <p:spPr bwMode="auto">
          <a:xfrm>
            <a:off x="7419975" y="3727450"/>
            <a:ext cx="231775" cy="1046163"/>
          </a:xfrm>
          <a:custGeom>
            <a:avLst/>
            <a:gdLst>
              <a:gd name="T0" fmla="*/ 201613 w 146"/>
              <a:gd name="T1" fmla="*/ 1035050 h 659"/>
              <a:gd name="T2" fmla="*/ 190500 w 146"/>
              <a:gd name="T3" fmla="*/ 1046163 h 659"/>
              <a:gd name="T4" fmla="*/ 190500 w 146"/>
              <a:gd name="T5" fmla="*/ 1046163 h 659"/>
              <a:gd name="T6" fmla="*/ 193675 w 146"/>
              <a:gd name="T7" fmla="*/ 939800 h 659"/>
              <a:gd name="T8" fmla="*/ 195263 w 146"/>
              <a:gd name="T9" fmla="*/ 825500 h 659"/>
              <a:gd name="T10" fmla="*/ 193675 w 146"/>
              <a:gd name="T11" fmla="*/ 692150 h 659"/>
              <a:gd name="T12" fmla="*/ 190500 w 146"/>
              <a:gd name="T13" fmla="*/ 622300 h 659"/>
              <a:gd name="T14" fmla="*/ 187325 w 146"/>
              <a:gd name="T15" fmla="*/ 550863 h 659"/>
              <a:gd name="T16" fmla="*/ 179388 w 146"/>
              <a:gd name="T17" fmla="*/ 481013 h 659"/>
              <a:gd name="T18" fmla="*/ 171450 w 146"/>
              <a:gd name="T19" fmla="*/ 415925 h 659"/>
              <a:gd name="T20" fmla="*/ 160338 w 146"/>
              <a:gd name="T21" fmla="*/ 352425 h 659"/>
              <a:gd name="T22" fmla="*/ 147638 w 146"/>
              <a:gd name="T23" fmla="*/ 295275 h 659"/>
              <a:gd name="T24" fmla="*/ 130175 w 146"/>
              <a:gd name="T25" fmla="*/ 246063 h 659"/>
              <a:gd name="T26" fmla="*/ 122238 w 146"/>
              <a:gd name="T27" fmla="*/ 227013 h 659"/>
              <a:gd name="T28" fmla="*/ 111125 w 146"/>
              <a:gd name="T29" fmla="*/ 207963 h 659"/>
              <a:gd name="T30" fmla="*/ 111125 w 146"/>
              <a:gd name="T31" fmla="*/ 207963 h 659"/>
              <a:gd name="T32" fmla="*/ 103188 w 146"/>
              <a:gd name="T33" fmla="*/ 198438 h 659"/>
              <a:gd name="T34" fmla="*/ 92075 w 146"/>
              <a:gd name="T35" fmla="*/ 184150 h 659"/>
              <a:gd name="T36" fmla="*/ 79375 w 146"/>
              <a:gd name="T37" fmla="*/ 169863 h 659"/>
              <a:gd name="T38" fmla="*/ 65088 w 146"/>
              <a:gd name="T39" fmla="*/ 160338 h 659"/>
              <a:gd name="T40" fmla="*/ 46038 w 146"/>
              <a:gd name="T41" fmla="*/ 149225 h 659"/>
              <a:gd name="T42" fmla="*/ 34925 w 146"/>
              <a:gd name="T43" fmla="*/ 146050 h 659"/>
              <a:gd name="T44" fmla="*/ 25400 w 146"/>
              <a:gd name="T45" fmla="*/ 146050 h 659"/>
              <a:gd name="T46" fmla="*/ 11113 w 146"/>
              <a:gd name="T47" fmla="*/ 146050 h 659"/>
              <a:gd name="T48" fmla="*/ 0 w 146"/>
              <a:gd name="T49" fmla="*/ 146050 h 659"/>
              <a:gd name="T50" fmla="*/ 0 w 146"/>
              <a:gd name="T51" fmla="*/ 146050 h 659"/>
              <a:gd name="T52" fmla="*/ 14288 w 146"/>
              <a:gd name="T53" fmla="*/ 112713 h 659"/>
              <a:gd name="T54" fmla="*/ 26988 w 146"/>
              <a:gd name="T55" fmla="*/ 80963 h 659"/>
              <a:gd name="T56" fmla="*/ 49213 w 146"/>
              <a:gd name="T57" fmla="*/ 47625 h 659"/>
              <a:gd name="T58" fmla="*/ 60325 w 146"/>
              <a:gd name="T59" fmla="*/ 31750 h 659"/>
              <a:gd name="T60" fmla="*/ 71438 w 146"/>
              <a:gd name="T61" fmla="*/ 19050 h 659"/>
              <a:gd name="T62" fmla="*/ 84138 w 146"/>
              <a:gd name="T63" fmla="*/ 7938 h 659"/>
              <a:gd name="T64" fmla="*/ 98425 w 146"/>
              <a:gd name="T65" fmla="*/ 1588 h 659"/>
              <a:gd name="T66" fmla="*/ 111125 w 146"/>
              <a:gd name="T67" fmla="*/ 0 h 659"/>
              <a:gd name="T68" fmla="*/ 125413 w 146"/>
              <a:gd name="T69" fmla="*/ 1588 h 659"/>
              <a:gd name="T70" fmla="*/ 138113 w 146"/>
              <a:gd name="T71" fmla="*/ 9525 h 659"/>
              <a:gd name="T72" fmla="*/ 155575 w 146"/>
              <a:gd name="T73" fmla="*/ 26988 h 659"/>
              <a:gd name="T74" fmla="*/ 155575 w 146"/>
              <a:gd name="T75" fmla="*/ 26988 h 659"/>
              <a:gd name="T76" fmla="*/ 157163 w 146"/>
              <a:gd name="T77" fmla="*/ 31750 h 659"/>
              <a:gd name="T78" fmla="*/ 168275 w 146"/>
              <a:gd name="T79" fmla="*/ 47625 h 659"/>
              <a:gd name="T80" fmla="*/ 182563 w 146"/>
              <a:gd name="T81" fmla="*/ 74613 h 659"/>
              <a:gd name="T82" fmla="*/ 198438 w 146"/>
              <a:gd name="T83" fmla="*/ 119063 h 659"/>
              <a:gd name="T84" fmla="*/ 212725 w 146"/>
              <a:gd name="T85" fmla="*/ 176213 h 659"/>
              <a:gd name="T86" fmla="*/ 217488 w 146"/>
              <a:gd name="T87" fmla="*/ 211138 h 659"/>
              <a:gd name="T88" fmla="*/ 223838 w 146"/>
              <a:gd name="T89" fmla="*/ 252413 h 659"/>
              <a:gd name="T90" fmla="*/ 228600 w 146"/>
              <a:gd name="T91" fmla="*/ 298450 h 659"/>
              <a:gd name="T92" fmla="*/ 228600 w 146"/>
              <a:gd name="T93" fmla="*/ 347663 h 659"/>
              <a:gd name="T94" fmla="*/ 231775 w 146"/>
              <a:gd name="T95" fmla="*/ 404813 h 659"/>
              <a:gd name="T96" fmla="*/ 228600 w 146"/>
              <a:gd name="T97" fmla="*/ 463550 h 65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46"/>
              <a:gd name="T148" fmla="*/ 0 h 659"/>
              <a:gd name="T149" fmla="*/ 146 w 146"/>
              <a:gd name="T150" fmla="*/ 659 h 65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46" h="659">
                <a:moveTo>
                  <a:pt x="127" y="652"/>
                </a:moveTo>
                <a:lnTo>
                  <a:pt x="120" y="659"/>
                </a:lnTo>
                <a:lnTo>
                  <a:pt x="122" y="592"/>
                </a:lnTo>
                <a:lnTo>
                  <a:pt x="123" y="520"/>
                </a:lnTo>
                <a:lnTo>
                  <a:pt x="122" y="436"/>
                </a:lnTo>
                <a:lnTo>
                  <a:pt x="120" y="392"/>
                </a:lnTo>
                <a:lnTo>
                  <a:pt x="118" y="347"/>
                </a:lnTo>
                <a:lnTo>
                  <a:pt x="113" y="303"/>
                </a:lnTo>
                <a:lnTo>
                  <a:pt x="108" y="262"/>
                </a:lnTo>
                <a:lnTo>
                  <a:pt x="101" y="222"/>
                </a:lnTo>
                <a:lnTo>
                  <a:pt x="93" y="186"/>
                </a:lnTo>
                <a:lnTo>
                  <a:pt x="82" y="155"/>
                </a:lnTo>
                <a:lnTo>
                  <a:pt x="77" y="143"/>
                </a:lnTo>
                <a:lnTo>
                  <a:pt x="70" y="131"/>
                </a:lnTo>
                <a:lnTo>
                  <a:pt x="65" y="125"/>
                </a:lnTo>
                <a:lnTo>
                  <a:pt x="58" y="116"/>
                </a:lnTo>
                <a:lnTo>
                  <a:pt x="50" y="107"/>
                </a:lnTo>
                <a:lnTo>
                  <a:pt x="41" y="101"/>
                </a:lnTo>
                <a:lnTo>
                  <a:pt x="29" y="94"/>
                </a:lnTo>
                <a:lnTo>
                  <a:pt x="22" y="92"/>
                </a:lnTo>
                <a:lnTo>
                  <a:pt x="16" y="92"/>
                </a:lnTo>
                <a:lnTo>
                  <a:pt x="7" y="92"/>
                </a:lnTo>
                <a:lnTo>
                  <a:pt x="0" y="92"/>
                </a:lnTo>
                <a:lnTo>
                  <a:pt x="9" y="71"/>
                </a:lnTo>
                <a:lnTo>
                  <a:pt x="17" y="51"/>
                </a:lnTo>
                <a:lnTo>
                  <a:pt x="31" y="30"/>
                </a:lnTo>
                <a:lnTo>
                  <a:pt x="38" y="20"/>
                </a:lnTo>
                <a:lnTo>
                  <a:pt x="45" y="12"/>
                </a:lnTo>
                <a:lnTo>
                  <a:pt x="53" y="5"/>
                </a:lnTo>
                <a:lnTo>
                  <a:pt x="62" y="1"/>
                </a:lnTo>
                <a:lnTo>
                  <a:pt x="70" y="0"/>
                </a:lnTo>
                <a:lnTo>
                  <a:pt x="79" y="1"/>
                </a:lnTo>
                <a:lnTo>
                  <a:pt x="87" y="6"/>
                </a:lnTo>
                <a:lnTo>
                  <a:pt x="98" y="17"/>
                </a:lnTo>
                <a:lnTo>
                  <a:pt x="99" y="20"/>
                </a:lnTo>
                <a:lnTo>
                  <a:pt x="106" y="30"/>
                </a:lnTo>
                <a:lnTo>
                  <a:pt x="115" y="47"/>
                </a:lnTo>
                <a:lnTo>
                  <a:pt x="125" y="75"/>
                </a:lnTo>
                <a:lnTo>
                  <a:pt x="134" y="111"/>
                </a:lnTo>
                <a:lnTo>
                  <a:pt x="137" y="133"/>
                </a:lnTo>
                <a:lnTo>
                  <a:pt x="141" y="159"/>
                </a:lnTo>
                <a:lnTo>
                  <a:pt x="144" y="188"/>
                </a:lnTo>
                <a:lnTo>
                  <a:pt x="144" y="219"/>
                </a:lnTo>
                <a:lnTo>
                  <a:pt x="146" y="255"/>
                </a:lnTo>
                <a:lnTo>
                  <a:pt x="144" y="29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1" name="Freeform 278"/>
          <p:cNvSpPr>
            <a:spLocks noEditPoints="1"/>
          </p:cNvSpPr>
          <p:nvPr/>
        </p:nvSpPr>
        <p:spPr bwMode="auto">
          <a:xfrm>
            <a:off x="1044575" y="1404938"/>
            <a:ext cx="3525838" cy="1271587"/>
          </a:xfrm>
          <a:custGeom>
            <a:avLst/>
            <a:gdLst>
              <a:gd name="T0" fmla="*/ 26988 w 2221"/>
              <a:gd name="T1" fmla="*/ 823912 h 801"/>
              <a:gd name="T2" fmla="*/ 115888 w 2221"/>
              <a:gd name="T3" fmla="*/ 698500 h 801"/>
              <a:gd name="T4" fmla="*/ 481013 w 2221"/>
              <a:gd name="T5" fmla="*/ 522287 h 801"/>
              <a:gd name="T6" fmla="*/ 711200 w 2221"/>
              <a:gd name="T7" fmla="*/ 438150 h 801"/>
              <a:gd name="T8" fmla="*/ 928688 w 2221"/>
              <a:gd name="T9" fmla="*/ 392112 h 801"/>
              <a:gd name="T10" fmla="*/ 1603375 w 2221"/>
              <a:gd name="T11" fmla="*/ 80962 h 801"/>
              <a:gd name="T12" fmla="*/ 1666875 w 2221"/>
              <a:gd name="T13" fmla="*/ 57150 h 801"/>
              <a:gd name="T14" fmla="*/ 1897063 w 2221"/>
              <a:gd name="T15" fmla="*/ 46037 h 801"/>
              <a:gd name="T16" fmla="*/ 2082800 w 2221"/>
              <a:gd name="T17" fmla="*/ 22225 h 801"/>
              <a:gd name="T18" fmla="*/ 2147888 w 2221"/>
              <a:gd name="T19" fmla="*/ 7937 h 801"/>
              <a:gd name="T20" fmla="*/ 2566988 w 2221"/>
              <a:gd name="T21" fmla="*/ 11112 h 801"/>
              <a:gd name="T22" fmla="*/ 2667000 w 2221"/>
              <a:gd name="T23" fmla="*/ 38100 h 801"/>
              <a:gd name="T24" fmla="*/ 2811463 w 2221"/>
              <a:gd name="T25" fmla="*/ 163512 h 801"/>
              <a:gd name="T26" fmla="*/ 3463925 w 2221"/>
              <a:gd name="T27" fmla="*/ 279400 h 801"/>
              <a:gd name="T28" fmla="*/ 3525838 w 2221"/>
              <a:gd name="T29" fmla="*/ 312737 h 801"/>
              <a:gd name="T30" fmla="*/ 3487738 w 2221"/>
              <a:gd name="T31" fmla="*/ 428625 h 801"/>
              <a:gd name="T32" fmla="*/ 3457575 w 2221"/>
              <a:gd name="T33" fmla="*/ 496887 h 801"/>
              <a:gd name="T34" fmla="*/ 3354388 w 2221"/>
              <a:gd name="T35" fmla="*/ 649287 h 801"/>
              <a:gd name="T36" fmla="*/ 3316288 w 2221"/>
              <a:gd name="T37" fmla="*/ 619125 h 801"/>
              <a:gd name="T38" fmla="*/ 3303588 w 2221"/>
              <a:gd name="T39" fmla="*/ 530225 h 801"/>
              <a:gd name="T40" fmla="*/ 3265488 w 2221"/>
              <a:gd name="T41" fmla="*/ 485775 h 801"/>
              <a:gd name="T42" fmla="*/ 3167063 w 2221"/>
              <a:gd name="T43" fmla="*/ 476250 h 801"/>
              <a:gd name="T44" fmla="*/ 3036888 w 2221"/>
              <a:gd name="T45" fmla="*/ 568325 h 801"/>
              <a:gd name="T46" fmla="*/ 2935288 w 2221"/>
              <a:gd name="T47" fmla="*/ 717550 h 801"/>
              <a:gd name="T48" fmla="*/ 2824163 w 2221"/>
              <a:gd name="T49" fmla="*/ 855662 h 801"/>
              <a:gd name="T50" fmla="*/ 2716213 w 2221"/>
              <a:gd name="T51" fmla="*/ 927100 h 801"/>
              <a:gd name="T52" fmla="*/ 1638300 w 2221"/>
              <a:gd name="T53" fmla="*/ 1079500 h 801"/>
              <a:gd name="T54" fmla="*/ 1652588 w 2221"/>
              <a:gd name="T55" fmla="*/ 927100 h 801"/>
              <a:gd name="T56" fmla="*/ 1606550 w 2221"/>
              <a:gd name="T57" fmla="*/ 798512 h 801"/>
              <a:gd name="T58" fmla="*/ 1495425 w 2221"/>
              <a:gd name="T59" fmla="*/ 698500 h 801"/>
              <a:gd name="T60" fmla="*/ 1347788 w 2221"/>
              <a:gd name="T61" fmla="*/ 657225 h 801"/>
              <a:gd name="T62" fmla="*/ 1179513 w 2221"/>
              <a:gd name="T63" fmla="*/ 674687 h 801"/>
              <a:gd name="T64" fmla="*/ 1011238 w 2221"/>
              <a:gd name="T65" fmla="*/ 777875 h 801"/>
              <a:gd name="T66" fmla="*/ 889000 w 2221"/>
              <a:gd name="T67" fmla="*/ 923925 h 801"/>
              <a:gd name="T68" fmla="*/ 817563 w 2221"/>
              <a:gd name="T69" fmla="*/ 1084262 h 801"/>
              <a:gd name="T70" fmla="*/ 747713 w 2221"/>
              <a:gd name="T71" fmla="*/ 1270000 h 801"/>
              <a:gd name="T72" fmla="*/ 366713 w 2221"/>
              <a:gd name="T73" fmla="*/ 1247775 h 801"/>
              <a:gd name="T74" fmla="*/ 0 w 2221"/>
              <a:gd name="T75" fmla="*/ 919162 h 801"/>
              <a:gd name="T76" fmla="*/ 1271588 w 2221"/>
              <a:gd name="T77" fmla="*/ 282575 h 801"/>
              <a:gd name="T78" fmla="*/ 1190625 w 2221"/>
              <a:gd name="T79" fmla="*/ 392112 h 801"/>
              <a:gd name="T80" fmla="*/ 1847850 w 2221"/>
              <a:gd name="T81" fmla="*/ 396875 h 801"/>
              <a:gd name="T82" fmla="*/ 1698625 w 2221"/>
              <a:gd name="T83" fmla="*/ 87312 h 801"/>
              <a:gd name="T84" fmla="*/ 2133600 w 2221"/>
              <a:gd name="T85" fmla="*/ 355600 h 801"/>
              <a:gd name="T86" fmla="*/ 2487613 w 2221"/>
              <a:gd name="T87" fmla="*/ 287337 h 801"/>
              <a:gd name="T88" fmla="*/ 2552700 w 2221"/>
              <a:gd name="T89" fmla="*/ 209550 h 801"/>
              <a:gd name="T90" fmla="*/ 2555875 w 2221"/>
              <a:gd name="T91" fmla="*/ 157162 h 801"/>
              <a:gd name="T92" fmla="*/ 2498725 w 2221"/>
              <a:gd name="T93" fmla="*/ 103187 h 801"/>
              <a:gd name="T94" fmla="*/ 1889125 w 2221"/>
              <a:gd name="T95" fmla="*/ 404812 h 801"/>
              <a:gd name="T96" fmla="*/ 1900238 w 2221"/>
              <a:gd name="T97" fmla="*/ 427037 h 801"/>
              <a:gd name="T98" fmla="*/ 2006600 w 2221"/>
              <a:gd name="T99" fmla="*/ 415925 h 801"/>
              <a:gd name="T100" fmla="*/ 2106613 w 2221"/>
              <a:gd name="T101" fmla="*/ 412750 h 801"/>
              <a:gd name="T102" fmla="*/ 2133600 w 2221"/>
              <a:gd name="T103" fmla="*/ 361950 h 80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221"/>
              <a:gd name="T157" fmla="*/ 0 h 801"/>
              <a:gd name="T158" fmla="*/ 2221 w 2221"/>
              <a:gd name="T159" fmla="*/ 801 h 80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221" h="801">
                <a:moveTo>
                  <a:pt x="1" y="567"/>
                </a:moveTo>
                <a:lnTo>
                  <a:pt x="1" y="567"/>
                </a:lnTo>
                <a:lnTo>
                  <a:pt x="3" y="553"/>
                </a:lnTo>
                <a:lnTo>
                  <a:pt x="7" y="541"/>
                </a:lnTo>
                <a:lnTo>
                  <a:pt x="17" y="519"/>
                </a:lnTo>
                <a:lnTo>
                  <a:pt x="29" y="497"/>
                </a:lnTo>
                <a:lnTo>
                  <a:pt x="41" y="478"/>
                </a:lnTo>
                <a:lnTo>
                  <a:pt x="53" y="462"/>
                </a:lnTo>
                <a:lnTo>
                  <a:pt x="63" y="450"/>
                </a:lnTo>
                <a:lnTo>
                  <a:pt x="73" y="440"/>
                </a:lnTo>
                <a:lnTo>
                  <a:pt x="94" y="426"/>
                </a:lnTo>
                <a:lnTo>
                  <a:pt x="128" y="409"/>
                </a:lnTo>
                <a:lnTo>
                  <a:pt x="219" y="366"/>
                </a:lnTo>
                <a:lnTo>
                  <a:pt x="303" y="329"/>
                </a:lnTo>
                <a:lnTo>
                  <a:pt x="341" y="313"/>
                </a:lnTo>
                <a:lnTo>
                  <a:pt x="377" y="298"/>
                </a:lnTo>
                <a:lnTo>
                  <a:pt x="412" y="286"/>
                </a:lnTo>
                <a:lnTo>
                  <a:pt x="448" y="276"/>
                </a:lnTo>
                <a:lnTo>
                  <a:pt x="481" y="267"/>
                </a:lnTo>
                <a:lnTo>
                  <a:pt x="534" y="257"/>
                </a:lnTo>
                <a:lnTo>
                  <a:pt x="555" y="253"/>
                </a:lnTo>
                <a:lnTo>
                  <a:pt x="585" y="247"/>
                </a:lnTo>
                <a:lnTo>
                  <a:pt x="637" y="236"/>
                </a:lnTo>
                <a:lnTo>
                  <a:pt x="704" y="224"/>
                </a:lnTo>
                <a:lnTo>
                  <a:pt x="803" y="175"/>
                </a:lnTo>
                <a:lnTo>
                  <a:pt x="1005" y="58"/>
                </a:lnTo>
                <a:lnTo>
                  <a:pt x="1010" y="51"/>
                </a:lnTo>
                <a:lnTo>
                  <a:pt x="1019" y="44"/>
                </a:lnTo>
                <a:lnTo>
                  <a:pt x="1027" y="41"/>
                </a:lnTo>
                <a:lnTo>
                  <a:pt x="1039" y="38"/>
                </a:lnTo>
                <a:lnTo>
                  <a:pt x="1050" y="36"/>
                </a:lnTo>
                <a:lnTo>
                  <a:pt x="1067" y="34"/>
                </a:lnTo>
                <a:lnTo>
                  <a:pt x="1074" y="34"/>
                </a:lnTo>
                <a:lnTo>
                  <a:pt x="1118" y="31"/>
                </a:lnTo>
                <a:lnTo>
                  <a:pt x="1195" y="29"/>
                </a:lnTo>
                <a:lnTo>
                  <a:pt x="1301" y="26"/>
                </a:lnTo>
                <a:lnTo>
                  <a:pt x="1301" y="20"/>
                </a:lnTo>
                <a:lnTo>
                  <a:pt x="1305" y="17"/>
                </a:lnTo>
                <a:lnTo>
                  <a:pt x="1312" y="14"/>
                </a:lnTo>
                <a:lnTo>
                  <a:pt x="1322" y="10"/>
                </a:lnTo>
                <a:lnTo>
                  <a:pt x="1336" y="8"/>
                </a:lnTo>
                <a:lnTo>
                  <a:pt x="1353" y="5"/>
                </a:lnTo>
                <a:lnTo>
                  <a:pt x="1401" y="2"/>
                </a:lnTo>
                <a:lnTo>
                  <a:pt x="1444" y="0"/>
                </a:lnTo>
                <a:lnTo>
                  <a:pt x="1517" y="0"/>
                </a:lnTo>
                <a:lnTo>
                  <a:pt x="1574" y="2"/>
                </a:lnTo>
                <a:lnTo>
                  <a:pt x="1617" y="7"/>
                </a:lnTo>
                <a:lnTo>
                  <a:pt x="1647" y="14"/>
                </a:lnTo>
                <a:lnTo>
                  <a:pt x="1666" y="19"/>
                </a:lnTo>
                <a:lnTo>
                  <a:pt x="1676" y="22"/>
                </a:lnTo>
                <a:lnTo>
                  <a:pt x="1680" y="24"/>
                </a:lnTo>
                <a:lnTo>
                  <a:pt x="1697" y="41"/>
                </a:lnTo>
                <a:lnTo>
                  <a:pt x="1716" y="63"/>
                </a:lnTo>
                <a:lnTo>
                  <a:pt x="1740" y="89"/>
                </a:lnTo>
                <a:lnTo>
                  <a:pt x="1771" y="103"/>
                </a:lnTo>
                <a:lnTo>
                  <a:pt x="1819" y="123"/>
                </a:lnTo>
                <a:lnTo>
                  <a:pt x="1880" y="151"/>
                </a:lnTo>
                <a:lnTo>
                  <a:pt x="1885" y="144"/>
                </a:lnTo>
                <a:lnTo>
                  <a:pt x="2182" y="176"/>
                </a:lnTo>
                <a:lnTo>
                  <a:pt x="2202" y="180"/>
                </a:lnTo>
                <a:lnTo>
                  <a:pt x="2214" y="183"/>
                </a:lnTo>
                <a:lnTo>
                  <a:pt x="2219" y="185"/>
                </a:lnTo>
                <a:lnTo>
                  <a:pt x="2221" y="197"/>
                </a:lnTo>
                <a:lnTo>
                  <a:pt x="2221" y="207"/>
                </a:lnTo>
                <a:lnTo>
                  <a:pt x="2218" y="226"/>
                </a:lnTo>
                <a:lnTo>
                  <a:pt x="2213" y="245"/>
                </a:lnTo>
                <a:lnTo>
                  <a:pt x="2204" y="258"/>
                </a:lnTo>
                <a:lnTo>
                  <a:pt x="2197" y="270"/>
                </a:lnTo>
                <a:lnTo>
                  <a:pt x="2190" y="279"/>
                </a:lnTo>
                <a:lnTo>
                  <a:pt x="2183" y="288"/>
                </a:lnTo>
                <a:lnTo>
                  <a:pt x="2182" y="300"/>
                </a:lnTo>
                <a:lnTo>
                  <a:pt x="2178" y="313"/>
                </a:lnTo>
                <a:lnTo>
                  <a:pt x="2168" y="339"/>
                </a:lnTo>
                <a:lnTo>
                  <a:pt x="2158" y="358"/>
                </a:lnTo>
                <a:lnTo>
                  <a:pt x="2154" y="366"/>
                </a:lnTo>
                <a:lnTo>
                  <a:pt x="2113" y="409"/>
                </a:lnTo>
                <a:lnTo>
                  <a:pt x="2079" y="445"/>
                </a:lnTo>
                <a:lnTo>
                  <a:pt x="2084" y="425"/>
                </a:lnTo>
                <a:lnTo>
                  <a:pt x="2088" y="406"/>
                </a:lnTo>
                <a:lnTo>
                  <a:pt x="2089" y="390"/>
                </a:lnTo>
                <a:lnTo>
                  <a:pt x="2091" y="375"/>
                </a:lnTo>
                <a:lnTo>
                  <a:pt x="2089" y="363"/>
                </a:lnTo>
                <a:lnTo>
                  <a:pt x="2088" y="351"/>
                </a:lnTo>
                <a:lnTo>
                  <a:pt x="2084" y="341"/>
                </a:lnTo>
                <a:lnTo>
                  <a:pt x="2081" y="334"/>
                </a:lnTo>
                <a:lnTo>
                  <a:pt x="2074" y="320"/>
                </a:lnTo>
                <a:lnTo>
                  <a:pt x="2065" y="312"/>
                </a:lnTo>
                <a:lnTo>
                  <a:pt x="2060" y="308"/>
                </a:lnTo>
                <a:lnTo>
                  <a:pt x="2057" y="306"/>
                </a:lnTo>
                <a:lnTo>
                  <a:pt x="2050" y="303"/>
                </a:lnTo>
                <a:lnTo>
                  <a:pt x="2043" y="300"/>
                </a:lnTo>
                <a:lnTo>
                  <a:pt x="2026" y="296"/>
                </a:lnTo>
                <a:lnTo>
                  <a:pt x="2010" y="296"/>
                </a:lnTo>
                <a:lnTo>
                  <a:pt x="1995" y="300"/>
                </a:lnTo>
                <a:lnTo>
                  <a:pt x="1980" y="306"/>
                </a:lnTo>
                <a:lnTo>
                  <a:pt x="1966" y="313"/>
                </a:lnTo>
                <a:lnTo>
                  <a:pt x="1951" y="324"/>
                </a:lnTo>
                <a:lnTo>
                  <a:pt x="1937" y="334"/>
                </a:lnTo>
                <a:lnTo>
                  <a:pt x="1913" y="358"/>
                </a:lnTo>
                <a:lnTo>
                  <a:pt x="1894" y="378"/>
                </a:lnTo>
                <a:lnTo>
                  <a:pt x="1877" y="401"/>
                </a:lnTo>
                <a:lnTo>
                  <a:pt x="1863" y="428"/>
                </a:lnTo>
                <a:lnTo>
                  <a:pt x="1849" y="452"/>
                </a:lnTo>
                <a:lnTo>
                  <a:pt x="1836" y="474"/>
                </a:lnTo>
                <a:lnTo>
                  <a:pt x="1820" y="493"/>
                </a:lnTo>
                <a:lnTo>
                  <a:pt x="1807" y="510"/>
                </a:lnTo>
                <a:lnTo>
                  <a:pt x="1793" y="526"/>
                </a:lnTo>
                <a:lnTo>
                  <a:pt x="1779" y="539"/>
                </a:lnTo>
                <a:lnTo>
                  <a:pt x="1767" y="550"/>
                </a:lnTo>
                <a:lnTo>
                  <a:pt x="1745" y="565"/>
                </a:lnTo>
                <a:lnTo>
                  <a:pt x="1726" y="577"/>
                </a:lnTo>
                <a:lnTo>
                  <a:pt x="1714" y="582"/>
                </a:lnTo>
                <a:lnTo>
                  <a:pt x="1711" y="584"/>
                </a:lnTo>
                <a:lnTo>
                  <a:pt x="1017" y="718"/>
                </a:lnTo>
                <a:lnTo>
                  <a:pt x="1019" y="711"/>
                </a:lnTo>
                <a:lnTo>
                  <a:pt x="1027" y="695"/>
                </a:lnTo>
                <a:lnTo>
                  <a:pt x="1032" y="680"/>
                </a:lnTo>
                <a:lnTo>
                  <a:pt x="1038" y="663"/>
                </a:lnTo>
                <a:lnTo>
                  <a:pt x="1041" y="647"/>
                </a:lnTo>
                <a:lnTo>
                  <a:pt x="1043" y="630"/>
                </a:lnTo>
                <a:lnTo>
                  <a:pt x="1043" y="615"/>
                </a:lnTo>
                <a:lnTo>
                  <a:pt x="1041" y="584"/>
                </a:lnTo>
                <a:lnTo>
                  <a:pt x="1034" y="557"/>
                </a:lnTo>
                <a:lnTo>
                  <a:pt x="1027" y="534"/>
                </a:lnTo>
                <a:lnTo>
                  <a:pt x="1019" y="515"/>
                </a:lnTo>
                <a:lnTo>
                  <a:pt x="1012" y="503"/>
                </a:lnTo>
                <a:lnTo>
                  <a:pt x="991" y="479"/>
                </a:lnTo>
                <a:lnTo>
                  <a:pt x="976" y="464"/>
                </a:lnTo>
                <a:lnTo>
                  <a:pt x="966" y="455"/>
                </a:lnTo>
                <a:lnTo>
                  <a:pt x="954" y="449"/>
                </a:lnTo>
                <a:lnTo>
                  <a:pt x="942" y="440"/>
                </a:lnTo>
                <a:lnTo>
                  <a:pt x="928" y="433"/>
                </a:lnTo>
                <a:lnTo>
                  <a:pt x="911" y="426"/>
                </a:lnTo>
                <a:lnTo>
                  <a:pt x="892" y="421"/>
                </a:lnTo>
                <a:lnTo>
                  <a:pt x="873" y="418"/>
                </a:lnTo>
                <a:lnTo>
                  <a:pt x="849" y="414"/>
                </a:lnTo>
                <a:lnTo>
                  <a:pt x="825" y="414"/>
                </a:lnTo>
                <a:lnTo>
                  <a:pt x="798" y="414"/>
                </a:lnTo>
                <a:lnTo>
                  <a:pt x="770" y="418"/>
                </a:lnTo>
                <a:lnTo>
                  <a:pt x="743" y="425"/>
                </a:lnTo>
                <a:lnTo>
                  <a:pt x="719" y="433"/>
                </a:lnTo>
                <a:lnTo>
                  <a:pt x="695" y="445"/>
                </a:lnTo>
                <a:lnTo>
                  <a:pt x="675" y="459"/>
                </a:lnTo>
                <a:lnTo>
                  <a:pt x="654" y="474"/>
                </a:lnTo>
                <a:lnTo>
                  <a:pt x="637" y="490"/>
                </a:lnTo>
                <a:lnTo>
                  <a:pt x="620" y="505"/>
                </a:lnTo>
                <a:lnTo>
                  <a:pt x="606" y="521"/>
                </a:lnTo>
                <a:lnTo>
                  <a:pt x="592" y="536"/>
                </a:lnTo>
                <a:lnTo>
                  <a:pt x="573" y="563"/>
                </a:lnTo>
                <a:lnTo>
                  <a:pt x="560" y="582"/>
                </a:lnTo>
                <a:lnTo>
                  <a:pt x="556" y="589"/>
                </a:lnTo>
                <a:lnTo>
                  <a:pt x="541" y="616"/>
                </a:lnTo>
                <a:lnTo>
                  <a:pt x="527" y="649"/>
                </a:lnTo>
                <a:lnTo>
                  <a:pt x="515" y="683"/>
                </a:lnTo>
                <a:lnTo>
                  <a:pt x="505" y="718"/>
                </a:lnTo>
                <a:lnTo>
                  <a:pt x="490" y="774"/>
                </a:lnTo>
                <a:lnTo>
                  <a:pt x="484" y="796"/>
                </a:lnTo>
                <a:lnTo>
                  <a:pt x="471" y="800"/>
                </a:lnTo>
                <a:lnTo>
                  <a:pt x="454" y="801"/>
                </a:lnTo>
                <a:lnTo>
                  <a:pt x="412" y="801"/>
                </a:lnTo>
                <a:lnTo>
                  <a:pt x="365" y="798"/>
                </a:lnTo>
                <a:lnTo>
                  <a:pt x="317" y="795"/>
                </a:lnTo>
                <a:lnTo>
                  <a:pt x="231" y="786"/>
                </a:lnTo>
                <a:lnTo>
                  <a:pt x="195" y="781"/>
                </a:lnTo>
                <a:lnTo>
                  <a:pt x="121" y="711"/>
                </a:lnTo>
                <a:lnTo>
                  <a:pt x="3" y="584"/>
                </a:lnTo>
                <a:lnTo>
                  <a:pt x="0" y="579"/>
                </a:lnTo>
                <a:lnTo>
                  <a:pt x="0" y="574"/>
                </a:lnTo>
                <a:lnTo>
                  <a:pt x="1" y="567"/>
                </a:lnTo>
                <a:close/>
                <a:moveTo>
                  <a:pt x="1005" y="58"/>
                </a:moveTo>
                <a:lnTo>
                  <a:pt x="801" y="178"/>
                </a:lnTo>
                <a:lnTo>
                  <a:pt x="704" y="224"/>
                </a:lnTo>
                <a:lnTo>
                  <a:pt x="699" y="240"/>
                </a:lnTo>
                <a:lnTo>
                  <a:pt x="721" y="243"/>
                </a:lnTo>
                <a:lnTo>
                  <a:pt x="750" y="247"/>
                </a:lnTo>
                <a:lnTo>
                  <a:pt x="817" y="250"/>
                </a:lnTo>
                <a:lnTo>
                  <a:pt x="894" y="252"/>
                </a:lnTo>
                <a:lnTo>
                  <a:pt x="971" y="252"/>
                </a:lnTo>
                <a:lnTo>
                  <a:pt x="1106" y="252"/>
                </a:lnTo>
                <a:lnTo>
                  <a:pt x="1164" y="250"/>
                </a:lnTo>
                <a:lnTo>
                  <a:pt x="1264" y="55"/>
                </a:lnTo>
                <a:lnTo>
                  <a:pt x="1229" y="56"/>
                </a:lnTo>
                <a:lnTo>
                  <a:pt x="1163" y="55"/>
                </a:lnTo>
                <a:lnTo>
                  <a:pt x="1070" y="55"/>
                </a:lnTo>
                <a:lnTo>
                  <a:pt x="1034" y="55"/>
                </a:lnTo>
                <a:lnTo>
                  <a:pt x="1014" y="55"/>
                </a:lnTo>
                <a:lnTo>
                  <a:pt x="1005" y="58"/>
                </a:lnTo>
                <a:close/>
                <a:moveTo>
                  <a:pt x="1344" y="224"/>
                </a:moveTo>
                <a:lnTo>
                  <a:pt x="1527" y="197"/>
                </a:lnTo>
                <a:lnTo>
                  <a:pt x="1538" y="193"/>
                </a:lnTo>
                <a:lnTo>
                  <a:pt x="1550" y="190"/>
                </a:lnTo>
                <a:lnTo>
                  <a:pt x="1567" y="181"/>
                </a:lnTo>
                <a:lnTo>
                  <a:pt x="1581" y="171"/>
                </a:lnTo>
                <a:lnTo>
                  <a:pt x="1593" y="161"/>
                </a:lnTo>
                <a:lnTo>
                  <a:pt x="1599" y="149"/>
                </a:lnTo>
                <a:lnTo>
                  <a:pt x="1605" y="140"/>
                </a:lnTo>
                <a:lnTo>
                  <a:pt x="1608" y="132"/>
                </a:lnTo>
                <a:lnTo>
                  <a:pt x="1611" y="123"/>
                </a:lnTo>
                <a:lnTo>
                  <a:pt x="1611" y="115"/>
                </a:lnTo>
                <a:lnTo>
                  <a:pt x="1611" y="106"/>
                </a:lnTo>
                <a:lnTo>
                  <a:pt x="1610" y="99"/>
                </a:lnTo>
                <a:lnTo>
                  <a:pt x="1605" y="87"/>
                </a:lnTo>
                <a:lnTo>
                  <a:pt x="1598" y="79"/>
                </a:lnTo>
                <a:lnTo>
                  <a:pt x="1589" y="72"/>
                </a:lnTo>
                <a:lnTo>
                  <a:pt x="1581" y="68"/>
                </a:lnTo>
                <a:lnTo>
                  <a:pt x="1574" y="65"/>
                </a:lnTo>
                <a:lnTo>
                  <a:pt x="1286" y="58"/>
                </a:lnTo>
                <a:lnTo>
                  <a:pt x="1183" y="253"/>
                </a:lnTo>
                <a:lnTo>
                  <a:pt x="1193" y="245"/>
                </a:lnTo>
                <a:lnTo>
                  <a:pt x="1190" y="255"/>
                </a:lnTo>
                <a:lnTo>
                  <a:pt x="1188" y="260"/>
                </a:lnTo>
                <a:lnTo>
                  <a:pt x="1187" y="267"/>
                </a:lnTo>
                <a:lnTo>
                  <a:pt x="1197" y="269"/>
                </a:lnTo>
                <a:lnTo>
                  <a:pt x="1205" y="270"/>
                </a:lnTo>
                <a:lnTo>
                  <a:pt x="1216" y="267"/>
                </a:lnTo>
                <a:lnTo>
                  <a:pt x="1223" y="260"/>
                </a:lnTo>
                <a:lnTo>
                  <a:pt x="1264" y="262"/>
                </a:lnTo>
                <a:lnTo>
                  <a:pt x="1298" y="264"/>
                </a:lnTo>
                <a:lnTo>
                  <a:pt x="1312" y="262"/>
                </a:lnTo>
                <a:lnTo>
                  <a:pt x="1324" y="260"/>
                </a:lnTo>
                <a:lnTo>
                  <a:pt x="1327" y="260"/>
                </a:lnTo>
                <a:lnTo>
                  <a:pt x="1334" y="257"/>
                </a:lnTo>
                <a:lnTo>
                  <a:pt x="1337" y="252"/>
                </a:lnTo>
                <a:lnTo>
                  <a:pt x="1341" y="247"/>
                </a:lnTo>
                <a:lnTo>
                  <a:pt x="1342" y="238"/>
                </a:lnTo>
                <a:lnTo>
                  <a:pt x="1344" y="228"/>
                </a:lnTo>
                <a:lnTo>
                  <a:pt x="1344" y="22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2" name="Freeform 279"/>
          <p:cNvSpPr>
            <a:spLocks/>
          </p:cNvSpPr>
          <p:nvPr/>
        </p:nvSpPr>
        <p:spPr bwMode="auto">
          <a:xfrm>
            <a:off x="2928938" y="1695450"/>
            <a:ext cx="249237" cy="133350"/>
          </a:xfrm>
          <a:custGeom>
            <a:avLst/>
            <a:gdLst>
              <a:gd name="T0" fmla="*/ 4762 w 157"/>
              <a:gd name="T1" fmla="*/ 109538 h 84"/>
              <a:gd name="T2" fmla="*/ 4762 w 157"/>
              <a:gd name="T3" fmla="*/ 109538 h 84"/>
              <a:gd name="T4" fmla="*/ 1587 w 157"/>
              <a:gd name="T5" fmla="*/ 119063 h 84"/>
              <a:gd name="T6" fmla="*/ 0 w 157"/>
              <a:gd name="T7" fmla="*/ 128588 h 84"/>
              <a:gd name="T8" fmla="*/ 0 w 157"/>
              <a:gd name="T9" fmla="*/ 128588 h 84"/>
              <a:gd name="T10" fmla="*/ 15875 w 157"/>
              <a:gd name="T11" fmla="*/ 133350 h 84"/>
              <a:gd name="T12" fmla="*/ 28575 w 157"/>
              <a:gd name="T13" fmla="*/ 133350 h 84"/>
              <a:gd name="T14" fmla="*/ 46037 w 157"/>
              <a:gd name="T15" fmla="*/ 130175 h 84"/>
              <a:gd name="T16" fmla="*/ 57150 w 157"/>
              <a:gd name="T17" fmla="*/ 119063 h 84"/>
              <a:gd name="T18" fmla="*/ 57150 w 157"/>
              <a:gd name="T19" fmla="*/ 119063 h 84"/>
              <a:gd name="T20" fmla="*/ 122237 w 157"/>
              <a:gd name="T21" fmla="*/ 122238 h 84"/>
              <a:gd name="T22" fmla="*/ 176212 w 157"/>
              <a:gd name="T23" fmla="*/ 122238 h 84"/>
              <a:gd name="T24" fmla="*/ 198437 w 157"/>
              <a:gd name="T25" fmla="*/ 122238 h 84"/>
              <a:gd name="T26" fmla="*/ 217487 w 157"/>
              <a:gd name="T27" fmla="*/ 119063 h 84"/>
              <a:gd name="T28" fmla="*/ 217487 w 157"/>
              <a:gd name="T29" fmla="*/ 119063 h 84"/>
              <a:gd name="T30" fmla="*/ 222250 w 157"/>
              <a:gd name="T31" fmla="*/ 119063 h 84"/>
              <a:gd name="T32" fmla="*/ 233362 w 157"/>
              <a:gd name="T33" fmla="*/ 111125 h 84"/>
              <a:gd name="T34" fmla="*/ 238125 w 157"/>
              <a:gd name="T35" fmla="*/ 106363 h 84"/>
              <a:gd name="T36" fmla="*/ 244475 w 157"/>
              <a:gd name="T37" fmla="*/ 98425 h 84"/>
              <a:gd name="T38" fmla="*/ 246062 w 157"/>
              <a:gd name="T39" fmla="*/ 84138 h 84"/>
              <a:gd name="T40" fmla="*/ 249237 w 157"/>
              <a:gd name="T41" fmla="*/ 68263 h 84"/>
              <a:gd name="T42" fmla="*/ 249237 w 157"/>
              <a:gd name="T43" fmla="*/ 68263 h 84"/>
              <a:gd name="T44" fmla="*/ 246062 w 157"/>
              <a:gd name="T45" fmla="*/ 46038 h 84"/>
              <a:gd name="T46" fmla="*/ 244475 w 157"/>
              <a:gd name="T47" fmla="*/ 30163 h 84"/>
              <a:gd name="T48" fmla="*/ 241300 w 157"/>
              <a:gd name="T49" fmla="*/ 14288 h 84"/>
              <a:gd name="T50" fmla="*/ 241300 w 157"/>
              <a:gd name="T51" fmla="*/ 14288 h 84"/>
              <a:gd name="T52" fmla="*/ 238125 w 157"/>
              <a:gd name="T53" fmla="*/ 14288 h 84"/>
              <a:gd name="T54" fmla="*/ 236537 w 157"/>
              <a:gd name="T55" fmla="*/ 7938 h 84"/>
              <a:gd name="T56" fmla="*/ 219075 w 157"/>
              <a:gd name="T57" fmla="*/ 3175 h 84"/>
              <a:gd name="T58" fmla="*/ 192087 w 157"/>
              <a:gd name="T59" fmla="*/ 0 h 84"/>
              <a:gd name="T60" fmla="*/ 119062 w 157"/>
              <a:gd name="T61" fmla="*/ 0 h 84"/>
              <a:gd name="T62" fmla="*/ 119062 w 157"/>
              <a:gd name="T63" fmla="*/ 0 h 84"/>
              <a:gd name="T64" fmla="*/ 104775 w 157"/>
              <a:gd name="T65" fmla="*/ 6350 h 84"/>
              <a:gd name="T66" fmla="*/ 95250 w 157"/>
              <a:gd name="T67" fmla="*/ 11113 h 84"/>
              <a:gd name="T68" fmla="*/ 80962 w 157"/>
              <a:gd name="T69" fmla="*/ 19050 h 84"/>
              <a:gd name="T70" fmla="*/ 80962 w 157"/>
              <a:gd name="T71" fmla="*/ 19050 h 84"/>
              <a:gd name="T72" fmla="*/ 69850 w 157"/>
              <a:gd name="T73" fmla="*/ 22225 h 84"/>
              <a:gd name="T74" fmla="*/ 61912 w 157"/>
              <a:gd name="T75" fmla="*/ 30163 h 84"/>
              <a:gd name="T76" fmla="*/ 53975 w 157"/>
              <a:gd name="T77" fmla="*/ 38100 h 84"/>
              <a:gd name="T78" fmla="*/ 12700 w 157"/>
              <a:gd name="T79" fmla="*/ 95250 h 84"/>
              <a:gd name="T80" fmla="*/ 12700 w 157"/>
              <a:gd name="T81" fmla="*/ 95250 h 84"/>
              <a:gd name="T82" fmla="*/ 4762 w 157"/>
              <a:gd name="T83" fmla="*/ 109538 h 84"/>
              <a:gd name="T84" fmla="*/ 4762 w 157"/>
              <a:gd name="T85" fmla="*/ 109538 h 8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57"/>
              <a:gd name="T130" fmla="*/ 0 h 84"/>
              <a:gd name="T131" fmla="*/ 157 w 157"/>
              <a:gd name="T132" fmla="*/ 84 h 8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57" h="84">
                <a:moveTo>
                  <a:pt x="3" y="69"/>
                </a:moveTo>
                <a:lnTo>
                  <a:pt x="3" y="69"/>
                </a:lnTo>
                <a:lnTo>
                  <a:pt x="1" y="75"/>
                </a:lnTo>
                <a:lnTo>
                  <a:pt x="0" y="81"/>
                </a:lnTo>
                <a:lnTo>
                  <a:pt x="10" y="84"/>
                </a:lnTo>
                <a:lnTo>
                  <a:pt x="18" y="84"/>
                </a:lnTo>
                <a:lnTo>
                  <a:pt x="29" y="82"/>
                </a:lnTo>
                <a:lnTo>
                  <a:pt x="36" y="75"/>
                </a:lnTo>
                <a:lnTo>
                  <a:pt x="77" y="77"/>
                </a:lnTo>
                <a:lnTo>
                  <a:pt x="111" y="77"/>
                </a:lnTo>
                <a:lnTo>
                  <a:pt x="125" y="77"/>
                </a:lnTo>
                <a:lnTo>
                  <a:pt x="137" y="75"/>
                </a:lnTo>
                <a:lnTo>
                  <a:pt x="140" y="75"/>
                </a:lnTo>
                <a:lnTo>
                  <a:pt x="147" y="70"/>
                </a:lnTo>
                <a:lnTo>
                  <a:pt x="150" y="67"/>
                </a:lnTo>
                <a:lnTo>
                  <a:pt x="154" y="62"/>
                </a:lnTo>
                <a:lnTo>
                  <a:pt x="155" y="53"/>
                </a:lnTo>
                <a:lnTo>
                  <a:pt x="157" y="43"/>
                </a:lnTo>
                <a:lnTo>
                  <a:pt x="155" y="29"/>
                </a:lnTo>
                <a:lnTo>
                  <a:pt x="154" y="19"/>
                </a:lnTo>
                <a:lnTo>
                  <a:pt x="152" y="9"/>
                </a:lnTo>
                <a:lnTo>
                  <a:pt x="150" y="9"/>
                </a:lnTo>
                <a:lnTo>
                  <a:pt x="149" y="5"/>
                </a:lnTo>
                <a:lnTo>
                  <a:pt x="138" y="2"/>
                </a:lnTo>
                <a:lnTo>
                  <a:pt x="121" y="0"/>
                </a:lnTo>
                <a:lnTo>
                  <a:pt x="75" y="0"/>
                </a:lnTo>
                <a:lnTo>
                  <a:pt x="66" y="4"/>
                </a:lnTo>
                <a:lnTo>
                  <a:pt x="60" y="7"/>
                </a:lnTo>
                <a:lnTo>
                  <a:pt x="51" y="12"/>
                </a:lnTo>
                <a:lnTo>
                  <a:pt x="44" y="14"/>
                </a:lnTo>
                <a:lnTo>
                  <a:pt x="39" y="19"/>
                </a:lnTo>
                <a:lnTo>
                  <a:pt x="34" y="24"/>
                </a:lnTo>
                <a:lnTo>
                  <a:pt x="8" y="60"/>
                </a:lnTo>
                <a:lnTo>
                  <a:pt x="3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3" name="Freeform 280"/>
          <p:cNvSpPr>
            <a:spLocks/>
          </p:cNvSpPr>
          <p:nvPr/>
        </p:nvSpPr>
        <p:spPr bwMode="auto">
          <a:xfrm>
            <a:off x="1892300" y="2138363"/>
            <a:ext cx="773113" cy="758825"/>
          </a:xfrm>
          <a:custGeom>
            <a:avLst/>
            <a:gdLst>
              <a:gd name="T0" fmla="*/ 773113 w 487"/>
              <a:gd name="T1" fmla="*/ 377825 h 478"/>
              <a:gd name="T2" fmla="*/ 763588 w 487"/>
              <a:gd name="T3" fmla="*/ 457200 h 478"/>
              <a:gd name="T4" fmla="*/ 739775 w 487"/>
              <a:gd name="T5" fmla="*/ 528638 h 478"/>
              <a:gd name="T6" fmla="*/ 704850 w 487"/>
              <a:gd name="T7" fmla="*/ 593725 h 478"/>
              <a:gd name="T8" fmla="*/ 658813 w 487"/>
              <a:gd name="T9" fmla="*/ 647700 h 478"/>
              <a:gd name="T10" fmla="*/ 601663 w 487"/>
              <a:gd name="T11" fmla="*/ 693738 h 478"/>
              <a:gd name="T12" fmla="*/ 534988 w 487"/>
              <a:gd name="T13" fmla="*/ 728663 h 478"/>
              <a:gd name="T14" fmla="*/ 461963 w 487"/>
              <a:gd name="T15" fmla="*/ 750888 h 478"/>
              <a:gd name="T16" fmla="*/ 385763 w 487"/>
              <a:gd name="T17" fmla="*/ 758825 h 478"/>
              <a:gd name="T18" fmla="*/ 346075 w 487"/>
              <a:gd name="T19" fmla="*/ 758825 h 478"/>
              <a:gd name="T20" fmla="*/ 271463 w 487"/>
              <a:gd name="T21" fmla="*/ 742950 h 478"/>
              <a:gd name="T22" fmla="*/ 201613 w 487"/>
              <a:gd name="T23" fmla="*/ 712788 h 478"/>
              <a:gd name="T24" fmla="*/ 138113 w 487"/>
              <a:gd name="T25" fmla="*/ 671513 h 478"/>
              <a:gd name="T26" fmla="*/ 87313 w 487"/>
              <a:gd name="T27" fmla="*/ 620713 h 478"/>
              <a:gd name="T28" fmla="*/ 46038 w 487"/>
              <a:gd name="T29" fmla="*/ 560388 h 478"/>
              <a:gd name="T30" fmla="*/ 15875 w 487"/>
              <a:gd name="T31" fmla="*/ 492125 h 478"/>
              <a:gd name="T32" fmla="*/ 3175 w 487"/>
              <a:gd name="T33" fmla="*/ 419100 h 478"/>
              <a:gd name="T34" fmla="*/ 0 w 487"/>
              <a:gd name="T35" fmla="*/ 377825 h 478"/>
              <a:gd name="T36" fmla="*/ 7938 w 487"/>
              <a:gd name="T37" fmla="*/ 301625 h 478"/>
              <a:gd name="T38" fmla="*/ 30163 w 487"/>
              <a:gd name="T39" fmla="*/ 231775 h 478"/>
              <a:gd name="T40" fmla="*/ 65088 w 487"/>
              <a:gd name="T41" fmla="*/ 166688 h 478"/>
              <a:gd name="T42" fmla="*/ 111125 w 487"/>
              <a:gd name="T43" fmla="*/ 109538 h 478"/>
              <a:gd name="T44" fmla="*/ 168275 w 487"/>
              <a:gd name="T45" fmla="*/ 63500 h 478"/>
              <a:gd name="T46" fmla="*/ 233363 w 487"/>
              <a:gd name="T47" fmla="*/ 30163 h 478"/>
              <a:gd name="T48" fmla="*/ 307975 w 487"/>
              <a:gd name="T49" fmla="*/ 6350 h 478"/>
              <a:gd name="T50" fmla="*/ 385763 w 487"/>
              <a:gd name="T51" fmla="*/ 0 h 478"/>
              <a:gd name="T52" fmla="*/ 423863 w 487"/>
              <a:gd name="T53" fmla="*/ 0 h 478"/>
              <a:gd name="T54" fmla="*/ 500063 w 487"/>
              <a:gd name="T55" fmla="*/ 17463 h 478"/>
              <a:gd name="T56" fmla="*/ 568325 w 487"/>
              <a:gd name="T57" fmla="*/ 44450 h 478"/>
              <a:gd name="T58" fmla="*/ 630238 w 487"/>
              <a:gd name="T59" fmla="*/ 84138 h 478"/>
              <a:gd name="T60" fmla="*/ 682625 w 487"/>
              <a:gd name="T61" fmla="*/ 136525 h 478"/>
              <a:gd name="T62" fmla="*/ 723900 w 487"/>
              <a:gd name="T63" fmla="*/ 198438 h 478"/>
              <a:gd name="T64" fmla="*/ 754063 w 487"/>
              <a:gd name="T65" fmla="*/ 266700 h 478"/>
              <a:gd name="T66" fmla="*/ 769938 w 487"/>
              <a:gd name="T67" fmla="*/ 339725 h 478"/>
              <a:gd name="T68" fmla="*/ 773113 w 487"/>
              <a:gd name="T69" fmla="*/ 377825 h 47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7"/>
              <a:gd name="T106" fmla="*/ 0 h 478"/>
              <a:gd name="T107" fmla="*/ 487 w 487"/>
              <a:gd name="T108" fmla="*/ 478 h 47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7" h="478">
                <a:moveTo>
                  <a:pt x="487" y="238"/>
                </a:moveTo>
                <a:lnTo>
                  <a:pt x="487" y="238"/>
                </a:lnTo>
                <a:lnTo>
                  <a:pt x="485" y="264"/>
                </a:lnTo>
                <a:lnTo>
                  <a:pt x="481" y="288"/>
                </a:lnTo>
                <a:lnTo>
                  <a:pt x="475" y="310"/>
                </a:lnTo>
                <a:lnTo>
                  <a:pt x="466" y="333"/>
                </a:lnTo>
                <a:lnTo>
                  <a:pt x="456" y="353"/>
                </a:lnTo>
                <a:lnTo>
                  <a:pt x="444" y="374"/>
                </a:lnTo>
                <a:lnTo>
                  <a:pt x="430" y="391"/>
                </a:lnTo>
                <a:lnTo>
                  <a:pt x="415" y="408"/>
                </a:lnTo>
                <a:lnTo>
                  <a:pt x="397" y="423"/>
                </a:lnTo>
                <a:lnTo>
                  <a:pt x="379" y="437"/>
                </a:lnTo>
                <a:lnTo>
                  <a:pt x="358" y="449"/>
                </a:lnTo>
                <a:lnTo>
                  <a:pt x="337" y="459"/>
                </a:lnTo>
                <a:lnTo>
                  <a:pt x="315" y="468"/>
                </a:lnTo>
                <a:lnTo>
                  <a:pt x="291" y="473"/>
                </a:lnTo>
                <a:lnTo>
                  <a:pt x="267" y="478"/>
                </a:lnTo>
                <a:lnTo>
                  <a:pt x="243" y="478"/>
                </a:lnTo>
                <a:lnTo>
                  <a:pt x="218" y="478"/>
                </a:lnTo>
                <a:lnTo>
                  <a:pt x="194" y="473"/>
                </a:lnTo>
                <a:lnTo>
                  <a:pt x="171" y="468"/>
                </a:lnTo>
                <a:lnTo>
                  <a:pt x="147" y="459"/>
                </a:lnTo>
                <a:lnTo>
                  <a:pt x="127" y="449"/>
                </a:lnTo>
                <a:lnTo>
                  <a:pt x="106" y="437"/>
                </a:lnTo>
                <a:lnTo>
                  <a:pt x="87" y="423"/>
                </a:lnTo>
                <a:lnTo>
                  <a:pt x="70" y="408"/>
                </a:lnTo>
                <a:lnTo>
                  <a:pt x="55" y="391"/>
                </a:lnTo>
                <a:lnTo>
                  <a:pt x="41" y="374"/>
                </a:lnTo>
                <a:lnTo>
                  <a:pt x="29" y="353"/>
                </a:lnTo>
                <a:lnTo>
                  <a:pt x="19" y="333"/>
                </a:lnTo>
                <a:lnTo>
                  <a:pt x="10" y="310"/>
                </a:lnTo>
                <a:lnTo>
                  <a:pt x="5" y="288"/>
                </a:lnTo>
                <a:lnTo>
                  <a:pt x="2" y="264"/>
                </a:lnTo>
                <a:lnTo>
                  <a:pt x="0" y="238"/>
                </a:lnTo>
                <a:lnTo>
                  <a:pt x="2" y="214"/>
                </a:lnTo>
                <a:lnTo>
                  <a:pt x="5" y="190"/>
                </a:lnTo>
                <a:lnTo>
                  <a:pt x="10" y="168"/>
                </a:lnTo>
                <a:lnTo>
                  <a:pt x="19" y="146"/>
                </a:lnTo>
                <a:lnTo>
                  <a:pt x="29" y="125"/>
                </a:lnTo>
                <a:lnTo>
                  <a:pt x="41" y="105"/>
                </a:lnTo>
                <a:lnTo>
                  <a:pt x="55" y="86"/>
                </a:lnTo>
                <a:lnTo>
                  <a:pt x="70" y="69"/>
                </a:lnTo>
                <a:lnTo>
                  <a:pt x="87" y="53"/>
                </a:lnTo>
                <a:lnTo>
                  <a:pt x="106" y="40"/>
                </a:lnTo>
                <a:lnTo>
                  <a:pt x="127" y="28"/>
                </a:lnTo>
                <a:lnTo>
                  <a:pt x="147" y="19"/>
                </a:lnTo>
                <a:lnTo>
                  <a:pt x="171" y="11"/>
                </a:lnTo>
                <a:lnTo>
                  <a:pt x="194" y="4"/>
                </a:lnTo>
                <a:lnTo>
                  <a:pt x="218" y="0"/>
                </a:lnTo>
                <a:lnTo>
                  <a:pt x="243" y="0"/>
                </a:lnTo>
                <a:lnTo>
                  <a:pt x="267" y="0"/>
                </a:lnTo>
                <a:lnTo>
                  <a:pt x="291" y="4"/>
                </a:lnTo>
                <a:lnTo>
                  <a:pt x="315" y="11"/>
                </a:lnTo>
                <a:lnTo>
                  <a:pt x="337" y="19"/>
                </a:lnTo>
                <a:lnTo>
                  <a:pt x="358" y="28"/>
                </a:lnTo>
                <a:lnTo>
                  <a:pt x="379" y="40"/>
                </a:lnTo>
                <a:lnTo>
                  <a:pt x="397" y="53"/>
                </a:lnTo>
                <a:lnTo>
                  <a:pt x="415" y="69"/>
                </a:lnTo>
                <a:lnTo>
                  <a:pt x="430" y="86"/>
                </a:lnTo>
                <a:lnTo>
                  <a:pt x="444" y="105"/>
                </a:lnTo>
                <a:lnTo>
                  <a:pt x="456" y="125"/>
                </a:lnTo>
                <a:lnTo>
                  <a:pt x="466" y="146"/>
                </a:lnTo>
                <a:lnTo>
                  <a:pt x="475" y="168"/>
                </a:lnTo>
                <a:lnTo>
                  <a:pt x="481" y="190"/>
                </a:lnTo>
                <a:lnTo>
                  <a:pt x="485" y="214"/>
                </a:lnTo>
                <a:lnTo>
                  <a:pt x="487" y="2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4" name="Freeform 281"/>
          <p:cNvSpPr>
            <a:spLocks/>
          </p:cNvSpPr>
          <p:nvPr/>
        </p:nvSpPr>
        <p:spPr bwMode="auto">
          <a:xfrm>
            <a:off x="1944688" y="2157413"/>
            <a:ext cx="720725" cy="735012"/>
          </a:xfrm>
          <a:custGeom>
            <a:avLst/>
            <a:gdLst>
              <a:gd name="T0" fmla="*/ 720725 w 454"/>
              <a:gd name="T1" fmla="*/ 368300 h 463"/>
              <a:gd name="T2" fmla="*/ 711200 w 454"/>
              <a:gd name="T3" fmla="*/ 441325 h 463"/>
              <a:gd name="T4" fmla="*/ 690563 w 454"/>
              <a:gd name="T5" fmla="*/ 511175 h 463"/>
              <a:gd name="T6" fmla="*/ 657225 w 454"/>
              <a:gd name="T7" fmla="*/ 574675 h 463"/>
              <a:gd name="T8" fmla="*/ 614363 w 454"/>
              <a:gd name="T9" fmla="*/ 628650 h 463"/>
              <a:gd name="T10" fmla="*/ 558800 w 454"/>
              <a:gd name="T11" fmla="*/ 671512 h 463"/>
              <a:gd name="T12" fmla="*/ 500063 w 454"/>
              <a:gd name="T13" fmla="*/ 708025 h 463"/>
              <a:gd name="T14" fmla="*/ 431800 w 454"/>
              <a:gd name="T15" fmla="*/ 727075 h 463"/>
              <a:gd name="T16" fmla="*/ 358775 w 454"/>
              <a:gd name="T17" fmla="*/ 735012 h 463"/>
              <a:gd name="T18" fmla="*/ 322263 w 454"/>
              <a:gd name="T19" fmla="*/ 731837 h 463"/>
              <a:gd name="T20" fmla="*/ 252413 w 454"/>
              <a:gd name="T21" fmla="*/ 717550 h 463"/>
              <a:gd name="T22" fmla="*/ 187325 w 454"/>
              <a:gd name="T23" fmla="*/ 690562 h 463"/>
              <a:gd name="T24" fmla="*/ 130175 w 454"/>
              <a:gd name="T25" fmla="*/ 650875 h 463"/>
              <a:gd name="T26" fmla="*/ 80963 w 454"/>
              <a:gd name="T27" fmla="*/ 601662 h 463"/>
              <a:gd name="T28" fmla="*/ 42863 w 454"/>
              <a:gd name="T29" fmla="*/ 541337 h 463"/>
              <a:gd name="T30" fmla="*/ 15875 w 454"/>
              <a:gd name="T31" fmla="*/ 476250 h 463"/>
              <a:gd name="T32" fmla="*/ 1588 w 454"/>
              <a:gd name="T33" fmla="*/ 404812 h 463"/>
              <a:gd name="T34" fmla="*/ 0 w 454"/>
              <a:gd name="T35" fmla="*/ 368300 h 463"/>
              <a:gd name="T36" fmla="*/ 7938 w 454"/>
              <a:gd name="T37" fmla="*/ 293687 h 463"/>
              <a:gd name="T38" fmla="*/ 28575 w 454"/>
              <a:gd name="T39" fmla="*/ 223837 h 463"/>
              <a:gd name="T40" fmla="*/ 61913 w 454"/>
              <a:gd name="T41" fmla="*/ 160337 h 463"/>
              <a:gd name="T42" fmla="*/ 104775 w 454"/>
              <a:gd name="T43" fmla="*/ 106362 h 463"/>
              <a:gd name="T44" fmla="*/ 157163 w 454"/>
              <a:gd name="T45" fmla="*/ 63500 h 463"/>
              <a:gd name="T46" fmla="*/ 219075 w 454"/>
              <a:gd name="T47" fmla="*/ 26987 h 463"/>
              <a:gd name="T48" fmla="*/ 287338 w 454"/>
              <a:gd name="T49" fmla="*/ 6350 h 463"/>
              <a:gd name="T50" fmla="*/ 358775 w 454"/>
              <a:gd name="T51" fmla="*/ 0 h 463"/>
              <a:gd name="T52" fmla="*/ 396875 w 454"/>
              <a:gd name="T53" fmla="*/ 0 h 463"/>
              <a:gd name="T54" fmla="*/ 466725 w 454"/>
              <a:gd name="T55" fmla="*/ 17462 h 463"/>
              <a:gd name="T56" fmla="*/ 530225 w 454"/>
              <a:gd name="T57" fmla="*/ 44450 h 463"/>
              <a:gd name="T58" fmla="*/ 587375 w 454"/>
              <a:gd name="T59" fmla="*/ 82550 h 463"/>
              <a:gd name="T60" fmla="*/ 635000 w 454"/>
              <a:gd name="T61" fmla="*/ 133350 h 463"/>
              <a:gd name="T62" fmla="*/ 676275 w 454"/>
              <a:gd name="T63" fmla="*/ 190500 h 463"/>
              <a:gd name="T64" fmla="*/ 703263 w 454"/>
              <a:gd name="T65" fmla="*/ 258762 h 463"/>
              <a:gd name="T66" fmla="*/ 717550 w 454"/>
              <a:gd name="T67" fmla="*/ 330200 h 463"/>
              <a:gd name="T68" fmla="*/ 720725 w 454"/>
              <a:gd name="T69" fmla="*/ 368300 h 46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54"/>
              <a:gd name="T106" fmla="*/ 0 h 463"/>
              <a:gd name="T107" fmla="*/ 454 w 454"/>
              <a:gd name="T108" fmla="*/ 463 h 46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54" h="463">
                <a:moveTo>
                  <a:pt x="454" y="232"/>
                </a:moveTo>
                <a:lnTo>
                  <a:pt x="454" y="232"/>
                </a:lnTo>
                <a:lnTo>
                  <a:pt x="452" y="255"/>
                </a:lnTo>
                <a:lnTo>
                  <a:pt x="448" y="278"/>
                </a:lnTo>
                <a:lnTo>
                  <a:pt x="443" y="300"/>
                </a:lnTo>
                <a:lnTo>
                  <a:pt x="435" y="322"/>
                </a:lnTo>
                <a:lnTo>
                  <a:pt x="426" y="341"/>
                </a:lnTo>
                <a:lnTo>
                  <a:pt x="414" y="362"/>
                </a:lnTo>
                <a:lnTo>
                  <a:pt x="400" y="379"/>
                </a:lnTo>
                <a:lnTo>
                  <a:pt x="387" y="396"/>
                </a:lnTo>
                <a:lnTo>
                  <a:pt x="370" y="410"/>
                </a:lnTo>
                <a:lnTo>
                  <a:pt x="352" y="423"/>
                </a:lnTo>
                <a:lnTo>
                  <a:pt x="334" y="435"/>
                </a:lnTo>
                <a:lnTo>
                  <a:pt x="315" y="446"/>
                </a:lnTo>
                <a:lnTo>
                  <a:pt x="294" y="452"/>
                </a:lnTo>
                <a:lnTo>
                  <a:pt x="272" y="458"/>
                </a:lnTo>
                <a:lnTo>
                  <a:pt x="250" y="461"/>
                </a:lnTo>
                <a:lnTo>
                  <a:pt x="226" y="463"/>
                </a:lnTo>
                <a:lnTo>
                  <a:pt x="203" y="461"/>
                </a:lnTo>
                <a:lnTo>
                  <a:pt x="181" y="458"/>
                </a:lnTo>
                <a:lnTo>
                  <a:pt x="159" y="452"/>
                </a:lnTo>
                <a:lnTo>
                  <a:pt x="138" y="446"/>
                </a:lnTo>
                <a:lnTo>
                  <a:pt x="118" y="435"/>
                </a:lnTo>
                <a:lnTo>
                  <a:pt x="99" y="423"/>
                </a:lnTo>
                <a:lnTo>
                  <a:pt x="82" y="410"/>
                </a:lnTo>
                <a:lnTo>
                  <a:pt x="66" y="396"/>
                </a:lnTo>
                <a:lnTo>
                  <a:pt x="51" y="379"/>
                </a:lnTo>
                <a:lnTo>
                  <a:pt x="39" y="362"/>
                </a:lnTo>
                <a:lnTo>
                  <a:pt x="27" y="341"/>
                </a:lnTo>
                <a:lnTo>
                  <a:pt x="18" y="322"/>
                </a:lnTo>
                <a:lnTo>
                  <a:pt x="10" y="300"/>
                </a:lnTo>
                <a:lnTo>
                  <a:pt x="5" y="278"/>
                </a:lnTo>
                <a:lnTo>
                  <a:pt x="1" y="255"/>
                </a:lnTo>
                <a:lnTo>
                  <a:pt x="0" y="232"/>
                </a:lnTo>
                <a:lnTo>
                  <a:pt x="1" y="208"/>
                </a:lnTo>
                <a:lnTo>
                  <a:pt x="5" y="185"/>
                </a:lnTo>
                <a:lnTo>
                  <a:pt x="10" y="163"/>
                </a:lnTo>
                <a:lnTo>
                  <a:pt x="18" y="141"/>
                </a:lnTo>
                <a:lnTo>
                  <a:pt x="27" y="120"/>
                </a:lnTo>
                <a:lnTo>
                  <a:pt x="39" y="101"/>
                </a:lnTo>
                <a:lnTo>
                  <a:pt x="51" y="84"/>
                </a:lnTo>
                <a:lnTo>
                  <a:pt x="66" y="67"/>
                </a:lnTo>
                <a:lnTo>
                  <a:pt x="82" y="52"/>
                </a:lnTo>
                <a:lnTo>
                  <a:pt x="99" y="40"/>
                </a:lnTo>
                <a:lnTo>
                  <a:pt x="118" y="28"/>
                </a:lnTo>
                <a:lnTo>
                  <a:pt x="138" y="17"/>
                </a:lnTo>
                <a:lnTo>
                  <a:pt x="159" y="11"/>
                </a:lnTo>
                <a:lnTo>
                  <a:pt x="181" y="4"/>
                </a:lnTo>
                <a:lnTo>
                  <a:pt x="203" y="0"/>
                </a:lnTo>
                <a:lnTo>
                  <a:pt x="226" y="0"/>
                </a:lnTo>
                <a:lnTo>
                  <a:pt x="250" y="0"/>
                </a:lnTo>
                <a:lnTo>
                  <a:pt x="272" y="4"/>
                </a:lnTo>
                <a:lnTo>
                  <a:pt x="294" y="11"/>
                </a:lnTo>
                <a:lnTo>
                  <a:pt x="315" y="17"/>
                </a:lnTo>
                <a:lnTo>
                  <a:pt x="334" y="28"/>
                </a:lnTo>
                <a:lnTo>
                  <a:pt x="352" y="40"/>
                </a:lnTo>
                <a:lnTo>
                  <a:pt x="370" y="52"/>
                </a:lnTo>
                <a:lnTo>
                  <a:pt x="387" y="67"/>
                </a:lnTo>
                <a:lnTo>
                  <a:pt x="400" y="84"/>
                </a:lnTo>
                <a:lnTo>
                  <a:pt x="414" y="101"/>
                </a:lnTo>
                <a:lnTo>
                  <a:pt x="426" y="120"/>
                </a:lnTo>
                <a:lnTo>
                  <a:pt x="435" y="141"/>
                </a:lnTo>
                <a:lnTo>
                  <a:pt x="443" y="163"/>
                </a:lnTo>
                <a:lnTo>
                  <a:pt x="448" y="185"/>
                </a:lnTo>
                <a:lnTo>
                  <a:pt x="452" y="208"/>
                </a:lnTo>
                <a:lnTo>
                  <a:pt x="454" y="2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5" name="Freeform 282"/>
          <p:cNvSpPr>
            <a:spLocks/>
          </p:cNvSpPr>
          <p:nvPr/>
        </p:nvSpPr>
        <p:spPr bwMode="auto">
          <a:xfrm>
            <a:off x="2720975" y="1695450"/>
            <a:ext cx="1014413" cy="731838"/>
          </a:xfrm>
          <a:custGeom>
            <a:avLst/>
            <a:gdLst>
              <a:gd name="T0" fmla="*/ 457200 w 639"/>
              <a:gd name="T1" fmla="*/ 73025 h 461"/>
              <a:gd name="T2" fmla="*/ 457200 w 639"/>
              <a:gd name="T3" fmla="*/ 73025 h 461"/>
              <a:gd name="T4" fmla="*/ 454025 w 639"/>
              <a:gd name="T5" fmla="*/ 87313 h 461"/>
              <a:gd name="T6" fmla="*/ 452438 w 639"/>
              <a:gd name="T7" fmla="*/ 98425 h 461"/>
              <a:gd name="T8" fmla="*/ 446088 w 639"/>
              <a:gd name="T9" fmla="*/ 106363 h 461"/>
              <a:gd name="T10" fmla="*/ 441325 w 639"/>
              <a:gd name="T11" fmla="*/ 111125 h 461"/>
              <a:gd name="T12" fmla="*/ 430213 w 639"/>
              <a:gd name="T13" fmla="*/ 117475 h 461"/>
              <a:gd name="T14" fmla="*/ 425450 w 639"/>
              <a:gd name="T15" fmla="*/ 119063 h 461"/>
              <a:gd name="T16" fmla="*/ 425450 w 639"/>
              <a:gd name="T17" fmla="*/ 119063 h 461"/>
              <a:gd name="T18" fmla="*/ 406400 w 639"/>
              <a:gd name="T19" fmla="*/ 122238 h 461"/>
              <a:gd name="T20" fmla="*/ 384175 w 639"/>
              <a:gd name="T21" fmla="*/ 122238 h 461"/>
              <a:gd name="T22" fmla="*/ 330200 w 639"/>
              <a:gd name="T23" fmla="*/ 122238 h 461"/>
              <a:gd name="T24" fmla="*/ 265113 w 639"/>
              <a:gd name="T25" fmla="*/ 119063 h 461"/>
              <a:gd name="T26" fmla="*/ 254000 w 639"/>
              <a:gd name="T27" fmla="*/ 130175 h 461"/>
              <a:gd name="T28" fmla="*/ 254000 w 639"/>
              <a:gd name="T29" fmla="*/ 130175 h 461"/>
              <a:gd name="T30" fmla="*/ 236538 w 639"/>
              <a:gd name="T31" fmla="*/ 133350 h 461"/>
              <a:gd name="T32" fmla="*/ 223838 w 639"/>
              <a:gd name="T33" fmla="*/ 133350 h 461"/>
              <a:gd name="T34" fmla="*/ 207963 w 639"/>
              <a:gd name="T35" fmla="*/ 128588 h 461"/>
              <a:gd name="T36" fmla="*/ 207963 w 639"/>
              <a:gd name="T37" fmla="*/ 128588 h 461"/>
              <a:gd name="T38" fmla="*/ 209550 w 639"/>
              <a:gd name="T39" fmla="*/ 119063 h 461"/>
              <a:gd name="T40" fmla="*/ 212725 w 639"/>
              <a:gd name="T41" fmla="*/ 109538 h 461"/>
              <a:gd name="T42" fmla="*/ 204788 w 639"/>
              <a:gd name="T43" fmla="*/ 111125 h 461"/>
              <a:gd name="T44" fmla="*/ 33338 w 639"/>
              <a:gd name="T45" fmla="*/ 220663 h 461"/>
              <a:gd name="T46" fmla="*/ 33338 w 639"/>
              <a:gd name="T47" fmla="*/ 220663 h 461"/>
              <a:gd name="T48" fmla="*/ 28575 w 639"/>
              <a:gd name="T49" fmla="*/ 223838 h 461"/>
              <a:gd name="T50" fmla="*/ 22225 w 639"/>
              <a:gd name="T51" fmla="*/ 231775 h 461"/>
              <a:gd name="T52" fmla="*/ 17463 w 639"/>
              <a:gd name="T53" fmla="*/ 239713 h 461"/>
              <a:gd name="T54" fmla="*/ 9525 w 639"/>
              <a:gd name="T55" fmla="*/ 252413 h 461"/>
              <a:gd name="T56" fmla="*/ 6350 w 639"/>
              <a:gd name="T57" fmla="*/ 274638 h 461"/>
              <a:gd name="T58" fmla="*/ 0 w 639"/>
              <a:gd name="T59" fmla="*/ 300038 h 461"/>
              <a:gd name="T60" fmla="*/ 0 w 639"/>
              <a:gd name="T61" fmla="*/ 331788 h 461"/>
              <a:gd name="T62" fmla="*/ 6350 w 639"/>
              <a:gd name="T63" fmla="*/ 438150 h 461"/>
              <a:gd name="T64" fmla="*/ 38100 w 639"/>
              <a:gd name="T65" fmla="*/ 731838 h 461"/>
              <a:gd name="T66" fmla="*/ 766763 w 639"/>
              <a:gd name="T67" fmla="*/ 609600 h 461"/>
              <a:gd name="T68" fmla="*/ 766763 w 639"/>
              <a:gd name="T69" fmla="*/ 609600 h 461"/>
              <a:gd name="T70" fmla="*/ 785813 w 639"/>
              <a:gd name="T71" fmla="*/ 593725 h 461"/>
              <a:gd name="T72" fmla="*/ 808038 w 639"/>
              <a:gd name="T73" fmla="*/ 571500 h 461"/>
              <a:gd name="T74" fmla="*/ 835025 w 639"/>
              <a:gd name="T75" fmla="*/ 541338 h 461"/>
              <a:gd name="T76" fmla="*/ 868363 w 639"/>
              <a:gd name="T77" fmla="*/ 503238 h 461"/>
              <a:gd name="T78" fmla="*/ 903288 w 639"/>
              <a:gd name="T79" fmla="*/ 457200 h 461"/>
              <a:gd name="T80" fmla="*/ 941388 w 639"/>
              <a:gd name="T81" fmla="*/ 403225 h 461"/>
              <a:gd name="T82" fmla="*/ 979488 w 639"/>
              <a:gd name="T83" fmla="*/ 339725 h 461"/>
              <a:gd name="T84" fmla="*/ 979488 w 639"/>
              <a:gd name="T85" fmla="*/ 339725 h 461"/>
              <a:gd name="T86" fmla="*/ 987425 w 639"/>
              <a:gd name="T87" fmla="*/ 307975 h 461"/>
              <a:gd name="T88" fmla="*/ 995363 w 639"/>
              <a:gd name="T89" fmla="*/ 274638 h 461"/>
              <a:gd name="T90" fmla="*/ 1003300 w 639"/>
              <a:gd name="T91" fmla="*/ 233363 h 461"/>
              <a:gd name="T92" fmla="*/ 1012825 w 639"/>
              <a:gd name="T93" fmla="*/ 187325 h 461"/>
              <a:gd name="T94" fmla="*/ 1014413 w 639"/>
              <a:gd name="T95" fmla="*/ 141288 h 461"/>
              <a:gd name="T96" fmla="*/ 1012825 w 639"/>
              <a:gd name="T97" fmla="*/ 101600 h 461"/>
              <a:gd name="T98" fmla="*/ 1009650 w 639"/>
              <a:gd name="T99" fmla="*/ 82550 h 461"/>
              <a:gd name="T100" fmla="*/ 1003300 w 639"/>
              <a:gd name="T101" fmla="*/ 68263 h 461"/>
              <a:gd name="T102" fmla="*/ 947738 w 639"/>
              <a:gd name="T103" fmla="*/ 22225 h 461"/>
              <a:gd name="T104" fmla="*/ 933450 w 639"/>
              <a:gd name="T105" fmla="*/ 0 h 461"/>
              <a:gd name="T106" fmla="*/ 457200 w 639"/>
              <a:gd name="T107" fmla="*/ 68263 h 461"/>
              <a:gd name="T108" fmla="*/ 457200 w 639"/>
              <a:gd name="T109" fmla="*/ 68263 h 461"/>
              <a:gd name="T110" fmla="*/ 457200 w 639"/>
              <a:gd name="T111" fmla="*/ 73025 h 461"/>
              <a:gd name="T112" fmla="*/ 457200 w 639"/>
              <a:gd name="T113" fmla="*/ 73025 h 46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39"/>
              <a:gd name="T172" fmla="*/ 0 h 461"/>
              <a:gd name="T173" fmla="*/ 639 w 639"/>
              <a:gd name="T174" fmla="*/ 461 h 46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39" h="461">
                <a:moveTo>
                  <a:pt x="288" y="46"/>
                </a:moveTo>
                <a:lnTo>
                  <a:pt x="288" y="46"/>
                </a:lnTo>
                <a:lnTo>
                  <a:pt x="286" y="55"/>
                </a:lnTo>
                <a:lnTo>
                  <a:pt x="285" y="62"/>
                </a:lnTo>
                <a:lnTo>
                  <a:pt x="281" y="67"/>
                </a:lnTo>
                <a:lnTo>
                  <a:pt x="278" y="70"/>
                </a:lnTo>
                <a:lnTo>
                  <a:pt x="271" y="74"/>
                </a:lnTo>
                <a:lnTo>
                  <a:pt x="268" y="75"/>
                </a:lnTo>
                <a:lnTo>
                  <a:pt x="256" y="77"/>
                </a:lnTo>
                <a:lnTo>
                  <a:pt x="242" y="77"/>
                </a:lnTo>
                <a:lnTo>
                  <a:pt x="208" y="77"/>
                </a:lnTo>
                <a:lnTo>
                  <a:pt x="167" y="75"/>
                </a:lnTo>
                <a:lnTo>
                  <a:pt x="160" y="82"/>
                </a:lnTo>
                <a:lnTo>
                  <a:pt x="149" y="84"/>
                </a:lnTo>
                <a:lnTo>
                  <a:pt x="141" y="84"/>
                </a:lnTo>
                <a:lnTo>
                  <a:pt x="131" y="81"/>
                </a:lnTo>
                <a:lnTo>
                  <a:pt x="132" y="75"/>
                </a:lnTo>
                <a:lnTo>
                  <a:pt x="134" y="69"/>
                </a:lnTo>
                <a:lnTo>
                  <a:pt x="129" y="70"/>
                </a:lnTo>
                <a:lnTo>
                  <a:pt x="21" y="139"/>
                </a:lnTo>
                <a:lnTo>
                  <a:pt x="18" y="141"/>
                </a:lnTo>
                <a:lnTo>
                  <a:pt x="14" y="146"/>
                </a:lnTo>
                <a:lnTo>
                  <a:pt x="11" y="151"/>
                </a:lnTo>
                <a:lnTo>
                  <a:pt x="6" y="159"/>
                </a:lnTo>
                <a:lnTo>
                  <a:pt x="4" y="173"/>
                </a:lnTo>
                <a:lnTo>
                  <a:pt x="0" y="189"/>
                </a:lnTo>
                <a:lnTo>
                  <a:pt x="0" y="209"/>
                </a:lnTo>
                <a:lnTo>
                  <a:pt x="4" y="276"/>
                </a:lnTo>
                <a:lnTo>
                  <a:pt x="24" y="461"/>
                </a:lnTo>
                <a:lnTo>
                  <a:pt x="483" y="384"/>
                </a:lnTo>
                <a:lnTo>
                  <a:pt x="495" y="374"/>
                </a:lnTo>
                <a:lnTo>
                  <a:pt x="509" y="360"/>
                </a:lnTo>
                <a:lnTo>
                  <a:pt x="526" y="341"/>
                </a:lnTo>
                <a:lnTo>
                  <a:pt x="547" y="317"/>
                </a:lnTo>
                <a:lnTo>
                  <a:pt x="569" y="288"/>
                </a:lnTo>
                <a:lnTo>
                  <a:pt x="593" y="254"/>
                </a:lnTo>
                <a:lnTo>
                  <a:pt x="617" y="214"/>
                </a:lnTo>
                <a:lnTo>
                  <a:pt x="622" y="194"/>
                </a:lnTo>
                <a:lnTo>
                  <a:pt x="627" y="173"/>
                </a:lnTo>
                <a:lnTo>
                  <a:pt x="632" y="147"/>
                </a:lnTo>
                <a:lnTo>
                  <a:pt x="638" y="118"/>
                </a:lnTo>
                <a:lnTo>
                  <a:pt x="639" y="89"/>
                </a:lnTo>
                <a:lnTo>
                  <a:pt x="638" y="64"/>
                </a:lnTo>
                <a:lnTo>
                  <a:pt x="636" y="52"/>
                </a:lnTo>
                <a:lnTo>
                  <a:pt x="632" y="43"/>
                </a:lnTo>
                <a:lnTo>
                  <a:pt x="597" y="14"/>
                </a:lnTo>
                <a:lnTo>
                  <a:pt x="588" y="0"/>
                </a:lnTo>
                <a:lnTo>
                  <a:pt x="288" y="43"/>
                </a:lnTo>
                <a:lnTo>
                  <a:pt x="288" y="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6" name="Freeform 283"/>
          <p:cNvSpPr>
            <a:spLocks/>
          </p:cNvSpPr>
          <p:nvPr/>
        </p:nvSpPr>
        <p:spPr bwMode="auto">
          <a:xfrm>
            <a:off x="3109913" y="1409700"/>
            <a:ext cx="750887" cy="263525"/>
          </a:xfrm>
          <a:custGeom>
            <a:avLst/>
            <a:gdLst>
              <a:gd name="T0" fmla="*/ 0 w 473"/>
              <a:gd name="T1" fmla="*/ 41275 h 166"/>
              <a:gd name="T2" fmla="*/ 93662 w 473"/>
              <a:gd name="T3" fmla="*/ 41275 h 166"/>
              <a:gd name="T4" fmla="*/ 87312 w 473"/>
              <a:gd name="T5" fmla="*/ 36513 h 166"/>
              <a:gd name="T6" fmla="*/ 87312 w 473"/>
              <a:gd name="T7" fmla="*/ 36513 h 166"/>
              <a:gd name="T8" fmla="*/ 109537 w 473"/>
              <a:gd name="T9" fmla="*/ 30163 h 166"/>
              <a:gd name="T10" fmla="*/ 139700 w 473"/>
              <a:gd name="T11" fmla="*/ 26988 h 166"/>
              <a:gd name="T12" fmla="*/ 179387 w 473"/>
              <a:gd name="T13" fmla="*/ 25400 h 166"/>
              <a:gd name="T14" fmla="*/ 239712 w 473"/>
              <a:gd name="T15" fmla="*/ 22225 h 166"/>
              <a:gd name="T16" fmla="*/ 315912 w 473"/>
              <a:gd name="T17" fmla="*/ 22225 h 166"/>
              <a:gd name="T18" fmla="*/ 407987 w 473"/>
              <a:gd name="T19" fmla="*/ 26988 h 166"/>
              <a:gd name="T20" fmla="*/ 522287 w 473"/>
              <a:gd name="T21" fmla="*/ 36513 h 166"/>
              <a:gd name="T22" fmla="*/ 517525 w 473"/>
              <a:gd name="T23" fmla="*/ 74613 h 166"/>
              <a:gd name="T24" fmla="*/ 566737 w 473"/>
              <a:gd name="T25" fmla="*/ 93663 h 166"/>
              <a:gd name="T26" fmla="*/ 571500 w 473"/>
              <a:gd name="T27" fmla="*/ 82550 h 166"/>
              <a:gd name="T28" fmla="*/ 571500 w 473"/>
              <a:gd name="T29" fmla="*/ 82550 h 166"/>
              <a:gd name="T30" fmla="*/ 582612 w 473"/>
              <a:gd name="T31" fmla="*/ 93663 h 166"/>
              <a:gd name="T32" fmla="*/ 606425 w 473"/>
              <a:gd name="T33" fmla="*/ 128588 h 166"/>
              <a:gd name="T34" fmla="*/ 620712 w 473"/>
              <a:gd name="T35" fmla="*/ 150813 h 166"/>
              <a:gd name="T36" fmla="*/ 636587 w 473"/>
              <a:gd name="T37" fmla="*/ 177800 h 166"/>
              <a:gd name="T38" fmla="*/ 650875 w 473"/>
              <a:gd name="T39" fmla="*/ 204788 h 166"/>
              <a:gd name="T40" fmla="*/ 661987 w 473"/>
              <a:gd name="T41" fmla="*/ 234950 h 166"/>
              <a:gd name="T42" fmla="*/ 666750 w 473"/>
              <a:gd name="T43" fmla="*/ 263525 h 166"/>
              <a:gd name="T44" fmla="*/ 750887 w 473"/>
              <a:gd name="T45" fmla="*/ 254000 h 166"/>
              <a:gd name="T46" fmla="*/ 750887 w 473"/>
              <a:gd name="T47" fmla="*/ 231775 h 166"/>
              <a:gd name="T48" fmla="*/ 750887 w 473"/>
              <a:gd name="T49" fmla="*/ 231775 h 166"/>
              <a:gd name="T50" fmla="*/ 728662 w 473"/>
              <a:gd name="T51" fmla="*/ 190500 h 166"/>
              <a:gd name="T52" fmla="*/ 709612 w 473"/>
              <a:gd name="T53" fmla="*/ 160338 h 166"/>
              <a:gd name="T54" fmla="*/ 696912 w 473"/>
              <a:gd name="T55" fmla="*/ 141288 h 166"/>
              <a:gd name="T56" fmla="*/ 696912 w 473"/>
              <a:gd name="T57" fmla="*/ 141288 h 166"/>
              <a:gd name="T58" fmla="*/ 652462 w 473"/>
              <a:gd name="T59" fmla="*/ 93663 h 166"/>
              <a:gd name="T60" fmla="*/ 620712 w 473"/>
              <a:gd name="T61" fmla="*/ 57150 h 166"/>
              <a:gd name="T62" fmla="*/ 601662 w 473"/>
              <a:gd name="T63" fmla="*/ 38100 h 166"/>
              <a:gd name="T64" fmla="*/ 601662 w 473"/>
              <a:gd name="T65" fmla="*/ 38100 h 166"/>
              <a:gd name="T66" fmla="*/ 590550 w 473"/>
              <a:gd name="T67" fmla="*/ 36513 h 166"/>
              <a:gd name="T68" fmla="*/ 560387 w 473"/>
              <a:gd name="T69" fmla="*/ 25400 h 166"/>
              <a:gd name="T70" fmla="*/ 509587 w 473"/>
              <a:gd name="T71" fmla="*/ 11113 h 166"/>
              <a:gd name="T72" fmla="*/ 479425 w 473"/>
              <a:gd name="T73" fmla="*/ 7938 h 166"/>
              <a:gd name="T74" fmla="*/ 444500 w 473"/>
              <a:gd name="T75" fmla="*/ 6350 h 166"/>
              <a:gd name="T76" fmla="*/ 444500 w 473"/>
              <a:gd name="T77" fmla="*/ 6350 h 166"/>
              <a:gd name="T78" fmla="*/ 312737 w 473"/>
              <a:gd name="T79" fmla="*/ 0 h 166"/>
              <a:gd name="T80" fmla="*/ 201612 w 473"/>
              <a:gd name="T81" fmla="*/ 0 h 166"/>
              <a:gd name="T82" fmla="*/ 150812 w 473"/>
              <a:gd name="T83" fmla="*/ 3175 h 166"/>
              <a:gd name="T84" fmla="*/ 109537 w 473"/>
              <a:gd name="T85" fmla="*/ 6350 h 166"/>
              <a:gd name="T86" fmla="*/ 109537 w 473"/>
              <a:gd name="T87" fmla="*/ 6350 h 166"/>
              <a:gd name="T88" fmla="*/ 68262 w 473"/>
              <a:gd name="T89" fmla="*/ 11113 h 166"/>
              <a:gd name="T90" fmla="*/ 17462 w 473"/>
              <a:gd name="T91" fmla="*/ 22225 h 166"/>
              <a:gd name="T92" fmla="*/ 17462 w 473"/>
              <a:gd name="T93" fmla="*/ 22225 h 166"/>
              <a:gd name="T94" fmla="*/ 9525 w 473"/>
              <a:gd name="T95" fmla="*/ 25400 h 166"/>
              <a:gd name="T96" fmla="*/ 3175 w 473"/>
              <a:gd name="T97" fmla="*/ 33338 h 166"/>
              <a:gd name="T98" fmla="*/ 0 w 473"/>
              <a:gd name="T99" fmla="*/ 41275 h 166"/>
              <a:gd name="T100" fmla="*/ 0 w 473"/>
              <a:gd name="T101" fmla="*/ 41275 h 16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73"/>
              <a:gd name="T154" fmla="*/ 0 h 166"/>
              <a:gd name="T155" fmla="*/ 473 w 473"/>
              <a:gd name="T156" fmla="*/ 166 h 16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73" h="166">
                <a:moveTo>
                  <a:pt x="0" y="26"/>
                </a:moveTo>
                <a:lnTo>
                  <a:pt x="59" y="26"/>
                </a:lnTo>
                <a:lnTo>
                  <a:pt x="55" y="23"/>
                </a:lnTo>
                <a:lnTo>
                  <a:pt x="69" y="19"/>
                </a:lnTo>
                <a:lnTo>
                  <a:pt x="88" y="17"/>
                </a:lnTo>
                <a:lnTo>
                  <a:pt x="113" y="16"/>
                </a:lnTo>
                <a:lnTo>
                  <a:pt x="151" y="14"/>
                </a:lnTo>
                <a:lnTo>
                  <a:pt x="199" y="14"/>
                </a:lnTo>
                <a:lnTo>
                  <a:pt x="257" y="17"/>
                </a:lnTo>
                <a:lnTo>
                  <a:pt x="329" y="23"/>
                </a:lnTo>
                <a:lnTo>
                  <a:pt x="326" y="47"/>
                </a:lnTo>
                <a:lnTo>
                  <a:pt x="357" y="59"/>
                </a:lnTo>
                <a:lnTo>
                  <a:pt x="360" y="52"/>
                </a:lnTo>
                <a:lnTo>
                  <a:pt x="367" y="59"/>
                </a:lnTo>
                <a:lnTo>
                  <a:pt x="382" y="81"/>
                </a:lnTo>
                <a:lnTo>
                  <a:pt x="391" y="95"/>
                </a:lnTo>
                <a:lnTo>
                  <a:pt x="401" y="112"/>
                </a:lnTo>
                <a:lnTo>
                  <a:pt x="410" y="129"/>
                </a:lnTo>
                <a:lnTo>
                  <a:pt x="417" y="148"/>
                </a:lnTo>
                <a:lnTo>
                  <a:pt x="420" y="166"/>
                </a:lnTo>
                <a:lnTo>
                  <a:pt x="473" y="160"/>
                </a:lnTo>
                <a:lnTo>
                  <a:pt x="473" y="146"/>
                </a:lnTo>
                <a:lnTo>
                  <a:pt x="459" y="120"/>
                </a:lnTo>
                <a:lnTo>
                  <a:pt x="447" y="101"/>
                </a:lnTo>
                <a:lnTo>
                  <a:pt x="439" y="89"/>
                </a:lnTo>
                <a:lnTo>
                  <a:pt x="411" y="59"/>
                </a:lnTo>
                <a:lnTo>
                  <a:pt x="391" y="36"/>
                </a:lnTo>
                <a:lnTo>
                  <a:pt x="379" y="24"/>
                </a:lnTo>
                <a:lnTo>
                  <a:pt x="372" y="23"/>
                </a:lnTo>
                <a:lnTo>
                  <a:pt x="353" y="16"/>
                </a:lnTo>
                <a:lnTo>
                  <a:pt x="321" y="7"/>
                </a:lnTo>
                <a:lnTo>
                  <a:pt x="302" y="5"/>
                </a:lnTo>
                <a:lnTo>
                  <a:pt x="280" y="4"/>
                </a:lnTo>
                <a:lnTo>
                  <a:pt x="197" y="0"/>
                </a:lnTo>
                <a:lnTo>
                  <a:pt x="127" y="0"/>
                </a:lnTo>
                <a:lnTo>
                  <a:pt x="95" y="2"/>
                </a:lnTo>
                <a:lnTo>
                  <a:pt x="69" y="4"/>
                </a:lnTo>
                <a:lnTo>
                  <a:pt x="43" y="7"/>
                </a:lnTo>
                <a:lnTo>
                  <a:pt x="11" y="14"/>
                </a:lnTo>
                <a:lnTo>
                  <a:pt x="6" y="16"/>
                </a:lnTo>
                <a:lnTo>
                  <a:pt x="2" y="21"/>
                </a:lnTo>
                <a:lnTo>
                  <a:pt x="0" y="2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7" name="Freeform 284"/>
          <p:cNvSpPr>
            <a:spLocks/>
          </p:cNvSpPr>
          <p:nvPr/>
        </p:nvSpPr>
        <p:spPr bwMode="auto">
          <a:xfrm>
            <a:off x="2770188" y="1928813"/>
            <a:ext cx="166687" cy="201612"/>
          </a:xfrm>
          <a:custGeom>
            <a:avLst/>
            <a:gdLst>
              <a:gd name="T0" fmla="*/ 120650 w 105"/>
              <a:gd name="T1" fmla="*/ 201612 h 127"/>
              <a:gd name="T2" fmla="*/ 120650 w 105"/>
              <a:gd name="T3" fmla="*/ 201612 h 127"/>
              <a:gd name="T4" fmla="*/ 103187 w 105"/>
              <a:gd name="T5" fmla="*/ 196850 h 127"/>
              <a:gd name="T6" fmla="*/ 90487 w 105"/>
              <a:gd name="T7" fmla="*/ 188912 h 127"/>
              <a:gd name="T8" fmla="*/ 71437 w 105"/>
              <a:gd name="T9" fmla="*/ 171450 h 127"/>
              <a:gd name="T10" fmla="*/ 49212 w 105"/>
              <a:gd name="T11" fmla="*/ 150812 h 127"/>
              <a:gd name="T12" fmla="*/ 30162 w 105"/>
              <a:gd name="T13" fmla="*/ 123825 h 127"/>
              <a:gd name="T14" fmla="*/ 22225 w 105"/>
              <a:gd name="T15" fmla="*/ 104775 h 127"/>
              <a:gd name="T16" fmla="*/ 14287 w 105"/>
              <a:gd name="T17" fmla="*/ 85725 h 127"/>
              <a:gd name="T18" fmla="*/ 6350 w 105"/>
              <a:gd name="T19" fmla="*/ 60325 h 127"/>
              <a:gd name="T20" fmla="*/ 0 w 105"/>
              <a:gd name="T21" fmla="*/ 36512 h 127"/>
              <a:gd name="T22" fmla="*/ 0 w 105"/>
              <a:gd name="T23" fmla="*/ 36512 h 127"/>
              <a:gd name="T24" fmla="*/ 11112 w 105"/>
              <a:gd name="T25" fmla="*/ 28575 h 127"/>
              <a:gd name="T26" fmla="*/ 22225 w 105"/>
              <a:gd name="T27" fmla="*/ 19050 h 127"/>
              <a:gd name="T28" fmla="*/ 38100 w 105"/>
              <a:gd name="T29" fmla="*/ 11112 h 127"/>
              <a:gd name="T30" fmla="*/ 57150 w 105"/>
              <a:gd name="T31" fmla="*/ 3175 h 127"/>
              <a:gd name="T32" fmla="*/ 84137 w 105"/>
              <a:gd name="T33" fmla="*/ 0 h 127"/>
              <a:gd name="T34" fmla="*/ 112712 w 105"/>
              <a:gd name="T35" fmla="*/ 0 h 127"/>
              <a:gd name="T36" fmla="*/ 147637 w 105"/>
              <a:gd name="T37" fmla="*/ 6350 h 127"/>
              <a:gd name="T38" fmla="*/ 147637 w 105"/>
              <a:gd name="T39" fmla="*/ 6350 h 127"/>
              <a:gd name="T40" fmla="*/ 155575 w 105"/>
              <a:gd name="T41" fmla="*/ 25400 h 127"/>
              <a:gd name="T42" fmla="*/ 160337 w 105"/>
              <a:gd name="T43" fmla="*/ 47625 h 127"/>
              <a:gd name="T44" fmla="*/ 166687 w 105"/>
              <a:gd name="T45" fmla="*/ 74612 h 127"/>
              <a:gd name="T46" fmla="*/ 166687 w 105"/>
              <a:gd name="T47" fmla="*/ 106362 h 127"/>
              <a:gd name="T48" fmla="*/ 163512 w 105"/>
              <a:gd name="T49" fmla="*/ 123825 h 127"/>
              <a:gd name="T50" fmla="*/ 160337 w 105"/>
              <a:gd name="T51" fmla="*/ 139700 h 127"/>
              <a:gd name="T52" fmla="*/ 152400 w 105"/>
              <a:gd name="T53" fmla="*/ 155575 h 127"/>
              <a:gd name="T54" fmla="*/ 144462 w 105"/>
              <a:gd name="T55" fmla="*/ 171450 h 127"/>
              <a:gd name="T56" fmla="*/ 133350 w 105"/>
              <a:gd name="T57" fmla="*/ 188912 h 127"/>
              <a:gd name="T58" fmla="*/ 120650 w 105"/>
              <a:gd name="T59" fmla="*/ 201612 h 127"/>
              <a:gd name="T60" fmla="*/ 120650 w 105"/>
              <a:gd name="T61" fmla="*/ 201612 h 12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05"/>
              <a:gd name="T94" fmla="*/ 0 h 127"/>
              <a:gd name="T95" fmla="*/ 105 w 105"/>
              <a:gd name="T96" fmla="*/ 127 h 12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05" h="127">
                <a:moveTo>
                  <a:pt x="76" y="127"/>
                </a:moveTo>
                <a:lnTo>
                  <a:pt x="76" y="127"/>
                </a:lnTo>
                <a:lnTo>
                  <a:pt x="65" y="124"/>
                </a:lnTo>
                <a:lnTo>
                  <a:pt x="57" y="119"/>
                </a:lnTo>
                <a:lnTo>
                  <a:pt x="45" y="108"/>
                </a:lnTo>
                <a:lnTo>
                  <a:pt x="31" y="95"/>
                </a:lnTo>
                <a:lnTo>
                  <a:pt x="19" y="78"/>
                </a:lnTo>
                <a:lnTo>
                  <a:pt x="14" y="66"/>
                </a:lnTo>
                <a:lnTo>
                  <a:pt x="9" y="54"/>
                </a:lnTo>
                <a:lnTo>
                  <a:pt x="4" y="38"/>
                </a:lnTo>
                <a:lnTo>
                  <a:pt x="0" y="23"/>
                </a:lnTo>
                <a:lnTo>
                  <a:pt x="7" y="18"/>
                </a:lnTo>
                <a:lnTo>
                  <a:pt x="14" y="12"/>
                </a:lnTo>
                <a:lnTo>
                  <a:pt x="24" y="7"/>
                </a:lnTo>
                <a:lnTo>
                  <a:pt x="36" y="2"/>
                </a:lnTo>
                <a:lnTo>
                  <a:pt x="53" y="0"/>
                </a:lnTo>
                <a:lnTo>
                  <a:pt x="71" y="0"/>
                </a:lnTo>
                <a:lnTo>
                  <a:pt x="93" y="4"/>
                </a:lnTo>
                <a:lnTo>
                  <a:pt x="98" y="16"/>
                </a:lnTo>
                <a:lnTo>
                  <a:pt x="101" y="30"/>
                </a:lnTo>
                <a:lnTo>
                  <a:pt x="105" y="47"/>
                </a:lnTo>
                <a:lnTo>
                  <a:pt x="105" y="67"/>
                </a:lnTo>
                <a:lnTo>
                  <a:pt x="103" y="78"/>
                </a:lnTo>
                <a:lnTo>
                  <a:pt x="101" y="88"/>
                </a:lnTo>
                <a:lnTo>
                  <a:pt x="96" y="98"/>
                </a:lnTo>
                <a:lnTo>
                  <a:pt x="91" y="108"/>
                </a:lnTo>
                <a:lnTo>
                  <a:pt x="84" y="119"/>
                </a:lnTo>
                <a:lnTo>
                  <a:pt x="76" y="1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8" name="Freeform 285"/>
          <p:cNvSpPr>
            <a:spLocks/>
          </p:cNvSpPr>
          <p:nvPr/>
        </p:nvSpPr>
        <p:spPr bwMode="auto">
          <a:xfrm>
            <a:off x="2746375" y="2022475"/>
            <a:ext cx="949325" cy="190500"/>
          </a:xfrm>
          <a:custGeom>
            <a:avLst/>
            <a:gdLst>
              <a:gd name="T0" fmla="*/ 4763 w 598"/>
              <a:gd name="T1" fmla="*/ 190500 h 120"/>
              <a:gd name="T2" fmla="*/ 949325 w 598"/>
              <a:gd name="T3" fmla="*/ 15875 h 120"/>
              <a:gd name="T4" fmla="*/ 949325 w 598"/>
              <a:gd name="T5" fmla="*/ 0 h 120"/>
              <a:gd name="T6" fmla="*/ 0 w 598"/>
              <a:gd name="T7" fmla="*/ 173038 h 120"/>
              <a:gd name="T8" fmla="*/ 4763 w 598"/>
              <a:gd name="T9" fmla="*/ 190500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8"/>
              <a:gd name="T16" fmla="*/ 0 h 120"/>
              <a:gd name="T17" fmla="*/ 598 w 598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8" h="120">
                <a:moveTo>
                  <a:pt x="3" y="120"/>
                </a:moveTo>
                <a:lnTo>
                  <a:pt x="598" y="10"/>
                </a:lnTo>
                <a:lnTo>
                  <a:pt x="598" y="0"/>
                </a:lnTo>
                <a:lnTo>
                  <a:pt x="0" y="109"/>
                </a:lnTo>
                <a:lnTo>
                  <a:pt x="3" y="1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9" name="Freeform 286"/>
          <p:cNvSpPr>
            <a:spLocks/>
          </p:cNvSpPr>
          <p:nvPr/>
        </p:nvSpPr>
        <p:spPr bwMode="auto">
          <a:xfrm>
            <a:off x="3714750" y="1965325"/>
            <a:ext cx="265113" cy="68263"/>
          </a:xfrm>
          <a:custGeom>
            <a:avLst/>
            <a:gdLst>
              <a:gd name="T0" fmla="*/ 0 w 167"/>
              <a:gd name="T1" fmla="*/ 50800 h 43"/>
              <a:gd name="T2" fmla="*/ 0 w 167"/>
              <a:gd name="T3" fmla="*/ 68263 h 43"/>
              <a:gd name="T4" fmla="*/ 265113 w 167"/>
              <a:gd name="T5" fmla="*/ 15875 h 43"/>
              <a:gd name="T6" fmla="*/ 257175 w 167"/>
              <a:gd name="T7" fmla="*/ 0 h 43"/>
              <a:gd name="T8" fmla="*/ 0 w 167"/>
              <a:gd name="T9" fmla="*/ 50800 h 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7"/>
              <a:gd name="T16" fmla="*/ 0 h 43"/>
              <a:gd name="T17" fmla="*/ 167 w 167"/>
              <a:gd name="T18" fmla="*/ 43 h 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7" h="43">
                <a:moveTo>
                  <a:pt x="0" y="32"/>
                </a:moveTo>
                <a:lnTo>
                  <a:pt x="0" y="43"/>
                </a:lnTo>
                <a:lnTo>
                  <a:pt x="167" y="10"/>
                </a:lnTo>
                <a:lnTo>
                  <a:pt x="162" y="0"/>
                </a:lnTo>
                <a:lnTo>
                  <a:pt x="0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0" name="Freeform 287"/>
          <p:cNvSpPr>
            <a:spLocks/>
          </p:cNvSpPr>
          <p:nvPr/>
        </p:nvSpPr>
        <p:spPr bwMode="auto">
          <a:xfrm>
            <a:off x="1266825" y="2198688"/>
            <a:ext cx="285750" cy="187325"/>
          </a:xfrm>
          <a:custGeom>
            <a:avLst/>
            <a:gdLst>
              <a:gd name="T0" fmla="*/ 236538 w 180"/>
              <a:gd name="T1" fmla="*/ 0 h 118"/>
              <a:gd name="T2" fmla="*/ 285750 w 180"/>
              <a:gd name="T3" fmla="*/ 73025 h 118"/>
              <a:gd name="T4" fmla="*/ 101600 w 180"/>
              <a:gd name="T5" fmla="*/ 171450 h 118"/>
              <a:gd name="T6" fmla="*/ 101600 w 180"/>
              <a:gd name="T7" fmla="*/ 171450 h 118"/>
              <a:gd name="T8" fmla="*/ 92075 w 180"/>
              <a:gd name="T9" fmla="*/ 176213 h 118"/>
              <a:gd name="T10" fmla="*/ 73025 w 180"/>
              <a:gd name="T11" fmla="*/ 184150 h 118"/>
              <a:gd name="T12" fmla="*/ 63500 w 180"/>
              <a:gd name="T13" fmla="*/ 187325 h 118"/>
              <a:gd name="T14" fmla="*/ 49213 w 180"/>
              <a:gd name="T15" fmla="*/ 187325 h 118"/>
              <a:gd name="T16" fmla="*/ 34925 w 180"/>
              <a:gd name="T17" fmla="*/ 184150 h 118"/>
              <a:gd name="T18" fmla="*/ 22225 w 180"/>
              <a:gd name="T19" fmla="*/ 176213 h 118"/>
              <a:gd name="T20" fmla="*/ 7938 w 180"/>
              <a:gd name="T21" fmla="*/ 165100 h 118"/>
              <a:gd name="T22" fmla="*/ 7938 w 180"/>
              <a:gd name="T23" fmla="*/ 165100 h 118"/>
              <a:gd name="T24" fmla="*/ 6350 w 180"/>
              <a:gd name="T25" fmla="*/ 163513 h 118"/>
              <a:gd name="T26" fmla="*/ 0 w 180"/>
              <a:gd name="T27" fmla="*/ 149225 h 118"/>
              <a:gd name="T28" fmla="*/ 0 w 180"/>
              <a:gd name="T29" fmla="*/ 144463 h 118"/>
              <a:gd name="T30" fmla="*/ 3175 w 180"/>
              <a:gd name="T31" fmla="*/ 136525 h 118"/>
              <a:gd name="T32" fmla="*/ 11113 w 180"/>
              <a:gd name="T33" fmla="*/ 125413 h 118"/>
              <a:gd name="T34" fmla="*/ 22225 w 180"/>
              <a:gd name="T35" fmla="*/ 117475 h 118"/>
              <a:gd name="T36" fmla="*/ 223838 w 180"/>
              <a:gd name="T37" fmla="*/ 4763 h 118"/>
              <a:gd name="T38" fmla="*/ 223838 w 180"/>
              <a:gd name="T39" fmla="*/ 4763 h 118"/>
              <a:gd name="T40" fmla="*/ 225425 w 180"/>
              <a:gd name="T41" fmla="*/ 3175 h 118"/>
              <a:gd name="T42" fmla="*/ 231775 w 180"/>
              <a:gd name="T43" fmla="*/ 0 h 118"/>
              <a:gd name="T44" fmla="*/ 236538 w 180"/>
              <a:gd name="T45" fmla="*/ 0 h 118"/>
              <a:gd name="T46" fmla="*/ 236538 w 180"/>
              <a:gd name="T47" fmla="*/ 0 h 1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180"/>
              <a:gd name="T73" fmla="*/ 0 h 118"/>
              <a:gd name="T74" fmla="*/ 180 w 180"/>
              <a:gd name="T75" fmla="*/ 118 h 11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180" h="118">
                <a:moveTo>
                  <a:pt x="149" y="0"/>
                </a:moveTo>
                <a:lnTo>
                  <a:pt x="180" y="46"/>
                </a:lnTo>
                <a:lnTo>
                  <a:pt x="64" y="108"/>
                </a:lnTo>
                <a:lnTo>
                  <a:pt x="58" y="111"/>
                </a:lnTo>
                <a:lnTo>
                  <a:pt x="46" y="116"/>
                </a:lnTo>
                <a:lnTo>
                  <a:pt x="40" y="118"/>
                </a:lnTo>
                <a:lnTo>
                  <a:pt x="31" y="118"/>
                </a:lnTo>
                <a:lnTo>
                  <a:pt x="22" y="116"/>
                </a:lnTo>
                <a:lnTo>
                  <a:pt x="14" y="111"/>
                </a:lnTo>
                <a:lnTo>
                  <a:pt x="5" y="104"/>
                </a:lnTo>
                <a:lnTo>
                  <a:pt x="4" y="103"/>
                </a:lnTo>
                <a:lnTo>
                  <a:pt x="0" y="94"/>
                </a:lnTo>
                <a:lnTo>
                  <a:pt x="0" y="91"/>
                </a:lnTo>
                <a:lnTo>
                  <a:pt x="2" y="86"/>
                </a:lnTo>
                <a:lnTo>
                  <a:pt x="7" y="79"/>
                </a:lnTo>
                <a:lnTo>
                  <a:pt x="14" y="74"/>
                </a:lnTo>
                <a:lnTo>
                  <a:pt x="141" y="3"/>
                </a:lnTo>
                <a:lnTo>
                  <a:pt x="142" y="2"/>
                </a:lnTo>
                <a:lnTo>
                  <a:pt x="146" y="0"/>
                </a:lnTo>
                <a:lnTo>
                  <a:pt x="1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1" name="Freeform 288"/>
          <p:cNvSpPr>
            <a:spLocks/>
          </p:cNvSpPr>
          <p:nvPr/>
        </p:nvSpPr>
        <p:spPr bwMode="auto">
          <a:xfrm>
            <a:off x="1163638" y="2024063"/>
            <a:ext cx="190500" cy="117475"/>
          </a:xfrm>
          <a:custGeom>
            <a:avLst/>
            <a:gdLst>
              <a:gd name="T0" fmla="*/ 174625 w 120"/>
              <a:gd name="T1" fmla="*/ 0 h 74"/>
              <a:gd name="T2" fmla="*/ 190500 w 120"/>
              <a:gd name="T3" fmla="*/ 17463 h 74"/>
              <a:gd name="T4" fmla="*/ 3175 w 120"/>
              <a:gd name="T5" fmla="*/ 117475 h 74"/>
              <a:gd name="T6" fmla="*/ 3175 w 120"/>
              <a:gd name="T7" fmla="*/ 117475 h 74"/>
              <a:gd name="T8" fmla="*/ 0 w 120"/>
              <a:gd name="T9" fmla="*/ 117475 h 74"/>
              <a:gd name="T10" fmla="*/ 3175 w 120"/>
              <a:gd name="T11" fmla="*/ 103188 h 74"/>
              <a:gd name="T12" fmla="*/ 3175 w 120"/>
              <a:gd name="T13" fmla="*/ 103188 h 74"/>
              <a:gd name="T14" fmla="*/ 3175 w 120"/>
              <a:gd name="T15" fmla="*/ 101600 h 74"/>
              <a:gd name="T16" fmla="*/ 3175 w 120"/>
              <a:gd name="T17" fmla="*/ 95250 h 74"/>
              <a:gd name="T18" fmla="*/ 7938 w 120"/>
              <a:gd name="T19" fmla="*/ 87313 h 74"/>
              <a:gd name="T20" fmla="*/ 22225 w 120"/>
              <a:gd name="T21" fmla="*/ 79375 h 74"/>
              <a:gd name="T22" fmla="*/ 174625 w 120"/>
              <a:gd name="T23" fmla="*/ 0 h 7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0"/>
              <a:gd name="T37" fmla="*/ 0 h 74"/>
              <a:gd name="T38" fmla="*/ 120 w 120"/>
              <a:gd name="T39" fmla="*/ 74 h 7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0" h="74">
                <a:moveTo>
                  <a:pt x="110" y="0"/>
                </a:moveTo>
                <a:lnTo>
                  <a:pt x="120" y="11"/>
                </a:lnTo>
                <a:lnTo>
                  <a:pt x="2" y="74"/>
                </a:lnTo>
                <a:lnTo>
                  <a:pt x="0" y="74"/>
                </a:lnTo>
                <a:lnTo>
                  <a:pt x="2" y="65"/>
                </a:lnTo>
                <a:lnTo>
                  <a:pt x="2" y="64"/>
                </a:lnTo>
                <a:lnTo>
                  <a:pt x="2" y="60"/>
                </a:lnTo>
                <a:lnTo>
                  <a:pt x="5" y="55"/>
                </a:lnTo>
                <a:lnTo>
                  <a:pt x="14" y="50"/>
                </a:lnTo>
                <a:lnTo>
                  <a:pt x="11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2" name="Freeform 289"/>
          <p:cNvSpPr>
            <a:spLocks noEditPoints="1"/>
          </p:cNvSpPr>
          <p:nvPr/>
        </p:nvSpPr>
        <p:spPr bwMode="auto">
          <a:xfrm>
            <a:off x="2808288" y="1943100"/>
            <a:ext cx="106362" cy="149225"/>
          </a:xfrm>
          <a:custGeom>
            <a:avLst/>
            <a:gdLst>
              <a:gd name="T0" fmla="*/ 30162 w 67"/>
              <a:gd name="T1" fmla="*/ 42863 h 94"/>
              <a:gd name="T2" fmla="*/ 44450 w 67"/>
              <a:gd name="T3" fmla="*/ 22225 h 94"/>
              <a:gd name="T4" fmla="*/ 33337 w 67"/>
              <a:gd name="T5" fmla="*/ 23813 h 94"/>
              <a:gd name="T6" fmla="*/ 25400 w 67"/>
              <a:gd name="T7" fmla="*/ 19050 h 94"/>
              <a:gd name="T8" fmla="*/ 33337 w 67"/>
              <a:gd name="T9" fmla="*/ 14288 h 94"/>
              <a:gd name="T10" fmla="*/ 36512 w 67"/>
              <a:gd name="T11" fmla="*/ 3175 h 94"/>
              <a:gd name="T12" fmla="*/ 44450 w 67"/>
              <a:gd name="T13" fmla="*/ 0 h 94"/>
              <a:gd name="T14" fmla="*/ 57150 w 67"/>
              <a:gd name="T15" fmla="*/ 4763 h 94"/>
              <a:gd name="T16" fmla="*/ 71437 w 67"/>
              <a:gd name="T17" fmla="*/ 14288 h 94"/>
              <a:gd name="T18" fmla="*/ 68262 w 67"/>
              <a:gd name="T19" fmla="*/ 15875 h 94"/>
              <a:gd name="T20" fmla="*/ 71437 w 67"/>
              <a:gd name="T21" fmla="*/ 26988 h 94"/>
              <a:gd name="T22" fmla="*/ 68262 w 67"/>
              <a:gd name="T23" fmla="*/ 33338 h 94"/>
              <a:gd name="T24" fmla="*/ 71437 w 67"/>
              <a:gd name="T25" fmla="*/ 38100 h 94"/>
              <a:gd name="T26" fmla="*/ 68262 w 67"/>
              <a:gd name="T27" fmla="*/ 42863 h 94"/>
              <a:gd name="T28" fmla="*/ 65087 w 67"/>
              <a:gd name="T29" fmla="*/ 52388 h 94"/>
              <a:gd name="T30" fmla="*/ 57150 w 67"/>
              <a:gd name="T31" fmla="*/ 60325 h 94"/>
              <a:gd name="T32" fmla="*/ 76200 w 67"/>
              <a:gd name="T33" fmla="*/ 73025 h 94"/>
              <a:gd name="T34" fmla="*/ 93662 w 67"/>
              <a:gd name="T35" fmla="*/ 80963 h 94"/>
              <a:gd name="T36" fmla="*/ 93662 w 67"/>
              <a:gd name="T37" fmla="*/ 57150 h 94"/>
              <a:gd name="T38" fmla="*/ 98425 w 67"/>
              <a:gd name="T39" fmla="*/ 34925 h 94"/>
              <a:gd name="T40" fmla="*/ 101600 w 67"/>
              <a:gd name="T41" fmla="*/ 41275 h 94"/>
              <a:gd name="T42" fmla="*/ 101600 w 67"/>
              <a:gd name="T43" fmla="*/ 53975 h 94"/>
              <a:gd name="T44" fmla="*/ 103187 w 67"/>
              <a:gd name="T45" fmla="*/ 60325 h 94"/>
              <a:gd name="T46" fmla="*/ 101600 w 67"/>
              <a:gd name="T47" fmla="*/ 84138 h 94"/>
              <a:gd name="T48" fmla="*/ 98425 w 67"/>
              <a:gd name="T49" fmla="*/ 95250 h 94"/>
              <a:gd name="T50" fmla="*/ 90487 w 67"/>
              <a:gd name="T51" fmla="*/ 109538 h 94"/>
              <a:gd name="T52" fmla="*/ 90487 w 67"/>
              <a:gd name="T53" fmla="*/ 98425 h 94"/>
              <a:gd name="T54" fmla="*/ 76200 w 67"/>
              <a:gd name="T55" fmla="*/ 111125 h 94"/>
              <a:gd name="T56" fmla="*/ 74612 w 67"/>
              <a:gd name="T57" fmla="*/ 117475 h 94"/>
              <a:gd name="T58" fmla="*/ 71437 w 67"/>
              <a:gd name="T59" fmla="*/ 133350 h 94"/>
              <a:gd name="T60" fmla="*/ 52387 w 67"/>
              <a:gd name="T61" fmla="*/ 149225 h 94"/>
              <a:gd name="T62" fmla="*/ 65087 w 67"/>
              <a:gd name="T63" fmla="*/ 127000 h 94"/>
              <a:gd name="T64" fmla="*/ 65087 w 67"/>
              <a:gd name="T65" fmla="*/ 122238 h 94"/>
              <a:gd name="T66" fmla="*/ 60325 w 67"/>
              <a:gd name="T67" fmla="*/ 122238 h 94"/>
              <a:gd name="T68" fmla="*/ 46037 w 67"/>
              <a:gd name="T69" fmla="*/ 117475 h 94"/>
              <a:gd name="T70" fmla="*/ 36512 w 67"/>
              <a:gd name="T71" fmla="*/ 117475 h 94"/>
              <a:gd name="T72" fmla="*/ 25400 w 67"/>
              <a:gd name="T73" fmla="*/ 114300 h 94"/>
              <a:gd name="T74" fmla="*/ 30162 w 67"/>
              <a:gd name="T75" fmla="*/ 111125 h 94"/>
              <a:gd name="T76" fmla="*/ 55562 w 67"/>
              <a:gd name="T77" fmla="*/ 114300 h 94"/>
              <a:gd name="T78" fmla="*/ 46037 w 67"/>
              <a:gd name="T79" fmla="*/ 98425 h 94"/>
              <a:gd name="T80" fmla="*/ 26987 w 67"/>
              <a:gd name="T81" fmla="*/ 71438 h 94"/>
              <a:gd name="T82" fmla="*/ 14287 w 67"/>
              <a:gd name="T83" fmla="*/ 65088 h 94"/>
              <a:gd name="T84" fmla="*/ 11112 w 67"/>
              <a:gd name="T85" fmla="*/ 73025 h 94"/>
              <a:gd name="T86" fmla="*/ 17462 w 67"/>
              <a:gd name="T87" fmla="*/ 92075 h 94"/>
              <a:gd name="T88" fmla="*/ 7937 w 67"/>
              <a:gd name="T89" fmla="*/ 80963 h 94"/>
              <a:gd name="T90" fmla="*/ 0 w 67"/>
              <a:gd name="T91" fmla="*/ 76200 h 94"/>
              <a:gd name="T92" fmla="*/ 3175 w 67"/>
              <a:gd name="T93" fmla="*/ 52388 h 94"/>
              <a:gd name="T94" fmla="*/ 7937 w 67"/>
              <a:gd name="T95" fmla="*/ 41275 h 94"/>
              <a:gd name="T96" fmla="*/ 22225 w 67"/>
              <a:gd name="T97" fmla="*/ 46038 h 94"/>
              <a:gd name="T98" fmla="*/ 11112 w 67"/>
              <a:gd name="T99" fmla="*/ 49213 h 94"/>
              <a:gd name="T100" fmla="*/ 7937 w 67"/>
              <a:gd name="T101" fmla="*/ 57150 h 9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67"/>
              <a:gd name="T154" fmla="*/ 0 h 94"/>
              <a:gd name="T155" fmla="*/ 67 w 67"/>
              <a:gd name="T156" fmla="*/ 94 h 94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67" h="94">
                <a:moveTo>
                  <a:pt x="14" y="29"/>
                </a:moveTo>
                <a:lnTo>
                  <a:pt x="14" y="29"/>
                </a:lnTo>
                <a:lnTo>
                  <a:pt x="19" y="27"/>
                </a:lnTo>
                <a:lnTo>
                  <a:pt x="23" y="22"/>
                </a:lnTo>
                <a:lnTo>
                  <a:pt x="28" y="17"/>
                </a:lnTo>
                <a:lnTo>
                  <a:pt x="28" y="14"/>
                </a:lnTo>
                <a:lnTo>
                  <a:pt x="23" y="14"/>
                </a:lnTo>
                <a:lnTo>
                  <a:pt x="21" y="15"/>
                </a:lnTo>
                <a:lnTo>
                  <a:pt x="17" y="15"/>
                </a:lnTo>
                <a:lnTo>
                  <a:pt x="16" y="14"/>
                </a:lnTo>
                <a:lnTo>
                  <a:pt x="16" y="12"/>
                </a:lnTo>
                <a:lnTo>
                  <a:pt x="16" y="10"/>
                </a:lnTo>
                <a:lnTo>
                  <a:pt x="17" y="9"/>
                </a:lnTo>
                <a:lnTo>
                  <a:pt x="21" y="9"/>
                </a:lnTo>
                <a:lnTo>
                  <a:pt x="23" y="5"/>
                </a:lnTo>
                <a:lnTo>
                  <a:pt x="21" y="5"/>
                </a:lnTo>
                <a:lnTo>
                  <a:pt x="23" y="3"/>
                </a:lnTo>
                <a:lnTo>
                  <a:pt x="23" y="2"/>
                </a:lnTo>
                <a:lnTo>
                  <a:pt x="26" y="2"/>
                </a:lnTo>
                <a:lnTo>
                  <a:pt x="26" y="0"/>
                </a:lnTo>
                <a:lnTo>
                  <a:pt x="28" y="0"/>
                </a:lnTo>
                <a:lnTo>
                  <a:pt x="29" y="0"/>
                </a:lnTo>
                <a:lnTo>
                  <a:pt x="31" y="2"/>
                </a:lnTo>
                <a:lnTo>
                  <a:pt x="36" y="2"/>
                </a:lnTo>
                <a:lnTo>
                  <a:pt x="36" y="3"/>
                </a:lnTo>
                <a:lnTo>
                  <a:pt x="43" y="3"/>
                </a:lnTo>
                <a:lnTo>
                  <a:pt x="40" y="5"/>
                </a:lnTo>
                <a:lnTo>
                  <a:pt x="40" y="7"/>
                </a:lnTo>
                <a:lnTo>
                  <a:pt x="45" y="9"/>
                </a:lnTo>
                <a:lnTo>
                  <a:pt x="47" y="10"/>
                </a:lnTo>
                <a:lnTo>
                  <a:pt x="43" y="10"/>
                </a:lnTo>
                <a:lnTo>
                  <a:pt x="47" y="14"/>
                </a:lnTo>
                <a:lnTo>
                  <a:pt x="43" y="14"/>
                </a:lnTo>
                <a:lnTo>
                  <a:pt x="45" y="17"/>
                </a:lnTo>
                <a:lnTo>
                  <a:pt x="43" y="17"/>
                </a:lnTo>
                <a:lnTo>
                  <a:pt x="45" y="21"/>
                </a:lnTo>
                <a:lnTo>
                  <a:pt x="43" y="21"/>
                </a:lnTo>
                <a:lnTo>
                  <a:pt x="45" y="22"/>
                </a:lnTo>
                <a:lnTo>
                  <a:pt x="43" y="24"/>
                </a:lnTo>
                <a:lnTo>
                  <a:pt x="45" y="24"/>
                </a:lnTo>
                <a:lnTo>
                  <a:pt x="45" y="26"/>
                </a:lnTo>
                <a:lnTo>
                  <a:pt x="43" y="26"/>
                </a:lnTo>
                <a:lnTo>
                  <a:pt x="43" y="27"/>
                </a:lnTo>
                <a:lnTo>
                  <a:pt x="43" y="29"/>
                </a:lnTo>
                <a:lnTo>
                  <a:pt x="41" y="31"/>
                </a:lnTo>
                <a:lnTo>
                  <a:pt x="41" y="33"/>
                </a:lnTo>
                <a:lnTo>
                  <a:pt x="41" y="34"/>
                </a:lnTo>
                <a:lnTo>
                  <a:pt x="36" y="34"/>
                </a:lnTo>
                <a:lnTo>
                  <a:pt x="36" y="38"/>
                </a:lnTo>
                <a:lnTo>
                  <a:pt x="40" y="41"/>
                </a:lnTo>
                <a:lnTo>
                  <a:pt x="43" y="45"/>
                </a:lnTo>
                <a:lnTo>
                  <a:pt x="48" y="46"/>
                </a:lnTo>
                <a:lnTo>
                  <a:pt x="53" y="50"/>
                </a:lnTo>
                <a:lnTo>
                  <a:pt x="55" y="53"/>
                </a:lnTo>
                <a:lnTo>
                  <a:pt x="59" y="51"/>
                </a:lnTo>
                <a:lnTo>
                  <a:pt x="60" y="50"/>
                </a:lnTo>
                <a:lnTo>
                  <a:pt x="60" y="45"/>
                </a:lnTo>
                <a:lnTo>
                  <a:pt x="59" y="36"/>
                </a:lnTo>
                <a:lnTo>
                  <a:pt x="57" y="29"/>
                </a:lnTo>
                <a:lnTo>
                  <a:pt x="59" y="26"/>
                </a:lnTo>
                <a:lnTo>
                  <a:pt x="60" y="24"/>
                </a:lnTo>
                <a:lnTo>
                  <a:pt x="62" y="22"/>
                </a:lnTo>
                <a:lnTo>
                  <a:pt x="60" y="29"/>
                </a:lnTo>
                <a:lnTo>
                  <a:pt x="64" y="26"/>
                </a:lnTo>
                <a:lnTo>
                  <a:pt x="64" y="33"/>
                </a:lnTo>
                <a:lnTo>
                  <a:pt x="64" y="34"/>
                </a:lnTo>
                <a:lnTo>
                  <a:pt x="65" y="33"/>
                </a:lnTo>
                <a:lnTo>
                  <a:pt x="65" y="38"/>
                </a:lnTo>
                <a:lnTo>
                  <a:pt x="67" y="45"/>
                </a:lnTo>
                <a:lnTo>
                  <a:pt x="65" y="51"/>
                </a:lnTo>
                <a:lnTo>
                  <a:pt x="64" y="53"/>
                </a:lnTo>
                <a:lnTo>
                  <a:pt x="62" y="55"/>
                </a:lnTo>
                <a:lnTo>
                  <a:pt x="62" y="60"/>
                </a:lnTo>
                <a:lnTo>
                  <a:pt x="62" y="63"/>
                </a:lnTo>
                <a:lnTo>
                  <a:pt x="60" y="62"/>
                </a:lnTo>
                <a:lnTo>
                  <a:pt x="57" y="69"/>
                </a:lnTo>
                <a:lnTo>
                  <a:pt x="57" y="70"/>
                </a:lnTo>
                <a:lnTo>
                  <a:pt x="55" y="63"/>
                </a:lnTo>
                <a:lnTo>
                  <a:pt x="57" y="62"/>
                </a:lnTo>
                <a:lnTo>
                  <a:pt x="55" y="63"/>
                </a:lnTo>
                <a:lnTo>
                  <a:pt x="55" y="60"/>
                </a:lnTo>
                <a:lnTo>
                  <a:pt x="48" y="70"/>
                </a:lnTo>
                <a:lnTo>
                  <a:pt x="47" y="72"/>
                </a:lnTo>
                <a:lnTo>
                  <a:pt x="47" y="74"/>
                </a:lnTo>
                <a:lnTo>
                  <a:pt x="48" y="77"/>
                </a:lnTo>
                <a:lnTo>
                  <a:pt x="48" y="80"/>
                </a:lnTo>
                <a:lnTo>
                  <a:pt x="45" y="84"/>
                </a:lnTo>
                <a:lnTo>
                  <a:pt x="38" y="91"/>
                </a:lnTo>
                <a:lnTo>
                  <a:pt x="38" y="92"/>
                </a:lnTo>
                <a:lnTo>
                  <a:pt x="33" y="94"/>
                </a:lnTo>
                <a:lnTo>
                  <a:pt x="33" y="91"/>
                </a:lnTo>
                <a:lnTo>
                  <a:pt x="33" y="89"/>
                </a:lnTo>
                <a:lnTo>
                  <a:pt x="35" y="87"/>
                </a:lnTo>
                <a:lnTo>
                  <a:pt x="41" y="80"/>
                </a:lnTo>
                <a:lnTo>
                  <a:pt x="41" y="75"/>
                </a:lnTo>
                <a:lnTo>
                  <a:pt x="41" y="77"/>
                </a:lnTo>
                <a:lnTo>
                  <a:pt x="40" y="74"/>
                </a:lnTo>
                <a:lnTo>
                  <a:pt x="40" y="75"/>
                </a:lnTo>
                <a:lnTo>
                  <a:pt x="38" y="77"/>
                </a:lnTo>
                <a:lnTo>
                  <a:pt x="35" y="77"/>
                </a:lnTo>
                <a:lnTo>
                  <a:pt x="31" y="75"/>
                </a:lnTo>
                <a:lnTo>
                  <a:pt x="29" y="74"/>
                </a:lnTo>
                <a:lnTo>
                  <a:pt x="26" y="75"/>
                </a:lnTo>
                <a:lnTo>
                  <a:pt x="24" y="75"/>
                </a:lnTo>
                <a:lnTo>
                  <a:pt x="23" y="74"/>
                </a:lnTo>
                <a:lnTo>
                  <a:pt x="21" y="75"/>
                </a:lnTo>
                <a:lnTo>
                  <a:pt x="19" y="75"/>
                </a:lnTo>
                <a:lnTo>
                  <a:pt x="16" y="72"/>
                </a:lnTo>
                <a:lnTo>
                  <a:pt x="16" y="70"/>
                </a:lnTo>
                <a:lnTo>
                  <a:pt x="19" y="70"/>
                </a:lnTo>
                <a:lnTo>
                  <a:pt x="23" y="70"/>
                </a:lnTo>
                <a:lnTo>
                  <a:pt x="28" y="70"/>
                </a:lnTo>
                <a:lnTo>
                  <a:pt x="35" y="72"/>
                </a:lnTo>
                <a:lnTo>
                  <a:pt x="33" y="69"/>
                </a:lnTo>
                <a:lnTo>
                  <a:pt x="31" y="63"/>
                </a:lnTo>
                <a:lnTo>
                  <a:pt x="29" y="62"/>
                </a:lnTo>
                <a:lnTo>
                  <a:pt x="28" y="58"/>
                </a:lnTo>
                <a:lnTo>
                  <a:pt x="28" y="53"/>
                </a:lnTo>
                <a:lnTo>
                  <a:pt x="17" y="46"/>
                </a:lnTo>
                <a:lnTo>
                  <a:pt x="17" y="45"/>
                </a:lnTo>
                <a:lnTo>
                  <a:pt x="14" y="45"/>
                </a:lnTo>
                <a:lnTo>
                  <a:pt x="9" y="41"/>
                </a:lnTo>
                <a:lnTo>
                  <a:pt x="5" y="39"/>
                </a:lnTo>
                <a:lnTo>
                  <a:pt x="7" y="43"/>
                </a:lnTo>
                <a:lnTo>
                  <a:pt x="7" y="46"/>
                </a:lnTo>
                <a:lnTo>
                  <a:pt x="9" y="48"/>
                </a:lnTo>
                <a:lnTo>
                  <a:pt x="9" y="50"/>
                </a:lnTo>
                <a:lnTo>
                  <a:pt x="11" y="50"/>
                </a:lnTo>
                <a:lnTo>
                  <a:pt x="11" y="58"/>
                </a:lnTo>
                <a:lnTo>
                  <a:pt x="9" y="57"/>
                </a:lnTo>
                <a:lnTo>
                  <a:pt x="7" y="55"/>
                </a:lnTo>
                <a:lnTo>
                  <a:pt x="5" y="51"/>
                </a:lnTo>
                <a:lnTo>
                  <a:pt x="5" y="50"/>
                </a:lnTo>
                <a:lnTo>
                  <a:pt x="4" y="45"/>
                </a:lnTo>
                <a:lnTo>
                  <a:pt x="0" y="48"/>
                </a:lnTo>
                <a:lnTo>
                  <a:pt x="0" y="39"/>
                </a:lnTo>
                <a:lnTo>
                  <a:pt x="0" y="38"/>
                </a:lnTo>
                <a:lnTo>
                  <a:pt x="2" y="33"/>
                </a:lnTo>
                <a:lnTo>
                  <a:pt x="2" y="29"/>
                </a:lnTo>
                <a:lnTo>
                  <a:pt x="4" y="26"/>
                </a:lnTo>
                <a:lnTo>
                  <a:pt x="5" y="26"/>
                </a:lnTo>
                <a:lnTo>
                  <a:pt x="9" y="27"/>
                </a:lnTo>
                <a:lnTo>
                  <a:pt x="14" y="29"/>
                </a:lnTo>
                <a:close/>
                <a:moveTo>
                  <a:pt x="5" y="36"/>
                </a:moveTo>
                <a:lnTo>
                  <a:pt x="11" y="36"/>
                </a:lnTo>
                <a:lnTo>
                  <a:pt x="7" y="31"/>
                </a:lnTo>
                <a:lnTo>
                  <a:pt x="5" y="31"/>
                </a:lnTo>
                <a:lnTo>
                  <a:pt x="5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3" name="Freeform 290"/>
          <p:cNvSpPr>
            <a:spLocks noEditPoints="1"/>
          </p:cNvSpPr>
          <p:nvPr/>
        </p:nvSpPr>
        <p:spPr bwMode="auto">
          <a:xfrm>
            <a:off x="1174750" y="2195513"/>
            <a:ext cx="79375" cy="36512"/>
          </a:xfrm>
          <a:custGeom>
            <a:avLst/>
            <a:gdLst>
              <a:gd name="T0" fmla="*/ 30163 w 50"/>
              <a:gd name="T1" fmla="*/ 7937 h 23"/>
              <a:gd name="T2" fmla="*/ 41275 w 50"/>
              <a:gd name="T3" fmla="*/ 6350 h 23"/>
              <a:gd name="T4" fmla="*/ 38100 w 50"/>
              <a:gd name="T5" fmla="*/ 6350 h 23"/>
              <a:gd name="T6" fmla="*/ 30163 w 50"/>
              <a:gd name="T7" fmla="*/ 3175 h 23"/>
              <a:gd name="T8" fmla="*/ 38100 w 50"/>
              <a:gd name="T9" fmla="*/ 3175 h 23"/>
              <a:gd name="T10" fmla="*/ 38100 w 50"/>
              <a:gd name="T11" fmla="*/ 0 h 23"/>
              <a:gd name="T12" fmla="*/ 42863 w 50"/>
              <a:gd name="T13" fmla="*/ 0 h 23"/>
              <a:gd name="T14" fmla="*/ 46038 w 50"/>
              <a:gd name="T15" fmla="*/ 0 h 23"/>
              <a:gd name="T16" fmla="*/ 50800 w 50"/>
              <a:gd name="T17" fmla="*/ 3175 h 23"/>
              <a:gd name="T18" fmla="*/ 53975 w 50"/>
              <a:gd name="T19" fmla="*/ 6350 h 23"/>
              <a:gd name="T20" fmla="*/ 60325 w 50"/>
              <a:gd name="T21" fmla="*/ 7937 h 23"/>
              <a:gd name="T22" fmla="*/ 60325 w 50"/>
              <a:gd name="T23" fmla="*/ 7937 h 23"/>
              <a:gd name="T24" fmla="*/ 57150 w 50"/>
              <a:gd name="T25" fmla="*/ 7937 h 23"/>
              <a:gd name="T26" fmla="*/ 57150 w 50"/>
              <a:gd name="T27" fmla="*/ 11112 h 23"/>
              <a:gd name="T28" fmla="*/ 57150 w 50"/>
              <a:gd name="T29" fmla="*/ 11112 h 23"/>
              <a:gd name="T30" fmla="*/ 57150 w 50"/>
              <a:gd name="T31" fmla="*/ 14287 h 23"/>
              <a:gd name="T32" fmla="*/ 53975 w 50"/>
              <a:gd name="T33" fmla="*/ 14287 h 23"/>
              <a:gd name="T34" fmla="*/ 50800 w 50"/>
              <a:gd name="T35" fmla="*/ 14287 h 23"/>
              <a:gd name="T36" fmla="*/ 49213 w 50"/>
              <a:gd name="T37" fmla="*/ 17462 h 23"/>
              <a:gd name="T38" fmla="*/ 42863 w 50"/>
              <a:gd name="T39" fmla="*/ 17462 h 23"/>
              <a:gd name="T40" fmla="*/ 50800 w 50"/>
              <a:gd name="T41" fmla="*/ 22225 h 23"/>
              <a:gd name="T42" fmla="*/ 53975 w 50"/>
              <a:gd name="T43" fmla="*/ 25400 h 23"/>
              <a:gd name="T44" fmla="*/ 68263 w 50"/>
              <a:gd name="T45" fmla="*/ 25400 h 23"/>
              <a:gd name="T46" fmla="*/ 76200 w 50"/>
              <a:gd name="T47" fmla="*/ 17462 h 23"/>
              <a:gd name="T48" fmla="*/ 73025 w 50"/>
              <a:gd name="T49" fmla="*/ 19050 h 23"/>
              <a:gd name="T50" fmla="*/ 79375 w 50"/>
              <a:gd name="T51" fmla="*/ 17462 h 23"/>
              <a:gd name="T52" fmla="*/ 76200 w 50"/>
              <a:gd name="T53" fmla="*/ 19050 h 23"/>
              <a:gd name="T54" fmla="*/ 76200 w 50"/>
              <a:gd name="T55" fmla="*/ 22225 h 23"/>
              <a:gd name="T56" fmla="*/ 69850 w 50"/>
              <a:gd name="T57" fmla="*/ 26987 h 23"/>
              <a:gd name="T58" fmla="*/ 61913 w 50"/>
              <a:gd name="T59" fmla="*/ 30162 h 23"/>
              <a:gd name="T60" fmla="*/ 60325 w 50"/>
              <a:gd name="T61" fmla="*/ 30162 h 23"/>
              <a:gd name="T62" fmla="*/ 49213 w 50"/>
              <a:gd name="T63" fmla="*/ 30162 h 23"/>
              <a:gd name="T64" fmla="*/ 53975 w 50"/>
              <a:gd name="T65" fmla="*/ 26987 h 23"/>
              <a:gd name="T66" fmla="*/ 50800 w 50"/>
              <a:gd name="T67" fmla="*/ 26987 h 23"/>
              <a:gd name="T68" fmla="*/ 34925 w 50"/>
              <a:gd name="T69" fmla="*/ 30162 h 23"/>
              <a:gd name="T70" fmla="*/ 31750 w 50"/>
              <a:gd name="T71" fmla="*/ 33337 h 23"/>
              <a:gd name="T72" fmla="*/ 7938 w 50"/>
              <a:gd name="T73" fmla="*/ 36512 h 23"/>
              <a:gd name="T74" fmla="*/ 7938 w 50"/>
              <a:gd name="T75" fmla="*/ 33337 h 23"/>
              <a:gd name="T76" fmla="*/ 26988 w 50"/>
              <a:gd name="T77" fmla="*/ 30162 h 23"/>
              <a:gd name="T78" fmla="*/ 26988 w 50"/>
              <a:gd name="T79" fmla="*/ 30162 h 23"/>
              <a:gd name="T80" fmla="*/ 15875 w 50"/>
              <a:gd name="T81" fmla="*/ 30162 h 23"/>
              <a:gd name="T82" fmla="*/ 7938 w 50"/>
              <a:gd name="T83" fmla="*/ 26987 h 23"/>
              <a:gd name="T84" fmla="*/ 3175 w 50"/>
              <a:gd name="T85" fmla="*/ 25400 h 23"/>
              <a:gd name="T86" fmla="*/ 0 w 50"/>
              <a:gd name="T87" fmla="*/ 25400 h 23"/>
              <a:gd name="T88" fmla="*/ 12700 w 50"/>
              <a:gd name="T89" fmla="*/ 25400 h 23"/>
              <a:gd name="T90" fmla="*/ 22225 w 50"/>
              <a:gd name="T91" fmla="*/ 25400 h 23"/>
              <a:gd name="T92" fmla="*/ 22225 w 50"/>
              <a:gd name="T93" fmla="*/ 22225 h 23"/>
              <a:gd name="T94" fmla="*/ 19050 w 50"/>
              <a:gd name="T95" fmla="*/ 14287 h 23"/>
              <a:gd name="T96" fmla="*/ 12700 w 50"/>
              <a:gd name="T97" fmla="*/ 11112 h 23"/>
              <a:gd name="T98" fmla="*/ 7938 w 50"/>
              <a:gd name="T99" fmla="*/ 11112 h 23"/>
              <a:gd name="T100" fmla="*/ 11113 w 50"/>
              <a:gd name="T101" fmla="*/ 17462 h 23"/>
              <a:gd name="T102" fmla="*/ 3175 w 50"/>
              <a:gd name="T103" fmla="*/ 17462 h 23"/>
              <a:gd name="T104" fmla="*/ 3175 w 50"/>
              <a:gd name="T105" fmla="*/ 17462 h 23"/>
              <a:gd name="T106" fmla="*/ 4763 w 50"/>
              <a:gd name="T107" fmla="*/ 11112 h 23"/>
              <a:gd name="T108" fmla="*/ 11113 w 50"/>
              <a:gd name="T109" fmla="*/ 7937 h 23"/>
              <a:gd name="T110" fmla="*/ 19050 w 50"/>
              <a:gd name="T111" fmla="*/ 6350 h 23"/>
              <a:gd name="T112" fmla="*/ 12700 w 50"/>
              <a:gd name="T113" fmla="*/ 7937 h 23"/>
              <a:gd name="T114" fmla="*/ 15875 w 50"/>
              <a:gd name="T115" fmla="*/ 7937 h 23"/>
              <a:gd name="T116" fmla="*/ 12700 w 50"/>
              <a:gd name="T117" fmla="*/ 7937 h 2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0"/>
              <a:gd name="T178" fmla="*/ 0 h 23"/>
              <a:gd name="T179" fmla="*/ 50 w 50"/>
              <a:gd name="T180" fmla="*/ 23 h 23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0" h="23">
                <a:moveTo>
                  <a:pt x="14" y="5"/>
                </a:moveTo>
                <a:lnTo>
                  <a:pt x="14" y="5"/>
                </a:lnTo>
                <a:lnTo>
                  <a:pt x="19" y="5"/>
                </a:lnTo>
                <a:lnTo>
                  <a:pt x="26" y="4"/>
                </a:lnTo>
                <a:lnTo>
                  <a:pt x="24" y="4"/>
                </a:lnTo>
                <a:lnTo>
                  <a:pt x="19" y="2"/>
                </a:lnTo>
                <a:lnTo>
                  <a:pt x="20" y="2"/>
                </a:lnTo>
                <a:lnTo>
                  <a:pt x="24" y="2"/>
                </a:lnTo>
                <a:lnTo>
                  <a:pt x="26" y="2"/>
                </a:lnTo>
                <a:lnTo>
                  <a:pt x="24" y="0"/>
                </a:lnTo>
                <a:lnTo>
                  <a:pt x="26" y="0"/>
                </a:lnTo>
                <a:lnTo>
                  <a:pt x="27" y="0"/>
                </a:lnTo>
                <a:lnTo>
                  <a:pt x="29" y="0"/>
                </a:lnTo>
                <a:lnTo>
                  <a:pt x="31" y="0"/>
                </a:lnTo>
                <a:lnTo>
                  <a:pt x="31" y="2"/>
                </a:lnTo>
                <a:lnTo>
                  <a:pt x="32" y="2"/>
                </a:lnTo>
                <a:lnTo>
                  <a:pt x="38" y="4"/>
                </a:lnTo>
                <a:lnTo>
                  <a:pt x="34" y="4"/>
                </a:lnTo>
                <a:lnTo>
                  <a:pt x="36" y="4"/>
                </a:lnTo>
                <a:lnTo>
                  <a:pt x="38" y="5"/>
                </a:lnTo>
                <a:lnTo>
                  <a:pt x="39" y="5"/>
                </a:lnTo>
                <a:lnTo>
                  <a:pt x="38" y="5"/>
                </a:lnTo>
                <a:lnTo>
                  <a:pt x="36" y="5"/>
                </a:lnTo>
                <a:lnTo>
                  <a:pt x="38" y="7"/>
                </a:lnTo>
                <a:lnTo>
                  <a:pt x="36" y="7"/>
                </a:lnTo>
                <a:lnTo>
                  <a:pt x="34" y="7"/>
                </a:lnTo>
                <a:lnTo>
                  <a:pt x="36" y="7"/>
                </a:lnTo>
                <a:lnTo>
                  <a:pt x="34" y="9"/>
                </a:lnTo>
                <a:lnTo>
                  <a:pt x="36" y="9"/>
                </a:lnTo>
                <a:lnTo>
                  <a:pt x="34" y="9"/>
                </a:lnTo>
                <a:lnTo>
                  <a:pt x="32" y="9"/>
                </a:lnTo>
                <a:lnTo>
                  <a:pt x="31" y="9"/>
                </a:lnTo>
                <a:lnTo>
                  <a:pt x="31" y="11"/>
                </a:lnTo>
                <a:lnTo>
                  <a:pt x="27" y="9"/>
                </a:lnTo>
                <a:lnTo>
                  <a:pt x="27" y="11"/>
                </a:lnTo>
                <a:lnTo>
                  <a:pt x="29" y="12"/>
                </a:lnTo>
                <a:lnTo>
                  <a:pt x="32" y="14"/>
                </a:lnTo>
                <a:lnTo>
                  <a:pt x="34" y="16"/>
                </a:lnTo>
                <a:lnTo>
                  <a:pt x="38" y="16"/>
                </a:lnTo>
                <a:lnTo>
                  <a:pt x="43" y="16"/>
                </a:lnTo>
                <a:lnTo>
                  <a:pt x="43" y="12"/>
                </a:lnTo>
                <a:lnTo>
                  <a:pt x="43" y="11"/>
                </a:lnTo>
                <a:lnTo>
                  <a:pt x="48" y="11"/>
                </a:lnTo>
                <a:lnTo>
                  <a:pt x="46" y="12"/>
                </a:lnTo>
                <a:lnTo>
                  <a:pt x="50" y="11"/>
                </a:lnTo>
                <a:lnTo>
                  <a:pt x="46" y="12"/>
                </a:lnTo>
                <a:lnTo>
                  <a:pt x="48" y="12"/>
                </a:lnTo>
                <a:lnTo>
                  <a:pt x="50" y="12"/>
                </a:lnTo>
                <a:lnTo>
                  <a:pt x="48" y="14"/>
                </a:lnTo>
                <a:lnTo>
                  <a:pt x="48" y="16"/>
                </a:lnTo>
                <a:lnTo>
                  <a:pt x="44" y="17"/>
                </a:lnTo>
                <a:lnTo>
                  <a:pt x="41" y="17"/>
                </a:lnTo>
                <a:lnTo>
                  <a:pt x="39" y="19"/>
                </a:lnTo>
                <a:lnTo>
                  <a:pt x="38" y="19"/>
                </a:lnTo>
                <a:lnTo>
                  <a:pt x="32" y="19"/>
                </a:lnTo>
                <a:lnTo>
                  <a:pt x="31" y="19"/>
                </a:lnTo>
                <a:lnTo>
                  <a:pt x="32" y="19"/>
                </a:lnTo>
                <a:lnTo>
                  <a:pt x="34" y="17"/>
                </a:lnTo>
                <a:lnTo>
                  <a:pt x="32" y="19"/>
                </a:lnTo>
                <a:lnTo>
                  <a:pt x="32" y="17"/>
                </a:lnTo>
                <a:lnTo>
                  <a:pt x="24" y="19"/>
                </a:lnTo>
                <a:lnTo>
                  <a:pt x="22" y="19"/>
                </a:lnTo>
                <a:lnTo>
                  <a:pt x="20" y="19"/>
                </a:lnTo>
                <a:lnTo>
                  <a:pt x="20" y="21"/>
                </a:lnTo>
                <a:lnTo>
                  <a:pt x="15" y="21"/>
                </a:lnTo>
                <a:lnTo>
                  <a:pt x="7" y="21"/>
                </a:lnTo>
                <a:lnTo>
                  <a:pt x="5" y="23"/>
                </a:lnTo>
                <a:lnTo>
                  <a:pt x="0" y="23"/>
                </a:lnTo>
                <a:lnTo>
                  <a:pt x="5" y="21"/>
                </a:lnTo>
                <a:lnTo>
                  <a:pt x="15" y="19"/>
                </a:lnTo>
                <a:lnTo>
                  <a:pt x="17" y="19"/>
                </a:lnTo>
                <a:lnTo>
                  <a:pt x="15" y="19"/>
                </a:lnTo>
                <a:lnTo>
                  <a:pt x="17" y="19"/>
                </a:lnTo>
                <a:lnTo>
                  <a:pt x="15" y="19"/>
                </a:lnTo>
                <a:lnTo>
                  <a:pt x="10" y="19"/>
                </a:lnTo>
                <a:lnTo>
                  <a:pt x="5" y="17"/>
                </a:lnTo>
                <a:lnTo>
                  <a:pt x="3" y="16"/>
                </a:lnTo>
                <a:lnTo>
                  <a:pt x="2" y="16"/>
                </a:lnTo>
                <a:lnTo>
                  <a:pt x="0" y="16"/>
                </a:lnTo>
                <a:lnTo>
                  <a:pt x="3" y="16"/>
                </a:lnTo>
                <a:lnTo>
                  <a:pt x="8" y="16"/>
                </a:lnTo>
                <a:lnTo>
                  <a:pt x="14" y="17"/>
                </a:lnTo>
                <a:lnTo>
                  <a:pt x="14" y="16"/>
                </a:lnTo>
                <a:lnTo>
                  <a:pt x="14" y="14"/>
                </a:lnTo>
                <a:lnTo>
                  <a:pt x="15" y="12"/>
                </a:lnTo>
                <a:lnTo>
                  <a:pt x="12" y="11"/>
                </a:lnTo>
                <a:lnTo>
                  <a:pt x="12" y="9"/>
                </a:lnTo>
                <a:lnTo>
                  <a:pt x="8" y="7"/>
                </a:lnTo>
                <a:lnTo>
                  <a:pt x="7" y="7"/>
                </a:lnTo>
                <a:lnTo>
                  <a:pt x="5" y="7"/>
                </a:lnTo>
                <a:lnTo>
                  <a:pt x="5" y="9"/>
                </a:lnTo>
                <a:lnTo>
                  <a:pt x="7" y="11"/>
                </a:lnTo>
                <a:lnTo>
                  <a:pt x="3" y="12"/>
                </a:lnTo>
                <a:lnTo>
                  <a:pt x="2" y="11"/>
                </a:lnTo>
                <a:lnTo>
                  <a:pt x="3" y="7"/>
                </a:lnTo>
                <a:lnTo>
                  <a:pt x="0" y="9"/>
                </a:lnTo>
                <a:lnTo>
                  <a:pt x="3" y="7"/>
                </a:lnTo>
                <a:lnTo>
                  <a:pt x="7" y="5"/>
                </a:lnTo>
                <a:lnTo>
                  <a:pt x="8" y="4"/>
                </a:lnTo>
                <a:lnTo>
                  <a:pt x="12" y="4"/>
                </a:lnTo>
                <a:lnTo>
                  <a:pt x="14" y="5"/>
                </a:lnTo>
                <a:close/>
                <a:moveTo>
                  <a:pt x="8" y="5"/>
                </a:moveTo>
                <a:lnTo>
                  <a:pt x="10" y="7"/>
                </a:lnTo>
                <a:lnTo>
                  <a:pt x="10" y="5"/>
                </a:lnTo>
                <a:lnTo>
                  <a:pt x="8" y="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4" name="Freeform 291"/>
          <p:cNvSpPr>
            <a:spLocks noEditPoints="1"/>
          </p:cNvSpPr>
          <p:nvPr/>
        </p:nvSpPr>
        <p:spPr bwMode="auto">
          <a:xfrm>
            <a:off x="2058988" y="2279650"/>
            <a:ext cx="511175" cy="511175"/>
          </a:xfrm>
          <a:custGeom>
            <a:avLst/>
            <a:gdLst>
              <a:gd name="T0" fmla="*/ 508000 w 322"/>
              <a:gd name="T1" fmla="*/ 282575 h 322"/>
              <a:gd name="T2" fmla="*/ 488950 w 322"/>
              <a:gd name="T3" fmla="*/ 357188 h 322"/>
              <a:gd name="T4" fmla="*/ 450850 w 322"/>
              <a:gd name="T5" fmla="*/ 419100 h 322"/>
              <a:gd name="T6" fmla="*/ 396875 w 322"/>
              <a:gd name="T7" fmla="*/ 468313 h 322"/>
              <a:gd name="T8" fmla="*/ 331788 w 322"/>
              <a:gd name="T9" fmla="*/ 501650 h 322"/>
              <a:gd name="T10" fmla="*/ 255588 w 322"/>
              <a:gd name="T11" fmla="*/ 511175 h 322"/>
              <a:gd name="T12" fmla="*/ 203200 w 322"/>
              <a:gd name="T13" fmla="*/ 506413 h 322"/>
              <a:gd name="T14" fmla="*/ 131763 w 322"/>
              <a:gd name="T15" fmla="*/ 482600 h 322"/>
              <a:gd name="T16" fmla="*/ 76200 w 322"/>
              <a:gd name="T17" fmla="*/ 434975 h 322"/>
              <a:gd name="T18" fmla="*/ 28575 w 322"/>
              <a:gd name="T19" fmla="*/ 377825 h 322"/>
              <a:gd name="T20" fmla="*/ 4763 w 322"/>
              <a:gd name="T21" fmla="*/ 307975 h 322"/>
              <a:gd name="T22" fmla="*/ 0 w 322"/>
              <a:gd name="T23" fmla="*/ 255588 h 322"/>
              <a:gd name="T24" fmla="*/ 9525 w 322"/>
              <a:gd name="T25" fmla="*/ 179388 h 322"/>
              <a:gd name="T26" fmla="*/ 42863 w 322"/>
              <a:gd name="T27" fmla="*/ 112713 h 322"/>
              <a:gd name="T28" fmla="*/ 92075 w 322"/>
              <a:gd name="T29" fmla="*/ 57150 h 322"/>
              <a:gd name="T30" fmla="*/ 153988 w 322"/>
              <a:gd name="T31" fmla="*/ 19050 h 322"/>
              <a:gd name="T32" fmla="*/ 227013 w 322"/>
              <a:gd name="T33" fmla="*/ 0 h 322"/>
              <a:gd name="T34" fmla="*/ 279400 w 322"/>
              <a:gd name="T35" fmla="*/ 0 h 322"/>
              <a:gd name="T36" fmla="*/ 352425 w 322"/>
              <a:gd name="T37" fmla="*/ 19050 h 322"/>
              <a:gd name="T38" fmla="*/ 415925 w 322"/>
              <a:gd name="T39" fmla="*/ 57150 h 322"/>
              <a:gd name="T40" fmla="*/ 466725 w 322"/>
              <a:gd name="T41" fmla="*/ 112713 h 322"/>
              <a:gd name="T42" fmla="*/ 496888 w 322"/>
              <a:gd name="T43" fmla="*/ 179388 h 322"/>
              <a:gd name="T44" fmla="*/ 511175 w 322"/>
              <a:gd name="T45" fmla="*/ 255588 h 322"/>
              <a:gd name="T46" fmla="*/ 160338 w 322"/>
              <a:gd name="T47" fmla="*/ 160338 h 322"/>
              <a:gd name="T48" fmla="*/ 179388 w 322"/>
              <a:gd name="T49" fmla="*/ 147638 h 322"/>
              <a:gd name="T50" fmla="*/ 230188 w 322"/>
              <a:gd name="T51" fmla="*/ 55563 h 322"/>
              <a:gd name="T52" fmla="*/ 200025 w 322"/>
              <a:gd name="T53" fmla="*/ 60325 h 322"/>
              <a:gd name="T54" fmla="*/ 134938 w 322"/>
              <a:gd name="T55" fmla="*/ 93663 h 322"/>
              <a:gd name="T56" fmla="*/ 95250 w 322"/>
              <a:gd name="T57" fmla="*/ 141288 h 322"/>
              <a:gd name="T58" fmla="*/ 317500 w 322"/>
              <a:gd name="T59" fmla="*/ 63500 h 322"/>
              <a:gd name="T60" fmla="*/ 322263 w 322"/>
              <a:gd name="T61" fmla="*/ 163513 h 322"/>
              <a:gd name="T62" fmla="*/ 396875 w 322"/>
              <a:gd name="T63" fmla="*/ 150813 h 322"/>
              <a:gd name="T64" fmla="*/ 409575 w 322"/>
              <a:gd name="T65" fmla="*/ 141288 h 322"/>
              <a:gd name="T66" fmla="*/ 404813 w 322"/>
              <a:gd name="T67" fmla="*/ 128588 h 322"/>
              <a:gd name="T68" fmla="*/ 368300 w 322"/>
              <a:gd name="T69" fmla="*/ 84138 h 322"/>
              <a:gd name="T70" fmla="*/ 317500 w 322"/>
              <a:gd name="T71" fmla="*/ 63500 h 322"/>
              <a:gd name="T72" fmla="*/ 50800 w 322"/>
              <a:gd name="T73" fmla="*/ 246063 h 322"/>
              <a:gd name="T74" fmla="*/ 53975 w 322"/>
              <a:gd name="T75" fmla="*/ 312738 h 322"/>
              <a:gd name="T76" fmla="*/ 80963 w 322"/>
              <a:gd name="T77" fmla="*/ 387350 h 322"/>
              <a:gd name="T78" fmla="*/ 96838 w 322"/>
              <a:gd name="T79" fmla="*/ 403225 h 322"/>
              <a:gd name="T80" fmla="*/ 141288 w 322"/>
              <a:gd name="T81" fmla="*/ 312738 h 322"/>
              <a:gd name="T82" fmla="*/ 50800 w 322"/>
              <a:gd name="T83" fmla="*/ 246063 h 322"/>
              <a:gd name="T84" fmla="*/ 179388 w 322"/>
              <a:gd name="T85" fmla="*/ 454025 h 322"/>
              <a:gd name="T86" fmla="*/ 241300 w 322"/>
              <a:gd name="T87" fmla="*/ 454025 h 322"/>
              <a:gd name="T88" fmla="*/ 309563 w 322"/>
              <a:gd name="T89" fmla="*/ 444500 h 322"/>
              <a:gd name="T90" fmla="*/ 284163 w 322"/>
              <a:gd name="T91" fmla="*/ 388938 h 322"/>
              <a:gd name="T92" fmla="*/ 366713 w 322"/>
              <a:gd name="T93" fmla="*/ 269875 h 322"/>
              <a:gd name="T94" fmla="*/ 404813 w 322"/>
              <a:gd name="T95" fmla="*/ 373063 h 322"/>
              <a:gd name="T96" fmla="*/ 420688 w 322"/>
              <a:gd name="T97" fmla="*/ 350838 h 322"/>
              <a:gd name="T98" fmla="*/ 444500 w 322"/>
              <a:gd name="T99" fmla="*/ 292100 h 322"/>
              <a:gd name="T100" fmla="*/ 398463 w 322"/>
              <a:gd name="T101" fmla="*/ 255588 h 32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22"/>
              <a:gd name="T154" fmla="*/ 0 h 322"/>
              <a:gd name="T155" fmla="*/ 322 w 322"/>
              <a:gd name="T156" fmla="*/ 322 h 32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22" h="322">
                <a:moveTo>
                  <a:pt x="322" y="161"/>
                </a:moveTo>
                <a:lnTo>
                  <a:pt x="322" y="161"/>
                </a:lnTo>
                <a:lnTo>
                  <a:pt x="320" y="178"/>
                </a:lnTo>
                <a:lnTo>
                  <a:pt x="318" y="194"/>
                </a:lnTo>
                <a:lnTo>
                  <a:pt x="313" y="209"/>
                </a:lnTo>
                <a:lnTo>
                  <a:pt x="308" y="225"/>
                </a:lnTo>
                <a:lnTo>
                  <a:pt x="301" y="238"/>
                </a:lnTo>
                <a:lnTo>
                  <a:pt x="294" y="252"/>
                </a:lnTo>
                <a:lnTo>
                  <a:pt x="284" y="264"/>
                </a:lnTo>
                <a:lnTo>
                  <a:pt x="274" y="274"/>
                </a:lnTo>
                <a:lnTo>
                  <a:pt x="262" y="286"/>
                </a:lnTo>
                <a:lnTo>
                  <a:pt x="250" y="295"/>
                </a:lnTo>
                <a:lnTo>
                  <a:pt x="236" y="304"/>
                </a:lnTo>
                <a:lnTo>
                  <a:pt x="222" y="310"/>
                </a:lnTo>
                <a:lnTo>
                  <a:pt x="209" y="316"/>
                </a:lnTo>
                <a:lnTo>
                  <a:pt x="193" y="319"/>
                </a:lnTo>
                <a:lnTo>
                  <a:pt x="176" y="322"/>
                </a:lnTo>
                <a:lnTo>
                  <a:pt x="161" y="322"/>
                </a:lnTo>
                <a:lnTo>
                  <a:pt x="143" y="322"/>
                </a:lnTo>
                <a:lnTo>
                  <a:pt x="128" y="319"/>
                </a:lnTo>
                <a:lnTo>
                  <a:pt x="113" y="316"/>
                </a:lnTo>
                <a:lnTo>
                  <a:pt x="97" y="310"/>
                </a:lnTo>
                <a:lnTo>
                  <a:pt x="83" y="304"/>
                </a:lnTo>
                <a:lnTo>
                  <a:pt x="70" y="295"/>
                </a:lnTo>
                <a:lnTo>
                  <a:pt x="58" y="286"/>
                </a:lnTo>
                <a:lnTo>
                  <a:pt x="48" y="274"/>
                </a:lnTo>
                <a:lnTo>
                  <a:pt x="37" y="264"/>
                </a:lnTo>
                <a:lnTo>
                  <a:pt x="27" y="252"/>
                </a:lnTo>
                <a:lnTo>
                  <a:pt x="18" y="238"/>
                </a:lnTo>
                <a:lnTo>
                  <a:pt x="13" y="225"/>
                </a:lnTo>
                <a:lnTo>
                  <a:pt x="6" y="209"/>
                </a:lnTo>
                <a:lnTo>
                  <a:pt x="3" y="194"/>
                </a:lnTo>
                <a:lnTo>
                  <a:pt x="1" y="178"/>
                </a:lnTo>
                <a:lnTo>
                  <a:pt x="0" y="161"/>
                </a:lnTo>
                <a:lnTo>
                  <a:pt x="1" y="144"/>
                </a:lnTo>
                <a:lnTo>
                  <a:pt x="3" y="129"/>
                </a:lnTo>
                <a:lnTo>
                  <a:pt x="6" y="113"/>
                </a:lnTo>
                <a:lnTo>
                  <a:pt x="13" y="98"/>
                </a:lnTo>
                <a:lnTo>
                  <a:pt x="18" y="84"/>
                </a:lnTo>
                <a:lnTo>
                  <a:pt x="27" y="71"/>
                </a:lnTo>
                <a:lnTo>
                  <a:pt x="37" y="59"/>
                </a:lnTo>
                <a:lnTo>
                  <a:pt x="48" y="47"/>
                </a:lnTo>
                <a:lnTo>
                  <a:pt x="58" y="36"/>
                </a:lnTo>
                <a:lnTo>
                  <a:pt x="70" y="28"/>
                </a:lnTo>
                <a:lnTo>
                  <a:pt x="83" y="19"/>
                </a:lnTo>
                <a:lnTo>
                  <a:pt x="97" y="12"/>
                </a:lnTo>
                <a:lnTo>
                  <a:pt x="113" y="7"/>
                </a:lnTo>
                <a:lnTo>
                  <a:pt x="128" y="4"/>
                </a:lnTo>
                <a:lnTo>
                  <a:pt x="143" y="0"/>
                </a:lnTo>
                <a:lnTo>
                  <a:pt x="161" y="0"/>
                </a:lnTo>
                <a:lnTo>
                  <a:pt x="176" y="0"/>
                </a:lnTo>
                <a:lnTo>
                  <a:pt x="193" y="4"/>
                </a:lnTo>
                <a:lnTo>
                  <a:pt x="209" y="7"/>
                </a:lnTo>
                <a:lnTo>
                  <a:pt x="222" y="12"/>
                </a:lnTo>
                <a:lnTo>
                  <a:pt x="236" y="19"/>
                </a:lnTo>
                <a:lnTo>
                  <a:pt x="250" y="28"/>
                </a:lnTo>
                <a:lnTo>
                  <a:pt x="262" y="36"/>
                </a:lnTo>
                <a:lnTo>
                  <a:pt x="274" y="47"/>
                </a:lnTo>
                <a:lnTo>
                  <a:pt x="284" y="59"/>
                </a:lnTo>
                <a:lnTo>
                  <a:pt x="294" y="71"/>
                </a:lnTo>
                <a:lnTo>
                  <a:pt x="301" y="84"/>
                </a:lnTo>
                <a:lnTo>
                  <a:pt x="308" y="98"/>
                </a:lnTo>
                <a:lnTo>
                  <a:pt x="313" y="113"/>
                </a:lnTo>
                <a:lnTo>
                  <a:pt x="318" y="129"/>
                </a:lnTo>
                <a:lnTo>
                  <a:pt x="320" y="144"/>
                </a:lnTo>
                <a:lnTo>
                  <a:pt x="322" y="161"/>
                </a:lnTo>
                <a:close/>
                <a:moveTo>
                  <a:pt x="54" y="101"/>
                </a:moveTo>
                <a:lnTo>
                  <a:pt x="101" y="101"/>
                </a:lnTo>
                <a:lnTo>
                  <a:pt x="104" y="98"/>
                </a:lnTo>
                <a:lnTo>
                  <a:pt x="113" y="93"/>
                </a:lnTo>
                <a:lnTo>
                  <a:pt x="123" y="88"/>
                </a:lnTo>
                <a:lnTo>
                  <a:pt x="145" y="35"/>
                </a:lnTo>
                <a:lnTo>
                  <a:pt x="137" y="36"/>
                </a:lnTo>
                <a:lnTo>
                  <a:pt x="126" y="38"/>
                </a:lnTo>
                <a:lnTo>
                  <a:pt x="116" y="41"/>
                </a:lnTo>
                <a:lnTo>
                  <a:pt x="99" y="48"/>
                </a:lnTo>
                <a:lnTo>
                  <a:pt x="85" y="59"/>
                </a:lnTo>
                <a:lnTo>
                  <a:pt x="75" y="71"/>
                </a:lnTo>
                <a:lnTo>
                  <a:pt x="66" y="81"/>
                </a:lnTo>
                <a:lnTo>
                  <a:pt x="60" y="89"/>
                </a:lnTo>
                <a:lnTo>
                  <a:pt x="54" y="98"/>
                </a:lnTo>
                <a:lnTo>
                  <a:pt x="54" y="101"/>
                </a:lnTo>
                <a:close/>
                <a:moveTo>
                  <a:pt x="200" y="40"/>
                </a:moveTo>
                <a:lnTo>
                  <a:pt x="193" y="95"/>
                </a:lnTo>
                <a:lnTo>
                  <a:pt x="203" y="103"/>
                </a:lnTo>
                <a:lnTo>
                  <a:pt x="246" y="96"/>
                </a:lnTo>
                <a:lnTo>
                  <a:pt x="250" y="95"/>
                </a:lnTo>
                <a:lnTo>
                  <a:pt x="255" y="93"/>
                </a:lnTo>
                <a:lnTo>
                  <a:pt x="256" y="91"/>
                </a:lnTo>
                <a:lnTo>
                  <a:pt x="258" y="89"/>
                </a:lnTo>
                <a:lnTo>
                  <a:pt x="258" y="86"/>
                </a:lnTo>
                <a:lnTo>
                  <a:pt x="255" y="81"/>
                </a:lnTo>
                <a:lnTo>
                  <a:pt x="248" y="71"/>
                </a:lnTo>
                <a:lnTo>
                  <a:pt x="238" y="59"/>
                </a:lnTo>
                <a:lnTo>
                  <a:pt x="232" y="53"/>
                </a:lnTo>
                <a:lnTo>
                  <a:pt x="224" y="48"/>
                </a:lnTo>
                <a:lnTo>
                  <a:pt x="212" y="43"/>
                </a:lnTo>
                <a:lnTo>
                  <a:pt x="200" y="40"/>
                </a:lnTo>
                <a:close/>
                <a:moveTo>
                  <a:pt x="32" y="155"/>
                </a:moveTo>
                <a:lnTo>
                  <a:pt x="32" y="155"/>
                </a:lnTo>
                <a:lnTo>
                  <a:pt x="32" y="167"/>
                </a:lnTo>
                <a:lnTo>
                  <a:pt x="32" y="180"/>
                </a:lnTo>
                <a:lnTo>
                  <a:pt x="34" y="197"/>
                </a:lnTo>
                <a:lnTo>
                  <a:pt x="37" y="214"/>
                </a:lnTo>
                <a:lnTo>
                  <a:pt x="44" y="230"/>
                </a:lnTo>
                <a:lnTo>
                  <a:pt x="51" y="244"/>
                </a:lnTo>
                <a:lnTo>
                  <a:pt x="56" y="249"/>
                </a:lnTo>
                <a:lnTo>
                  <a:pt x="61" y="254"/>
                </a:lnTo>
                <a:lnTo>
                  <a:pt x="75" y="226"/>
                </a:lnTo>
                <a:lnTo>
                  <a:pt x="89" y="197"/>
                </a:lnTo>
                <a:lnTo>
                  <a:pt x="85" y="184"/>
                </a:lnTo>
                <a:lnTo>
                  <a:pt x="80" y="173"/>
                </a:lnTo>
                <a:lnTo>
                  <a:pt x="32" y="155"/>
                </a:lnTo>
                <a:close/>
                <a:moveTo>
                  <a:pt x="150" y="233"/>
                </a:moveTo>
                <a:lnTo>
                  <a:pt x="140" y="247"/>
                </a:lnTo>
                <a:lnTo>
                  <a:pt x="113" y="286"/>
                </a:lnTo>
                <a:lnTo>
                  <a:pt x="125" y="286"/>
                </a:lnTo>
                <a:lnTo>
                  <a:pt x="152" y="286"/>
                </a:lnTo>
                <a:lnTo>
                  <a:pt x="167" y="285"/>
                </a:lnTo>
                <a:lnTo>
                  <a:pt x="181" y="283"/>
                </a:lnTo>
                <a:lnTo>
                  <a:pt x="195" y="280"/>
                </a:lnTo>
                <a:lnTo>
                  <a:pt x="200" y="276"/>
                </a:lnTo>
                <a:lnTo>
                  <a:pt x="203" y="273"/>
                </a:lnTo>
                <a:lnTo>
                  <a:pt x="179" y="245"/>
                </a:lnTo>
                <a:lnTo>
                  <a:pt x="169" y="233"/>
                </a:lnTo>
                <a:lnTo>
                  <a:pt x="150" y="233"/>
                </a:lnTo>
                <a:close/>
                <a:moveTo>
                  <a:pt x="231" y="170"/>
                </a:moveTo>
                <a:lnTo>
                  <a:pt x="226" y="189"/>
                </a:lnTo>
                <a:lnTo>
                  <a:pt x="232" y="201"/>
                </a:lnTo>
                <a:lnTo>
                  <a:pt x="255" y="235"/>
                </a:lnTo>
                <a:lnTo>
                  <a:pt x="260" y="228"/>
                </a:lnTo>
                <a:lnTo>
                  <a:pt x="265" y="221"/>
                </a:lnTo>
                <a:lnTo>
                  <a:pt x="272" y="211"/>
                </a:lnTo>
                <a:lnTo>
                  <a:pt x="277" y="197"/>
                </a:lnTo>
                <a:lnTo>
                  <a:pt x="280" y="184"/>
                </a:lnTo>
                <a:lnTo>
                  <a:pt x="284" y="168"/>
                </a:lnTo>
                <a:lnTo>
                  <a:pt x="282" y="151"/>
                </a:lnTo>
                <a:lnTo>
                  <a:pt x="251" y="161"/>
                </a:lnTo>
                <a:lnTo>
                  <a:pt x="231" y="17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5" name="Freeform 292"/>
          <p:cNvSpPr>
            <a:spLocks/>
          </p:cNvSpPr>
          <p:nvPr/>
        </p:nvSpPr>
        <p:spPr bwMode="auto">
          <a:xfrm>
            <a:off x="2270125" y="2492375"/>
            <a:ext cx="68263" cy="65088"/>
          </a:xfrm>
          <a:custGeom>
            <a:avLst/>
            <a:gdLst>
              <a:gd name="T0" fmla="*/ 68263 w 43"/>
              <a:gd name="T1" fmla="*/ 33338 h 41"/>
              <a:gd name="T2" fmla="*/ 68263 w 43"/>
              <a:gd name="T3" fmla="*/ 33338 h 41"/>
              <a:gd name="T4" fmla="*/ 65088 w 43"/>
              <a:gd name="T5" fmla="*/ 46038 h 41"/>
              <a:gd name="T6" fmla="*/ 60325 w 43"/>
              <a:gd name="T7" fmla="*/ 57150 h 41"/>
              <a:gd name="T8" fmla="*/ 49213 w 43"/>
              <a:gd name="T9" fmla="*/ 61913 h 41"/>
              <a:gd name="T10" fmla="*/ 34925 w 43"/>
              <a:gd name="T11" fmla="*/ 65088 h 41"/>
              <a:gd name="T12" fmla="*/ 34925 w 43"/>
              <a:gd name="T13" fmla="*/ 65088 h 41"/>
              <a:gd name="T14" fmla="*/ 22225 w 43"/>
              <a:gd name="T15" fmla="*/ 61913 h 41"/>
              <a:gd name="T16" fmla="*/ 11113 w 43"/>
              <a:gd name="T17" fmla="*/ 57150 h 41"/>
              <a:gd name="T18" fmla="*/ 3175 w 43"/>
              <a:gd name="T19" fmla="*/ 46038 h 41"/>
              <a:gd name="T20" fmla="*/ 0 w 43"/>
              <a:gd name="T21" fmla="*/ 33338 h 41"/>
              <a:gd name="T22" fmla="*/ 0 w 43"/>
              <a:gd name="T23" fmla="*/ 33338 h 41"/>
              <a:gd name="T24" fmla="*/ 3175 w 43"/>
              <a:gd name="T25" fmla="*/ 19050 h 41"/>
              <a:gd name="T26" fmla="*/ 11113 w 43"/>
              <a:gd name="T27" fmla="*/ 7938 h 41"/>
              <a:gd name="T28" fmla="*/ 22225 w 43"/>
              <a:gd name="T29" fmla="*/ 0 h 41"/>
              <a:gd name="T30" fmla="*/ 34925 w 43"/>
              <a:gd name="T31" fmla="*/ 0 h 41"/>
              <a:gd name="T32" fmla="*/ 34925 w 43"/>
              <a:gd name="T33" fmla="*/ 0 h 41"/>
              <a:gd name="T34" fmla="*/ 49213 w 43"/>
              <a:gd name="T35" fmla="*/ 0 h 41"/>
              <a:gd name="T36" fmla="*/ 60325 w 43"/>
              <a:gd name="T37" fmla="*/ 7938 h 41"/>
              <a:gd name="T38" fmla="*/ 65088 w 43"/>
              <a:gd name="T39" fmla="*/ 19050 h 41"/>
              <a:gd name="T40" fmla="*/ 68263 w 43"/>
              <a:gd name="T41" fmla="*/ 33338 h 41"/>
              <a:gd name="T42" fmla="*/ 68263 w 43"/>
              <a:gd name="T43" fmla="*/ 33338 h 4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3"/>
              <a:gd name="T67" fmla="*/ 0 h 41"/>
              <a:gd name="T68" fmla="*/ 43 w 43"/>
              <a:gd name="T69" fmla="*/ 41 h 4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3" h="41">
                <a:moveTo>
                  <a:pt x="43" y="21"/>
                </a:moveTo>
                <a:lnTo>
                  <a:pt x="43" y="21"/>
                </a:lnTo>
                <a:lnTo>
                  <a:pt x="41" y="29"/>
                </a:lnTo>
                <a:lnTo>
                  <a:pt x="38" y="36"/>
                </a:lnTo>
                <a:lnTo>
                  <a:pt x="31" y="39"/>
                </a:lnTo>
                <a:lnTo>
                  <a:pt x="22" y="41"/>
                </a:lnTo>
                <a:lnTo>
                  <a:pt x="14" y="39"/>
                </a:lnTo>
                <a:lnTo>
                  <a:pt x="7" y="36"/>
                </a:lnTo>
                <a:lnTo>
                  <a:pt x="2" y="29"/>
                </a:lnTo>
                <a:lnTo>
                  <a:pt x="0" y="21"/>
                </a:lnTo>
                <a:lnTo>
                  <a:pt x="2" y="12"/>
                </a:lnTo>
                <a:lnTo>
                  <a:pt x="7" y="5"/>
                </a:lnTo>
                <a:lnTo>
                  <a:pt x="14" y="0"/>
                </a:lnTo>
                <a:lnTo>
                  <a:pt x="22" y="0"/>
                </a:lnTo>
                <a:lnTo>
                  <a:pt x="31" y="0"/>
                </a:lnTo>
                <a:lnTo>
                  <a:pt x="38" y="5"/>
                </a:lnTo>
                <a:lnTo>
                  <a:pt x="41" y="12"/>
                </a:lnTo>
                <a:lnTo>
                  <a:pt x="43" y="2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6" name="Freeform 293"/>
          <p:cNvSpPr>
            <a:spLocks/>
          </p:cNvSpPr>
          <p:nvPr/>
        </p:nvSpPr>
        <p:spPr bwMode="auto">
          <a:xfrm>
            <a:off x="2238375" y="2495550"/>
            <a:ext cx="26988" cy="23813"/>
          </a:xfrm>
          <a:custGeom>
            <a:avLst/>
            <a:gdLst>
              <a:gd name="T0" fmla="*/ 26988 w 17"/>
              <a:gd name="T1" fmla="*/ 12700 h 15"/>
              <a:gd name="T2" fmla="*/ 26988 w 17"/>
              <a:gd name="T3" fmla="*/ 12700 h 15"/>
              <a:gd name="T4" fmla="*/ 23813 w 17"/>
              <a:gd name="T5" fmla="*/ 15875 h 15"/>
              <a:gd name="T6" fmla="*/ 20638 w 17"/>
              <a:gd name="T7" fmla="*/ 20638 h 15"/>
              <a:gd name="T8" fmla="*/ 19050 w 17"/>
              <a:gd name="T9" fmla="*/ 23813 h 15"/>
              <a:gd name="T10" fmla="*/ 12700 w 17"/>
              <a:gd name="T11" fmla="*/ 23813 h 15"/>
              <a:gd name="T12" fmla="*/ 12700 w 17"/>
              <a:gd name="T13" fmla="*/ 23813 h 15"/>
              <a:gd name="T14" fmla="*/ 7938 w 17"/>
              <a:gd name="T15" fmla="*/ 23813 h 15"/>
              <a:gd name="T16" fmla="*/ 1588 w 17"/>
              <a:gd name="T17" fmla="*/ 20638 h 15"/>
              <a:gd name="T18" fmla="*/ 0 w 17"/>
              <a:gd name="T19" fmla="*/ 15875 h 15"/>
              <a:gd name="T20" fmla="*/ 0 w 17"/>
              <a:gd name="T21" fmla="*/ 12700 h 15"/>
              <a:gd name="T22" fmla="*/ 0 w 17"/>
              <a:gd name="T23" fmla="*/ 12700 h 15"/>
              <a:gd name="T24" fmla="*/ 0 w 17"/>
              <a:gd name="T25" fmla="*/ 7938 h 15"/>
              <a:gd name="T26" fmla="*/ 1588 w 17"/>
              <a:gd name="T27" fmla="*/ 1588 h 15"/>
              <a:gd name="T28" fmla="*/ 7938 w 17"/>
              <a:gd name="T29" fmla="*/ 0 h 15"/>
              <a:gd name="T30" fmla="*/ 12700 w 17"/>
              <a:gd name="T31" fmla="*/ 0 h 15"/>
              <a:gd name="T32" fmla="*/ 12700 w 17"/>
              <a:gd name="T33" fmla="*/ 0 h 15"/>
              <a:gd name="T34" fmla="*/ 19050 w 17"/>
              <a:gd name="T35" fmla="*/ 0 h 15"/>
              <a:gd name="T36" fmla="*/ 20638 w 17"/>
              <a:gd name="T37" fmla="*/ 1588 h 15"/>
              <a:gd name="T38" fmla="*/ 23813 w 17"/>
              <a:gd name="T39" fmla="*/ 7938 h 15"/>
              <a:gd name="T40" fmla="*/ 26988 w 17"/>
              <a:gd name="T41" fmla="*/ 12700 h 15"/>
              <a:gd name="T42" fmla="*/ 26988 w 17"/>
              <a:gd name="T43" fmla="*/ 12700 h 1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7"/>
              <a:gd name="T67" fmla="*/ 0 h 15"/>
              <a:gd name="T68" fmla="*/ 17 w 17"/>
              <a:gd name="T69" fmla="*/ 15 h 1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7" h="15">
                <a:moveTo>
                  <a:pt x="17" y="8"/>
                </a:moveTo>
                <a:lnTo>
                  <a:pt x="17" y="8"/>
                </a:lnTo>
                <a:lnTo>
                  <a:pt x="15" y="10"/>
                </a:lnTo>
                <a:lnTo>
                  <a:pt x="13" y="13"/>
                </a:lnTo>
                <a:lnTo>
                  <a:pt x="12" y="15"/>
                </a:lnTo>
                <a:lnTo>
                  <a:pt x="8" y="15"/>
                </a:lnTo>
                <a:lnTo>
                  <a:pt x="5" y="15"/>
                </a:lnTo>
                <a:lnTo>
                  <a:pt x="1" y="13"/>
                </a:lnTo>
                <a:lnTo>
                  <a:pt x="0" y="10"/>
                </a:lnTo>
                <a:lnTo>
                  <a:pt x="0" y="8"/>
                </a:lnTo>
                <a:lnTo>
                  <a:pt x="0" y="5"/>
                </a:lnTo>
                <a:lnTo>
                  <a:pt x="1" y="1"/>
                </a:lnTo>
                <a:lnTo>
                  <a:pt x="5" y="0"/>
                </a:lnTo>
                <a:lnTo>
                  <a:pt x="8" y="0"/>
                </a:lnTo>
                <a:lnTo>
                  <a:pt x="12" y="0"/>
                </a:lnTo>
                <a:lnTo>
                  <a:pt x="13" y="1"/>
                </a:lnTo>
                <a:lnTo>
                  <a:pt x="15" y="5"/>
                </a:lnTo>
                <a:lnTo>
                  <a:pt x="17" y="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7" name="Freeform 294"/>
          <p:cNvSpPr>
            <a:spLocks/>
          </p:cNvSpPr>
          <p:nvPr/>
        </p:nvSpPr>
        <p:spPr bwMode="auto">
          <a:xfrm>
            <a:off x="2295525" y="2451100"/>
            <a:ext cx="26988" cy="26988"/>
          </a:xfrm>
          <a:custGeom>
            <a:avLst/>
            <a:gdLst>
              <a:gd name="T0" fmla="*/ 26988 w 17"/>
              <a:gd name="T1" fmla="*/ 14288 h 17"/>
              <a:gd name="T2" fmla="*/ 26988 w 17"/>
              <a:gd name="T3" fmla="*/ 14288 h 17"/>
              <a:gd name="T4" fmla="*/ 26988 w 17"/>
              <a:gd name="T5" fmla="*/ 19050 h 17"/>
              <a:gd name="T6" fmla="*/ 23813 w 17"/>
              <a:gd name="T7" fmla="*/ 22225 h 17"/>
              <a:gd name="T8" fmla="*/ 19050 w 17"/>
              <a:gd name="T9" fmla="*/ 25400 h 17"/>
              <a:gd name="T10" fmla="*/ 12700 w 17"/>
              <a:gd name="T11" fmla="*/ 26988 h 17"/>
              <a:gd name="T12" fmla="*/ 12700 w 17"/>
              <a:gd name="T13" fmla="*/ 26988 h 17"/>
              <a:gd name="T14" fmla="*/ 7938 w 17"/>
              <a:gd name="T15" fmla="*/ 25400 h 17"/>
              <a:gd name="T16" fmla="*/ 4763 w 17"/>
              <a:gd name="T17" fmla="*/ 22225 h 17"/>
              <a:gd name="T18" fmla="*/ 1588 w 17"/>
              <a:gd name="T19" fmla="*/ 19050 h 17"/>
              <a:gd name="T20" fmla="*/ 0 w 17"/>
              <a:gd name="T21" fmla="*/ 14288 h 17"/>
              <a:gd name="T22" fmla="*/ 0 w 17"/>
              <a:gd name="T23" fmla="*/ 14288 h 17"/>
              <a:gd name="T24" fmla="*/ 1588 w 17"/>
              <a:gd name="T25" fmla="*/ 7938 h 17"/>
              <a:gd name="T26" fmla="*/ 4763 w 17"/>
              <a:gd name="T27" fmla="*/ 3175 h 17"/>
              <a:gd name="T28" fmla="*/ 7938 w 17"/>
              <a:gd name="T29" fmla="*/ 0 h 17"/>
              <a:gd name="T30" fmla="*/ 12700 w 17"/>
              <a:gd name="T31" fmla="*/ 0 h 17"/>
              <a:gd name="T32" fmla="*/ 12700 w 17"/>
              <a:gd name="T33" fmla="*/ 0 h 17"/>
              <a:gd name="T34" fmla="*/ 19050 w 17"/>
              <a:gd name="T35" fmla="*/ 0 h 17"/>
              <a:gd name="T36" fmla="*/ 23813 w 17"/>
              <a:gd name="T37" fmla="*/ 3175 h 17"/>
              <a:gd name="T38" fmla="*/ 26988 w 17"/>
              <a:gd name="T39" fmla="*/ 7938 h 17"/>
              <a:gd name="T40" fmla="*/ 26988 w 17"/>
              <a:gd name="T41" fmla="*/ 14288 h 17"/>
              <a:gd name="T42" fmla="*/ 26988 w 17"/>
              <a:gd name="T43" fmla="*/ 14288 h 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7"/>
              <a:gd name="T67" fmla="*/ 0 h 17"/>
              <a:gd name="T68" fmla="*/ 17 w 17"/>
              <a:gd name="T69" fmla="*/ 17 h 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7" h="17">
                <a:moveTo>
                  <a:pt x="17" y="9"/>
                </a:moveTo>
                <a:lnTo>
                  <a:pt x="17" y="9"/>
                </a:lnTo>
                <a:lnTo>
                  <a:pt x="17" y="12"/>
                </a:lnTo>
                <a:lnTo>
                  <a:pt x="15" y="14"/>
                </a:lnTo>
                <a:lnTo>
                  <a:pt x="12" y="16"/>
                </a:lnTo>
                <a:lnTo>
                  <a:pt x="8" y="17"/>
                </a:lnTo>
                <a:lnTo>
                  <a:pt x="5" y="16"/>
                </a:lnTo>
                <a:lnTo>
                  <a:pt x="3" y="14"/>
                </a:lnTo>
                <a:lnTo>
                  <a:pt x="1" y="12"/>
                </a:lnTo>
                <a:lnTo>
                  <a:pt x="0" y="9"/>
                </a:lnTo>
                <a:lnTo>
                  <a:pt x="1" y="5"/>
                </a:lnTo>
                <a:lnTo>
                  <a:pt x="3" y="2"/>
                </a:lnTo>
                <a:lnTo>
                  <a:pt x="5" y="0"/>
                </a:lnTo>
                <a:lnTo>
                  <a:pt x="8" y="0"/>
                </a:lnTo>
                <a:lnTo>
                  <a:pt x="12" y="0"/>
                </a:lnTo>
                <a:lnTo>
                  <a:pt x="15" y="2"/>
                </a:lnTo>
                <a:lnTo>
                  <a:pt x="17" y="5"/>
                </a:lnTo>
                <a:lnTo>
                  <a:pt x="17" y="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8" name="Freeform 295"/>
          <p:cNvSpPr>
            <a:spLocks/>
          </p:cNvSpPr>
          <p:nvPr/>
        </p:nvSpPr>
        <p:spPr bwMode="auto">
          <a:xfrm>
            <a:off x="2349500" y="2489200"/>
            <a:ext cx="26988" cy="26988"/>
          </a:xfrm>
          <a:custGeom>
            <a:avLst/>
            <a:gdLst>
              <a:gd name="T0" fmla="*/ 26988 w 17"/>
              <a:gd name="T1" fmla="*/ 14288 h 17"/>
              <a:gd name="T2" fmla="*/ 26988 w 17"/>
              <a:gd name="T3" fmla="*/ 14288 h 17"/>
              <a:gd name="T4" fmla="*/ 23813 w 17"/>
              <a:gd name="T5" fmla="*/ 19050 h 17"/>
              <a:gd name="T6" fmla="*/ 22225 w 17"/>
              <a:gd name="T7" fmla="*/ 25400 h 17"/>
              <a:gd name="T8" fmla="*/ 19050 w 17"/>
              <a:gd name="T9" fmla="*/ 26988 h 17"/>
              <a:gd name="T10" fmla="*/ 12700 w 17"/>
              <a:gd name="T11" fmla="*/ 26988 h 17"/>
              <a:gd name="T12" fmla="*/ 12700 w 17"/>
              <a:gd name="T13" fmla="*/ 26988 h 17"/>
              <a:gd name="T14" fmla="*/ 7938 w 17"/>
              <a:gd name="T15" fmla="*/ 26988 h 17"/>
              <a:gd name="T16" fmla="*/ 3175 w 17"/>
              <a:gd name="T17" fmla="*/ 25400 h 17"/>
              <a:gd name="T18" fmla="*/ 0 w 17"/>
              <a:gd name="T19" fmla="*/ 19050 h 17"/>
              <a:gd name="T20" fmla="*/ 0 w 17"/>
              <a:gd name="T21" fmla="*/ 14288 h 17"/>
              <a:gd name="T22" fmla="*/ 0 w 17"/>
              <a:gd name="T23" fmla="*/ 14288 h 17"/>
              <a:gd name="T24" fmla="*/ 0 w 17"/>
              <a:gd name="T25" fmla="*/ 7938 h 17"/>
              <a:gd name="T26" fmla="*/ 3175 w 17"/>
              <a:gd name="T27" fmla="*/ 6350 h 17"/>
              <a:gd name="T28" fmla="*/ 7938 w 17"/>
              <a:gd name="T29" fmla="*/ 3175 h 17"/>
              <a:gd name="T30" fmla="*/ 12700 w 17"/>
              <a:gd name="T31" fmla="*/ 0 h 17"/>
              <a:gd name="T32" fmla="*/ 12700 w 17"/>
              <a:gd name="T33" fmla="*/ 0 h 17"/>
              <a:gd name="T34" fmla="*/ 19050 w 17"/>
              <a:gd name="T35" fmla="*/ 3175 h 17"/>
              <a:gd name="T36" fmla="*/ 22225 w 17"/>
              <a:gd name="T37" fmla="*/ 6350 h 17"/>
              <a:gd name="T38" fmla="*/ 23813 w 17"/>
              <a:gd name="T39" fmla="*/ 7938 h 17"/>
              <a:gd name="T40" fmla="*/ 26988 w 17"/>
              <a:gd name="T41" fmla="*/ 14288 h 17"/>
              <a:gd name="T42" fmla="*/ 26988 w 17"/>
              <a:gd name="T43" fmla="*/ 14288 h 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7"/>
              <a:gd name="T67" fmla="*/ 0 h 17"/>
              <a:gd name="T68" fmla="*/ 17 w 17"/>
              <a:gd name="T69" fmla="*/ 17 h 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7" h="17">
                <a:moveTo>
                  <a:pt x="17" y="9"/>
                </a:moveTo>
                <a:lnTo>
                  <a:pt x="17" y="9"/>
                </a:lnTo>
                <a:lnTo>
                  <a:pt x="15" y="12"/>
                </a:lnTo>
                <a:lnTo>
                  <a:pt x="14" y="16"/>
                </a:lnTo>
                <a:lnTo>
                  <a:pt x="12" y="17"/>
                </a:lnTo>
                <a:lnTo>
                  <a:pt x="8" y="17"/>
                </a:lnTo>
                <a:lnTo>
                  <a:pt x="5" y="17"/>
                </a:lnTo>
                <a:lnTo>
                  <a:pt x="2" y="16"/>
                </a:lnTo>
                <a:lnTo>
                  <a:pt x="0" y="12"/>
                </a:lnTo>
                <a:lnTo>
                  <a:pt x="0" y="9"/>
                </a:lnTo>
                <a:lnTo>
                  <a:pt x="0" y="5"/>
                </a:lnTo>
                <a:lnTo>
                  <a:pt x="2" y="4"/>
                </a:lnTo>
                <a:lnTo>
                  <a:pt x="5" y="2"/>
                </a:lnTo>
                <a:lnTo>
                  <a:pt x="8" y="0"/>
                </a:lnTo>
                <a:lnTo>
                  <a:pt x="12" y="2"/>
                </a:lnTo>
                <a:lnTo>
                  <a:pt x="14" y="4"/>
                </a:lnTo>
                <a:lnTo>
                  <a:pt x="15" y="5"/>
                </a:lnTo>
                <a:lnTo>
                  <a:pt x="17" y="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29" name="Freeform 296"/>
          <p:cNvSpPr>
            <a:spLocks/>
          </p:cNvSpPr>
          <p:nvPr/>
        </p:nvSpPr>
        <p:spPr bwMode="auto">
          <a:xfrm>
            <a:off x="2322513" y="2560638"/>
            <a:ext cx="26987" cy="23812"/>
          </a:xfrm>
          <a:custGeom>
            <a:avLst/>
            <a:gdLst>
              <a:gd name="T0" fmla="*/ 26987 w 17"/>
              <a:gd name="T1" fmla="*/ 12700 h 15"/>
              <a:gd name="T2" fmla="*/ 26987 w 17"/>
              <a:gd name="T3" fmla="*/ 12700 h 15"/>
              <a:gd name="T4" fmla="*/ 26987 w 17"/>
              <a:gd name="T5" fmla="*/ 15875 h 15"/>
              <a:gd name="T6" fmla="*/ 23812 w 17"/>
              <a:gd name="T7" fmla="*/ 20637 h 15"/>
              <a:gd name="T8" fmla="*/ 19050 w 17"/>
              <a:gd name="T9" fmla="*/ 23812 h 15"/>
              <a:gd name="T10" fmla="*/ 12700 w 17"/>
              <a:gd name="T11" fmla="*/ 23812 h 15"/>
              <a:gd name="T12" fmla="*/ 12700 w 17"/>
              <a:gd name="T13" fmla="*/ 23812 h 15"/>
              <a:gd name="T14" fmla="*/ 7937 w 17"/>
              <a:gd name="T15" fmla="*/ 23812 h 15"/>
              <a:gd name="T16" fmla="*/ 4762 w 17"/>
              <a:gd name="T17" fmla="*/ 20637 h 15"/>
              <a:gd name="T18" fmla="*/ 1587 w 17"/>
              <a:gd name="T19" fmla="*/ 15875 h 15"/>
              <a:gd name="T20" fmla="*/ 0 w 17"/>
              <a:gd name="T21" fmla="*/ 12700 h 15"/>
              <a:gd name="T22" fmla="*/ 0 w 17"/>
              <a:gd name="T23" fmla="*/ 12700 h 15"/>
              <a:gd name="T24" fmla="*/ 1587 w 17"/>
              <a:gd name="T25" fmla="*/ 7937 h 15"/>
              <a:gd name="T26" fmla="*/ 4762 w 17"/>
              <a:gd name="T27" fmla="*/ 1587 h 15"/>
              <a:gd name="T28" fmla="*/ 7937 w 17"/>
              <a:gd name="T29" fmla="*/ 0 h 15"/>
              <a:gd name="T30" fmla="*/ 12700 w 17"/>
              <a:gd name="T31" fmla="*/ 0 h 15"/>
              <a:gd name="T32" fmla="*/ 12700 w 17"/>
              <a:gd name="T33" fmla="*/ 0 h 15"/>
              <a:gd name="T34" fmla="*/ 19050 w 17"/>
              <a:gd name="T35" fmla="*/ 0 h 15"/>
              <a:gd name="T36" fmla="*/ 23812 w 17"/>
              <a:gd name="T37" fmla="*/ 1587 h 15"/>
              <a:gd name="T38" fmla="*/ 26987 w 17"/>
              <a:gd name="T39" fmla="*/ 7937 h 15"/>
              <a:gd name="T40" fmla="*/ 26987 w 17"/>
              <a:gd name="T41" fmla="*/ 12700 h 15"/>
              <a:gd name="T42" fmla="*/ 26987 w 17"/>
              <a:gd name="T43" fmla="*/ 12700 h 1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7"/>
              <a:gd name="T67" fmla="*/ 0 h 15"/>
              <a:gd name="T68" fmla="*/ 17 w 17"/>
              <a:gd name="T69" fmla="*/ 15 h 1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7" h="15">
                <a:moveTo>
                  <a:pt x="17" y="8"/>
                </a:moveTo>
                <a:lnTo>
                  <a:pt x="17" y="8"/>
                </a:lnTo>
                <a:lnTo>
                  <a:pt x="17" y="10"/>
                </a:lnTo>
                <a:lnTo>
                  <a:pt x="15" y="13"/>
                </a:lnTo>
                <a:lnTo>
                  <a:pt x="12" y="15"/>
                </a:lnTo>
                <a:lnTo>
                  <a:pt x="8" y="15"/>
                </a:lnTo>
                <a:lnTo>
                  <a:pt x="5" y="15"/>
                </a:lnTo>
                <a:lnTo>
                  <a:pt x="3" y="13"/>
                </a:lnTo>
                <a:lnTo>
                  <a:pt x="1" y="10"/>
                </a:lnTo>
                <a:lnTo>
                  <a:pt x="0" y="8"/>
                </a:lnTo>
                <a:lnTo>
                  <a:pt x="1" y="5"/>
                </a:lnTo>
                <a:lnTo>
                  <a:pt x="3" y="1"/>
                </a:lnTo>
                <a:lnTo>
                  <a:pt x="5" y="0"/>
                </a:lnTo>
                <a:lnTo>
                  <a:pt x="8" y="0"/>
                </a:lnTo>
                <a:lnTo>
                  <a:pt x="12" y="0"/>
                </a:lnTo>
                <a:lnTo>
                  <a:pt x="15" y="1"/>
                </a:lnTo>
                <a:lnTo>
                  <a:pt x="17" y="5"/>
                </a:lnTo>
                <a:lnTo>
                  <a:pt x="17" y="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0" name="Freeform 297"/>
          <p:cNvSpPr>
            <a:spLocks/>
          </p:cNvSpPr>
          <p:nvPr/>
        </p:nvSpPr>
        <p:spPr bwMode="auto">
          <a:xfrm>
            <a:off x="2254250" y="2565400"/>
            <a:ext cx="26988" cy="26988"/>
          </a:xfrm>
          <a:custGeom>
            <a:avLst/>
            <a:gdLst>
              <a:gd name="T0" fmla="*/ 26988 w 17"/>
              <a:gd name="T1" fmla="*/ 14288 h 17"/>
              <a:gd name="T2" fmla="*/ 26988 w 17"/>
              <a:gd name="T3" fmla="*/ 14288 h 17"/>
              <a:gd name="T4" fmla="*/ 26988 w 17"/>
              <a:gd name="T5" fmla="*/ 19050 h 17"/>
              <a:gd name="T6" fmla="*/ 23813 w 17"/>
              <a:gd name="T7" fmla="*/ 22225 h 17"/>
              <a:gd name="T8" fmla="*/ 19050 w 17"/>
              <a:gd name="T9" fmla="*/ 26988 h 17"/>
              <a:gd name="T10" fmla="*/ 12700 w 17"/>
              <a:gd name="T11" fmla="*/ 26988 h 17"/>
              <a:gd name="T12" fmla="*/ 12700 w 17"/>
              <a:gd name="T13" fmla="*/ 26988 h 17"/>
              <a:gd name="T14" fmla="*/ 7938 w 17"/>
              <a:gd name="T15" fmla="*/ 26988 h 17"/>
              <a:gd name="T16" fmla="*/ 4763 w 17"/>
              <a:gd name="T17" fmla="*/ 22225 h 17"/>
              <a:gd name="T18" fmla="*/ 3175 w 17"/>
              <a:gd name="T19" fmla="*/ 19050 h 17"/>
              <a:gd name="T20" fmla="*/ 0 w 17"/>
              <a:gd name="T21" fmla="*/ 14288 h 17"/>
              <a:gd name="T22" fmla="*/ 0 w 17"/>
              <a:gd name="T23" fmla="*/ 14288 h 17"/>
              <a:gd name="T24" fmla="*/ 3175 w 17"/>
              <a:gd name="T25" fmla="*/ 7938 h 17"/>
              <a:gd name="T26" fmla="*/ 4763 w 17"/>
              <a:gd name="T27" fmla="*/ 6350 h 17"/>
              <a:gd name="T28" fmla="*/ 7938 w 17"/>
              <a:gd name="T29" fmla="*/ 3175 h 17"/>
              <a:gd name="T30" fmla="*/ 12700 w 17"/>
              <a:gd name="T31" fmla="*/ 0 h 17"/>
              <a:gd name="T32" fmla="*/ 12700 w 17"/>
              <a:gd name="T33" fmla="*/ 0 h 17"/>
              <a:gd name="T34" fmla="*/ 19050 w 17"/>
              <a:gd name="T35" fmla="*/ 3175 h 17"/>
              <a:gd name="T36" fmla="*/ 23813 w 17"/>
              <a:gd name="T37" fmla="*/ 6350 h 17"/>
              <a:gd name="T38" fmla="*/ 26988 w 17"/>
              <a:gd name="T39" fmla="*/ 7938 h 17"/>
              <a:gd name="T40" fmla="*/ 26988 w 17"/>
              <a:gd name="T41" fmla="*/ 14288 h 17"/>
              <a:gd name="T42" fmla="*/ 26988 w 17"/>
              <a:gd name="T43" fmla="*/ 14288 h 17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7"/>
              <a:gd name="T67" fmla="*/ 0 h 17"/>
              <a:gd name="T68" fmla="*/ 17 w 17"/>
              <a:gd name="T69" fmla="*/ 17 h 17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7" h="17">
                <a:moveTo>
                  <a:pt x="17" y="9"/>
                </a:moveTo>
                <a:lnTo>
                  <a:pt x="17" y="9"/>
                </a:lnTo>
                <a:lnTo>
                  <a:pt x="17" y="12"/>
                </a:lnTo>
                <a:lnTo>
                  <a:pt x="15" y="14"/>
                </a:lnTo>
                <a:lnTo>
                  <a:pt x="12" y="17"/>
                </a:lnTo>
                <a:lnTo>
                  <a:pt x="8" y="17"/>
                </a:lnTo>
                <a:lnTo>
                  <a:pt x="5" y="17"/>
                </a:lnTo>
                <a:lnTo>
                  <a:pt x="3" y="14"/>
                </a:lnTo>
                <a:lnTo>
                  <a:pt x="2" y="12"/>
                </a:lnTo>
                <a:lnTo>
                  <a:pt x="0" y="9"/>
                </a:lnTo>
                <a:lnTo>
                  <a:pt x="2" y="5"/>
                </a:lnTo>
                <a:lnTo>
                  <a:pt x="3" y="4"/>
                </a:lnTo>
                <a:lnTo>
                  <a:pt x="5" y="2"/>
                </a:lnTo>
                <a:lnTo>
                  <a:pt x="8" y="0"/>
                </a:lnTo>
                <a:lnTo>
                  <a:pt x="12" y="2"/>
                </a:lnTo>
                <a:lnTo>
                  <a:pt x="15" y="4"/>
                </a:lnTo>
                <a:lnTo>
                  <a:pt x="17" y="5"/>
                </a:lnTo>
                <a:lnTo>
                  <a:pt x="17" y="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1" name="Freeform 298"/>
          <p:cNvSpPr>
            <a:spLocks/>
          </p:cNvSpPr>
          <p:nvPr/>
        </p:nvSpPr>
        <p:spPr bwMode="auto">
          <a:xfrm>
            <a:off x="3867150" y="1931988"/>
            <a:ext cx="473075" cy="530225"/>
          </a:xfrm>
          <a:custGeom>
            <a:avLst/>
            <a:gdLst>
              <a:gd name="T0" fmla="*/ 268288 w 298"/>
              <a:gd name="T1" fmla="*/ 530225 h 334"/>
              <a:gd name="T2" fmla="*/ 195263 w 298"/>
              <a:gd name="T3" fmla="*/ 522288 h 334"/>
              <a:gd name="T4" fmla="*/ 138113 w 298"/>
              <a:gd name="T5" fmla="*/ 511175 h 334"/>
              <a:gd name="T6" fmla="*/ 93663 w 298"/>
              <a:gd name="T7" fmla="*/ 495300 h 334"/>
              <a:gd name="T8" fmla="*/ 65088 w 298"/>
              <a:gd name="T9" fmla="*/ 476250 h 334"/>
              <a:gd name="T10" fmla="*/ 39688 w 298"/>
              <a:gd name="T11" fmla="*/ 454025 h 334"/>
              <a:gd name="T12" fmla="*/ 15875 w 298"/>
              <a:gd name="T13" fmla="*/ 415925 h 334"/>
              <a:gd name="T14" fmla="*/ 0 w 298"/>
              <a:gd name="T15" fmla="*/ 346075 h 334"/>
              <a:gd name="T16" fmla="*/ 19050 w 298"/>
              <a:gd name="T17" fmla="*/ 327025 h 334"/>
              <a:gd name="T18" fmla="*/ 85725 w 298"/>
              <a:gd name="T19" fmla="*/ 239713 h 334"/>
              <a:gd name="T20" fmla="*/ 138113 w 298"/>
              <a:gd name="T21" fmla="*/ 157163 h 334"/>
              <a:gd name="T22" fmla="*/ 157163 w 298"/>
              <a:gd name="T23" fmla="*/ 114300 h 334"/>
              <a:gd name="T24" fmla="*/ 188913 w 298"/>
              <a:gd name="T25" fmla="*/ 73025 h 334"/>
              <a:gd name="T26" fmla="*/ 233363 w 298"/>
              <a:gd name="T27" fmla="*/ 30163 h 334"/>
              <a:gd name="T28" fmla="*/ 274638 w 298"/>
              <a:gd name="T29" fmla="*/ 6350 h 334"/>
              <a:gd name="T30" fmla="*/ 301625 w 298"/>
              <a:gd name="T31" fmla="*/ 0 h 334"/>
              <a:gd name="T32" fmla="*/ 314325 w 298"/>
              <a:gd name="T33" fmla="*/ 3175 h 334"/>
              <a:gd name="T34" fmla="*/ 339725 w 298"/>
              <a:gd name="T35" fmla="*/ 7938 h 334"/>
              <a:gd name="T36" fmla="*/ 379413 w 298"/>
              <a:gd name="T37" fmla="*/ 26988 h 334"/>
              <a:gd name="T38" fmla="*/ 406400 w 298"/>
              <a:gd name="T39" fmla="*/ 49213 h 334"/>
              <a:gd name="T40" fmla="*/ 434975 w 298"/>
              <a:gd name="T41" fmla="*/ 87313 h 334"/>
              <a:gd name="T42" fmla="*/ 455613 w 298"/>
              <a:gd name="T43" fmla="*/ 138113 h 334"/>
              <a:gd name="T44" fmla="*/ 469900 w 298"/>
              <a:gd name="T45" fmla="*/ 206375 h 334"/>
              <a:gd name="T46" fmla="*/ 473075 w 298"/>
              <a:gd name="T47" fmla="*/ 247650 h 334"/>
              <a:gd name="T48" fmla="*/ 466725 w 298"/>
              <a:gd name="T49" fmla="*/ 293688 h 334"/>
              <a:gd name="T50" fmla="*/ 454025 w 298"/>
              <a:gd name="T51" fmla="*/ 361950 h 334"/>
              <a:gd name="T52" fmla="*/ 417513 w 298"/>
              <a:gd name="T53" fmla="*/ 434975 h 334"/>
              <a:gd name="T54" fmla="*/ 390525 w 298"/>
              <a:gd name="T55" fmla="*/ 473075 h 334"/>
              <a:gd name="T56" fmla="*/ 382588 w 298"/>
              <a:gd name="T57" fmla="*/ 481013 h 334"/>
              <a:gd name="T58" fmla="*/ 339725 w 298"/>
              <a:gd name="T59" fmla="*/ 511175 h 334"/>
              <a:gd name="T60" fmla="*/ 295275 w 298"/>
              <a:gd name="T61" fmla="*/ 527050 h 334"/>
              <a:gd name="T62" fmla="*/ 268288 w 298"/>
              <a:gd name="T63" fmla="*/ 530225 h 33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98"/>
              <a:gd name="T97" fmla="*/ 0 h 334"/>
              <a:gd name="T98" fmla="*/ 298 w 298"/>
              <a:gd name="T99" fmla="*/ 334 h 33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98" h="334">
                <a:moveTo>
                  <a:pt x="169" y="334"/>
                </a:moveTo>
                <a:lnTo>
                  <a:pt x="169" y="334"/>
                </a:lnTo>
                <a:lnTo>
                  <a:pt x="155" y="334"/>
                </a:lnTo>
                <a:lnTo>
                  <a:pt x="123" y="329"/>
                </a:lnTo>
                <a:lnTo>
                  <a:pt x="104" y="326"/>
                </a:lnTo>
                <a:lnTo>
                  <a:pt x="87" y="322"/>
                </a:lnTo>
                <a:lnTo>
                  <a:pt x="70" y="317"/>
                </a:lnTo>
                <a:lnTo>
                  <a:pt x="59" y="312"/>
                </a:lnTo>
                <a:lnTo>
                  <a:pt x="41" y="300"/>
                </a:lnTo>
                <a:lnTo>
                  <a:pt x="32" y="293"/>
                </a:lnTo>
                <a:lnTo>
                  <a:pt x="25" y="286"/>
                </a:lnTo>
                <a:lnTo>
                  <a:pt x="17" y="276"/>
                </a:lnTo>
                <a:lnTo>
                  <a:pt x="10" y="262"/>
                </a:lnTo>
                <a:lnTo>
                  <a:pt x="5" y="243"/>
                </a:lnTo>
                <a:lnTo>
                  <a:pt x="0" y="218"/>
                </a:lnTo>
                <a:lnTo>
                  <a:pt x="12" y="206"/>
                </a:lnTo>
                <a:lnTo>
                  <a:pt x="37" y="173"/>
                </a:lnTo>
                <a:lnTo>
                  <a:pt x="54" y="151"/>
                </a:lnTo>
                <a:lnTo>
                  <a:pt x="71" y="127"/>
                </a:lnTo>
                <a:lnTo>
                  <a:pt x="87" y="99"/>
                </a:lnTo>
                <a:lnTo>
                  <a:pt x="99" y="72"/>
                </a:lnTo>
                <a:lnTo>
                  <a:pt x="109" y="58"/>
                </a:lnTo>
                <a:lnTo>
                  <a:pt x="119" y="46"/>
                </a:lnTo>
                <a:lnTo>
                  <a:pt x="131" y="33"/>
                </a:lnTo>
                <a:lnTo>
                  <a:pt x="147" y="19"/>
                </a:lnTo>
                <a:lnTo>
                  <a:pt x="164" y="7"/>
                </a:lnTo>
                <a:lnTo>
                  <a:pt x="173" y="4"/>
                </a:lnTo>
                <a:lnTo>
                  <a:pt x="181" y="2"/>
                </a:lnTo>
                <a:lnTo>
                  <a:pt x="190" y="0"/>
                </a:lnTo>
                <a:lnTo>
                  <a:pt x="198" y="2"/>
                </a:lnTo>
                <a:lnTo>
                  <a:pt x="203" y="4"/>
                </a:lnTo>
                <a:lnTo>
                  <a:pt x="214" y="5"/>
                </a:lnTo>
                <a:lnTo>
                  <a:pt x="229" y="12"/>
                </a:lnTo>
                <a:lnTo>
                  <a:pt x="239" y="17"/>
                </a:lnTo>
                <a:lnTo>
                  <a:pt x="248" y="22"/>
                </a:lnTo>
                <a:lnTo>
                  <a:pt x="256" y="31"/>
                </a:lnTo>
                <a:lnTo>
                  <a:pt x="265" y="41"/>
                </a:lnTo>
                <a:lnTo>
                  <a:pt x="274" y="55"/>
                </a:lnTo>
                <a:lnTo>
                  <a:pt x="282" y="69"/>
                </a:lnTo>
                <a:lnTo>
                  <a:pt x="287" y="87"/>
                </a:lnTo>
                <a:lnTo>
                  <a:pt x="292" y="106"/>
                </a:lnTo>
                <a:lnTo>
                  <a:pt x="296" y="130"/>
                </a:lnTo>
                <a:lnTo>
                  <a:pt x="298" y="156"/>
                </a:lnTo>
                <a:lnTo>
                  <a:pt x="296" y="170"/>
                </a:lnTo>
                <a:lnTo>
                  <a:pt x="294" y="185"/>
                </a:lnTo>
                <a:lnTo>
                  <a:pt x="291" y="206"/>
                </a:lnTo>
                <a:lnTo>
                  <a:pt x="286" y="228"/>
                </a:lnTo>
                <a:lnTo>
                  <a:pt x="277" y="250"/>
                </a:lnTo>
                <a:lnTo>
                  <a:pt x="263" y="274"/>
                </a:lnTo>
                <a:lnTo>
                  <a:pt x="255" y="286"/>
                </a:lnTo>
                <a:lnTo>
                  <a:pt x="246" y="298"/>
                </a:lnTo>
                <a:lnTo>
                  <a:pt x="241" y="303"/>
                </a:lnTo>
                <a:lnTo>
                  <a:pt x="226" y="315"/>
                </a:lnTo>
                <a:lnTo>
                  <a:pt x="214" y="322"/>
                </a:lnTo>
                <a:lnTo>
                  <a:pt x="202" y="327"/>
                </a:lnTo>
                <a:lnTo>
                  <a:pt x="186" y="332"/>
                </a:lnTo>
                <a:lnTo>
                  <a:pt x="169" y="33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2" name="Freeform 299"/>
          <p:cNvSpPr>
            <a:spLocks/>
          </p:cNvSpPr>
          <p:nvPr/>
        </p:nvSpPr>
        <p:spPr bwMode="auto">
          <a:xfrm>
            <a:off x="3989388" y="1939925"/>
            <a:ext cx="347662" cy="517525"/>
          </a:xfrm>
          <a:custGeom>
            <a:avLst/>
            <a:gdLst>
              <a:gd name="T0" fmla="*/ 347662 w 219"/>
              <a:gd name="T1" fmla="*/ 277813 h 326"/>
              <a:gd name="T2" fmla="*/ 336550 w 219"/>
              <a:gd name="T3" fmla="*/ 330200 h 326"/>
              <a:gd name="T4" fmla="*/ 322262 w 219"/>
              <a:gd name="T5" fmla="*/ 376238 h 326"/>
              <a:gd name="T6" fmla="*/ 301625 w 219"/>
              <a:gd name="T7" fmla="*/ 419100 h 326"/>
              <a:gd name="T8" fmla="*/ 276225 w 219"/>
              <a:gd name="T9" fmla="*/ 454025 h 326"/>
              <a:gd name="T10" fmla="*/ 246062 w 219"/>
              <a:gd name="T11" fmla="*/ 484188 h 326"/>
              <a:gd name="T12" fmla="*/ 217487 w 219"/>
              <a:gd name="T13" fmla="*/ 503238 h 326"/>
              <a:gd name="T14" fmla="*/ 180975 w 219"/>
              <a:gd name="T15" fmla="*/ 517525 h 326"/>
              <a:gd name="T16" fmla="*/ 146050 w 219"/>
              <a:gd name="T17" fmla="*/ 517525 h 326"/>
              <a:gd name="T18" fmla="*/ 130175 w 219"/>
              <a:gd name="T19" fmla="*/ 514350 h 326"/>
              <a:gd name="T20" fmla="*/ 96837 w 219"/>
              <a:gd name="T21" fmla="*/ 500063 h 326"/>
              <a:gd name="T22" fmla="*/ 66675 w 219"/>
              <a:gd name="T23" fmla="*/ 476250 h 326"/>
              <a:gd name="T24" fmla="*/ 42862 w 219"/>
              <a:gd name="T25" fmla="*/ 446088 h 326"/>
              <a:gd name="T26" fmla="*/ 23812 w 219"/>
              <a:gd name="T27" fmla="*/ 407988 h 326"/>
              <a:gd name="T28" fmla="*/ 9525 w 219"/>
              <a:gd name="T29" fmla="*/ 365125 h 326"/>
              <a:gd name="T30" fmla="*/ 1587 w 219"/>
              <a:gd name="T31" fmla="*/ 319088 h 326"/>
              <a:gd name="T32" fmla="*/ 1587 w 219"/>
              <a:gd name="T33" fmla="*/ 266700 h 326"/>
              <a:gd name="T34" fmla="*/ 1587 w 219"/>
              <a:gd name="T35" fmla="*/ 239713 h 326"/>
              <a:gd name="T36" fmla="*/ 12700 w 219"/>
              <a:gd name="T37" fmla="*/ 187325 h 326"/>
              <a:gd name="T38" fmla="*/ 26987 w 219"/>
              <a:gd name="T39" fmla="*/ 141288 h 326"/>
              <a:gd name="T40" fmla="*/ 47625 w 219"/>
              <a:gd name="T41" fmla="*/ 98425 h 326"/>
              <a:gd name="T42" fmla="*/ 73025 w 219"/>
              <a:gd name="T43" fmla="*/ 63500 h 326"/>
              <a:gd name="T44" fmla="*/ 103187 w 219"/>
              <a:gd name="T45" fmla="*/ 36513 h 326"/>
              <a:gd name="T46" fmla="*/ 133350 w 219"/>
              <a:gd name="T47" fmla="*/ 14288 h 326"/>
              <a:gd name="T48" fmla="*/ 168275 w 219"/>
              <a:gd name="T49" fmla="*/ 3175 h 326"/>
              <a:gd name="T50" fmla="*/ 203200 w 219"/>
              <a:gd name="T51" fmla="*/ 0 h 326"/>
              <a:gd name="T52" fmla="*/ 219075 w 219"/>
              <a:gd name="T53" fmla="*/ 3175 h 326"/>
              <a:gd name="T54" fmla="*/ 252412 w 219"/>
              <a:gd name="T55" fmla="*/ 17463 h 326"/>
              <a:gd name="T56" fmla="*/ 282575 w 219"/>
              <a:gd name="T57" fmla="*/ 41275 h 326"/>
              <a:gd name="T58" fmla="*/ 306387 w 219"/>
              <a:gd name="T59" fmla="*/ 71438 h 326"/>
              <a:gd name="T60" fmla="*/ 325437 w 219"/>
              <a:gd name="T61" fmla="*/ 109538 h 326"/>
              <a:gd name="T62" fmla="*/ 339725 w 219"/>
              <a:gd name="T63" fmla="*/ 152400 h 326"/>
              <a:gd name="T64" fmla="*/ 347662 w 219"/>
              <a:gd name="T65" fmla="*/ 198438 h 326"/>
              <a:gd name="T66" fmla="*/ 347662 w 219"/>
              <a:gd name="T67" fmla="*/ 250825 h 326"/>
              <a:gd name="T68" fmla="*/ 347662 w 219"/>
              <a:gd name="T69" fmla="*/ 277813 h 32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19"/>
              <a:gd name="T106" fmla="*/ 0 h 326"/>
              <a:gd name="T107" fmla="*/ 219 w 219"/>
              <a:gd name="T108" fmla="*/ 326 h 32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19" h="326">
                <a:moveTo>
                  <a:pt x="219" y="175"/>
                </a:moveTo>
                <a:lnTo>
                  <a:pt x="219" y="175"/>
                </a:lnTo>
                <a:lnTo>
                  <a:pt x="215" y="192"/>
                </a:lnTo>
                <a:lnTo>
                  <a:pt x="212" y="208"/>
                </a:lnTo>
                <a:lnTo>
                  <a:pt x="209" y="223"/>
                </a:lnTo>
                <a:lnTo>
                  <a:pt x="203" y="237"/>
                </a:lnTo>
                <a:lnTo>
                  <a:pt x="197" y="250"/>
                </a:lnTo>
                <a:lnTo>
                  <a:pt x="190" y="264"/>
                </a:lnTo>
                <a:lnTo>
                  <a:pt x="183" y="276"/>
                </a:lnTo>
                <a:lnTo>
                  <a:pt x="174" y="286"/>
                </a:lnTo>
                <a:lnTo>
                  <a:pt x="166" y="297"/>
                </a:lnTo>
                <a:lnTo>
                  <a:pt x="155" y="305"/>
                </a:lnTo>
                <a:lnTo>
                  <a:pt x="147" y="312"/>
                </a:lnTo>
                <a:lnTo>
                  <a:pt x="137" y="317"/>
                </a:lnTo>
                <a:lnTo>
                  <a:pt x="126" y="322"/>
                </a:lnTo>
                <a:lnTo>
                  <a:pt x="114" y="326"/>
                </a:lnTo>
                <a:lnTo>
                  <a:pt x="104" y="326"/>
                </a:lnTo>
                <a:lnTo>
                  <a:pt x="92" y="326"/>
                </a:lnTo>
                <a:lnTo>
                  <a:pt x="82" y="324"/>
                </a:lnTo>
                <a:lnTo>
                  <a:pt x="72" y="321"/>
                </a:lnTo>
                <a:lnTo>
                  <a:pt x="61" y="315"/>
                </a:lnTo>
                <a:lnTo>
                  <a:pt x="51" y="309"/>
                </a:lnTo>
                <a:lnTo>
                  <a:pt x="42" y="300"/>
                </a:lnTo>
                <a:lnTo>
                  <a:pt x="36" y="291"/>
                </a:lnTo>
                <a:lnTo>
                  <a:pt x="27" y="281"/>
                </a:lnTo>
                <a:lnTo>
                  <a:pt x="22" y="271"/>
                </a:lnTo>
                <a:lnTo>
                  <a:pt x="15" y="257"/>
                </a:lnTo>
                <a:lnTo>
                  <a:pt x="10" y="245"/>
                </a:lnTo>
                <a:lnTo>
                  <a:pt x="6" y="230"/>
                </a:lnTo>
                <a:lnTo>
                  <a:pt x="3" y="216"/>
                </a:lnTo>
                <a:lnTo>
                  <a:pt x="1" y="201"/>
                </a:lnTo>
                <a:lnTo>
                  <a:pt x="0" y="185"/>
                </a:lnTo>
                <a:lnTo>
                  <a:pt x="1" y="168"/>
                </a:lnTo>
                <a:lnTo>
                  <a:pt x="1" y="151"/>
                </a:lnTo>
                <a:lnTo>
                  <a:pt x="5" y="136"/>
                </a:lnTo>
                <a:lnTo>
                  <a:pt x="8" y="118"/>
                </a:lnTo>
                <a:lnTo>
                  <a:pt x="12" y="103"/>
                </a:lnTo>
                <a:lnTo>
                  <a:pt x="17" y="89"/>
                </a:lnTo>
                <a:lnTo>
                  <a:pt x="24" y="76"/>
                </a:lnTo>
                <a:lnTo>
                  <a:pt x="30" y="62"/>
                </a:lnTo>
                <a:lnTo>
                  <a:pt x="37" y="52"/>
                </a:lnTo>
                <a:lnTo>
                  <a:pt x="46" y="40"/>
                </a:lnTo>
                <a:lnTo>
                  <a:pt x="54" y="31"/>
                </a:lnTo>
                <a:lnTo>
                  <a:pt x="65" y="23"/>
                </a:lnTo>
                <a:lnTo>
                  <a:pt x="73" y="14"/>
                </a:lnTo>
                <a:lnTo>
                  <a:pt x="84" y="9"/>
                </a:lnTo>
                <a:lnTo>
                  <a:pt x="94" y="4"/>
                </a:lnTo>
                <a:lnTo>
                  <a:pt x="106" y="2"/>
                </a:lnTo>
                <a:lnTo>
                  <a:pt x="116" y="0"/>
                </a:lnTo>
                <a:lnTo>
                  <a:pt x="128" y="0"/>
                </a:lnTo>
                <a:lnTo>
                  <a:pt x="138" y="2"/>
                </a:lnTo>
                <a:lnTo>
                  <a:pt x="149" y="5"/>
                </a:lnTo>
                <a:lnTo>
                  <a:pt x="159" y="11"/>
                </a:lnTo>
                <a:lnTo>
                  <a:pt x="167" y="17"/>
                </a:lnTo>
                <a:lnTo>
                  <a:pt x="178" y="26"/>
                </a:lnTo>
                <a:lnTo>
                  <a:pt x="185" y="35"/>
                </a:lnTo>
                <a:lnTo>
                  <a:pt x="193" y="45"/>
                </a:lnTo>
                <a:lnTo>
                  <a:pt x="198" y="57"/>
                </a:lnTo>
                <a:lnTo>
                  <a:pt x="205" y="69"/>
                </a:lnTo>
                <a:lnTo>
                  <a:pt x="210" y="82"/>
                </a:lnTo>
                <a:lnTo>
                  <a:pt x="214" y="96"/>
                </a:lnTo>
                <a:lnTo>
                  <a:pt x="217" y="110"/>
                </a:lnTo>
                <a:lnTo>
                  <a:pt x="219" y="125"/>
                </a:lnTo>
                <a:lnTo>
                  <a:pt x="219" y="142"/>
                </a:lnTo>
                <a:lnTo>
                  <a:pt x="219" y="158"/>
                </a:lnTo>
                <a:lnTo>
                  <a:pt x="219" y="17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3" name="Freeform 300"/>
          <p:cNvSpPr>
            <a:spLocks noEditPoints="1"/>
          </p:cNvSpPr>
          <p:nvPr/>
        </p:nvSpPr>
        <p:spPr bwMode="auto">
          <a:xfrm>
            <a:off x="4051300" y="2019300"/>
            <a:ext cx="255588" cy="369888"/>
          </a:xfrm>
          <a:custGeom>
            <a:avLst/>
            <a:gdLst>
              <a:gd name="T0" fmla="*/ 255588 w 161"/>
              <a:gd name="T1" fmla="*/ 184150 h 233"/>
              <a:gd name="T2" fmla="*/ 244475 w 161"/>
              <a:gd name="T3" fmla="*/ 255588 h 233"/>
              <a:gd name="T4" fmla="*/ 217488 w 161"/>
              <a:gd name="T5" fmla="*/ 315913 h 233"/>
              <a:gd name="T6" fmla="*/ 176213 w 161"/>
              <a:gd name="T7" fmla="*/ 355600 h 233"/>
              <a:gd name="T8" fmla="*/ 152400 w 161"/>
              <a:gd name="T9" fmla="*/ 366713 h 233"/>
              <a:gd name="T10" fmla="*/ 128588 w 161"/>
              <a:gd name="T11" fmla="*/ 369888 h 233"/>
              <a:gd name="T12" fmla="*/ 114300 w 161"/>
              <a:gd name="T13" fmla="*/ 369888 h 233"/>
              <a:gd name="T14" fmla="*/ 90488 w 161"/>
              <a:gd name="T15" fmla="*/ 361950 h 233"/>
              <a:gd name="T16" fmla="*/ 57150 w 161"/>
              <a:gd name="T17" fmla="*/ 336550 h 233"/>
              <a:gd name="T18" fmla="*/ 22225 w 161"/>
              <a:gd name="T19" fmla="*/ 288925 h 233"/>
              <a:gd name="T20" fmla="*/ 3175 w 161"/>
              <a:gd name="T21" fmla="*/ 222250 h 233"/>
              <a:gd name="T22" fmla="*/ 0 w 161"/>
              <a:gd name="T23" fmla="*/ 184150 h 233"/>
              <a:gd name="T24" fmla="*/ 11113 w 161"/>
              <a:gd name="T25" fmla="*/ 111125 h 233"/>
              <a:gd name="T26" fmla="*/ 38100 w 161"/>
              <a:gd name="T27" fmla="*/ 53975 h 233"/>
              <a:gd name="T28" fmla="*/ 79375 w 161"/>
              <a:gd name="T29" fmla="*/ 14288 h 233"/>
              <a:gd name="T30" fmla="*/ 100013 w 161"/>
              <a:gd name="T31" fmla="*/ 3175 h 233"/>
              <a:gd name="T32" fmla="*/ 128588 w 161"/>
              <a:gd name="T33" fmla="*/ 0 h 233"/>
              <a:gd name="T34" fmla="*/ 141288 w 161"/>
              <a:gd name="T35" fmla="*/ 0 h 233"/>
              <a:gd name="T36" fmla="*/ 165100 w 161"/>
              <a:gd name="T37" fmla="*/ 7938 h 233"/>
              <a:gd name="T38" fmla="*/ 198438 w 161"/>
              <a:gd name="T39" fmla="*/ 30163 h 233"/>
              <a:gd name="T40" fmla="*/ 233363 w 161"/>
              <a:gd name="T41" fmla="*/ 80963 h 233"/>
              <a:gd name="T42" fmla="*/ 252413 w 161"/>
              <a:gd name="T43" fmla="*/ 146050 h 233"/>
              <a:gd name="T44" fmla="*/ 255588 w 161"/>
              <a:gd name="T45" fmla="*/ 184150 h 233"/>
              <a:gd name="T46" fmla="*/ 79375 w 161"/>
              <a:gd name="T47" fmla="*/ 117475 h 233"/>
              <a:gd name="T48" fmla="*/ 90488 w 161"/>
              <a:gd name="T49" fmla="*/ 106363 h 233"/>
              <a:gd name="T50" fmla="*/ 114300 w 161"/>
              <a:gd name="T51" fmla="*/ 38100 h 233"/>
              <a:gd name="T52" fmla="*/ 109538 w 161"/>
              <a:gd name="T53" fmla="*/ 41275 h 233"/>
              <a:gd name="T54" fmla="*/ 92075 w 161"/>
              <a:gd name="T55" fmla="*/ 46038 h 233"/>
              <a:gd name="T56" fmla="*/ 68263 w 161"/>
              <a:gd name="T57" fmla="*/ 68263 h 233"/>
              <a:gd name="T58" fmla="*/ 46038 w 161"/>
              <a:gd name="T59" fmla="*/ 103188 h 233"/>
              <a:gd name="T60" fmla="*/ 42863 w 161"/>
              <a:gd name="T61" fmla="*/ 117475 h 233"/>
              <a:gd name="T62" fmla="*/ 152400 w 161"/>
              <a:gd name="T63" fmla="*/ 107950 h 233"/>
              <a:gd name="T64" fmla="*/ 160338 w 161"/>
              <a:gd name="T65" fmla="*/ 117475 h 233"/>
              <a:gd name="T66" fmla="*/ 195263 w 161"/>
              <a:gd name="T67" fmla="*/ 107950 h 233"/>
              <a:gd name="T68" fmla="*/ 203200 w 161"/>
              <a:gd name="T69" fmla="*/ 100013 h 233"/>
              <a:gd name="T70" fmla="*/ 201613 w 161"/>
              <a:gd name="T71" fmla="*/ 92075 h 233"/>
              <a:gd name="T72" fmla="*/ 190500 w 161"/>
              <a:gd name="T73" fmla="*/ 68263 h 233"/>
              <a:gd name="T74" fmla="*/ 168275 w 161"/>
              <a:gd name="T75" fmla="*/ 49213 h 233"/>
              <a:gd name="T76" fmla="*/ 157163 w 161"/>
              <a:gd name="T77" fmla="*/ 42863 h 233"/>
              <a:gd name="T78" fmla="*/ 23813 w 161"/>
              <a:gd name="T79" fmla="*/ 176213 h 233"/>
              <a:gd name="T80" fmla="*/ 26988 w 161"/>
              <a:gd name="T81" fmla="*/ 225425 h 233"/>
              <a:gd name="T82" fmla="*/ 34925 w 161"/>
              <a:gd name="T83" fmla="*/ 263525 h 233"/>
              <a:gd name="T84" fmla="*/ 49213 w 161"/>
              <a:gd name="T85" fmla="*/ 290513 h 233"/>
              <a:gd name="T86" fmla="*/ 71438 w 161"/>
              <a:gd name="T87" fmla="*/ 225425 h 233"/>
              <a:gd name="T88" fmla="*/ 61913 w 161"/>
              <a:gd name="T89" fmla="*/ 198438 h 233"/>
              <a:gd name="T90" fmla="*/ 119063 w 161"/>
              <a:gd name="T91" fmla="*/ 266700 h 233"/>
              <a:gd name="T92" fmla="*/ 90488 w 161"/>
              <a:gd name="T93" fmla="*/ 325438 h 233"/>
              <a:gd name="T94" fmla="*/ 98425 w 161"/>
              <a:gd name="T95" fmla="*/ 328613 h 233"/>
              <a:gd name="T96" fmla="*/ 133350 w 161"/>
              <a:gd name="T97" fmla="*/ 325438 h 233"/>
              <a:gd name="T98" fmla="*/ 155575 w 161"/>
              <a:gd name="T99" fmla="*/ 320675 h 233"/>
              <a:gd name="T100" fmla="*/ 144463 w 161"/>
              <a:gd name="T101" fmla="*/ 282575 h 233"/>
              <a:gd name="T102" fmla="*/ 119063 w 161"/>
              <a:gd name="T103" fmla="*/ 266700 h 233"/>
              <a:gd name="T104" fmla="*/ 179388 w 161"/>
              <a:gd name="T105" fmla="*/ 214313 h 233"/>
              <a:gd name="T106" fmla="*/ 201613 w 161"/>
              <a:gd name="T107" fmla="*/ 269875 h 233"/>
              <a:gd name="T108" fmla="*/ 206375 w 161"/>
              <a:gd name="T109" fmla="*/ 260350 h 233"/>
              <a:gd name="T110" fmla="*/ 220663 w 161"/>
              <a:gd name="T111" fmla="*/ 225425 h 233"/>
              <a:gd name="T112" fmla="*/ 225425 w 161"/>
              <a:gd name="T113" fmla="*/ 190500 h 233"/>
              <a:gd name="T114" fmla="*/ 198438 w 161"/>
              <a:gd name="T115" fmla="*/ 184150 h 23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61"/>
              <a:gd name="T175" fmla="*/ 0 h 233"/>
              <a:gd name="T176" fmla="*/ 161 w 161"/>
              <a:gd name="T177" fmla="*/ 233 h 23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61" h="233">
                <a:moveTo>
                  <a:pt x="161" y="116"/>
                </a:moveTo>
                <a:lnTo>
                  <a:pt x="161" y="116"/>
                </a:lnTo>
                <a:lnTo>
                  <a:pt x="159" y="140"/>
                </a:lnTo>
                <a:lnTo>
                  <a:pt x="154" y="161"/>
                </a:lnTo>
                <a:lnTo>
                  <a:pt x="147" y="182"/>
                </a:lnTo>
                <a:lnTo>
                  <a:pt x="137" y="199"/>
                </a:lnTo>
                <a:lnTo>
                  <a:pt x="125" y="212"/>
                </a:lnTo>
                <a:lnTo>
                  <a:pt x="111" y="224"/>
                </a:lnTo>
                <a:lnTo>
                  <a:pt x="104" y="228"/>
                </a:lnTo>
                <a:lnTo>
                  <a:pt x="96" y="231"/>
                </a:lnTo>
                <a:lnTo>
                  <a:pt x="89" y="233"/>
                </a:lnTo>
                <a:lnTo>
                  <a:pt x="81" y="233"/>
                </a:lnTo>
                <a:lnTo>
                  <a:pt x="72" y="233"/>
                </a:lnTo>
                <a:lnTo>
                  <a:pt x="63" y="231"/>
                </a:lnTo>
                <a:lnTo>
                  <a:pt x="57" y="228"/>
                </a:lnTo>
                <a:lnTo>
                  <a:pt x="50" y="224"/>
                </a:lnTo>
                <a:lnTo>
                  <a:pt x="36" y="212"/>
                </a:lnTo>
                <a:lnTo>
                  <a:pt x="24" y="199"/>
                </a:lnTo>
                <a:lnTo>
                  <a:pt x="14" y="182"/>
                </a:lnTo>
                <a:lnTo>
                  <a:pt x="7" y="161"/>
                </a:lnTo>
                <a:lnTo>
                  <a:pt x="2" y="140"/>
                </a:lnTo>
                <a:lnTo>
                  <a:pt x="0" y="116"/>
                </a:lnTo>
                <a:lnTo>
                  <a:pt x="2" y="92"/>
                </a:lnTo>
                <a:lnTo>
                  <a:pt x="7" y="70"/>
                </a:lnTo>
                <a:lnTo>
                  <a:pt x="14" y="51"/>
                </a:lnTo>
                <a:lnTo>
                  <a:pt x="24" y="34"/>
                </a:lnTo>
                <a:lnTo>
                  <a:pt x="36" y="19"/>
                </a:lnTo>
                <a:lnTo>
                  <a:pt x="50" y="9"/>
                </a:lnTo>
                <a:lnTo>
                  <a:pt x="57" y="5"/>
                </a:lnTo>
                <a:lnTo>
                  <a:pt x="63" y="2"/>
                </a:lnTo>
                <a:lnTo>
                  <a:pt x="72" y="0"/>
                </a:lnTo>
                <a:lnTo>
                  <a:pt x="81" y="0"/>
                </a:lnTo>
                <a:lnTo>
                  <a:pt x="89" y="0"/>
                </a:lnTo>
                <a:lnTo>
                  <a:pt x="96" y="2"/>
                </a:lnTo>
                <a:lnTo>
                  <a:pt x="104" y="5"/>
                </a:lnTo>
                <a:lnTo>
                  <a:pt x="111" y="9"/>
                </a:lnTo>
                <a:lnTo>
                  <a:pt x="125" y="19"/>
                </a:lnTo>
                <a:lnTo>
                  <a:pt x="137" y="34"/>
                </a:lnTo>
                <a:lnTo>
                  <a:pt x="147" y="51"/>
                </a:lnTo>
                <a:lnTo>
                  <a:pt x="154" y="70"/>
                </a:lnTo>
                <a:lnTo>
                  <a:pt x="159" y="92"/>
                </a:lnTo>
                <a:lnTo>
                  <a:pt x="161" y="116"/>
                </a:lnTo>
                <a:close/>
                <a:moveTo>
                  <a:pt x="27" y="74"/>
                </a:moveTo>
                <a:lnTo>
                  <a:pt x="50" y="74"/>
                </a:lnTo>
                <a:lnTo>
                  <a:pt x="57" y="67"/>
                </a:lnTo>
                <a:lnTo>
                  <a:pt x="62" y="63"/>
                </a:lnTo>
                <a:lnTo>
                  <a:pt x="72" y="24"/>
                </a:lnTo>
                <a:lnTo>
                  <a:pt x="69" y="26"/>
                </a:lnTo>
                <a:lnTo>
                  <a:pt x="58" y="29"/>
                </a:lnTo>
                <a:lnTo>
                  <a:pt x="50" y="34"/>
                </a:lnTo>
                <a:lnTo>
                  <a:pt x="43" y="43"/>
                </a:lnTo>
                <a:lnTo>
                  <a:pt x="38" y="50"/>
                </a:lnTo>
                <a:lnTo>
                  <a:pt x="29" y="65"/>
                </a:lnTo>
                <a:lnTo>
                  <a:pt x="27" y="70"/>
                </a:lnTo>
                <a:lnTo>
                  <a:pt x="27" y="74"/>
                </a:lnTo>
                <a:close/>
                <a:moveTo>
                  <a:pt x="99" y="27"/>
                </a:moveTo>
                <a:lnTo>
                  <a:pt x="96" y="68"/>
                </a:lnTo>
                <a:lnTo>
                  <a:pt x="101" y="74"/>
                </a:lnTo>
                <a:lnTo>
                  <a:pt x="123" y="68"/>
                </a:lnTo>
                <a:lnTo>
                  <a:pt x="127" y="67"/>
                </a:lnTo>
                <a:lnTo>
                  <a:pt x="128" y="63"/>
                </a:lnTo>
                <a:lnTo>
                  <a:pt x="127" y="58"/>
                </a:lnTo>
                <a:lnTo>
                  <a:pt x="123" y="51"/>
                </a:lnTo>
                <a:lnTo>
                  <a:pt x="120" y="43"/>
                </a:lnTo>
                <a:lnTo>
                  <a:pt x="111" y="34"/>
                </a:lnTo>
                <a:lnTo>
                  <a:pt x="106" y="31"/>
                </a:lnTo>
                <a:lnTo>
                  <a:pt x="99" y="27"/>
                </a:lnTo>
                <a:close/>
                <a:moveTo>
                  <a:pt x="15" y="111"/>
                </a:moveTo>
                <a:lnTo>
                  <a:pt x="15" y="111"/>
                </a:lnTo>
                <a:lnTo>
                  <a:pt x="15" y="120"/>
                </a:lnTo>
                <a:lnTo>
                  <a:pt x="17" y="142"/>
                </a:lnTo>
                <a:lnTo>
                  <a:pt x="19" y="154"/>
                </a:lnTo>
                <a:lnTo>
                  <a:pt x="22" y="166"/>
                </a:lnTo>
                <a:lnTo>
                  <a:pt x="26" y="176"/>
                </a:lnTo>
                <a:lnTo>
                  <a:pt x="31" y="183"/>
                </a:lnTo>
                <a:lnTo>
                  <a:pt x="45" y="142"/>
                </a:lnTo>
                <a:lnTo>
                  <a:pt x="39" y="125"/>
                </a:lnTo>
                <a:lnTo>
                  <a:pt x="15" y="111"/>
                </a:lnTo>
                <a:close/>
                <a:moveTo>
                  <a:pt x="75" y="168"/>
                </a:moveTo>
                <a:lnTo>
                  <a:pt x="70" y="178"/>
                </a:lnTo>
                <a:lnTo>
                  <a:pt x="57" y="205"/>
                </a:lnTo>
                <a:lnTo>
                  <a:pt x="62" y="207"/>
                </a:lnTo>
                <a:lnTo>
                  <a:pt x="75" y="207"/>
                </a:lnTo>
                <a:lnTo>
                  <a:pt x="84" y="205"/>
                </a:lnTo>
                <a:lnTo>
                  <a:pt x="91" y="204"/>
                </a:lnTo>
                <a:lnTo>
                  <a:pt x="98" y="202"/>
                </a:lnTo>
                <a:lnTo>
                  <a:pt x="101" y="197"/>
                </a:lnTo>
                <a:lnTo>
                  <a:pt x="91" y="178"/>
                </a:lnTo>
                <a:lnTo>
                  <a:pt x="84" y="168"/>
                </a:lnTo>
                <a:lnTo>
                  <a:pt x="75" y="168"/>
                </a:lnTo>
                <a:close/>
                <a:moveTo>
                  <a:pt x="115" y="122"/>
                </a:moveTo>
                <a:lnTo>
                  <a:pt x="113" y="135"/>
                </a:lnTo>
                <a:lnTo>
                  <a:pt x="116" y="144"/>
                </a:lnTo>
                <a:lnTo>
                  <a:pt x="127" y="170"/>
                </a:lnTo>
                <a:lnTo>
                  <a:pt x="130" y="164"/>
                </a:lnTo>
                <a:lnTo>
                  <a:pt x="135" y="152"/>
                </a:lnTo>
                <a:lnTo>
                  <a:pt x="139" y="142"/>
                </a:lnTo>
                <a:lnTo>
                  <a:pt x="140" y="132"/>
                </a:lnTo>
                <a:lnTo>
                  <a:pt x="142" y="120"/>
                </a:lnTo>
                <a:lnTo>
                  <a:pt x="140" y="108"/>
                </a:lnTo>
                <a:lnTo>
                  <a:pt x="125" y="116"/>
                </a:lnTo>
                <a:lnTo>
                  <a:pt x="115" y="1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4" name="Freeform 301"/>
          <p:cNvSpPr>
            <a:spLocks/>
          </p:cNvSpPr>
          <p:nvPr/>
        </p:nvSpPr>
        <p:spPr bwMode="auto">
          <a:xfrm>
            <a:off x="4157663" y="2171700"/>
            <a:ext cx="34925" cy="49213"/>
          </a:xfrm>
          <a:custGeom>
            <a:avLst/>
            <a:gdLst>
              <a:gd name="T0" fmla="*/ 34925 w 22"/>
              <a:gd name="T1" fmla="*/ 23813 h 31"/>
              <a:gd name="T2" fmla="*/ 34925 w 22"/>
              <a:gd name="T3" fmla="*/ 23813 h 31"/>
              <a:gd name="T4" fmla="*/ 31750 w 22"/>
              <a:gd name="T5" fmla="*/ 31750 h 31"/>
              <a:gd name="T6" fmla="*/ 30163 w 22"/>
              <a:gd name="T7" fmla="*/ 41275 h 31"/>
              <a:gd name="T8" fmla="*/ 23813 w 22"/>
              <a:gd name="T9" fmla="*/ 46038 h 31"/>
              <a:gd name="T10" fmla="*/ 15875 w 22"/>
              <a:gd name="T11" fmla="*/ 49213 h 31"/>
              <a:gd name="T12" fmla="*/ 15875 w 22"/>
              <a:gd name="T13" fmla="*/ 49213 h 31"/>
              <a:gd name="T14" fmla="*/ 11113 w 22"/>
              <a:gd name="T15" fmla="*/ 46038 h 31"/>
              <a:gd name="T16" fmla="*/ 4763 w 22"/>
              <a:gd name="T17" fmla="*/ 41275 h 31"/>
              <a:gd name="T18" fmla="*/ 3175 w 22"/>
              <a:gd name="T19" fmla="*/ 31750 h 31"/>
              <a:gd name="T20" fmla="*/ 0 w 22"/>
              <a:gd name="T21" fmla="*/ 23813 h 31"/>
              <a:gd name="T22" fmla="*/ 0 w 22"/>
              <a:gd name="T23" fmla="*/ 23813 h 31"/>
              <a:gd name="T24" fmla="*/ 3175 w 22"/>
              <a:gd name="T25" fmla="*/ 12700 h 31"/>
              <a:gd name="T26" fmla="*/ 4763 w 22"/>
              <a:gd name="T27" fmla="*/ 7938 h 31"/>
              <a:gd name="T28" fmla="*/ 11113 w 22"/>
              <a:gd name="T29" fmla="*/ 3175 h 31"/>
              <a:gd name="T30" fmla="*/ 15875 w 22"/>
              <a:gd name="T31" fmla="*/ 0 h 31"/>
              <a:gd name="T32" fmla="*/ 15875 w 22"/>
              <a:gd name="T33" fmla="*/ 0 h 31"/>
              <a:gd name="T34" fmla="*/ 23813 w 22"/>
              <a:gd name="T35" fmla="*/ 3175 h 31"/>
              <a:gd name="T36" fmla="*/ 30163 w 22"/>
              <a:gd name="T37" fmla="*/ 7938 h 31"/>
              <a:gd name="T38" fmla="*/ 31750 w 22"/>
              <a:gd name="T39" fmla="*/ 12700 h 31"/>
              <a:gd name="T40" fmla="*/ 34925 w 22"/>
              <a:gd name="T41" fmla="*/ 23813 h 31"/>
              <a:gd name="T42" fmla="*/ 34925 w 22"/>
              <a:gd name="T43" fmla="*/ 23813 h 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2"/>
              <a:gd name="T67" fmla="*/ 0 h 31"/>
              <a:gd name="T68" fmla="*/ 22 w 22"/>
              <a:gd name="T69" fmla="*/ 31 h 3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2" h="31">
                <a:moveTo>
                  <a:pt x="22" y="15"/>
                </a:moveTo>
                <a:lnTo>
                  <a:pt x="22" y="15"/>
                </a:lnTo>
                <a:lnTo>
                  <a:pt x="20" y="20"/>
                </a:lnTo>
                <a:lnTo>
                  <a:pt x="19" y="26"/>
                </a:lnTo>
                <a:lnTo>
                  <a:pt x="15" y="29"/>
                </a:lnTo>
                <a:lnTo>
                  <a:pt x="10" y="31"/>
                </a:lnTo>
                <a:lnTo>
                  <a:pt x="7" y="29"/>
                </a:lnTo>
                <a:lnTo>
                  <a:pt x="3" y="26"/>
                </a:lnTo>
                <a:lnTo>
                  <a:pt x="2" y="20"/>
                </a:lnTo>
                <a:lnTo>
                  <a:pt x="0" y="15"/>
                </a:lnTo>
                <a:lnTo>
                  <a:pt x="2" y="8"/>
                </a:lnTo>
                <a:lnTo>
                  <a:pt x="3" y="5"/>
                </a:lnTo>
                <a:lnTo>
                  <a:pt x="7" y="2"/>
                </a:lnTo>
                <a:lnTo>
                  <a:pt x="10" y="0"/>
                </a:lnTo>
                <a:lnTo>
                  <a:pt x="15" y="2"/>
                </a:lnTo>
                <a:lnTo>
                  <a:pt x="19" y="5"/>
                </a:lnTo>
                <a:lnTo>
                  <a:pt x="20" y="8"/>
                </a:lnTo>
                <a:lnTo>
                  <a:pt x="22" y="1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5" name="Freeform 302"/>
          <p:cNvSpPr>
            <a:spLocks/>
          </p:cNvSpPr>
          <p:nvPr/>
        </p:nvSpPr>
        <p:spPr bwMode="auto">
          <a:xfrm>
            <a:off x="4141788" y="2174875"/>
            <a:ext cx="12700" cy="19050"/>
          </a:xfrm>
          <a:custGeom>
            <a:avLst/>
            <a:gdLst>
              <a:gd name="T0" fmla="*/ 12700 w 8"/>
              <a:gd name="T1" fmla="*/ 7938 h 12"/>
              <a:gd name="T2" fmla="*/ 12700 w 8"/>
              <a:gd name="T3" fmla="*/ 7938 h 12"/>
              <a:gd name="T4" fmla="*/ 9525 w 8"/>
              <a:gd name="T5" fmla="*/ 15875 h 12"/>
              <a:gd name="T6" fmla="*/ 4763 w 8"/>
              <a:gd name="T7" fmla="*/ 19050 h 12"/>
              <a:gd name="T8" fmla="*/ 4763 w 8"/>
              <a:gd name="T9" fmla="*/ 19050 h 12"/>
              <a:gd name="T10" fmla="*/ 0 w 8"/>
              <a:gd name="T11" fmla="*/ 15875 h 12"/>
              <a:gd name="T12" fmla="*/ 0 w 8"/>
              <a:gd name="T13" fmla="*/ 7938 h 12"/>
              <a:gd name="T14" fmla="*/ 0 w 8"/>
              <a:gd name="T15" fmla="*/ 7938 h 12"/>
              <a:gd name="T16" fmla="*/ 0 w 8"/>
              <a:gd name="T17" fmla="*/ 1588 h 12"/>
              <a:gd name="T18" fmla="*/ 4763 w 8"/>
              <a:gd name="T19" fmla="*/ 0 h 12"/>
              <a:gd name="T20" fmla="*/ 4763 w 8"/>
              <a:gd name="T21" fmla="*/ 0 h 12"/>
              <a:gd name="T22" fmla="*/ 9525 w 8"/>
              <a:gd name="T23" fmla="*/ 1588 h 12"/>
              <a:gd name="T24" fmla="*/ 12700 w 8"/>
              <a:gd name="T25" fmla="*/ 7938 h 12"/>
              <a:gd name="T26" fmla="*/ 12700 w 8"/>
              <a:gd name="T27" fmla="*/ 7938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2"/>
              <a:gd name="T44" fmla="*/ 8 w 8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2">
                <a:moveTo>
                  <a:pt x="8" y="5"/>
                </a:moveTo>
                <a:lnTo>
                  <a:pt x="8" y="5"/>
                </a:lnTo>
                <a:lnTo>
                  <a:pt x="6" y="10"/>
                </a:lnTo>
                <a:lnTo>
                  <a:pt x="3" y="12"/>
                </a:lnTo>
                <a:lnTo>
                  <a:pt x="0" y="10"/>
                </a:lnTo>
                <a:lnTo>
                  <a:pt x="0" y="5"/>
                </a:lnTo>
                <a:lnTo>
                  <a:pt x="0" y="1"/>
                </a:lnTo>
                <a:lnTo>
                  <a:pt x="3" y="0"/>
                </a:lnTo>
                <a:lnTo>
                  <a:pt x="6" y="1"/>
                </a:lnTo>
                <a:lnTo>
                  <a:pt x="8" y="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6" name="Freeform 303"/>
          <p:cNvSpPr>
            <a:spLocks/>
          </p:cNvSpPr>
          <p:nvPr/>
        </p:nvSpPr>
        <p:spPr bwMode="auto">
          <a:xfrm>
            <a:off x="4168775" y="2141538"/>
            <a:ext cx="12700" cy="19050"/>
          </a:xfrm>
          <a:custGeom>
            <a:avLst/>
            <a:gdLst>
              <a:gd name="T0" fmla="*/ 12700 w 8"/>
              <a:gd name="T1" fmla="*/ 11113 h 12"/>
              <a:gd name="T2" fmla="*/ 12700 w 8"/>
              <a:gd name="T3" fmla="*/ 11113 h 12"/>
              <a:gd name="T4" fmla="*/ 12700 w 8"/>
              <a:gd name="T5" fmla="*/ 15875 h 12"/>
              <a:gd name="T6" fmla="*/ 7938 w 8"/>
              <a:gd name="T7" fmla="*/ 19050 h 12"/>
              <a:gd name="T8" fmla="*/ 7938 w 8"/>
              <a:gd name="T9" fmla="*/ 19050 h 12"/>
              <a:gd name="T10" fmla="*/ 1588 w 8"/>
              <a:gd name="T11" fmla="*/ 15875 h 12"/>
              <a:gd name="T12" fmla="*/ 0 w 8"/>
              <a:gd name="T13" fmla="*/ 11113 h 12"/>
              <a:gd name="T14" fmla="*/ 0 w 8"/>
              <a:gd name="T15" fmla="*/ 11113 h 12"/>
              <a:gd name="T16" fmla="*/ 1588 w 8"/>
              <a:gd name="T17" fmla="*/ 3175 h 12"/>
              <a:gd name="T18" fmla="*/ 7938 w 8"/>
              <a:gd name="T19" fmla="*/ 0 h 12"/>
              <a:gd name="T20" fmla="*/ 7938 w 8"/>
              <a:gd name="T21" fmla="*/ 0 h 12"/>
              <a:gd name="T22" fmla="*/ 12700 w 8"/>
              <a:gd name="T23" fmla="*/ 3175 h 12"/>
              <a:gd name="T24" fmla="*/ 12700 w 8"/>
              <a:gd name="T25" fmla="*/ 11113 h 12"/>
              <a:gd name="T26" fmla="*/ 12700 w 8"/>
              <a:gd name="T27" fmla="*/ 11113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2"/>
              <a:gd name="T44" fmla="*/ 8 w 8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2">
                <a:moveTo>
                  <a:pt x="8" y="7"/>
                </a:moveTo>
                <a:lnTo>
                  <a:pt x="8" y="7"/>
                </a:lnTo>
                <a:lnTo>
                  <a:pt x="8" y="10"/>
                </a:lnTo>
                <a:lnTo>
                  <a:pt x="5" y="12"/>
                </a:lnTo>
                <a:lnTo>
                  <a:pt x="1" y="10"/>
                </a:lnTo>
                <a:lnTo>
                  <a:pt x="0" y="7"/>
                </a:lnTo>
                <a:lnTo>
                  <a:pt x="1" y="2"/>
                </a:lnTo>
                <a:lnTo>
                  <a:pt x="5" y="0"/>
                </a:lnTo>
                <a:lnTo>
                  <a:pt x="8" y="2"/>
                </a:lnTo>
                <a:lnTo>
                  <a:pt x="8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7" name="Freeform 304"/>
          <p:cNvSpPr>
            <a:spLocks/>
          </p:cNvSpPr>
          <p:nvPr/>
        </p:nvSpPr>
        <p:spPr bwMode="auto">
          <a:xfrm>
            <a:off x="4195763" y="2171700"/>
            <a:ext cx="12700" cy="19050"/>
          </a:xfrm>
          <a:custGeom>
            <a:avLst/>
            <a:gdLst>
              <a:gd name="T0" fmla="*/ 12700 w 8"/>
              <a:gd name="T1" fmla="*/ 7938 h 12"/>
              <a:gd name="T2" fmla="*/ 12700 w 8"/>
              <a:gd name="T3" fmla="*/ 7938 h 12"/>
              <a:gd name="T4" fmla="*/ 12700 w 8"/>
              <a:gd name="T5" fmla="*/ 15875 h 12"/>
              <a:gd name="T6" fmla="*/ 7938 w 8"/>
              <a:gd name="T7" fmla="*/ 19050 h 12"/>
              <a:gd name="T8" fmla="*/ 7938 w 8"/>
              <a:gd name="T9" fmla="*/ 19050 h 12"/>
              <a:gd name="T10" fmla="*/ 1588 w 8"/>
              <a:gd name="T11" fmla="*/ 15875 h 12"/>
              <a:gd name="T12" fmla="*/ 0 w 8"/>
              <a:gd name="T13" fmla="*/ 7938 h 12"/>
              <a:gd name="T14" fmla="*/ 0 w 8"/>
              <a:gd name="T15" fmla="*/ 7938 h 12"/>
              <a:gd name="T16" fmla="*/ 1588 w 8"/>
              <a:gd name="T17" fmla="*/ 3175 h 12"/>
              <a:gd name="T18" fmla="*/ 7938 w 8"/>
              <a:gd name="T19" fmla="*/ 0 h 12"/>
              <a:gd name="T20" fmla="*/ 7938 w 8"/>
              <a:gd name="T21" fmla="*/ 0 h 12"/>
              <a:gd name="T22" fmla="*/ 12700 w 8"/>
              <a:gd name="T23" fmla="*/ 3175 h 12"/>
              <a:gd name="T24" fmla="*/ 12700 w 8"/>
              <a:gd name="T25" fmla="*/ 7938 h 12"/>
              <a:gd name="T26" fmla="*/ 12700 w 8"/>
              <a:gd name="T27" fmla="*/ 7938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2"/>
              <a:gd name="T44" fmla="*/ 8 w 8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2">
                <a:moveTo>
                  <a:pt x="8" y="5"/>
                </a:moveTo>
                <a:lnTo>
                  <a:pt x="8" y="5"/>
                </a:lnTo>
                <a:lnTo>
                  <a:pt x="8" y="10"/>
                </a:lnTo>
                <a:lnTo>
                  <a:pt x="5" y="12"/>
                </a:lnTo>
                <a:lnTo>
                  <a:pt x="1" y="10"/>
                </a:lnTo>
                <a:lnTo>
                  <a:pt x="0" y="5"/>
                </a:lnTo>
                <a:lnTo>
                  <a:pt x="1" y="2"/>
                </a:lnTo>
                <a:lnTo>
                  <a:pt x="5" y="0"/>
                </a:lnTo>
                <a:lnTo>
                  <a:pt x="8" y="2"/>
                </a:lnTo>
                <a:lnTo>
                  <a:pt x="8" y="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8" name="Freeform 305"/>
          <p:cNvSpPr>
            <a:spLocks/>
          </p:cNvSpPr>
          <p:nvPr/>
        </p:nvSpPr>
        <p:spPr bwMode="auto">
          <a:xfrm>
            <a:off x="4181475" y="2220913"/>
            <a:ext cx="14288" cy="19050"/>
          </a:xfrm>
          <a:custGeom>
            <a:avLst/>
            <a:gdLst>
              <a:gd name="T0" fmla="*/ 14288 w 9"/>
              <a:gd name="T1" fmla="*/ 11113 h 12"/>
              <a:gd name="T2" fmla="*/ 14288 w 9"/>
              <a:gd name="T3" fmla="*/ 11113 h 12"/>
              <a:gd name="T4" fmla="*/ 14288 w 9"/>
              <a:gd name="T5" fmla="*/ 15875 h 12"/>
              <a:gd name="T6" fmla="*/ 7938 w 9"/>
              <a:gd name="T7" fmla="*/ 19050 h 12"/>
              <a:gd name="T8" fmla="*/ 7938 w 9"/>
              <a:gd name="T9" fmla="*/ 19050 h 12"/>
              <a:gd name="T10" fmla="*/ 3175 w 9"/>
              <a:gd name="T11" fmla="*/ 15875 h 12"/>
              <a:gd name="T12" fmla="*/ 0 w 9"/>
              <a:gd name="T13" fmla="*/ 11113 h 12"/>
              <a:gd name="T14" fmla="*/ 0 w 9"/>
              <a:gd name="T15" fmla="*/ 11113 h 12"/>
              <a:gd name="T16" fmla="*/ 3175 w 9"/>
              <a:gd name="T17" fmla="*/ 1588 h 12"/>
              <a:gd name="T18" fmla="*/ 7938 w 9"/>
              <a:gd name="T19" fmla="*/ 0 h 12"/>
              <a:gd name="T20" fmla="*/ 7938 w 9"/>
              <a:gd name="T21" fmla="*/ 0 h 12"/>
              <a:gd name="T22" fmla="*/ 14288 w 9"/>
              <a:gd name="T23" fmla="*/ 1588 h 12"/>
              <a:gd name="T24" fmla="*/ 14288 w 9"/>
              <a:gd name="T25" fmla="*/ 11113 h 12"/>
              <a:gd name="T26" fmla="*/ 14288 w 9"/>
              <a:gd name="T27" fmla="*/ 11113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9"/>
              <a:gd name="T43" fmla="*/ 0 h 12"/>
              <a:gd name="T44" fmla="*/ 9 w 9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9" h="12">
                <a:moveTo>
                  <a:pt x="9" y="7"/>
                </a:moveTo>
                <a:lnTo>
                  <a:pt x="9" y="7"/>
                </a:lnTo>
                <a:lnTo>
                  <a:pt x="9" y="10"/>
                </a:lnTo>
                <a:lnTo>
                  <a:pt x="5" y="12"/>
                </a:lnTo>
                <a:lnTo>
                  <a:pt x="2" y="10"/>
                </a:lnTo>
                <a:lnTo>
                  <a:pt x="0" y="7"/>
                </a:lnTo>
                <a:lnTo>
                  <a:pt x="2" y="1"/>
                </a:lnTo>
                <a:lnTo>
                  <a:pt x="5" y="0"/>
                </a:lnTo>
                <a:lnTo>
                  <a:pt x="9" y="1"/>
                </a:lnTo>
                <a:lnTo>
                  <a:pt x="9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39" name="Freeform 306"/>
          <p:cNvSpPr>
            <a:spLocks/>
          </p:cNvSpPr>
          <p:nvPr/>
        </p:nvSpPr>
        <p:spPr bwMode="auto">
          <a:xfrm>
            <a:off x="4149725" y="2225675"/>
            <a:ext cx="12700" cy="19050"/>
          </a:xfrm>
          <a:custGeom>
            <a:avLst/>
            <a:gdLst>
              <a:gd name="T0" fmla="*/ 12700 w 8"/>
              <a:gd name="T1" fmla="*/ 7938 h 12"/>
              <a:gd name="T2" fmla="*/ 12700 w 8"/>
              <a:gd name="T3" fmla="*/ 7938 h 12"/>
              <a:gd name="T4" fmla="*/ 11113 w 8"/>
              <a:gd name="T5" fmla="*/ 15875 h 12"/>
              <a:gd name="T6" fmla="*/ 4763 w 8"/>
              <a:gd name="T7" fmla="*/ 19050 h 12"/>
              <a:gd name="T8" fmla="*/ 4763 w 8"/>
              <a:gd name="T9" fmla="*/ 19050 h 12"/>
              <a:gd name="T10" fmla="*/ 1588 w 8"/>
              <a:gd name="T11" fmla="*/ 15875 h 12"/>
              <a:gd name="T12" fmla="*/ 0 w 8"/>
              <a:gd name="T13" fmla="*/ 7938 h 12"/>
              <a:gd name="T14" fmla="*/ 0 w 8"/>
              <a:gd name="T15" fmla="*/ 7938 h 12"/>
              <a:gd name="T16" fmla="*/ 1588 w 8"/>
              <a:gd name="T17" fmla="*/ 3175 h 12"/>
              <a:gd name="T18" fmla="*/ 4763 w 8"/>
              <a:gd name="T19" fmla="*/ 0 h 12"/>
              <a:gd name="T20" fmla="*/ 4763 w 8"/>
              <a:gd name="T21" fmla="*/ 0 h 12"/>
              <a:gd name="T22" fmla="*/ 11113 w 8"/>
              <a:gd name="T23" fmla="*/ 3175 h 12"/>
              <a:gd name="T24" fmla="*/ 12700 w 8"/>
              <a:gd name="T25" fmla="*/ 7938 h 12"/>
              <a:gd name="T26" fmla="*/ 12700 w 8"/>
              <a:gd name="T27" fmla="*/ 7938 h 1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"/>
              <a:gd name="T43" fmla="*/ 0 h 12"/>
              <a:gd name="T44" fmla="*/ 8 w 8"/>
              <a:gd name="T45" fmla="*/ 12 h 1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" h="12">
                <a:moveTo>
                  <a:pt x="8" y="5"/>
                </a:moveTo>
                <a:lnTo>
                  <a:pt x="8" y="5"/>
                </a:lnTo>
                <a:lnTo>
                  <a:pt x="7" y="10"/>
                </a:lnTo>
                <a:lnTo>
                  <a:pt x="3" y="12"/>
                </a:lnTo>
                <a:lnTo>
                  <a:pt x="1" y="10"/>
                </a:lnTo>
                <a:lnTo>
                  <a:pt x="0" y="5"/>
                </a:lnTo>
                <a:lnTo>
                  <a:pt x="1" y="2"/>
                </a:lnTo>
                <a:lnTo>
                  <a:pt x="3" y="0"/>
                </a:lnTo>
                <a:lnTo>
                  <a:pt x="7" y="2"/>
                </a:lnTo>
                <a:lnTo>
                  <a:pt x="8" y="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0" name="Freeform 307"/>
          <p:cNvSpPr>
            <a:spLocks/>
          </p:cNvSpPr>
          <p:nvPr/>
        </p:nvSpPr>
        <p:spPr bwMode="auto">
          <a:xfrm>
            <a:off x="4029075" y="1638300"/>
            <a:ext cx="541338" cy="244475"/>
          </a:xfrm>
          <a:custGeom>
            <a:avLst/>
            <a:gdLst>
              <a:gd name="T0" fmla="*/ 0 w 341"/>
              <a:gd name="T1" fmla="*/ 11113 h 154"/>
              <a:gd name="T2" fmla="*/ 30163 w 341"/>
              <a:gd name="T3" fmla="*/ 22225 h 154"/>
              <a:gd name="T4" fmla="*/ 446088 w 341"/>
              <a:gd name="T5" fmla="*/ 109538 h 154"/>
              <a:gd name="T6" fmla="*/ 446088 w 341"/>
              <a:gd name="T7" fmla="*/ 109538 h 154"/>
              <a:gd name="T8" fmla="*/ 449263 w 341"/>
              <a:gd name="T9" fmla="*/ 117475 h 154"/>
              <a:gd name="T10" fmla="*/ 452438 w 341"/>
              <a:gd name="T11" fmla="*/ 128588 h 154"/>
              <a:gd name="T12" fmla="*/ 452438 w 341"/>
              <a:gd name="T13" fmla="*/ 141288 h 154"/>
              <a:gd name="T14" fmla="*/ 449263 w 341"/>
              <a:gd name="T15" fmla="*/ 155575 h 154"/>
              <a:gd name="T16" fmla="*/ 441325 w 341"/>
              <a:gd name="T17" fmla="*/ 174625 h 154"/>
              <a:gd name="T18" fmla="*/ 422275 w 341"/>
              <a:gd name="T19" fmla="*/ 195263 h 154"/>
              <a:gd name="T20" fmla="*/ 395288 w 341"/>
              <a:gd name="T21" fmla="*/ 220663 h 154"/>
              <a:gd name="T22" fmla="*/ 395288 w 341"/>
              <a:gd name="T23" fmla="*/ 220663 h 154"/>
              <a:gd name="T24" fmla="*/ 392113 w 341"/>
              <a:gd name="T25" fmla="*/ 223838 h 154"/>
              <a:gd name="T26" fmla="*/ 387350 w 341"/>
              <a:gd name="T27" fmla="*/ 228600 h 154"/>
              <a:gd name="T28" fmla="*/ 384175 w 341"/>
              <a:gd name="T29" fmla="*/ 233363 h 154"/>
              <a:gd name="T30" fmla="*/ 384175 w 341"/>
              <a:gd name="T31" fmla="*/ 236538 h 154"/>
              <a:gd name="T32" fmla="*/ 388938 w 341"/>
              <a:gd name="T33" fmla="*/ 242888 h 154"/>
              <a:gd name="T34" fmla="*/ 400050 w 341"/>
              <a:gd name="T35" fmla="*/ 244475 h 154"/>
              <a:gd name="T36" fmla="*/ 419100 w 341"/>
              <a:gd name="T37" fmla="*/ 244475 h 154"/>
              <a:gd name="T38" fmla="*/ 419100 w 341"/>
              <a:gd name="T39" fmla="*/ 244475 h 154"/>
              <a:gd name="T40" fmla="*/ 442913 w 341"/>
              <a:gd name="T41" fmla="*/ 242888 h 154"/>
              <a:gd name="T42" fmla="*/ 423863 w 341"/>
              <a:gd name="T43" fmla="*/ 244475 h 154"/>
              <a:gd name="T44" fmla="*/ 423863 w 341"/>
              <a:gd name="T45" fmla="*/ 244475 h 154"/>
              <a:gd name="T46" fmla="*/ 449263 w 341"/>
              <a:gd name="T47" fmla="*/ 242888 h 154"/>
              <a:gd name="T48" fmla="*/ 465138 w 341"/>
              <a:gd name="T49" fmla="*/ 236538 h 154"/>
              <a:gd name="T50" fmla="*/ 473075 w 341"/>
              <a:gd name="T51" fmla="*/ 233363 h 154"/>
              <a:gd name="T52" fmla="*/ 481013 w 341"/>
              <a:gd name="T53" fmla="*/ 228600 h 154"/>
              <a:gd name="T54" fmla="*/ 481013 w 341"/>
              <a:gd name="T55" fmla="*/ 228600 h 154"/>
              <a:gd name="T56" fmla="*/ 492125 w 341"/>
              <a:gd name="T57" fmla="*/ 214313 h 154"/>
              <a:gd name="T58" fmla="*/ 503238 w 341"/>
              <a:gd name="T59" fmla="*/ 201613 h 154"/>
              <a:gd name="T60" fmla="*/ 517525 w 341"/>
              <a:gd name="T61" fmla="*/ 182563 h 154"/>
              <a:gd name="T62" fmla="*/ 528638 w 341"/>
              <a:gd name="T63" fmla="*/ 158750 h 154"/>
              <a:gd name="T64" fmla="*/ 538163 w 341"/>
              <a:gd name="T65" fmla="*/ 130175 h 154"/>
              <a:gd name="T66" fmla="*/ 541338 w 341"/>
              <a:gd name="T67" fmla="*/ 101600 h 154"/>
              <a:gd name="T68" fmla="*/ 541338 w 341"/>
              <a:gd name="T69" fmla="*/ 84138 h 154"/>
              <a:gd name="T70" fmla="*/ 538163 w 341"/>
              <a:gd name="T71" fmla="*/ 65088 h 154"/>
              <a:gd name="T72" fmla="*/ 538163 w 341"/>
              <a:gd name="T73" fmla="*/ 65088 h 154"/>
              <a:gd name="T74" fmla="*/ 533400 w 341"/>
              <a:gd name="T75" fmla="*/ 63500 h 154"/>
              <a:gd name="T76" fmla="*/ 500063 w 341"/>
              <a:gd name="T77" fmla="*/ 53975 h 154"/>
              <a:gd name="T78" fmla="*/ 422275 w 341"/>
              <a:gd name="T79" fmla="*/ 44450 h 154"/>
              <a:gd name="T80" fmla="*/ 277813 w 341"/>
              <a:gd name="T81" fmla="*/ 30163 h 154"/>
              <a:gd name="T82" fmla="*/ 7938 w 341"/>
              <a:gd name="T83" fmla="*/ 0 h 154"/>
              <a:gd name="T84" fmla="*/ 0 w 341"/>
              <a:gd name="T85" fmla="*/ 11113 h 15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41"/>
              <a:gd name="T130" fmla="*/ 0 h 154"/>
              <a:gd name="T131" fmla="*/ 341 w 341"/>
              <a:gd name="T132" fmla="*/ 154 h 15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41" h="154">
                <a:moveTo>
                  <a:pt x="0" y="7"/>
                </a:moveTo>
                <a:lnTo>
                  <a:pt x="19" y="14"/>
                </a:lnTo>
                <a:lnTo>
                  <a:pt x="281" y="69"/>
                </a:lnTo>
                <a:lnTo>
                  <a:pt x="283" y="74"/>
                </a:lnTo>
                <a:lnTo>
                  <a:pt x="285" y="81"/>
                </a:lnTo>
                <a:lnTo>
                  <a:pt x="285" y="89"/>
                </a:lnTo>
                <a:lnTo>
                  <a:pt x="283" y="98"/>
                </a:lnTo>
                <a:lnTo>
                  <a:pt x="278" y="110"/>
                </a:lnTo>
                <a:lnTo>
                  <a:pt x="266" y="123"/>
                </a:lnTo>
                <a:lnTo>
                  <a:pt x="249" y="139"/>
                </a:lnTo>
                <a:lnTo>
                  <a:pt x="247" y="141"/>
                </a:lnTo>
                <a:lnTo>
                  <a:pt x="244" y="144"/>
                </a:lnTo>
                <a:lnTo>
                  <a:pt x="242" y="147"/>
                </a:lnTo>
                <a:lnTo>
                  <a:pt x="242" y="149"/>
                </a:lnTo>
                <a:lnTo>
                  <a:pt x="245" y="153"/>
                </a:lnTo>
                <a:lnTo>
                  <a:pt x="252" y="154"/>
                </a:lnTo>
                <a:lnTo>
                  <a:pt x="264" y="154"/>
                </a:lnTo>
                <a:lnTo>
                  <a:pt x="279" y="153"/>
                </a:lnTo>
                <a:lnTo>
                  <a:pt x="267" y="154"/>
                </a:lnTo>
                <a:lnTo>
                  <a:pt x="283" y="153"/>
                </a:lnTo>
                <a:lnTo>
                  <a:pt x="293" y="149"/>
                </a:lnTo>
                <a:lnTo>
                  <a:pt x="298" y="147"/>
                </a:lnTo>
                <a:lnTo>
                  <a:pt x="303" y="144"/>
                </a:lnTo>
                <a:lnTo>
                  <a:pt x="310" y="135"/>
                </a:lnTo>
                <a:lnTo>
                  <a:pt x="317" y="127"/>
                </a:lnTo>
                <a:lnTo>
                  <a:pt x="326" y="115"/>
                </a:lnTo>
                <a:lnTo>
                  <a:pt x="333" y="100"/>
                </a:lnTo>
                <a:lnTo>
                  <a:pt x="339" y="82"/>
                </a:lnTo>
                <a:lnTo>
                  <a:pt x="341" y="64"/>
                </a:lnTo>
                <a:lnTo>
                  <a:pt x="341" y="53"/>
                </a:lnTo>
                <a:lnTo>
                  <a:pt x="339" y="41"/>
                </a:lnTo>
                <a:lnTo>
                  <a:pt x="336" y="40"/>
                </a:lnTo>
                <a:lnTo>
                  <a:pt x="315" y="34"/>
                </a:lnTo>
                <a:lnTo>
                  <a:pt x="266" y="28"/>
                </a:lnTo>
                <a:lnTo>
                  <a:pt x="175" y="19"/>
                </a:lnTo>
                <a:lnTo>
                  <a:pt x="5" y="0"/>
                </a:lnTo>
                <a:lnTo>
                  <a:pt x="0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1" name="Freeform 308"/>
          <p:cNvSpPr>
            <a:spLocks/>
          </p:cNvSpPr>
          <p:nvPr/>
        </p:nvSpPr>
        <p:spPr bwMode="auto">
          <a:xfrm>
            <a:off x="4108450" y="1878013"/>
            <a:ext cx="255588" cy="239712"/>
          </a:xfrm>
          <a:custGeom>
            <a:avLst/>
            <a:gdLst>
              <a:gd name="T0" fmla="*/ 236538 w 161"/>
              <a:gd name="T1" fmla="*/ 239712 h 151"/>
              <a:gd name="T2" fmla="*/ 231775 w 161"/>
              <a:gd name="T3" fmla="*/ 239712 h 151"/>
              <a:gd name="T4" fmla="*/ 231775 w 161"/>
              <a:gd name="T5" fmla="*/ 239712 h 151"/>
              <a:gd name="T6" fmla="*/ 222250 w 161"/>
              <a:gd name="T7" fmla="*/ 211137 h 151"/>
              <a:gd name="T8" fmla="*/ 214313 w 161"/>
              <a:gd name="T9" fmla="*/ 182562 h 151"/>
              <a:gd name="T10" fmla="*/ 198438 w 161"/>
              <a:gd name="T11" fmla="*/ 149225 h 151"/>
              <a:gd name="T12" fmla="*/ 190500 w 161"/>
              <a:gd name="T13" fmla="*/ 133350 h 151"/>
              <a:gd name="T14" fmla="*/ 179388 w 161"/>
              <a:gd name="T15" fmla="*/ 117475 h 151"/>
              <a:gd name="T16" fmla="*/ 165100 w 161"/>
              <a:gd name="T17" fmla="*/ 103187 h 151"/>
              <a:gd name="T18" fmla="*/ 152400 w 161"/>
              <a:gd name="T19" fmla="*/ 88900 h 151"/>
              <a:gd name="T20" fmla="*/ 136525 w 161"/>
              <a:gd name="T21" fmla="*/ 79375 h 151"/>
              <a:gd name="T22" fmla="*/ 117475 w 161"/>
              <a:gd name="T23" fmla="*/ 69850 h 151"/>
              <a:gd name="T24" fmla="*/ 98425 w 161"/>
              <a:gd name="T25" fmla="*/ 65087 h 151"/>
              <a:gd name="T26" fmla="*/ 73025 w 161"/>
              <a:gd name="T27" fmla="*/ 61912 h 151"/>
              <a:gd name="T28" fmla="*/ 73025 w 161"/>
              <a:gd name="T29" fmla="*/ 61912 h 151"/>
              <a:gd name="T30" fmla="*/ 22225 w 161"/>
              <a:gd name="T31" fmla="*/ 61912 h 151"/>
              <a:gd name="T32" fmla="*/ 19050 w 161"/>
              <a:gd name="T33" fmla="*/ 61912 h 151"/>
              <a:gd name="T34" fmla="*/ 26988 w 161"/>
              <a:gd name="T35" fmla="*/ 60325 h 151"/>
              <a:gd name="T36" fmla="*/ 73025 w 161"/>
              <a:gd name="T37" fmla="*/ 57150 h 151"/>
              <a:gd name="T38" fmla="*/ 73025 w 161"/>
              <a:gd name="T39" fmla="*/ 57150 h 151"/>
              <a:gd name="T40" fmla="*/ 49213 w 161"/>
              <a:gd name="T41" fmla="*/ 57150 h 151"/>
              <a:gd name="T42" fmla="*/ 26988 w 161"/>
              <a:gd name="T43" fmla="*/ 61912 h 151"/>
              <a:gd name="T44" fmla="*/ 14288 w 161"/>
              <a:gd name="T45" fmla="*/ 65087 h 151"/>
              <a:gd name="T46" fmla="*/ 3175 w 161"/>
              <a:gd name="T47" fmla="*/ 69850 h 151"/>
              <a:gd name="T48" fmla="*/ 3175 w 161"/>
              <a:gd name="T49" fmla="*/ 69850 h 151"/>
              <a:gd name="T50" fmla="*/ 0 w 161"/>
              <a:gd name="T51" fmla="*/ 69850 h 151"/>
              <a:gd name="T52" fmla="*/ 0 w 161"/>
              <a:gd name="T53" fmla="*/ 69850 h 151"/>
              <a:gd name="T54" fmla="*/ 14288 w 161"/>
              <a:gd name="T55" fmla="*/ 57150 h 151"/>
              <a:gd name="T56" fmla="*/ 38100 w 161"/>
              <a:gd name="T57" fmla="*/ 41275 h 151"/>
              <a:gd name="T58" fmla="*/ 71438 w 161"/>
              <a:gd name="T59" fmla="*/ 22225 h 151"/>
              <a:gd name="T60" fmla="*/ 87313 w 161"/>
              <a:gd name="T61" fmla="*/ 12700 h 151"/>
              <a:gd name="T62" fmla="*/ 106363 w 161"/>
              <a:gd name="T63" fmla="*/ 7937 h 151"/>
              <a:gd name="T64" fmla="*/ 127000 w 161"/>
              <a:gd name="T65" fmla="*/ 3175 h 151"/>
              <a:gd name="T66" fmla="*/ 146050 w 161"/>
              <a:gd name="T67" fmla="*/ 0 h 151"/>
              <a:gd name="T68" fmla="*/ 165100 w 161"/>
              <a:gd name="T69" fmla="*/ 3175 h 151"/>
              <a:gd name="T70" fmla="*/ 182563 w 161"/>
              <a:gd name="T71" fmla="*/ 4762 h 151"/>
              <a:gd name="T72" fmla="*/ 201613 w 161"/>
              <a:gd name="T73" fmla="*/ 15875 h 151"/>
              <a:gd name="T74" fmla="*/ 217488 w 161"/>
              <a:gd name="T75" fmla="*/ 30162 h 151"/>
              <a:gd name="T76" fmla="*/ 217488 w 161"/>
              <a:gd name="T77" fmla="*/ 30162 h 151"/>
              <a:gd name="T78" fmla="*/ 228600 w 161"/>
              <a:gd name="T79" fmla="*/ 41275 h 151"/>
              <a:gd name="T80" fmla="*/ 236538 w 161"/>
              <a:gd name="T81" fmla="*/ 57150 h 151"/>
              <a:gd name="T82" fmla="*/ 247650 w 161"/>
              <a:gd name="T83" fmla="*/ 80962 h 151"/>
              <a:gd name="T84" fmla="*/ 252413 w 161"/>
              <a:gd name="T85" fmla="*/ 107950 h 151"/>
              <a:gd name="T86" fmla="*/ 255588 w 161"/>
              <a:gd name="T87" fmla="*/ 127000 h 151"/>
              <a:gd name="T88" fmla="*/ 255588 w 161"/>
              <a:gd name="T89" fmla="*/ 146050 h 151"/>
              <a:gd name="T90" fmla="*/ 252413 w 161"/>
              <a:gd name="T91" fmla="*/ 165100 h 151"/>
              <a:gd name="T92" fmla="*/ 250825 w 161"/>
              <a:gd name="T93" fmla="*/ 190500 h 151"/>
              <a:gd name="T94" fmla="*/ 244475 w 161"/>
              <a:gd name="T95" fmla="*/ 211137 h 151"/>
              <a:gd name="T96" fmla="*/ 236538 w 161"/>
              <a:gd name="T97" fmla="*/ 239712 h 151"/>
              <a:gd name="T98" fmla="*/ 236538 w 161"/>
              <a:gd name="T99" fmla="*/ 239712 h 15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61"/>
              <a:gd name="T151" fmla="*/ 0 h 151"/>
              <a:gd name="T152" fmla="*/ 161 w 161"/>
              <a:gd name="T153" fmla="*/ 151 h 151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61" h="151">
                <a:moveTo>
                  <a:pt x="149" y="151"/>
                </a:moveTo>
                <a:lnTo>
                  <a:pt x="146" y="151"/>
                </a:lnTo>
                <a:lnTo>
                  <a:pt x="140" y="133"/>
                </a:lnTo>
                <a:lnTo>
                  <a:pt x="135" y="115"/>
                </a:lnTo>
                <a:lnTo>
                  <a:pt x="125" y="94"/>
                </a:lnTo>
                <a:lnTo>
                  <a:pt x="120" y="84"/>
                </a:lnTo>
                <a:lnTo>
                  <a:pt x="113" y="74"/>
                </a:lnTo>
                <a:lnTo>
                  <a:pt x="104" y="65"/>
                </a:lnTo>
                <a:lnTo>
                  <a:pt x="96" y="56"/>
                </a:lnTo>
                <a:lnTo>
                  <a:pt x="86" y="50"/>
                </a:lnTo>
                <a:lnTo>
                  <a:pt x="74" y="44"/>
                </a:lnTo>
                <a:lnTo>
                  <a:pt x="62" y="41"/>
                </a:lnTo>
                <a:lnTo>
                  <a:pt x="46" y="39"/>
                </a:lnTo>
                <a:lnTo>
                  <a:pt x="14" y="39"/>
                </a:lnTo>
                <a:lnTo>
                  <a:pt x="12" y="39"/>
                </a:lnTo>
                <a:lnTo>
                  <a:pt x="17" y="38"/>
                </a:lnTo>
                <a:lnTo>
                  <a:pt x="46" y="36"/>
                </a:lnTo>
                <a:lnTo>
                  <a:pt x="31" y="36"/>
                </a:lnTo>
                <a:lnTo>
                  <a:pt x="17" y="39"/>
                </a:lnTo>
                <a:lnTo>
                  <a:pt x="9" y="41"/>
                </a:lnTo>
                <a:lnTo>
                  <a:pt x="2" y="44"/>
                </a:lnTo>
                <a:lnTo>
                  <a:pt x="0" y="44"/>
                </a:lnTo>
                <a:lnTo>
                  <a:pt x="9" y="36"/>
                </a:lnTo>
                <a:lnTo>
                  <a:pt x="24" y="26"/>
                </a:lnTo>
                <a:lnTo>
                  <a:pt x="45" y="14"/>
                </a:lnTo>
                <a:lnTo>
                  <a:pt x="55" y="8"/>
                </a:lnTo>
                <a:lnTo>
                  <a:pt x="67" y="5"/>
                </a:lnTo>
                <a:lnTo>
                  <a:pt x="80" y="2"/>
                </a:lnTo>
                <a:lnTo>
                  <a:pt x="92" y="0"/>
                </a:lnTo>
                <a:lnTo>
                  <a:pt x="104" y="2"/>
                </a:lnTo>
                <a:lnTo>
                  <a:pt x="115" y="3"/>
                </a:lnTo>
                <a:lnTo>
                  <a:pt x="127" y="10"/>
                </a:lnTo>
                <a:lnTo>
                  <a:pt x="137" y="19"/>
                </a:lnTo>
                <a:lnTo>
                  <a:pt x="144" y="26"/>
                </a:lnTo>
                <a:lnTo>
                  <a:pt x="149" y="36"/>
                </a:lnTo>
                <a:lnTo>
                  <a:pt x="156" y="51"/>
                </a:lnTo>
                <a:lnTo>
                  <a:pt x="159" y="68"/>
                </a:lnTo>
                <a:lnTo>
                  <a:pt x="161" y="80"/>
                </a:lnTo>
                <a:lnTo>
                  <a:pt x="161" y="92"/>
                </a:lnTo>
                <a:lnTo>
                  <a:pt x="159" y="104"/>
                </a:lnTo>
                <a:lnTo>
                  <a:pt x="158" y="120"/>
                </a:lnTo>
                <a:lnTo>
                  <a:pt x="154" y="133"/>
                </a:lnTo>
                <a:lnTo>
                  <a:pt x="149" y="15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2" name="Line 309"/>
          <p:cNvSpPr>
            <a:spLocks noChangeShapeType="1"/>
          </p:cNvSpPr>
          <p:nvPr/>
        </p:nvSpPr>
        <p:spPr bwMode="auto">
          <a:xfrm>
            <a:off x="2844800" y="145097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3" name="Line 310"/>
          <p:cNvSpPr>
            <a:spLocks noChangeShapeType="1"/>
          </p:cNvSpPr>
          <p:nvPr/>
        </p:nvSpPr>
        <p:spPr bwMode="auto">
          <a:xfrm>
            <a:off x="2844800" y="1450975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4" name="Freeform 311"/>
          <p:cNvSpPr>
            <a:spLocks/>
          </p:cNvSpPr>
          <p:nvPr/>
        </p:nvSpPr>
        <p:spPr bwMode="auto">
          <a:xfrm>
            <a:off x="2808288" y="1443038"/>
            <a:ext cx="36512" cy="15875"/>
          </a:xfrm>
          <a:custGeom>
            <a:avLst/>
            <a:gdLst>
              <a:gd name="T0" fmla="*/ 0 w 23"/>
              <a:gd name="T1" fmla="*/ 15875 h 10"/>
              <a:gd name="T2" fmla="*/ 0 w 23"/>
              <a:gd name="T3" fmla="*/ 15875 h 10"/>
              <a:gd name="T4" fmla="*/ 0 w 23"/>
              <a:gd name="T5" fmla="*/ 12700 h 10"/>
              <a:gd name="T6" fmla="*/ 0 w 23"/>
              <a:gd name="T7" fmla="*/ 7938 h 10"/>
              <a:gd name="T8" fmla="*/ 6350 w 23"/>
              <a:gd name="T9" fmla="*/ 3175 h 10"/>
              <a:gd name="T10" fmla="*/ 11112 w 23"/>
              <a:gd name="T11" fmla="*/ 0 h 10"/>
              <a:gd name="T12" fmla="*/ 19050 w 23"/>
              <a:gd name="T13" fmla="*/ 0 h 10"/>
              <a:gd name="T14" fmla="*/ 30162 w 23"/>
              <a:gd name="T15" fmla="*/ 0 h 10"/>
              <a:gd name="T16" fmla="*/ 30162 w 23"/>
              <a:gd name="T17" fmla="*/ 0 h 10"/>
              <a:gd name="T18" fmla="*/ 33337 w 23"/>
              <a:gd name="T19" fmla="*/ 3175 h 10"/>
              <a:gd name="T20" fmla="*/ 36512 w 23"/>
              <a:gd name="T21" fmla="*/ 7938 h 10"/>
              <a:gd name="T22" fmla="*/ 36512 w 23"/>
              <a:gd name="T23" fmla="*/ 15875 h 10"/>
              <a:gd name="T24" fmla="*/ 0 w 23"/>
              <a:gd name="T25" fmla="*/ 15875 h 1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3"/>
              <a:gd name="T40" fmla="*/ 0 h 10"/>
              <a:gd name="T41" fmla="*/ 23 w 23"/>
              <a:gd name="T42" fmla="*/ 10 h 1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3" h="10">
                <a:moveTo>
                  <a:pt x="0" y="10"/>
                </a:moveTo>
                <a:lnTo>
                  <a:pt x="0" y="10"/>
                </a:lnTo>
                <a:lnTo>
                  <a:pt x="0" y="8"/>
                </a:lnTo>
                <a:lnTo>
                  <a:pt x="0" y="5"/>
                </a:lnTo>
                <a:lnTo>
                  <a:pt x="4" y="2"/>
                </a:lnTo>
                <a:lnTo>
                  <a:pt x="7" y="0"/>
                </a:lnTo>
                <a:lnTo>
                  <a:pt x="12" y="0"/>
                </a:lnTo>
                <a:lnTo>
                  <a:pt x="19" y="0"/>
                </a:lnTo>
                <a:lnTo>
                  <a:pt x="21" y="2"/>
                </a:lnTo>
                <a:lnTo>
                  <a:pt x="23" y="5"/>
                </a:lnTo>
                <a:lnTo>
                  <a:pt x="23" y="10"/>
                </a:lnTo>
                <a:lnTo>
                  <a:pt x="0" y="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5" name="Freeform 312"/>
          <p:cNvSpPr>
            <a:spLocks/>
          </p:cNvSpPr>
          <p:nvPr/>
        </p:nvSpPr>
        <p:spPr bwMode="auto">
          <a:xfrm>
            <a:off x="2838450" y="1344613"/>
            <a:ext cx="450850" cy="106362"/>
          </a:xfrm>
          <a:custGeom>
            <a:avLst/>
            <a:gdLst>
              <a:gd name="T0" fmla="*/ 0 w 284"/>
              <a:gd name="T1" fmla="*/ 101600 h 67"/>
              <a:gd name="T2" fmla="*/ 3175 w 284"/>
              <a:gd name="T3" fmla="*/ 106362 h 67"/>
              <a:gd name="T4" fmla="*/ 450850 w 284"/>
              <a:gd name="T5" fmla="*/ 0 h 67"/>
              <a:gd name="T6" fmla="*/ 0 w 284"/>
              <a:gd name="T7" fmla="*/ 10160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284"/>
              <a:gd name="T13" fmla="*/ 0 h 67"/>
              <a:gd name="T14" fmla="*/ 284 w 284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4" h="67">
                <a:moveTo>
                  <a:pt x="0" y="64"/>
                </a:moveTo>
                <a:lnTo>
                  <a:pt x="2" y="67"/>
                </a:lnTo>
                <a:lnTo>
                  <a:pt x="284" y="0"/>
                </a:lnTo>
                <a:lnTo>
                  <a:pt x="0" y="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6" name="Freeform 313"/>
          <p:cNvSpPr>
            <a:spLocks/>
          </p:cNvSpPr>
          <p:nvPr/>
        </p:nvSpPr>
        <p:spPr bwMode="auto">
          <a:xfrm>
            <a:off x="3289300" y="1336675"/>
            <a:ext cx="14288" cy="7938"/>
          </a:xfrm>
          <a:custGeom>
            <a:avLst/>
            <a:gdLst>
              <a:gd name="T0" fmla="*/ 9525 w 9"/>
              <a:gd name="T1" fmla="*/ 0 h 5"/>
              <a:gd name="T2" fmla="*/ 9525 w 9"/>
              <a:gd name="T3" fmla="*/ 0 h 5"/>
              <a:gd name="T4" fmla="*/ 3175 w 9"/>
              <a:gd name="T5" fmla="*/ 4763 h 5"/>
              <a:gd name="T6" fmla="*/ 0 w 9"/>
              <a:gd name="T7" fmla="*/ 4763 h 5"/>
              <a:gd name="T8" fmla="*/ 3175 w 9"/>
              <a:gd name="T9" fmla="*/ 7938 h 5"/>
              <a:gd name="T10" fmla="*/ 14288 w 9"/>
              <a:gd name="T11" fmla="*/ 7938 h 5"/>
              <a:gd name="T12" fmla="*/ 9525 w 9"/>
              <a:gd name="T13" fmla="*/ 0 h 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"/>
              <a:gd name="T22" fmla="*/ 0 h 5"/>
              <a:gd name="T23" fmla="*/ 9 w 9"/>
              <a:gd name="T24" fmla="*/ 5 h 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" h="5">
                <a:moveTo>
                  <a:pt x="6" y="0"/>
                </a:moveTo>
                <a:lnTo>
                  <a:pt x="6" y="0"/>
                </a:lnTo>
                <a:lnTo>
                  <a:pt x="2" y="3"/>
                </a:lnTo>
                <a:lnTo>
                  <a:pt x="0" y="3"/>
                </a:lnTo>
                <a:lnTo>
                  <a:pt x="2" y="5"/>
                </a:lnTo>
                <a:lnTo>
                  <a:pt x="9" y="5"/>
                </a:lnTo>
                <a:lnTo>
                  <a:pt x="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7" name="Freeform 314"/>
          <p:cNvSpPr>
            <a:spLocks/>
          </p:cNvSpPr>
          <p:nvPr/>
        </p:nvSpPr>
        <p:spPr bwMode="auto">
          <a:xfrm>
            <a:off x="1049338" y="2336800"/>
            <a:ext cx="304800" cy="312738"/>
          </a:xfrm>
          <a:custGeom>
            <a:avLst/>
            <a:gdLst>
              <a:gd name="T0" fmla="*/ 0 w 192"/>
              <a:gd name="T1" fmla="*/ 0 h 197"/>
              <a:gd name="T2" fmla="*/ 0 w 192"/>
              <a:gd name="T3" fmla="*/ 0 h 197"/>
              <a:gd name="T4" fmla="*/ 22225 w 192"/>
              <a:gd name="T5" fmla="*/ 33338 h 197"/>
              <a:gd name="T6" fmla="*/ 46038 w 192"/>
              <a:gd name="T7" fmla="*/ 71438 h 197"/>
              <a:gd name="T8" fmla="*/ 82550 w 192"/>
              <a:gd name="T9" fmla="*/ 114300 h 197"/>
              <a:gd name="T10" fmla="*/ 125413 w 192"/>
              <a:gd name="T11" fmla="*/ 163513 h 197"/>
              <a:gd name="T12" fmla="*/ 176213 w 192"/>
              <a:gd name="T13" fmla="*/ 217488 h 197"/>
              <a:gd name="T14" fmla="*/ 206375 w 192"/>
              <a:gd name="T15" fmla="*/ 242888 h 197"/>
              <a:gd name="T16" fmla="*/ 236538 w 192"/>
              <a:gd name="T17" fmla="*/ 266700 h 197"/>
              <a:gd name="T18" fmla="*/ 269875 w 192"/>
              <a:gd name="T19" fmla="*/ 292100 h 197"/>
              <a:gd name="T20" fmla="*/ 304800 w 192"/>
              <a:gd name="T21" fmla="*/ 312738 h 197"/>
              <a:gd name="T22" fmla="*/ 304800 w 192"/>
              <a:gd name="T23" fmla="*/ 312738 h 197"/>
              <a:gd name="T24" fmla="*/ 0 w 192"/>
              <a:gd name="T25" fmla="*/ 0 h 197"/>
              <a:gd name="T26" fmla="*/ 0 w 192"/>
              <a:gd name="T27" fmla="*/ 0 h 19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92"/>
              <a:gd name="T43" fmla="*/ 0 h 197"/>
              <a:gd name="T44" fmla="*/ 192 w 192"/>
              <a:gd name="T45" fmla="*/ 197 h 19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92" h="197">
                <a:moveTo>
                  <a:pt x="0" y="0"/>
                </a:moveTo>
                <a:lnTo>
                  <a:pt x="0" y="0"/>
                </a:lnTo>
                <a:lnTo>
                  <a:pt x="14" y="21"/>
                </a:lnTo>
                <a:lnTo>
                  <a:pt x="29" y="45"/>
                </a:lnTo>
                <a:lnTo>
                  <a:pt x="52" y="72"/>
                </a:lnTo>
                <a:lnTo>
                  <a:pt x="79" y="103"/>
                </a:lnTo>
                <a:lnTo>
                  <a:pt x="111" y="137"/>
                </a:lnTo>
                <a:lnTo>
                  <a:pt x="130" y="153"/>
                </a:lnTo>
                <a:lnTo>
                  <a:pt x="149" y="168"/>
                </a:lnTo>
                <a:lnTo>
                  <a:pt x="170" y="184"/>
                </a:lnTo>
                <a:lnTo>
                  <a:pt x="192" y="19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8" name="Freeform 315"/>
          <p:cNvSpPr>
            <a:spLocks/>
          </p:cNvSpPr>
          <p:nvPr/>
        </p:nvSpPr>
        <p:spPr bwMode="auto">
          <a:xfrm>
            <a:off x="1812925" y="2065338"/>
            <a:ext cx="884238" cy="609600"/>
          </a:xfrm>
          <a:custGeom>
            <a:avLst/>
            <a:gdLst>
              <a:gd name="T0" fmla="*/ 103188 w 557"/>
              <a:gd name="T1" fmla="*/ 584200 h 384"/>
              <a:gd name="T2" fmla="*/ 98425 w 557"/>
              <a:gd name="T3" fmla="*/ 573088 h 384"/>
              <a:gd name="T4" fmla="*/ 82550 w 557"/>
              <a:gd name="T5" fmla="*/ 496888 h 384"/>
              <a:gd name="T6" fmla="*/ 79375 w 557"/>
              <a:gd name="T7" fmla="*/ 438150 h 384"/>
              <a:gd name="T8" fmla="*/ 87313 w 557"/>
              <a:gd name="T9" fmla="*/ 369888 h 384"/>
              <a:gd name="T10" fmla="*/ 112713 w 557"/>
              <a:gd name="T11" fmla="*/ 293688 h 384"/>
              <a:gd name="T12" fmla="*/ 160338 w 557"/>
              <a:gd name="T13" fmla="*/ 220663 h 384"/>
              <a:gd name="T14" fmla="*/ 234950 w 557"/>
              <a:gd name="T15" fmla="*/ 147638 h 384"/>
              <a:gd name="T16" fmla="*/ 242888 w 557"/>
              <a:gd name="T17" fmla="*/ 141288 h 384"/>
              <a:gd name="T18" fmla="*/ 303213 w 557"/>
              <a:gd name="T19" fmla="*/ 106363 h 384"/>
              <a:gd name="T20" fmla="*/ 350838 w 557"/>
              <a:gd name="T21" fmla="*/ 90488 h 384"/>
              <a:gd name="T22" fmla="*/ 411163 w 557"/>
              <a:gd name="T23" fmla="*/ 76200 h 384"/>
              <a:gd name="T24" fmla="*/ 482600 w 557"/>
              <a:gd name="T25" fmla="*/ 73025 h 384"/>
              <a:gd name="T26" fmla="*/ 558800 w 557"/>
              <a:gd name="T27" fmla="*/ 84138 h 384"/>
              <a:gd name="T28" fmla="*/ 642938 w 557"/>
              <a:gd name="T29" fmla="*/ 114300 h 384"/>
              <a:gd name="T30" fmla="*/ 650875 w 557"/>
              <a:gd name="T31" fmla="*/ 119063 h 384"/>
              <a:gd name="T32" fmla="*/ 708025 w 557"/>
              <a:gd name="T33" fmla="*/ 155575 h 384"/>
              <a:gd name="T34" fmla="*/ 742950 w 557"/>
              <a:gd name="T35" fmla="*/ 187325 h 384"/>
              <a:gd name="T36" fmla="*/ 781050 w 557"/>
              <a:gd name="T37" fmla="*/ 233363 h 384"/>
              <a:gd name="T38" fmla="*/ 815975 w 557"/>
              <a:gd name="T39" fmla="*/ 293688 h 384"/>
              <a:gd name="T40" fmla="*/ 841375 w 557"/>
              <a:gd name="T41" fmla="*/ 369888 h 384"/>
              <a:gd name="T42" fmla="*/ 852488 w 557"/>
              <a:gd name="T43" fmla="*/ 460375 h 384"/>
              <a:gd name="T44" fmla="*/ 854075 w 557"/>
              <a:gd name="T45" fmla="*/ 454025 h 384"/>
              <a:gd name="T46" fmla="*/ 869950 w 557"/>
              <a:gd name="T47" fmla="*/ 419100 h 384"/>
              <a:gd name="T48" fmla="*/ 884238 w 557"/>
              <a:gd name="T49" fmla="*/ 369888 h 384"/>
              <a:gd name="T50" fmla="*/ 884238 w 557"/>
              <a:gd name="T51" fmla="*/ 323850 h 384"/>
              <a:gd name="T52" fmla="*/ 879475 w 557"/>
              <a:gd name="T53" fmla="*/ 266700 h 384"/>
              <a:gd name="T54" fmla="*/ 862013 w 557"/>
              <a:gd name="T55" fmla="*/ 201613 h 384"/>
              <a:gd name="T56" fmla="*/ 852488 w 557"/>
              <a:gd name="T57" fmla="*/ 166688 h 384"/>
              <a:gd name="T58" fmla="*/ 833438 w 557"/>
              <a:gd name="T59" fmla="*/ 138113 h 384"/>
              <a:gd name="T60" fmla="*/ 796925 w 557"/>
              <a:gd name="T61" fmla="*/ 95250 h 384"/>
              <a:gd name="T62" fmla="*/ 758825 w 557"/>
              <a:gd name="T63" fmla="*/ 65088 h 384"/>
              <a:gd name="T64" fmla="*/ 709613 w 557"/>
              <a:gd name="T65" fmla="*/ 34925 h 384"/>
              <a:gd name="T66" fmla="*/ 650875 w 557"/>
              <a:gd name="T67" fmla="*/ 14288 h 384"/>
              <a:gd name="T68" fmla="*/ 577850 w 557"/>
              <a:gd name="T69" fmla="*/ 3175 h 384"/>
              <a:gd name="T70" fmla="*/ 536575 w 557"/>
              <a:gd name="T71" fmla="*/ 4763 h 384"/>
              <a:gd name="T72" fmla="*/ 514350 w 557"/>
              <a:gd name="T73" fmla="*/ 0 h 384"/>
              <a:gd name="T74" fmla="*/ 452438 w 557"/>
              <a:gd name="T75" fmla="*/ 4763 h 384"/>
              <a:gd name="T76" fmla="*/ 407988 w 557"/>
              <a:gd name="T77" fmla="*/ 19050 h 384"/>
              <a:gd name="T78" fmla="*/ 357188 w 557"/>
              <a:gd name="T79" fmla="*/ 41275 h 384"/>
              <a:gd name="T80" fmla="*/ 300038 w 557"/>
              <a:gd name="T81" fmla="*/ 76200 h 384"/>
              <a:gd name="T82" fmla="*/ 234950 w 557"/>
              <a:gd name="T83" fmla="*/ 128588 h 384"/>
              <a:gd name="T84" fmla="*/ 228600 w 557"/>
              <a:gd name="T85" fmla="*/ 133350 h 384"/>
              <a:gd name="T86" fmla="*/ 179388 w 557"/>
              <a:gd name="T87" fmla="*/ 187325 h 384"/>
              <a:gd name="T88" fmla="*/ 122238 w 557"/>
              <a:gd name="T89" fmla="*/ 269875 h 384"/>
              <a:gd name="T90" fmla="*/ 85725 w 557"/>
              <a:gd name="T91" fmla="*/ 342900 h 384"/>
              <a:gd name="T92" fmla="*/ 47625 w 557"/>
              <a:gd name="T93" fmla="*/ 434975 h 384"/>
              <a:gd name="T94" fmla="*/ 14288 w 557"/>
              <a:gd name="T95" fmla="*/ 546100 h 384"/>
              <a:gd name="T96" fmla="*/ 0 w 557"/>
              <a:gd name="T97" fmla="*/ 609600 h 38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57"/>
              <a:gd name="T148" fmla="*/ 0 h 384"/>
              <a:gd name="T149" fmla="*/ 557 w 557"/>
              <a:gd name="T150" fmla="*/ 384 h 38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57" h="384">
                <a:moveTo>
                  <a:pt x="0" y="384"/>
                </a:moveTo>
                <a:lnTo>
                  <a:pt x="65" y="368"/>
                </a:lnTo>
                <a:lnTo>
                  <a:pt x="62" y="361"/>
                </a:lnTo>
                <a:lnTo>
                  <a:pt x="57" y="343"/>
                </a:lnTo>
                <a:lnTo>
                  <a:pt x="52" y="313"/>
                </a:lnTo>
                <a:lnTo>
                  <a:pt x="50" y="295"/>
                </a:lnTo>
                <a:lnTo>
                  <a:pt x="50" y="276"/>
                </a:lnTo>
                <a:lnTo>
                  <a:pt x="52" y="254"/>
                </a:lnTo>
                <a:lnTo>
                  <a:pt x="55" y="233"/>
                </a:lnTo>
                <a:lnTo>
                  <a:pt x="62" y="209"/>
                </a:lnTo>
                <a:lnTo>
                  <a:pt x="71" y="185"/>
                </a:lnTo>
                <a:lnTo>
                  <a:pt x="84" y="163"/>
                </a:lnTo>
                <a:lnTo>
                  <a:pt x="101" y="139"/>
                </a:lnTo>
                <a:lnTo>
                  <a:pt x="122" y="115"/>
                </a:lnTo>
                <a:lnTo>
                  <a:pt x="148" y="93"/>
                </a:lnTo>
                <a:lnTo>
                  <a:pt x="153" y="89"/>
                </a:lnTo>
                <a:lnTo>
                  <a:pt x="167" y="79"/>
                </a:lnTo>
                <a:lnTo>
                  <a:pt x="191" y="67"/>
                </a:lnTo>
                <a:lnTo>
                  <a:pt x="204" y="62"/>
                </a:lnTo>
                <a:lnTo>
                  <a:pt x="221" y="57"/>
                </a:lnTo>
                <a:lnTo>
                  <a:pt x="240" y="51"/>
                </a:lnTo>
                <a:lnTo>
                  <a:pt x="259" y="48"/>
                </a:lnTo>
                <a:lnTo>
                  <a:pt x="280" y="46"/>
                </a:lnTo>
                <a:lnTo>
                  <a:pt x="304" y="46"/>
                </a:lnTo>
                <a:lnTo>
                  <a:pt x="326" y="48"/>
                </a:lnTo>
                <a:lnTo>
                  <a:pt x="352" y="53"/>
                </a:lnTo>
                <a:lnTo>
                  <a:pt x="377" y="62"/>
                </a:lnTo>
                <a:lnTo>
                  <a:pt x="405" y="72"/>
                </a:lnTo>
                <a:lnTo>
                  <a:pt x="410" y="75"/>
                </a:lnTo>
                <a:lnTo>
                  <a:pt x="425" y="82"/>
                </a:lnTo>
                <a:lnTo>
                  <a:pt x="446" y="98"/>
                </a:lnTo>
                <a:lnTo>
                  <a:pt x="456" y="106"/>
                </a:lnTo>
                <a:lnTo>
                  <a:pt x="468" y="118"/>
                </a:lnTo>
                <a:lnTo>
                  <a:pt x="480" y="132"/>
                </a:lnTo>
                <a:lnTo>
                  <a:pt x="492" y="147"/>
                </a:lnTo>
                <a:lnTo>
                  <a:pt x="504" y="166"/>
                </a:lnTo>
                <a:lnTo>
                  <a:pt x="514" y="185"/>
                </a:lnTo>
                <a:lnTo>
                  <a:pt x="523" y="207"/>
                </a:lnTo>
                <a:lnTo>
                  <a:pt x="530" y="233"/>
                </a:lnTo>
                <a:lnTo>
                  <a:pt x="533" y="259"/>
                </a:lnTo>
                <a:lnTo>
                  <a:pt x="537" y="290"/>
                </a:lnTo>
                <a:lnTo>
                  <a:pt x="538" y="286"/>
                </a:lnTo>
                <a:lnTo>
                  <a:pt x="543" y="278"/>
                </a:lnTo>
                <a:lnTo>
                  <a:pt x="548" y="264"/>
                </a:lnTo>
                <a:lnTo>
                  <a:pt x="555" y="245"/>
                </a:lnTo>
                <a:lnTo>
                  <a:pt x="557" y="233"/>
                </a:lnTo>
                <a:lnTo>
                  <a:pt x="557" y="219"/>
                </a:lnTo>
                <a:lnTo>
                  <a:pt x="557" y="204"/>
                </a:lnTo>
                <a:lnTo>
                  <a:pt x="557" y="187"/>
                </a:lnTo>
                <a:lnTo>
                  <a:pt x="554" y="168"/>
                </a:lnTo>
                <a:lnTo>
                  <a:pt x="550" y="149"/>
                </a:lnTo>
                <a:lnTo>
                  <a:pt x="543" y="127"/>
                </a:lnTo>
                <a:lnTo>
                  <a:pt x="537" y="105"/>
                </a:lnTo>
                <a:lnTo>
                  <a:pt x="533" y="99"/>
                </a:lnTo>
                <a:lnTo>
                  <a:pt x="525" y="87"/>
                </a:lnTo>
                <a:lnTo>
                  <a:pt x="511" y="70"/>
                </a:lnTo>
                <a:lnTo>
                  <a:pt x="502" y="60"/>
                </a:lnTo>
                <a:lnTo>
                  <a:pt x="490" y="50"/>
                </a:lnTo>
                <a:lnTo>
                  <a:pt x="478" y="41"/>
                </a:lnTo>
                <a:lnTo>
                  <a:pt x="465" y="31"/>
                </a:lnTo>
                <a:lnTo>
                  <a:pt x="447" y="22"/>
                </a:lnTo>
                <a:lnTo>
                  <a:pt x="430" y="15"/>
                </a:lnTo>
                <a:lnTo>
                  <a:pt x="410" y="9"/>
                </a:lnTo>
                <a:lnTo>
                  <a:pt x="387" y="5"/>
                </a:lnTo>
                <a:lnTo>
                  <a:pt x="364" y="2"/>
                </a:lnTo>
                <a:lnTo>
                  <a:pt x="338" y="3"/>
                </a:lnTo>
                <a:lnTo>
                  <a:pt x="334" y="2"/>
                </a:lnTo>
                <a:lnTo>
                  <a:pt x="324" y="0"/>
                </a:lnTo>
                <a:lnTo>
                  <a:pt x="307" y="0"/>
                </a:lnTo>
                <a:lnTo>
                  <a:pt x="285" y="3"/>
                </a:lnTo>
                <a:lnTo>
                  <a:pt x="271" y="7"/>
                </a:lnTo>
                <a:lnTo>
                  <a:pt x="257" y="12"/>
                </a:lnTo>
                <a:lnTo>
                  <a:pt x="242" y="17"/>
                </a:lnTo>
                <a:lnTo>
                  <a:pt x="225" y="26"/>
                </a:lnTo>
                <a:lnTo>
                  <a:pt x="208" y="36"/>
                </a:lnTo>
                <a:lnTo>
                  <a:pt x="189" y="48"/>
                </a:lnTo>
                <a:lnTo>
                  <a:pt x="168" y="63"/>
                </a:lnTo>
                <a:lnTo>
                  <a:pt x="148" y="81"/>
                </a:lnTo>
                <a:lnTo>
                  <a:pt x="144" y="84"/>
                </a:lnTo>
                <a:lnTo>
                  <a:pt x="131" y="96"/>
                </a:lnTo>
                <a:lnTo>
                  <a:pt x="113" y="118"/>
                </a:lnTo>
                <a:lnTo>
                  <a:pt x="89" y="149"/>
                </a:lnTo>
                <a:lnTo>
                  <a:pt x="77" y="170"/>
                </a:lnTo>
                <a:lnTo>
                  <a:pt x="65" y="192"/>
                </a:lnTo>
                <a:lnTo>
                  <a:pt x="54" y="216"/>
                </a:lnTo>
                <a:lnTo>
                  <a:pt x="42" y="243"/>
                </a:lnTo>
                <a:lnTo>
                  <a:pt x="30" y="274"/>
                </a:lnTo>
                <a:lnTo>
                  <a:pt x="19" y="308"/>
                </a:lnTo>
                <a:lnTo>
                  <a:pt x="9" y="344"/>
                </a:lnTo>
                <a:lnTo>
                  <a:pt x="0" y="3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49" name="Freeform 316"/>
          <p:cNvSpPr>
            <a:spLocks/>
          </p:cNvSpPr>
          <p:nvPr/>
        </p:nvSpPr>
        <p:spPr bwMode="auto">
          <a:xfrm>
            <a:off x="1285875" y="2355850"/>
            <a:ext cx="587375" cy="171450"/>
          </a:xfrm>
          <a:custGeom>
            <a:avLst/>
            <a:gdLst>
              <a:gd name="T0" fmla="*/ 0 w 370"/>
              <a:gd name="T1" fmla="*/ 144463 h 108"/>
              <a:gd name="T2" fmla="*/ 0 w 370"/>
              <a:gd name="T3" fmla="*/ 171450 h 108"/>
              <a:gd name="T4" fmla="*/ 0 w 370"/>
              <a:gd name="T5" fmla="*/ 171450 h 108"/>
              <a:gd name="T6" fmla="*/ 44450 w 370"/>
              <a:gd name="T7" fmla="*/ 163513 h 108"/>
              <a:gd name="T8" fmla="*/ 163513 w 370"/>
              <a:gd name="T9" fmla="*/ 139700 h 108"/>
              <a:gd name="T10" fmla="*/ 250825 w 370"/>
              <a:gd name="T11" fmla="*/ 120650 h 108"/>
              <a:gd name="T12" fmla="*/ 350838 w 370"/>
              <a:gd name="T13" fmla="*/ 95250 h 108"/>
              <a:gd name="T14" fmla="*/ 461963 w 370"/>
              <a:gd name="T15" fmla="*/ 65088 h 108"/>
              <a:gd name="T16" fmla="*/ 587375 w 370"/>
              <a:gd name="T17" fmla="*/ 26988 h 108"/>
              <a:gd name="T18" fmla="*/ 579438 w 370"/>
              <a:gd name="T19" fmla="*/ 0 h 108"/>
              <a:gd name="T20" fmla="*/ 579438 w 370"/>
              <a:gd name="T21" fmla="*/ 0 h 108"/>
              <a:gd name="T22" fmla="*/ 544513 w 370"/>
              <a:gd name="T23" fmla="*/ 17463 h 108"/>
              <a:gd name="T24" fmla="*/ 498475 w 370"/>
              <a:gd name="T25" fmla="*/ 30163 h 108"/>
              <a:gd name="T26" fmla="*/ 434975 w 370"/>
              <a:gd name="T27" fmla="*/ 49213 h 108"/>
              <a:gd name="T28" fmla="*/ 354013 w 370"/>
              <a:gd name="T29" fmla="*/ 74613 h 108"/>
              <a:gd name="T30" fmla="*/ 252413 w 370"/>
              <a:gd name="T31" fmla="*/ 95250 h 108"/>
              <a:gd name="T32" fmla="*/ 136525 w 370"/>
              <a:gd name="T33" fmla="*/ 120650 h 108"/>
              <a:gd name="T34" fmla="*/ 0 w 370"/>
              <a:gd name="T35" fmla="*/ 144463 h 108"/>
              <a:gd name="T36" fmla="*/ 0 w 370"/>
              <a:gd name="T37" fmla="*/ 144463 h 10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70"/>
              <a:gd name="T58" fmla="*/ 0 h 108"/>
              <a:gd name="T59" fmla="*/ 370 w 370"/>
              <a:gd name="T60" fmla="*/ 108 h 10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70" h="108">
                <a:moveTo>
                  <a:pt x="0" y="91"/>
                </a:moveTo>
                <a:lnTo>
                  <a:pt x="0" y="108"/>
                </a:lnTo>
                <a:lnTo>
                  <a:pt x="28" y="103"/>
                </a:lnTo>
                <a:lnTo>
                  <a:pt x="103" y="88"/>
                </a:lnTo>
                <a:lnTo>
                  <a:pt x="158" y="76"/>
                </a:lnTo>
                <a:lnTo>
                  <a:pt x="221" y="60"/>
                </a:lnTo>
                <a:lnTo>
                  <a:pt x="291" y="41"/>
                </a:lnTo>
                <a:lnTo>
                  <a:pt x="370" y="17"/>
                </a:lnTo>
                <a:lnTo>
                  <a:pt x="365" y="0"/>
                </a:lnTo>
                <a:lnTo>
                  <a:pt x="343" y="11"/>
                </a:lnTo>
                <a:lnTo>
                  <a:pt x="314" y="19"/>
                </a:lnTo>
                <a:lnTo>
                  <a:pt x="274" y="31"/>
                </a:lnTo>
                <a:lnTo>
                  <a:pt x="223" y="47"/>
                </a:lnTo>
                <a:lnTo>
                  <a:pt x="159" y="60"/>
                </a:lnTo>
                <a:lnTo>
                  <a:pt x="86" y="76"/>
                </a:lnTo>
                <a:lnTo>
                  <a:pt x="0" y="9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Freeform 56"/>
          <p:cNvSpPr>
            <a:spLocks noEditPoints="1"/>
          </p:cNvSpPr>
          <p:nvPr/>
        </p:nvSpPr>
        <p:spPr bwMode="auto">
          <a:xfrm>
            <a:off x="833438" y="1149350"/>
            <a:ext cx="7462837" cy="4541838"/>
          </a:xfrm>
          <a:custGeom>
            <a:avLst/>
            <a:gdLst>
              <a:gd name="T0" fmla="*/ 3013075 w 4701"/>
              <a:gd name="T1" fmla="*/ 19050 h 2861"/>
              <a:gd name="T2" fmla="*/ 4541837 w 4701"/>
              <a:gd name="T3" fmla="*/ 3175 h 2861"/>
              <a:gd name="T4" fmla="*/ 5381625 w 4701"/>
              <a:gd name="T5" fmla="*/ 76200 h 2861"/>
              <a:gd name="T6" fmla="*/ 5557837 w 4701"/>
              <a:gd name="T7" fmla="*/ 117475 h 2861"/>
              <a:gd name="T8" fmla="*/ 5726112 w 4701"/>
              <a:gd name="T9" fmla="*/ 236538 h 2861"/>
              <a:gd name="T10" fmla="*/ 6105525 w 4701"/>
              <a:gd name="T11" fmla="*/ 749300 h 2861"/>
              <a:gd name="T12" fmla="*/ 6300787 w 4701"/>
              <a:gd name="T13" fmla="*/ 977900 h 2861"/>
              <a:gd name="T14" fmla="*/ 6307137 w 4701"/>
              <a:gd name="T15" fmla="*/ 695325 h 2861"/>
              <a:gd name="T16" fmla="*/ 6356350 w 4701"/>
              <a:gd name="T17" fmla="*/ 657225 h 2861"/>
              <a:gd name="T18" fmla="*/ 6551612 w 4701"/>
              <a:gd name="T19" fmla="*/ 690563 h 2861"/>
              <a:gd name="T20" fmla="*/ 6716712 w 4701"/>
              <a:gd name="T21" fmla="*/ 766763 h 2861"/>
              <a:gd name="T22" fmla="*/ 6769100 w 4701"/>
              <a:gd name="T23" fmla="*/ 906463 h 2861"/>
              <a:gd name="T24" fmla="*/ 6704012 w 4701"/>
              <a:gd name="T25" fmla="*/ 1038225 h 2861"/>
              <a:gd name="T26" fmla="*/ 6602412 w 4701"/>
              <a:gd name="T27" fmla="*/ 1084263 h 2861"/>
              <a:gd name="T28" fmla="*/ 6426200 w 4701"/>
              <a:gd name="T29" fmla="*/ 1160463 h 2861"/>
              <a:gd name="T30" fmla="*/ 6567487 w 4701"/>
              <a:gd name="T31" fmla="*/ 1319213 h 2861"/>
              <a:gd name="T32" fmla="*/ 7007225 w 4701"/>
              <a:gd name="T33" fmla="*/ 1547813 h 2861"/>
              <a:gd name="T34" fmla="*/ 7278687 w 4701"/>
              <a:gd name="T35" fmla="*/ 1722438 h 2861"/>
              <a:gd name="T36" fmla="*/ 7392987 w 4701"/>
              <a:gd name="T37" fmla="*/ 1979613 h 2861"/>
              <a:gd name="T38" fmla="*/ 7462837 w 4701"/>
              <a:gd name="T39" fmla="*/ 2762250 h 2861"/>
              <a:gd name="T40" fmla="*/ 7400925 w 4701"/>
              <a:gd name="T41" fmla="*/ 3417888 h 2861"/>
              <a:gd name="T42" fmla="*/ 7267575 w 4701"/>
              <a:gd name="T43" fmla="*/ 4092575 h 2861"/>
              <a:gd name="T44" fmla="*/ 7105650 w 4701"/>
              <a:gd name="T45" fmla="*/ 4357688 h 2861"/>
              <a:gd name="T46" fmla="*/ 6759575 w 4701"/>
              <a:gd name="T47" fmla="*/ 4502150 h 2861"/>
              <a:gd name="T48" fmla="*/ 6586537 w 4701"/>
              <a:gd name="T49" fmla="*/ 4518025 h 2861"/>
              <a:gd name="T50" fmla="*/ 6418262 w 4701"/>
              <a:gd name="T51" fmla="*/ 4452938 h 2861"/>
              <a:gd name="T52" fmla="*/ 6067425 w 4701"/>
              <a:gd name="T53" fmla="*/ 4491038 h 2861"/>
              <a:gd name="T54" fmla="*/ 5829300 w 4701"/>
              <a:gd name="T55" fmla="*/ 4476750 h 2861"/>
              <a:gd name="T56" fmla="*/ 2908300 w 4701"/>
              <a:gd name="T57" fmla="*/ 4529138 h 2861"/>
              <a:gd name="T58" fmla="*/ 1476375 w 4701"/>
              <a:gd name="T59" fmla="*/ 4467225 h 2861"/>
              <a:gd name="T60" fmla="*/ 1262062 w 4701"/>
              <a:gd name="T61" fmla="*/ 4479925 h 2861"/>
              <a:gd name="T62" fmla="*/ 998537 w 4701"/>
              <a:gd name="T63" fmla="*/ 4449763 h 2861"/>
              <a:gd name="T64" fmla="*/ 817562 w 4701"/>
              <a:gd name="T65" fmla="*/ 4510088 h 2861"/>
              <a:gd name="T66" fmla="*/ 176212 w 4701"/>
              <a:gd name="T67" fmla="*/ 4097338 h 2861"/>
              <a:gd name="T68" fmla="*/ 22225 w 4701"/>
              <a:gd name="T69" fmla="*/ 3165475 h 2861"/>
              <a:gd name="T70" fmla="*/ 14287 w 4701"/>
              <a:gd name="T71" fmla="*/ 2460625 h 2861"/>
              <a:gd name="T72" fmla="*/ 114300 w 4701"/>
              <a:gd name="T73" fmla="*/ 1963738 h 2861"/>
              <a:gd name="T74" fmla="*/ 271462 w 4701"/>
              <a:gd name="T75" fmla="*/ 1704975 h 2861"/>
              <a:gd name="T76" fmla="*/ 998537 w 4701"/>
              <a:gd name="T77" fmla="*/ 1306513 h 2861"/>
              <a:gd name="T78" fmla="*/ 1158875 w 4701"/>
              <a:gd name="T79" fmla="*/ 1168400 h 2861"/>
              <a:gd name="T80" fmla="*/ 969962 w 4701"/>
              <a:gd name="T81" fmla="*/ 1058863 h 2861"/>
              <a:gd name="T82" fmla="*/ 868362 w 4701"/>
              <a:gd name="T83" fmla="*/ 954088 h 2861"/>
              <a:gd name="T84" fmla="*/ 950912 w 4701"/>
              <a:gd name="T85" fmla="*/ 747713 h 2861"/>
              <a:gd name="T86" fmla="*/ 1196975 w 4701"/>
              <a:gd name="T87" fmla="*/ 668338 h 2861"/>
              <a:gd name="T88" fmla="*/ 1365250 w 4701"/>
              <a:gd name="T89" fmla="*/ 692150 h 2861"/>
              <a:gd name="T90" fmla="*/ 1979612 w 4701"/>
              <a:gd name="T91" fmla="*/ 252413 h 2861"/>
              <a:gd name="T92" fmla="*/ 2274887 w 4701"/>
              <a:gd name="T93" fmla="*/ 98425 h 2861"/>
              <a:gd name="T94" fmla="*/ 1739900 w 4701"/>
              <a:gd name="T95" fmla="*/ 635000 h 2861"/>
              <a:gd name="T96" fmla="*/ 1560512 w 4701"/>
              <a:gd name="T97" fmla="*/ 944563 h 2861"/>
              <a:gd name="T98" fmla="*/ 1560512 w 4701"/>
              <a:gd name="T99" fmla="*/ 1012825 h 2861"/>
              <a:gd name="T100" fmla="*/ 1682750 w 4701"/>
              <a:gd name="T101" fmla="*/ 1027113 h 2861"/>
              <a:gd name="T102" fmla="*/ 4848225 w 4701"/>
              <a:gd name="T103" fmla="*/ 985838 h 2861"/>
              <a:gd name="T104" fmla="*/ 5991225 w 4701"/>
              <a:gd name="T105" fmla="*/ 1039813 h 2861"/>
              <a:gd name="T106" fmla="*/ 6094412 w 4701"/>
              <a:gd name="T107" fmla="*/ 1004888 h 2861"/>
              <a:gd name="T108" fmla="*/ 5608637 w 4701"/>
              <a:gd name="T109" fmla="*/ 206375 h 2861"/>
              <a:gd name="T110" fmla="*/ 4957762 w 4701"/>
              <a:gd name="T111" fmla="*/ 128588 h 2861"/>
              <a:gd name="T112" fmla="*/ 3321050 w 4701"/>
              <a:gd name="T113" fmla="*/ 114300 h 2861"/>
              <a:gd name="T114" fmla="*/ 2112962 w 4701"/>
              <a:gd name="T115" fmla="*/ 198438 h 286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701"/>
              <a:gd name="T175" fmla="*/ 0 h 2861"/>
              <a:gd name="T176" fmla="*/ 4701 w 4701"/>
              <a:gd name="T177" fmla="*/ 2861 h 286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701" h="2861">
                <a:moveTo>
                  <a:pt x="1433" y="62"/>
                </a:moveTo>
                <a:lnTo>
                  <a:pt x="1433" y="62"/>
                </a:lnTo>
                <a:lnTo>
                  <a:pt x="1652" y="36"/>
                </a:lnTo>
                <a:lnTo>
                  <a:pt x="1811" y="19"/>
                </a:lnTo>
                <a:lnTo>
                  <a:pt x="1868" y="14"/>
                </a:lnTo>
                <a:lnTo>
                  <a:pt x="1898" y="12"/>
                </a:lnTo>
                <a:lnTo>
                  <a:pt x="1965" y="11"/>
                </a:lnTo>
                <a:lnTo>
                  <a:pt x="2121" y="7"/>
                </a:lnTo>
                <a:lnTo>
                  <a:pt x="2340" y="2"/>
                </a:lnTo>
                <a:lnTo>
                  <a:pt x="2464" y="0"/>
                </a:lnTo>
                <a:lnTo>
                  <a:pt x="2596" y="0"/>
                </a:lnTo>
                <a:lnTo>
                  <a:pt x="2728" y="0"/>
                </a:lnTo>
                <a:lnTo>
                  <a:pt x="2861" y="2"/>
                </a:lnTo>
                <a:lnTo>
                  <a:pt x="2988" y="7"/>
                </a:lnTo>
                <a:lnTo>
                  <a:pt x="3109" y="12"/>
                </a:lnTo>
                <a:lnTo>
                  <a:pt x="3217" y="23"/>
                </a:lnTo>
                <a:lnTo>
                  <a:pt x="3267" y="28"/>
                </a:lnTo>
                <a:lnTo>
                  <a:pt x="3313" y="33"/>
                </a:lnTo>
                <a:lnTo>
                  <a:pt x="3354" y="41"/>
                </a:lnTo>
                <a:lnTo>
                  <a:pt x="3390" y="48"/>
                </a:lnTo>
                <a:lnTo>
                  <a:pt x="3420" y="57"/>
                </a:lnTo>
                <a:lnTo>
                  <a:pt x="3446" y="67"/>
                </a:lnTo>
                <a:lnTo>
                  <a:pt x="3450" y="67"/>
                </a:lnTo>
                <a:lnTo>
                  <a:pt x="3462" y="67"/>
                </a:lnTo>
                <a:lnTo>
                  <a:pt x="3479" y="69"/>
                </a:lnTo>
                <a:lnTo>
                  <a:pt x="3501" y="74"/>
                </a:lnTo>
                <a:lnTo>
                  <a:pt x="3513" y="79"/>
                </a:lnTo>
                <a:lnTo>
                  <a:pt x="3528" y="84"/>
                </a:lnTo>
                <a:lnTo>
                  <a:pt x="3542" y="93"/>
                </a:lnTo>
                <a:lnTo>
                  <a:pt x="3557" y="103"/>
                </a:lnTo>
                <a:lnTo>
                  <a:pt x="3573" y="117"/>
                </a:lnTo>
                <a:lnTo>
                  <a:pt x="3590" y="130"/>
                </a:lnTo>
                <a:lnTo>
                  <a:pt x="3607" y="149"/>
                </a:lnTo>
                <a:lnTo>
                  <a:pt x="3624" y="170"/>
                </a:lnTo>
                <a:lnTo>
                  <a:pt x="3658" y="211"/>
                </a:lnTo>
                <a:lnTo>
                  <a:pt x="3696" y="259"/>
                </a:lnTo>
                <a:lnTo>
                  <a:pt x="3742" y="320"/>
                </a:lnTo>
                <a:lnTo>
                  <a:pt x="3793" y="392"/>
                </a:lnTo>
                <a:lnTo>
                  <a:pt x="3846" y="472"/>
                </a:lnTo>
                <a:lnTo>
                  <a:pt x="3874" y="515"/>
                </a:lnTo>
                <a:lnTo>
                  <a:pt x="3898" y="558"/>
                </a:lnTo>
                <a:lnTo>
                  <a:pt x="3922" y="601"/>
                </a:lnTo>
                <a:lnTo>
                  <a:pt x="3944" y="645"/>
                </a:lnTo>
                <a:lnTo>
                  <a:pt x="3971" y="645"/>
                </a:lnTo>
                <a:lnTo>
                  <a:pt x="3969" y="616"/>
                </a:lnTo>
                <a:lnTo>
                  <a:pt x="3968" y="549"/>
                </a:lnTo>
                <a:lnTo>
                  <a:pt x="3968" y="481"/>
                </a:lnTo>
                <a:lnTo>
                  <a:pt x="3969" y="455"/>
                </a:lnTo>
                <a:lnTo>
                  <a:pt x="3971" y="447"/>
                </a:lnTo>
                <a:lnTo>
                  <a:pt x="3973" y="440"/>
                </a:lnTo>
                <a:lnTo>
                  <a:pt x="3973" y="438"/>
                </a:lnTo>
                <a:lnTo>
                  <a:pt x="3975" y="433"/>
                </a:lnTo>
                <a:lnTo>
                  <a:pt x="3980" y="426"/>
                </a:lnTo>
                <a:lnTo>
                  <a:pt x="3988" y="419"/>
                </a:lnTo>
                <a:lnTo>
                  <a:pt x="3995" y="416"/>
                </a:lnTo>
                <a:lnTo>
                  <a:pt x="4004" y="414"/>
                </a:lnTo>
                <a:lnTo>
                  <a:pt x="4012" y="414"/>
                </a:lnTo>
                <a:lnTo>
                  <a:pt x="4021" y="414"/>
                </a:lnTo>
                <a:lnTo>
                  <a:pt x="4033" y="416"/>
                </a:lnTo>
                <a:lnTo>
                  <a:pt x="4052" y="419"/>
                </a:lnTo>
                <a:lnTo>
                  <a:pt x="4098" y="428"/>
                </a:lnTo>
                <a:lnTo>
                  <a:pt x="4127" y="435"/>
                </a:lnTo>
                <a:lnTo>
                  <a:pt x="4154" y="443"/>
                </a:lnTo>
                <a:lnTo>
                  <a:pt x="4182" y="453"/>
                </a:lnTo>
                <a:lnTo>
                  <a:pt x="4204" y="464"/>
                </a:lnTo>
                <a:lnTo>
                  <a:pt x="4212" y="467"/>
                </a:lnTo>
                <a:lnTo>
                  <a:pt x="4221" y="474"/>
                </a:lnTo>
                <a:lnTo>
                  <a:pt x="4231" y="483"/>
                </a:lnTo>
                <a:lnTo>
                  <a:pt x="4241" y="496"/>
                </a:lnTo>
                <a:lnTo>
                  <a:pt x="4252" y="515"/>
                </a:lnTo>
                <a:lnTo>
                  <a:pt x="4255" y="527"/>
                </a:lnTo>
                <a:lnTo>
                  <a:pt x="4258" y="539"/>
                </a:lnTo>
                <a:lnTo>
                  <a:pt x="4262" y="554"/>
                </a:lnTo>
                <a:lnTo>
                  <a:pt x="4264" y="571"/>
                </a:lnTo>
                <a:lnTo>
                  <a:pt x="4262" y="580"/>
                </a:lnTo>
                <a:lnTo>
                  <a:pt x="4260" y="590"/>
                </a:lnTo>
                <a:lnTo>
                  <a:pt x="4257" y="604"/>
                </a:lnTo>
                <a:lnTo>
                  <a:pt x="4252" y="618"/>
                </a:lnTo>
                <a:lnTo>
                  <a:pt x="4243" y="633"/>
                </a:lnTo>
                <a:lnTo>
                  <a:pt x="4231" y="647"/>
                </a:lnTo>
                <a:lnTo>
                  <a:pt x="4223" y="654"/>
                </a:lnTo>
                <a:lnTo>
                  <a:pt x="4214" y="660"/>
                </a:lnTo>
                <a:lnTo>
                  <a:pt x="4209" y="666"/>
                </a:lnTo>
                <a:lnTo>
                  <a:pt x="4202" y="669"/>
                </a:lnTo>
                <a:lnTo>
                  <a:pt x="4192" y="674"/>
                </a:lnTo>
                <a:lnTo>
                  <a:pt x="4176" y="679"/>
                </a:lnTo>
                <a:lnTo>
                  <a:pt x="4159" y="683"/>
                </a:lnTo>
                <a:lnTo>
                  <a:pt x="4137" y="686"/>
                </a:lnTo>
                <a:lnTo>
                  <a:pt x="4111" y="688"/>
                </a:lnTo>
                <a:lnTo>
                  <a:pt x="3993" y="698"/>
                </a:lnTo>
                <a:lnTo>
                  <a:pt x="4005" y="703"/>
                </a:lnTo>
                <a:lnTo>
                  <a:pt x="4031" y="719"/>
                </a:lnTo>
                <a:lnTo>
                  <a:pt x="4048" y="731"/>
                </a:lnTo>
                <a:lnTo>
                  <a:pt x="4065" y="744"/>
                </a:lnTo>
                <a:lnTo>
                  <a:pt x="4082" y="761"/>
                </a:lnTo>
                <a:lnTo>
                  <a:pt x="4098" y="780"/>
                </a:lnTo>
                <a:lnTo>
                  <a:pt x="4105" y="792"/>
                </a:lnTo>
                <a:lnTo>
                  <a:pt x="4123" y="816"/>
                </a:lnTo>
                <a:lnTo>
                  <a:pt x="4137" y="831"/>
                </a:lnTo>
                <a:lnTo>
                  <a:pt x="4149" y="845"/>
                </a:lnTo>
                <a:lnTo>
                  <a:pt x="4163" y="857"/>
                </a:lnTo>
                <a:lnTo>
                  <a:pt x="4176" y="864"/>
                </a:lnTo>
                <a:lnTo>
                  <a:pt x="4228" y="888"/>
                </a:lnTo>
                <a:lnTo>
                  <a:pt x="4346" y="943"/>
                </a:lnTo>
                <a:lnTo>
                  <a:pt x="4414" y="975"/>
                </a:lnTo>
                <a:lnTo>
                  <a:pt x="4477" y="1009"/>
                </a:lnTo>
                <a:lnTo>
                  <a:pt x="4530" y="1040"/>
                </a:lnTo>
                <a:lnTo>
                  <a:pt x="4551" y="1054"/>
                </a:lnTo>
                <a:lnTo>
                  <a:pt x="4566" y="1066"/>
                </a:lnTo>
                <a:lnTo>
                  <a:pt x="4575" y="1074"/>
                </a:lnTo>
                <a:lnTo>
                  <a:pt x="4585" y="1085"/>
                </a:lnTo>
                <a:lnTo>
                  <a:pt x="4597" y="1102"/>
                </a:lnTo>
                <a:lnTo>
                  <a:pt x="4611" y="1124"/>
                </a:lnTo>
                <a:lnTo>
                  <a:pt x="4624" y="1151"/>
                </a:lnTo>
                <a:lnTo>
                  <a:pt x="4640" y="1185"/>
                </a:lnTo>
                <a:lnTo>
                  <a:pt x="4652" y="1226"/>
                </a:lnTo>
                <a:lnTo>
                  <a:pt x="4657" y="1247"/>
                </a:lnTo>
                <a:lnTo>
                  <a:pt x="4667" y="1309"/>
                </a:lnTo>
                <a:lnTo>
                  <a:pt x="4679" y="1401"/>
                </a:lnTo>
                <a:lnTo>
                  <a:pt x="4686" y="1459"/>
                </a:lnTo>
                <a:lnTo>
                  <a:pt x="4691" y="1522"/>
                </a:lnTo>
                <a:lnTo>
                  <a:pt x="4696" y="1591"/>
                </a:lnTo>
                <a:lnTo>
                  <a:pt x="4700" y="1664"/>
                </a:lnTo>
                <a:lnTo>
                  <a:pt x="4701" y="1740"/>
                </a:lnTo>
                <a:lnTo>
                  <a:pt x="4700" y="1820"/>
                </a:lnTo>
                <a:lnTo>
                  <a:pt x="4696" y="1902"/>
                </a:lnTo>
                <a:lnTo>
                  <a:pt x="4688" y="1986"/>
                </a:lnTo>
                <a:lnTo>
                  <a:pt x="4677" y="2070"/>
                </a:lnTo>
                <a:lnTo>
                  <a:pt x="4671" y="2111"/>
                </a:lnTo>
                <a:lnTo>
                  <a:pt x="4662" y="2153"/>
                </a:lnTo>
                <a:lnTo>
                  <a:pt x="4654" y="2210"/>
                </a:lnTo>
                <a:lnTo>
                  <a:pt x="4631" y="2338"/>
                </a:lnTo>
                <a:lnTo>
                  <a:pt x="4618" y="2412"/>
                </a:lnTo>
                <a:lnTo>
                  <a:pt x="4604" y="2480"/>
                </a:lnTo>
                <a:lnTo>
                  <a:pt x="4590" y="2538"/>
                </a:lnTo>
                <a:lnTo>
                  <a:pt x="4585" y="2560"/>
                </a:lnTo>
                <a:lnTo>
                  <a:pt x="4578" y="2578"/>
                </a:lnTo>
                <a:lnTo>
                  <a:pt x="4565" y="2603"/>
                </a:lnTo>
                <a:lnTo>
                  <a:pt x="4549" y="2632"/>
                </a:lnTo>
                <a:lnTo>
                  <a:pt x="4530" y="2665"/>
                </a:lnTo>
                <a:lnTo>
                  <a:pt x="4508" y="2699"/>
                </a:lnTo>
                <a:lnTo>
                  <a:pt x="4486" y="2731"/>
                </a:lnTo>
                <a:lnTo>
                  <a:pt x="4476" y="2745"/>
                </a:lnTo>
                <a:lnTo>
                  <a:pt x="4464" y="2757"/>
                </a:lnTo>
                <a:lnTo>
                  <a:pt x="4453" y="2766"/>
                </a:lnTo>
                <a:lnTo>
                  <a:pt x="4445" y="2773"/>
                </a:lnTo>
                <a:lnTo>
                  <a:pt x="4404" y="2788"/>
                </a:lnTo>
                <a:lnTo>
                  <a:pt x="4310" y="2819"/>
                </a:lnTo>
                <a:lnTo>
                  <a:pt x="4258" y="2836"/>
                </a:lnTo>
                <a:lnTo>
                  <a:pt x="4212" y="2849"/>
                </a:lnTo>
                <a:lnTo>
                  <a:pt x="4175" y="2858"/>
                </a:lnTo>
                <a:lnTo>
                  <a:pt x="4163" y="2861"/>
                </a:lnTo>
                <a:lnTo>
                  <a:pt x="4156" y="2861"/>
                </a:lnTo>
                <a:lnTo>
                  <a:pt x="4154" y="2856"/>
                </a:lnTo>
                <a:lnTo>
                  <a:pt x="4149" y="2846"/>
                </a:lnTo>
                <a:lnTo>
                  <a:pt x="4142" y="2839"/>
                </a:lnTo>
                <a:lnTo>
                  <a:pt x="4135" y="2832"/>
                </a:lnTo>
                <a:lnTo>
                  <a:pt x="4123" y="2826"/>
                </a:lnTo>
                <a:lnTo>
                  <a:pt x="4110" y="2819"/>
                </a:lnTo>
                <a:lnTo>
                  <a:pt x="4091" y="2814"/>
                </a:lnTo>
                <a:lnTo>
                  <a:pt x="4070" y="2808"/>
                </a:lnTo>
                <a:lnTo>
                  <a:pt x="4043" y="2805"/>
                </a:lnTo>
                <a:lnTo>
                  <a:pt x="4012" y="2803"/>
                </a:lnTo>
                <a:lnTo>
                  <a:pt x="3975" y="2805"/>
                </a:lnTo>
                <a:lnTo>
                  <a:pt x="3934" y="2810"/>
                </a:lnTo>
                <a:lnTo>
                  <a:pt x="3884" y="2817"/>
                </a:lnTo>
                <a:lnTo>
                  <a:pt x="3829" y="2827"/>
                </a:lnTo>
                <a:lnTo>
                  <a:pt x="3822" y="2829"/>
                </a:lnTo>
                <a:lnTo>
                  <a:pt x="3804" y="2829"/>
                </a:lnTo>
                <a:lnTo>
                  <a:pt x="3793" y="2827"/>
                </a:lnTo>
                <a:lnTo>
                  <a:pt x="3783" y="2826"/>
                </a:lnTo>
                <a:lnTo>
                  <a:pt x="3774" y="2822"/>
                </a:lnTo>
                <a:lnTo>
                  <a:pt x="3769" y="2815"/>
                </a:lnTo>
                <a:lnTo>
                  <a:pt x="3672" y="2820"/>
                </a:lnTo>
                <a:lnTo>
                  <a:pt x="3408" y="2829"/>
                </a:lnTo>
                <a:lnTo>
                  <a:pt x="3025" y="2839"/>
                </a:lnTo>
                <a:lnTo>
                  <a:pt x="2801" y="2844"/>
                </a:lnTo>
                <a:lnTo>
                  <a:pt x="2565" y="2849"/>
                </a:lnTo>
                <a:lnTo>
                  <a:pt x="2321" y="2853"/>
                </a:lnTo>
                <a:lnTo>
                  <a:pt x="2075" y="2853"/>
                </a:lnTo>
                <a:lnTo>
                  <a:pt x="1832" y="2853"/>
                </a:lnTo>
                <a:lnTo>
                  <a:pt x="1597" y="2849"/>
                </a:lnTo>
                <a:lnTo>
                  <a:pt x="1378" y="2844"/>
                </a:lnTo>
                <a:lnTo>
                  <a:pt x="1276" y="2839"/>
                </a:lnTo>
                <a:lnTo>
                  <a:pt x="1180" y="2834"/>
                </a:lnTo>
                <a:lnTo>
                  <a:pt x="1089" y="2829"/>
                </a:lnTo>
                <a:lnTo>
                  <a:pt x="1006" y="2820"/>
                </a:lnTo>
                <a:lnTo>
                  <a:pt x="930" y="2814"/>
                </a:lnTo>
                <a:lnTo>
                  <a:pt x="864" y="2803"/>
                </a:lnTo>
                <a:lnTo>
                  <a:pt x="859" y="2808"/>
                </a:lnTo>
                <a:lnTo>
                  <a:pt x="850" y="2812"/>
                </a:lnTo>
                <a:lnTo>
                  <a:pt x="838" y="2817"/>
                </a:lnTo>
                <a:lnTo>
                  <a:pt x="819" y="2820"/>
                </a:lnTo>
                <a:lnTo>
                  <a:pt x="795" y="2822"/>
                </a:lnTo>
                <a:lnTo>
                  <a:pt x="763" y="2822"/>
                </a:lnTo>
                <a:lnTo>
                  <a:pt x="723" y="2817"/>
                </a:lnTo>
                <a:lnTo>
                  <a:pt x="701" y="2812"/>
                </a:lnTo>
                <a:lnTo>
                  <a:pt x="677" y="2807"/>
                </a:lnTo>
                <a:lnTo>
                  <a:pt x="646" y="2805"/>
                </a:lnTo>
                <a:lnTo>
                  <a:pt x="629" y="2803"/>
                </a:lnTo>
                <a:lnTo>
                  <a:pt x="612" y="2805"/>
                </a:lnTo>
                <a:lnTo>
                  <a:pt x="595" y="2807"/>
                </a:lnTo>
                <a:lnTo>
                  <a:pt x="578" y="2810"/>
                </a:lnTo>
                <a:lnTo>
                  <a:pt x="561" y="2814"/>
                </a:lnTo>
                <a:lnTo>
                  <a:pt x="546" y="2820"/>
                </a:lnTo>
                <a:lnTo>
                  <a:pt x="528" y="2829"/>
                </a:lnTo>
                <a:lnTo>
                  <a:pt x="515" y="2841"/>
                </a:lnTo>
                <a:lnTo>
                  <a:pt x="250" y="2771"/>
                </a:lnTo>
                <a:lnTo>
                  <a:pt x="193" y="2697"/>
                </a:lnTo>
                <a:lnTo>
                  <a:pt x="147" y="2634"/>
                </a:lnTo>
                <a:lnTo>
                  <a:pt x="127" y="2605"/>
                </a:lnTo>
                <a:lnTo>
                  <a:pt x="111" y="2581"/>
                </a:lnTo>
                <a:lnTo>
                  <a:pt x="103" y="2543"/>
                </a:lnTo>
                <a:lnTo>
                  <a:pt x="80" y="2442"/>
                </a:lnTo>
                <a:lnTo>
                  <a:pt x="67" y="2371"/>
                </a:lnTo>
                <a:lnTo>
                  <a:pt x="51" y="2289"/>
                </a:lnTo>
                <a:lnTo>
                  <a:pt x="38" y="2198"/>
                </a:lnTo>
                <a:lnTo>
                  <a:pt x="24" y="2099"/>
                </a:lnTo>
                <a:lnTo>
                  <a:pt x="14" y="1994"/>
                </a:lnTo>
                <a:lnTo>
                  <a:pt x="5" y="1885"/>
                </a:lnTo>
                <a:lnTo>
                  <a:pt x="3" y="1828"/>
                </a:lnTo>
                <a:lnTo>
                  <a:pt x="2" y="1774"/>
                </a:lnTo>
                <a:lnTo>
                  <a:pt x="0" y="1717"/>
                </a:lnTo>
                <a:lnTo>
                  <a:pt x="2" y="1661"/>
                </a:lnTo>
                <a:lnTo>
                  <a:pt x="5" y="1604"/>
                </a:lnTo>
                <a:lnTo>
                  <a:pt x="9" y="1550"/>
                </a:lnTo>
                <a:lnTo>
                  <a:pt x="14" y="1495"/>
                </a:lnTo>
                <a:lnTo>
                  <a:pt x="22" y="1440"/>
                </a:lnTo>
                <a:lnTo>
                  <a:pt x="31" y="1387"/>
                </a:lnTo>
                <a:lnTo>
                  <a:pt x="43" y="1336"/>
                </a:lnTo>
                <a:lnTo>
                  <a:pt x="55" y="1286"/>
                </a:lnTo>
                <a:lnTo>
                  <a:pt x="72" y="1237"/>
                </a:lnTo>
                <a:lnTo>
                  <a:pt x="82" y="1213"/>
                </a:lnTo>
                <a:lnTo>
                  <a:pt x="94" y="1185"/>
                </a:lnTo>
                <a:lnTo>
                  <a:pt x="111" y="1155"/>
                </a:lnTo>
                <a:lnTo>
                  <a:pt x="132" y="1122"/>
                </a:lnTo>
                <a:lnTo>
                  <a:pt x="144" y="1105"/>
                </a:lnTo>
                <a:lnTo>
                  <a:pt x="157" y="1090"/>
                </a:lnTo>
                <a:lnTo>
                  <a:pt x="171" y="1074"/>
                </a:lnTo>
                <a:lnTo>
                  <a:pt x="186" y="1062"/>
                </a:lnTo>
                <a:lnTo>
                  <a:pt x="202" y="1050"/>
                </a:lnTo>
                <a:lnTo>
                  <a:pt x="217" y="1042"/>
                </a:lnTo>
                <a:lnTo>
                  <a:pt x="587" y="862"/>
                </a:lnTo>
                <a:lnTo>
                  <a:pt x="600" y="850"/>
                </a:lnTo>
                <a:lnTo>
                  <a:pt x="629" y="823"/>
                </a:lnTo>
                <a:lnTo>
                  <a:pt x="658" y="794"/>
                </a:lnTo>
                <a:lnTo>
                  <a:pt x="667" y="782"/>
                </a:lnTo>
                <a:lnTo>
                  <a:pt x="670" y="777"/>
                </a:lnTo>
                <a:lnTo>
                  <a:pt x="670" y="773"/>
                </a:lnTo>
                <a:lnTo>
                  <a:pt x="689" y="761"/>
                </a:lnTo>
                <a:lnTo>
                  <a:pt x="730" y="736"/>
                </a:lnTo>
                <a:lnTo>
                  <a:pt x="756" y="722"/>
                </a:lnTo>
                <a:lnTo>
                  <a:pt x="780" y="710"/>
                </a:lnTo>
                <a:lnTo>
                  <a:pt x="802" y="700"/>
                </a:lnTo>
                <a:lnTo>
                  <a:pt x="819" y="695"/>
                </a:lnTo>
                <a:lnTo>
                  <a:pt x="623" y="674"/>
                </a:lnTo>
                <a:lnTo>
                  <a:pt x="611" y="667"/>
                </a:lnTo>
                <a:lnTo>
                  <a:pt x="597" y="659"/>
                </a:lnTo>
                <a:lnTo>
                  <a:pt x="583" y="648"/>
                </a:lnTo>
                <a:lnTo>
                  <a:pt x="570" y="636"/>
                </a:lnTo>
                <a:lnTo>
                  <a:pt x="558" y="623"/>
                </a:lnTo>
                <a:lnTo>
                  <a:pt x="552" y="616"/>
                </a:lnTo>
                <a:lnTo>
                  <a:pt x="549" y="609"/>
                </a:lnTo>
                <a:lnTo>
                  <a:pt x="547" y="601"/>
                </a:lnTo>
                <a:lnTo>
                  <a:pt x="547" y="594"/>
                </a:lnTo>
                <a:lnTo>
                  <a:pt x="556" y="503"/>
                </a:lnTo>
                <a:lnTo>
                  <a:pt x="563" y="496"/>
                </a:lnTo>
                <a:lnTo>
                  <a:pt x="571" y="488"/>
                </a:lnTo>
                <a:lnTo>
                  <a:pt x="583" y="479"/>
                </a:lnTo>
                <a:lnTo>
                  <a:pt x="599" y="471"/>
                </a:lnTo>
                <a:lnTo>
                  <a:pt x="617" y="460"/>
                </a:lnTo>
                <a:lnTo>
                  <a:pt x="640" y="450"/>
                </a:lnTo>
                <a:lnTo>
                  <a:pt x="667" y="443"/>
                </a:lnTo>
                <a:lnTo>
                  <a:pt x="693" y="435"/>
                </a:lnTo>
                <a:lnTo>
                  <a:pt x="720" y="428"/>
                </a:lnTo>
                <a:lnTo>
                  <a:pt x="754" y="421"/>
                </a:lnTo>
                <a:lnTo>
                  <a:pt x="787" y="418"/>
                </a:lnTo>
                <a:lnTo>
                  <a:pt x="804" y="416"/>
                </a:lnTo>
                <a:lnTo>
                  <a:pt x="819" y="418"/>
                </a:lnTo>
                <a:lnTo>
                  <a:pt x="833" y="419"/>
                </a:lnTo>
                <a:lnTo>
                  <a:pt x="845" y="423"/>
                </a:lnTo>
                <a:lnTo>
                  <a:pt x="853" y="430"/>
                </a:lnTo>
                <a:lnTo>
                  <a:pt x="860" y="436"/>
                </a:lnTo>
                <a:lnTo>
                  <a:pt x="869" y="650"/>
                </a:lnTo>
                <a:lnTo>
                  <a:pt x="929" y="570"/>
                </a:lnTo>
                <a:lnTo>
                  <a:pt x="1064" y="390"/>
                </a:lnTo>
                <a:lnTo>
                  <a:pt x="1141" y="289"/>
                </a:lnTo>
                <a:lnTo>
                  <a:pt x="1214" y="199"/>
                </a:lnTo>
                <a:lnTo>
                  <a:pt x="1247" y="159"/>
                </a:lnTo>
                <a:lnTo>
                  <a:pt x="1276" y="127"/>
                </a:lnTo>
                <a:lnTo>
                  <a:pt x="1300" y="101"/>
                </a:lnTo>
                <a:lnTo>
                  <a:pt x="1319" y="86"/>
                </a:lnTo>
                <a:lnTo>
                  <a:pt x="1363" y="76"/>
                </a:lnTo>
                <a:lnTo>
                  <a:pt x="1401" y="67"/>
                </a:lnTo>
                <a:lnTo>
                  <a:pt x="1433" y="62"/>
                </a:lnTo>
                <a:close/>
                <a:moveTo>
                  <a:pt x="1331" y="125"/>
                </a:moveTo>
                <a:lnTo>
                  <a:pt x="1331" y="125"/>
                </a:lnTo>
                <a:lnTo>
                  <a:pt x="1278" y="185"/>
                </a:lnTo>
                <a:lnTo>
                  <a:pt x="1223" y="247"/>
                </a:lnTo>
                <a:lnTo>
                  <a:pt x="1160" y="322"/>
                </a:lnTo>
                <a:lnTo>
                  <a:pt x="1096" y="400"/>
                </a:lnTo>
                <a:lnTo>
                  <a:pt x="1067" y="440"/>
                </a:lnTo>
                <a:lnTo>
                  <a:pt x="1042" y="477"/>
                </a:lnTo>
                <a:lnTo>
                  <a:pt x="1018" y="513"/>
                </a:lnTo>
                <a:lnTo>
                  <a:pt x="1001" y="546"/>
                </a:lnTo>
                <a:lnTo>
                  <a:pt x="989" y="573"/>
                </a:lnTo>
                <a:lnTo>
                  <a:pt x="985" y="583"/>
                </a:lnTo>
                <a:lnTo>
                  <a:pt x="983" y="595"/>
                </a:lnTo>
                <a:lnTo>
                  <a:pt x="980" y="606"/>
                </a:lnTo>
                <a:lnTo>
                  <a:pt x="977" y="616"/>
                </a:lnTo>
                <a:lnTo>
                  <a:pt x="977" y="621"/>
                </a:lnTo>
                <a:lnTo>
                  <a:pt x="977" y="628"/>
                </a:lnTo>
                <a:lnTo>
                  <a:pt x="980" y="633"/>
                </a:lnTo>
                <a:lnTo>
                  <a:pt x="983" y="638"/>
                </a:lnTo>
                <a:lnTo>
                  <a:pt x="990" y="643"/>
                </a:lnTo>
                <a:lnTo>
                  <a:pt x="999" y="647"/>
                </a:lnTo>
                <a:lnTo>
                  <a:pt x="1009" y="648"/>
                </a:lnTo>
                <a:lnTo>
                  <a:pt x="1023" y="650"/>
                </a:lnTo>
                <a:lnTo>
                  <a:pt x="1040" y="648"/>
                </a:lnTo>
                <a:lnTo>
                  <a:pt x="1060" y="647"/>
                </a:lnTo>
                <a:lnTo>
                  <a:pt x="1385" y="636"/>
                </a:lnTo>
                <a:lnTo>
                  <a:pt x="1734" y="628"/>
                </a:lnTo>
                <a:lnTo>
                  <a:pt x="2155" y="621"/>
                </a:lnTo>
                <a:lnTo>
                  <a:pt x="2381" y="619"/>
                </a:lnTo>
                <a:lnTo>
                  <a:pt x="2608" y="618"/>
                </a:lnTo>
                <a:lnTo>
                  <a:pt x="2836" y="619"/>
                </a:lnTo>
                <a:lnTo>
                  <a:pt x="3054" y="621"/>
                </a:lnTo>
                <a:lnTo>
                  <a:pt x="3263" y="626"/>
                </a:lnTo>
                <a:lnTo>
                  <a:pt x="3456" y="633"/>
                </a:lnTo>
                <a:lnTo>
                  <a:pt x="3545" y="636"/>
                </a:lnTo>
                <a:lnTo>
                  <a:pt x="3627" y="642"/>
                </a:lnTo>
                <a:lnTo>
                  <a:pt x="3704" y="648"/>
                </a:lnTo>
                <a:lnTo>
                  <a:pt x="3774" y="655"/>
                </a:lnTo>
                <a:lnTo>
                  <a:pt x="3780" y="655"/>
                </a:lnTo>
                <a:lnTo>
                  <a:pt x="3793" y="655"/>
                </a:lnTo>
                <a:lnTo>
                  <a:pt x="3810" y="654"/>
                </a:lnTo>
                <a:lnTo>
                  <a:pt x="3819" y="652"/>
                </a:lnTo>
                <a:lnTo>
                  <a:pt x="3827" y="647"/>
                </a:lnTo>
                <a:lnTo>
                  <a:pt x="3834" y="640"/>
                </a:lnTo>
                <a:lnTo>
                  <a:pt x="3839" y="633"/>
                </a:lnTo>
                <a:lnTo>
                  <a:pt x="3843" y="623"/>
                </a:lnTo>
                <a:lnTo>
                  <a:pt x="3843" y="609"/>
                </a:lnTo>
                <a:lnTo>
                  <a:pt x="3839" y="594"/>
                </a:lnTo>
                <a:lnTo>
                  <a:pt x="3833" y="573"/>
                </a:lnTo>
                <a:lnTo>
                  <a:pt x="3822" y="551"/>
                </a:lnTo>
                <a:lnTo>
                  <a:pt x="3807" y="525"/>
                </a:lnTo>
                <a:lnTo>
                  <a:pt x="3533" y="130"/>
                </a:lnTo>
                <a:lnTo>
                  <a:pt x="3501" y="123"/>
                </a:lnTo>
                <a:lnTo>
                  <a:pt x="3460" y="117"/>
                </a:lnTo>
                <a:lnTo>
                  <a:pt x="3402" y="108"/>
                </a:lnTo>
                <a:lnTo>
                  <a:pt x="3326" y="99"/>
                </a:lnTo>
                <a:lnTo>
                  <a:pt x="3232" y="89"/>
                </a:lnTo>
                <a:lnTo>
                  <a:pt x="3123" y="81"/>
                </a:lnTo>
                <a:lnTo>
                  <a:pt x="2996" y="74"/>
                </a:lnTo>
                <a:lnTo>
                  <a:pt x="2851" y="67"/>
                </a:lnTo>
                <a:lnTo>
                  <a:pt x="2688" y="64"/>
                </a:lnTo>
                <a:lnTo>
                  <a:pt x="2507" y="62"/>
                </a:lnTo>
                <a:lnTo>
                  <a:pt x="2309" y="65"/>
                </a:lnTo>
                <a:lnTo>
                  <a:pt x="2203" y="69"/>
                </a:lnTo>
                <a:lnTo>
                  <a:pt x="2092" y="72"/>
                </a:lnTo>
                <a:lnTo>
                  <a:pt x="1975" y="77"/>
                </a:lnTo>
                <a:lnTo>
                  <a:pt x="1856" y="84"/>
                </a:lnTo>
                <a:lnTo>
                  <a:pt x="1731" y="93"/>
                </a:lnTo>
                <a:lnTo>
                  <a:pt x="1603" y="101"/>
                </a:lnTo>
                <a:lnTo>
                  <a:pt x="1469" y="113"/>
                </a:lnTo>
                <a:lnTo>
                  <a:pt x="1331" y="125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0" name="Freeform 57"/>
          <p:cNvSpPr>
            <a:spLocks/>
          </p:cNvSpPr>
          <p:nvPr/>
        </p:nvSpPr>
        <p:spPr bwMode="auto">
          <a:xfrm>
            <a:off x="2278063" y="4057650"/>
            <a:ext cx="4443412" cy="1257300"/>
          </a:xfrm>
          <a:custGeom>
            <a:avLst/>
            <a:gdLst>
              <a:gd name="T0" fmla="*/ 4156075 w 2799"/>
              <a:gd name="T1" fmla="*/ 274638 h 792"/>
              <a:gd name="T2" fmla="*/ 4292600 w 2799"/>
              <a:gd name="T3" fmla="*/ 293688 h 792"/>
              <a:gd name="T4" fmla="*/ 4389437 w 2799"/>
              <a:gd name="T5" fmla="*/ 347663 h 792"/>
              <a:gd name="T6" fmla="*/ 4430712 w 2799"/>
              <a:gd name="T7" fmla="*/ 425450 h 792"/>
              <a:gd name="T8" fmla="*/ 4433887 w 2799"/>
              <a:gd name="T9" fmla="*/ 477838 h 792"/>
              <a:gd name="T10" fmla="*/ 4416425 w 2799"/>
              <a:gd name="T11" fmla="*/ 554038 h 792"/>
              <a:gd name="T12" fmla="*/ 4381500 w 2799"/>
              <a:gd name="T13" fmla="*/ 577850 h 792"/>
              <a:gd name="T14" fmla="*/ 4210050 w 2799"/>
              <a:gd name="T15" fmla="*/ 971550 h 792"/>
              <a:gd name="T16" fmla="*/ 4156075 w 2799"/>
              <a:gd name="T17" fmla="*/ 941388 h 792"/>
              <a:gd name="T18" fmla="*/ 4144962 w 2799"/>
              <a:gd name="T19" fmla="*/ 898525 h 792"/>
              <a:gd name="T20" fmla="*/ 4227512 w 2799"/>
              <a:gd name="T21" fmla="*/ 592138 h 792"/>
              <a:gd name="T22" fmla="*/ 4213225 w 2799"/>
              <a:gd name="T23" fmla="*/ 565150 h 792"/>
              <a:gd name="T24" fmla="*/ 4029075 w 2799"/>
              <a:gd name="T25" fmla="*/ 557213 h 792"/>
              <a:gd name="T26" fmla="*/ 3968750 w 2799"/>
              <a:gd name="T27" fmla="*/ 584200 h 792"/>
              <a:gd name="T28" fmla="*/ 3741737 w 2799"/>
              <a:gd name="T29" fmla="*/ 1071563 h 792"/>
              <a:gd name="T30" fmla="*/ 3722687 w 2799"/>
              <a:gd name="T31" fmla="*/ 1131888 h 792"/>
              <a:gd name="T32" fmla="*/ 3667125 w 2799"/>
              <a:gd name="T33" fmla="*/ 1200150 h 792"/>
              <a:gd name="T34" fmla="*/ 3562350 w 2799"/>
              <a:gd name="T35" fmla="*/ 1243013 h 792"/>
              <a:gd name="T36" fmla="*/ 3100387 w 2799"/>
              <a:gd name="T37" fmla="*/ 1249363 h 792"/>
              <a:gd name="T38" fmla="*/ 1238250 w 2799"/>
              <a:gd name="T39" fmla="*/ 1254125 h 792"/>
              <a:gd name="T40" fmla="*/ 996950 w 2799"/>
              <a:gd name="T41" fmla="*/ 1239838 h 792"/>
              <a:gd name="T42" fmla="*/ 917575 w 2799"/>
              <a:gd name="T43" fmla="*/ 1239838 h 792"/>
              <a:gd name="T44" fmla="*/ 822325 w 2799"/>
              <a:gd name="T45" fmla="*/ 1219200 h 792"/>
              <a:gd name="T46" fmla="*/ 738187 w 2799"/>
              <a:gd name="T47" fmla="*/ 1146175 h 792"/>
              <a:gd name="T48" fmla="*/ 622300 w 2799"/>
              <a:gd name="T49" fmla="*/ 857250 h 792"/>
              <a:gd name="T50" fmla="*/ 584200 w 2799"/>
              <a:gd name="T51" fmla="*/ 727075 h 792"/>
              <a:gd name="T52" fmla="*/ 512762 w 2799"/>
              <a:gd name="T53" fmla="*/ 611188 h 792"/>
              <a:gd name="T54" fmla="*/ 425450 w 2799"/>
              <a:gd name="T55" fmla="*/ 554038 h 792"/>
              <a:gd name="T56" fmla="*/ 352425 w 2799"/>
              <a:gd name="T57" fmla="*/ 542925 h 792"/>
              <a:gd name="T58" fmla="*/ 276225 w 2799"/>
              <a:gd name="T59" fmla="*/ 557213 h 792"/>
              <a:gd name="T60" fmla="*/ 260350 w 2799"/>
              <a:gd name="T61" fmla="*/ 612775 h 792"/>
              <a:gd name="T62" fmla="*/ 306387 w 2799"/>
              <a:gd name="T63" fmla="*/ 860425 h 792"/>
              <a:gd name="T64" fmla="*/ 271462 w 2799"/>
              <a:gd name="T65" fmla="*/ 936625 h 792"/>
              <a:gd name="T66" fmla="*/ 225425 w 2799"/>
              <a:gd name="T67" fmla="*/ 963613 h 792"/>
              <a:gd name="T68" fmla="*/ 76200 w 2799"/>
              <a:gd name="T69" fmla="*/ 958850 h 792"/>
              <a:gd name="T70" fmla="*/ 34925 w 2799"/>
              <a:gd name="T71" fmla="*/ 931863 h 792"/>
              <a:gd name="T72" fmla="*/ 31750 w 2799"/>
              <a:gd name="T73" fmla="*/ 887413 h 792"/>
              <a:gd name="T74" fmla="*/ 68262 w 2799"/>
              <a:gd name="T75" fmla="*/ 557213 h 792"/>
              <a:gd name="T76" fmla="*/ 15875 w 2799"/>
              <a:gd name="T77" fmla="*/ 515938 h 792"/>
              <a:gd name="T78" fmla="*/ 3175 w 2799"/>
              <a:gd name="T79" fmla="*/ 450850 h 792"/>
              <a:gd name="T80" fmla="*/ 34925 w 2799"/>
              <a:gd name="T81" fmla="*/ 377825 h 792"/>
              <a:gd name="T82" fmla="*/ 87312 w 2799"/>
              <a:gd name="T83" fmla="*/ 320675 h 792"/>
              <a:gd name="T84" fmla="*/ 168275 w 2799"/>
              <a:gd name="T85" fmla="*/ 284163 h 792"/>
              <a:gd name="T86" fmla="*/ 301625 w 2799"/>
              <a:gd name="T87" fmla="*/ 279400 h 792"/>
              <a:gd name="T88" fmla="*/ 912812 w 2799"/>
              <a:gd name="T89" fmla="*/ 46038 h 792"/>
              <a:gd name="T90" fmla="*/ 928687 w 2799"/>
              <a:gd name="T91" fmla="*/ 22225 h 792"/>
              <a:gd name="T92" fmla="*/ 3375025 w 2799"/>
              <a:gd name="T93" fmla="*/ 3175 h 792"/>
              <a:gd name="T94" fmla="*/ 3440112 w 2799"/>
              <a:gd name="T95" fmla="*/ 7938 h 792"/>
              <a:gd name="T96" fmla="*/ 3478212 w 2799"/>
              <a:gd name="T97" fmla="*/ 41275 h 792"/>
              <a:gd name="T98" fmla="*/ 3494087 w 2799"/>
              <a:gd name="T99" fmla="*/ 266700 h 79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99"/>
              <a:gd name="T151" fmla="*/ 0 h 792"/>
              <a:gd name="T152" fmla="*/ 2799 w 2799"/>
              <a:gd name="T153" fmla="*/ 792 h 792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99" h="792">
                <a:moveTo>
                  <a:pt x="2201" y="168"/>
                </a:moveTo>
                <a:lnTo>
                  <a:pt x="2611" y="171"/>
                </a:lnTo>
                <a:lnTo>
                  <a:pt x="2618" y="173"/>
                </a:lnTo>
                <a:lnTo>
                  <a:pt x="2640" y="173"/>
                </a:lnTo>
                <a:lnTo>
                  <a:pt x="2670" y="176"/>
                </a:lnTo>
                <a:lnTo>
                  <a:pt x="2687" y="179"/>
                </a:lnTo>
                <a:lnTo>
                  <a:pt x="2704" y="185"/>
                </a:lnTo>
                <a:lnTo>
                  <a:pt x="2721" y="191"/>
                </a:lnTo>
                <a:lnTo>
                  <a:pt x="2736" y="198"/>
                </a:lnTo>
                <a:lnTo>
                  <a:pt x="2752" y="209"/>
                </a:lnTo>
                <a:lnTo>
                  <a:pt x="2765" y="219"/>
                </a:lnTo>
                <a:lnTo>
                  <a:pt x="2777" y="233"/>
                </a:lnTo>
                <a:lnTo>
                  <a:pt x="2786" y="250"/>
                </a:lnTo>
                <a:lnTo>
                  <a:pt x="2789" y="258"/>
                </a:lnTo>
                <a:lnTo>
                  <a:pt x="2791" y="268"/>
                </a:lnTo>
                <a:lnTo>
                  <a:pt x="2793" y="279"/>
                </a:lnTo>
                <a:lnTo>
                  <a:pt x="2793" y="289"/>
                </a:lnTo>
                <a:lnTo>
                  <a:pt x="2793" y="301"/>
                </a:lnTo>
                <a:lnTo>
                  <a:pt x="2793" y="311"/>
                </a:lnTo>
                <a:lnTo>
                  <a:pt x="2791" y="323"/>
                </a:lnTo>
                <a:lnTo>
                  <a:pt x="2788" y="337"/>
                </a:lnTo>
                <a:lnTo>
                  <a:pt x="2782" y="349"/>
                </a:lnTo>
                <a:lnTo>
                  <a:pt x="2777" y="354"/>
                </a:lnTo>
                <a:lnTo>
                  <a:pt x="2772" y="359"/>
                </a:lnTo>
                <a:lnTo>
                  <a:pt x="2767" y="362"/>
                </a:lnTo>
                <a:lnTo>
                  <a:pt x="2760" y="364"/>
                </a:lnTo>
                <a:lnTo>
                  <a:pt x="2799" y="605"/>
                </a:lnTo>
                <a:lnTo>
                  <a:pt x="2663" y="614"/>
                </a:lnTo>
                <a:lnTo>
                  <a:pt x="2652" y="612"/>
                </a:lnTo>
                <a:lnTo>
                  <a:pt x="2644" y="610"/>
                </a:lnTo>
                <a:lnTo>
                  <a:pt x="2632" y="605"/>
                </a:lnTo>
                <a:lnTo>
                  <a:pt x="2622" y="598"/>
                </a:lnTo>
                <a:lnTo>
                  <a:pt x="2618" y="593"/>
                </a:lnTo>
                <a:lnTo>
                  <a:pt x="2615" y="588"/>
                </a:lnTo>
                <a:lnTo>
                  <a:pt x="2611" y="581"/>
                </a:lnTo>
                <a:lnTo>
                  <a:pt x="2611" y="575"/>
                </a:lnTo>
                <a:lnTo>
                  <a:pt x="2611" y="566"/>
                </a:lnTo>
                <a:lnTo>
                  <a:pt x="2613" y="556"/>
                </a:lnTo>
                <a:lnTo>
                  <a:pt x="2661" y="378"/>
                </a:lnTo>
                <a:lnTo>
                  <a:pt x="2663" y="373"/>
                </a:lnTo>
                <a:lnTo>
                  <a:pt x="2663" y="369"/>
                </a:lnTo>
                <a:lnTo>
                  <a:pt x="2661" y="364"/>
                </a:lnTo>
                <a:lnTo>
                  <a:pt x="2659" y="359"/>
                </a:lnTo>
                <a:lnTo>
                  <a:pt x="2654" y="356"/>
                </a:lnTo>
                <a:lnTo>
                  <a:pt x="2646" y="352"/>
                </a:lnTo>
                <a:lnTo>
                  <a:pt x="2635" y="351"/>
                </a:lnTo>
                <a:lnTo>
                  <a:pt x="2538" y="351"/>
                </a:lnTo>
                <a:lnTo>
                  <a:pt x="2531" y="352"/>
                </a:lnTo>
                <a:lnTo>
                  <a:pt x="2522" y="356"/>
                </a:lnTo>
                <a:lnTo>
                  <a:pt x="2512" y="361"/>
                </a:lnTo>
                <a:lnTo>
                  <a:pt x="2500" y="368"/>
                </a:lnTo>
                <a:lnTo>
                  <a:pt x="2488" y="380"/>
                </a:lnTo>
                <a:lnTo>
                  <a:pt x="2478" y="395"/>
                </a:lnTo>
                <a:lnTo>
                  <a:pt x="2466" y="417"/>
                </a:lnTo>
                <a:lnTo>
                  <a:pt x="2357" y="675"/>
                </a:lnTo>
                <a:lnTo>
                  <a:pt x="2357" y="681"/>
                </a:lnTo>
                <a:lnTo>
                  <a:pt x="2353" y="694"/>
                </a:lnTo>
                <a:lnTo>
                  <a:pt x="2345" y="713"/>
                </a:lnTo>
                <a:lnTo>
                  <a:pt x="2338" y="723"/>
                </a:lnTo>
                <a:lnTo>
                  <a:pt x="2331" y="734"/>
                </a:lnTo>
                <a:lnTo>
                  <a:pt x="2321" y="746"/>
                </a:lnTo>
                <a:lnTo>
                  <a:pt x="2310" y="756"/>
                </a:lnTo>
                <a:lnTo>
                  <a:pt x="2297" y="764"/>
                </a:lnTo>
                <a:lnTo>
                  <a:pt x="2281" y="773"/>
                </a:lnTo>
                <a:lnTo>
                  <a:pt x="2264" y="778"/>
                </a:lnTo>
                <a:lnTo>
                  <a:pt x="2244" y="783"/>
                </a:lnTo>
                <a:lnTo>
                  <a:pt x="2221" y="785"/>
                </a:lnTo>
                <a:lnTo>
                  <a:pt x="2196" y="783"/>
                </a:lnTo>
                <a:lnTo>
                  <a:pt x="1953" y="787"/>
                </a:lnTo>
                <a:lnTo>
                  <a:pt x="1419" y="792"/>
                </a:lnTo>
                <a:lnTo>
                  <a:pt x="1132" y="792"/>
                </a:lnTo>
                <a:lnTo>
                  <a:pt x="881" y="792"/>
                </a:lnTo>
                <a:lnTo>
                  <a:pt x="780" y="790"/>
                </a:lnTo>
                <a:lnTo>
                  <a:pt x="701" y="788"/>
                </a:lnTo>
                <a:lnTo>
                  <a:pt x="650" y="785"/>
                </a:lnTo>
                <a:lnTo>
                  <a:pt x="634" y="783"/>
                </a:lnTo>
                <a:lnTo>
                  <a:pt x="628" y="781"/>
                </a:lnTo>
                <a:lnTo>
                  <a:pt x="622" y="781"/>
                </a:lnTo>
                <a:lnTo>
                  <a:pt x="604" y="783"/>
                </a:lnTo>
                <a:lnTo>
                  <a:pt x="578" y="781"/>
                </a:lnTo>
                <a:lnTo>
                  <a:pt x="564" y="780"/>
                </a:lnTo>
                <a:lnTo>
                  <a:pt x="549" y="778"/>
                </a:lnTo>
                <a:lnTo>
                  <a:pt x="533" y="773"/>
                </a:lnTo>
                <a:lnTo>
                  <a:pt x="518" y="768"/>
                </a:lnTo>
                <a:lnTo>
                  <a:pt x="503" y="759"/>
                </a:lnTo>
                <a:lnTo>
                  <a:pt x="489" y="749"/>
                </a:lnTo>
                <a:lnTo>
                  <a:pt x="477" y="737"/>
                </a:lnTo>
                <a:lnTo>
                  <a:pt x="465" y="722"/>
                </a:lnTo>
                <a:lnTo>
                  <a:pt x="456" y="703"/>
                </a:lnTo>
                <a:lnTo>
                  <a:pt x="451" y="681"/>
                </a:lnTo>
                <a:lnTo>
                  <a:pt x="392" y="540"/>
                </a:lnTo>
                <a:lnTo>
                  <a:pt x="390" y="532"/>
                </a:lnTo>
                <a:lnTo>
                  <a:pt x="385" y="508"/>
                </a:lnTo>
                <a:lnTo>
                  <a:pt x="374" y="475"/>
                </a:lnTo>
                <a:lnTo>
                  <a:pt x="368" y="458"/>
                </a:lnTo>
                <a:lnTo>
                  <a:pt x="359" y="439"/>
                </a:lnTo>
                <a:lnTo>
                  <a:pt x="349" y="421"/>
                </a:lnTo>
                <a:lnTo>
                  <a:pt x="337" y="402"/>
                </a:lnTo>
                <a:lnTo>
                  <a:pt x="323" y="385"/>
                </a:lnTo>
                <a:lnTo>
                  <a:pt x="306" y="371"/>
                </a:lnTo>
                <a:lnTo>
                  <a:pt x="289" y="359"/>
                </a:lnTo>
                <a:lnTo>
                  <a:pt x="279" y="354"/>
                </a:lnTo>
                <a:lnTo>
                  <a:pt x="268" y="349"/>
                </a:lnTo>
                <a:lnTo>
                  <a:pt x="258" y="345"/>
                </a:lnTo>
                <a:lnTo>
                  <a:pt x="248" y="344"/>
                </a:lnTo>
                <a:lnTo>
                  <a:pt x="236" y="342"/>
                </a:lnTo>
                <a:lnTo>
                  <a:pt x="222" y="342"/>
                </a:lnTo>
                <a:lnTo>
                  <a:pt x="183" y="347"/>
                </a:lnTo>
                <a:lnTo>
                  <a:pt x="179" y="349"/>
                </a:lnTo>
                <a:lnTo>
                  <a:pt x="174" y="351"/>
                </a:lnTo>
                <a:lnTo>
                  <a:pt x="169" y="354"/>
                </a:lnTo>
                <a:lnTo>
                  <a:pt x="166" y="361"/>
                </a:lnTo>
                <a:lnTo>
                  <a:pt x="164" y="371"/>
                </a:lnTo>
                <a:lnTo>
                  <a:pt x="164" y="386"/>
                </a:lnTo>
                <a:lnTo>
                  <a:pt x="167" y="409"/>
                </a:lnTo>
                <a:lnTo>
                  <a:pt x="195" y="530"/>
                </a:lnTo>
                <a:lnTo>
                  <a:pt x="193" y="542"/>
                </a:lnTo>
                <a:lnTo>
                  <a:pt x="190" y="556"/>
                </a:lnTo>
                <a:lnTo>
                  <a:pt x="185" y="569"/>
                </a:lnTo>
                <a:lnTo>
                  <a:pt x="176" y="585"/>
                </a:lnTo>
                <a:lnTo>
                  <a:pt x="171" y="590"/>
                </a:lnTo>
                <a:lnTo>
                  <a:pt x="166" y="597"/>
                </a:lnTo>
                <a:lnTo>
                  <a:pt x="159" y="602"/>
                </a:lnTo>
                <a:lnTo>
                  <a:pt x="150" y="605"/>
                </a:lnTo>
                <a:lnTo>
                  <a:pt x="142" y="607"/>
                </a:lnTo>
                <a:lnTo>
                  <a:pt x="132" y="609"/>
                </a:lnTo>
                <a:lnTo>
                  <a:pt x="55" y="604"/>
                </a:lnTo>
                <a:lnTo>
                  <a:pt x="48" y="604"/>
                </a:lnTo>
                <a:lnTo>
                  <a:pt x="43" y="602"/>
                </a:lnTo>
                <a:lnTo>
                  <a:pt x="34" y="600"/>
                </a:lnTo>
                <a:lnTo>
                  <a:pt x="27" y="595"/>
                </a:lnTo>
                <a:lnTo>
                  <a:pt x="22" y="587"/>
                </a:lnTo>
                <a:lnTo>
                  <a:pt x="20" y="581"/>
                </a:lnTo>
                <a:lnTo>
                  <a:pt x="20" y="576"/>
                </a:lnTo>
                <a:lnTo>
                  <a:pt x="20" y="568"/>
                </a:lnTo>
                <a:lnTo>
                  <a:pt x="20" y="559"/>
                </a:lnTo>
                <a:lnTo>
                  <a:pt x="58" y="356"/>
                </a:lnTo>
                <a:lnTo>
                  <a:pt x="53" y="354"/>
                </a:lnTo>
                <a:lnTo>
                  <a:pt x="43" y="351"/>
                </a:lnTo>
                <a:lnTo>
                  <a:pt x="29" y="344"/>
                </a:lnTo>
                <a:lnTo>
                  <a:pt x="22" y="339"/>
                </a:lnTo>
                <a:lnTo>
                  <a:pt x="15" y="332"/>
                </a:lnTo>
                <a:lnTo>
                  <a:pt x="10" y="325"/>
                </a:lnTo>
                <a:lnTo>
                  <a:pt x="5" y="316"/>
                </a:lnTo>
                <a:lnTo>
                  <a:pt x="2" y="308"/>
                </a:lnTo>
                <a:lnTo>
                  <a:pt x="0" y="296"/>
                </a:lnTo>
                <a:lnTo>
                  <a:pt x="2" y="284"/>
                </a:lnTo>
                <a:lnTo>
                  <a:pt x="5" y="270"/>
                </a:lnTo>
                <a:lnTo>
                  <a:pt x="12" y="255"/>
                </a:lnTo>
                <a:lnTo>
                  <a:pt x="22" y="238"/>
                </a:lnTo>
                <a:lnTo>
                  <a:pt x="24" y="234"/>
                </a:lnTo>
                <a:lnTo>
                  <a:pt x="29" y="226"/>
                </a:lnTo>
                <a:lnTo>
                  <a:pt x="39" y="214"/>
                </a:lnTo>
                <a:lnTo>
                  <a:pt x="55" y="202"/>
                </a:lnTo>
                <a:lnTo>
                  <a:pt x="65" y="195"/>
                </a:lnTo>
                <a:lnTo>
                  <a:pt x="77" y="188"/>
                </a:lnTo>
                <a:lnTo>
                  <a:pt x="91" y="183"/>
                </a:lnTo>
                <a:lnTo>
                  <a:pt x="106" y="179"/>
                </a:lnTo>
                <a:lnTo>
                  <a:pt x="125" y="176"/>
                </a:lnTo>
                <a:lnTo>
                  <a:pt x="144" y="174"/>
                </a:lnTo>
                <a:lnTo>
                  <a:pt x="166" y="174"/>
                </a:lnTo>
                <a:lnTo>
                  <a:pt x="190" y="176"/>
                </a:lnTo>
                <a:lnTo>
                  <a:pt x="575" y="156"/>
                </a:lnTo>
                <a:lnTo>
                  <a:pt x="576" y="32"/>
                </a:lnTo>
                <a:lnTo>
                  <a:pt x="575" y="29"/>
                </a:lnTo>
                <a:lnTo>
                  <a:pt x="575" y="26"/>
                </a:lnTo>
                <a:lnTo>
                  <a:pt x="576" y="22"/>
                </a:lnTo>
                <a:lnTo>
                  <a:pt x="580" y="17"/>
                </a:lnTo>
                <a:lnTo>
                  <a:pt x="585" y="14"/>
                </a:lnTo>
                <a:lnTo>
                  <a:pt x="595" y="12"/>
                </a:lnTo>
                <a:lnTo>
                  <a:pt x="607" y="10"/>
                </a:lnTo>
                <a:lnTo>
                  <a:pt x="2126" y="2"/>
                </a:lnTo>
                <a:lnTo>
                  <a:pt x="2136" y="0"/>
                </a:lnTo>
                <a:lnTo>
                  <a:pt x="2148" y="0"/>
                </a:lnTo>
                <a:lnTo>
                  <a:pt x="2160" y="2"/>
                </a:lnTo>
                <a:lnTo>
                  <a:pt x="2167" y="5"/>
                </a:lnTo>
                <a:lnTo>
                  <a:pt x="2174" y="8"/>
                </a:lnTo>
                <a:lnTo>
                  <a:pt x="2180" y="12"/>
                </a:lnTo>
                <a:lnTo>
                  <a:pt x="2186" y="19"/>
                </a:lnTo>
                <a:lnTo>
                  <a:pt x="2191" y="26"/>
                </a:lnTo>
                <a:lnTo>
                  <a:pt x="2194" y="36"/>
                </a:lnTo>
                <a:lnTo>
                  <a:pt x="2196" y="46"/>
                </a:lnTo>
                <a:lnTo>
                  <a:pt x="2197" y="60"/>
                </a:lnTo>
                <a:lnTo>
                  <a:pt x="2201" y="168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1" name="Freeform 58"/>
          <p:cNvSpPr>
            <a:spLocks noEditPoints="1"/>
          </p:cNvSpPr>
          <p:nvPr/>
        </p:nvSpPr>
        <p:spPr bwMode="auto">
          <a:xfrm>
            <a:off x="1957388" y="1152525"/>
            <a:ext cx="5270500" cy="2319338"/>
          </a:xfrm>
          <a:custGeom>
            <a:avLst/>
            <a:gdLst>
              <a:gd name="T0" fmla="*/ 1876425 w 3320"/>
              <a:gd name="T1" fmla="*/ 15875 h 1461"/>
              <a:gd name="T2" fmla="*/ 2984500 w 3320"/>
              <a:gd name="T3" fmla="*/ 0 h 1461"/>
              <a:gd name="T4" fmla="*/ 3621088 w 3320"/>
              <a:gd name="T5" fmla="*/ 11113 h 1461"/>
              <a:gd name="T6" fmla="*/ 4070350 w 3320"/>
              <a:gd name="T7" fmla="*/ 42863 h 1461"/>
              <a:gd name="T8" fmla="*/ 4262438 w 3320"/>
              <a:gd name="T9" fmla="*/ 76200 h 1461"/>
              <a:gd name="T10" fmla="*/ 4346575 w 3320"/>
              <a:gd name="T11" fmla="*/ 103188 h 1461"/>
              <a:gd name="T12" fmla="*/ 4414838 w 3320"/>
              <a:gd name="T13" fmla="*/ 103188 h 1461"/>
              <a:gd name="T14" fmla="*/ 4483100 w 3320"/>
              <a:gd name="T15" fmla="*/ 127000 h 1461"/>
              <a:gd name="T16" fmla="*/ 4540250 w 3320"/>
              <a:gd name="T17" fmla="*/ 168275 h 1461"/>
              <a:gd name="T18" fmla="*/ 4633913 w 3320"/>
              <a:gd name="T19" fmla="*/ 282575 h 1461"/>
              <a:gd name="T20" fmla="*/ 4911725 w 3320"/>
              <a:gd name="T21" fmla="*/ 642938 h 1461"/>
              <a:gd name="T22" fmla="*/ 5046663 w 3320"/>
              <a:gd name="T23" fmla="*/ 847725 h 1461"/>
              <a:gd name="T24" fmla="*/ 5137150 w 3320"/>
              <a:gd name="T25" fmla="*/ 1020763 h 1461"/>
              <a:gd name="T26" fmla="*/ 5176838 w 3320"/>
              <a:gd name="T27" fmla="*/ 1082675 h 1461"/>
              <a:gd name="T28" fmla="*/ 5237163 w 3320"/>
              <a:gd name="T29" fmla="*/ 1138238 h 1461"/>
              <a:gd name="T30" fmla="*/ 5267325 w 3320"/>
              <a:gd name="T31" fmla="*/ 1185863 h 1461"/>
              <a:gd name="T32" fmla="*/ 5270500 w 3320"/>
              <a:gd name="T33" fmla="*/ 1208088 h 1461"/>
              <a:gd name="T34" fmla="*/ 5168900 w 3320"/>
              <a:gd name="T35" fmla="*/ 1555750 h 1461"/>
              <a:gd name="T36" fmla="*/ 5003800 w 3320"/>
              <a:gd name="T37" fmla="*/ 2009775 h 1461"/>
              <a:gd name="T38" fmla="*/ 4870450 w 3320"/>
              <a:gd name="T39" fmla="*/ 2319338 h 1461"/>
              <a:gd name="T40" fmla="*/ 187325 w 3320"/>
              <a:gd name="T41" fmla="*/ 2160588 h 1461"/>
              <a:gd name="T42" fmla="*/ 33338 w 3320"/>
              <a:gd name="T43" fmla="*/ 1531938 h 1461"/>
              <a:gd name="T44" fmla="*/ 3175 w 3320"/>
              <a:gd name="T45" fmla="*/ 1349375 h 1461"/>
              <a:gd name="T46" fmla="*/ 0 w 3320"/>
              <a:gd name="T47" fmla="*/ 1325563 h 1461"/>
              <a:gd name="T48" fmla="*/ 7938 w 3320"/>
              <a:gd name="T49" fmla="*/ 1260475 h 1461"/>
              <a:gd name="T50" fmla="*/ 38100 w 3320"/>
              <a:gd name="T51" fmla="*/ 1200150 h 1461"/>
              <a:gd name="T52" fmla="*/ 106363 w 3320"/>
              <a:gd name="T53" fmla="*/ 1138238 h 1461"/>
              <a:gd name="T54" fmla="*/ 176213 w 3320"/>
              <a:gd name="T55" fmla="*/ 1100138 h 1461"/>
              <a:gd name="T56" fmla="*/ 217488 w 3320"/>
              <a:gd name="T57" fmla="*/ 1082675 h 1461"/>
              <a:gd name="T58" fmla="*/ 266700 w 3320"/>
              <a:gd name="T59" fmla="*/ 1028700 h 1461"/>
              <a:gd name="T60" fmla="*/ 279400 w 3320"/>
              <a:gd name="T61" fmla="*/ 996950 h 1461"/>
              <a:gd name="T62" fmla="*/ 722313 w 3320"/>
              <a:gd name="T63" fmla="*/ 412750 h 1461"/>
              <a:gd name="T64" fmla="*/ 920750 w 3320"/>
              <a:gd name="T65" fmla="*/ 173038 h 1461"/>
              <a:gd name="T66" fmla="*/ 969963 w 3320"/>
              <a:gd name="T67" fmla="*/ 133350 h 1461"/>
              <a:gd name="T68" fmla="*/ 989013 w 3320"/>
              <a:gd name="T69" fmla="*/ 192088 h 1461"/>
              <a:gd name="T70" fmla="*/ 719138 w 3320"/>
              <a:gd name="T71" fmla="*/ 501650 h 1461"/>
              <a:gd name="T72" fmla="*/ 530225 w 3320"/>
              <a:gd name="T73" fmla="*/ 752475 h 1461"/>
              <a:gd name="T74" fmla="*/ 447675 w 3320"/>
              <a:gd name="T75" fmla="*/ 901700 h 1461"/>
              <a:gd name="T76" fmla="*/ 439738 w 3320"/>
              <a:gd name="T77" fmla="*/ 936625 h 1461"/>
              <a:gd name="T78" fmla="*/ 428625 w 3320"/>
              <a:gd name="T79" fmla="*/ 979488 h 1461"/>
              <a:gd name="T80" fmla="*/ 439738 w 3320"/>
              <a:gd name="T81" fmla="*/ 1004888 h 1461"/>
              <a:gd name="T82" fmla="*/ 481013 w 3320"/>
              <a:gd name="T83" fmla="*/ 1023938 h 1461"/>
              <a:gd name="T84" fmla="*/ 561975 w 3320"/>
              <a:gd name="T85" fmla="*/ 1017588 h 1461"/>
              <a:gd name="T86" fmla="*/ 1631950 w 3320"/>
              <a:gd name="T87" fmla="*/ 990600 h 1461"/>
              <a:gd name="T88" fmla="*/ 3019425 w 3320"/>
              <a:gd name="T89" fmla="*/ 974725 h 1461"/>
              <a:gd name="T90" fmla="*/ 4059238 w 3320"/>
              <a:gd name="T91" fmla="*/ 985838 h 1461"/>
              <a:gd name="T92" fmla="*/ 4637088 w 3320"/>
              <a:gd name="T93" fmla="*/ 1012825 h 1461"/>
              <a:gd name="T94" fmla="*/ 4867275 w 3320"/>
              <a:gd name="T95" fmla="*/ 1031875 h 1461"/>
              <a:gd name="T96" fmla="*/ 4927600 w 3320"/>
              <a:gd name="T97" fmla="*/ 1031875 h 1461"/>
              <a:gd name="T98" fmla="*/ 4965700 w 3320"/>
              <a:gd name="T99" fmla="*/ 1009650 h 1461"/>
              <a:gd name="T100" fmla="*/ 4979988 w 3320"/>
              <a:gd name="T101" fmla="*/ 958850 h 1461"/>
              <a:gd name="T102" fmla="*/ 4946650 w 3320"/>
              <a:gd name="T103" fmla="*/ 866775 h 1461"/>
              <a:gd name="T104" fmla="*/ 4487863 w 3320"/>
              <a:gd name="T105" fmla="*/ 198438 h 1461"/>
              <a:gd name="T106" fmla="*/ 4278313 w 3320"/>
              <a:gd name="T107" fmla="*/ 165100 h 1461"/>
              <a:gd name="T108" fmla="*/ 3836988 w 3320"/>
              <a:gd name="T109" fmla="*/ 122238 h 1461"/>
              <a:gd name="T110" fmla="*/ 3146425 w 3320"/>
              <a:gd name="T111" fmla="*/ 92075 h 1461"/>
              <a:gd name="T112" fmla="*/ 2376488 w 3320"/>
              <a:gd name="T113" fmla="*/ 100013 h 1461"/>
              <a:gd name="T114" fmla="*/ 1824038 w 3320"/>
              <a:gd name="T115" fmla="*/ 125413 h 1461"/>
              <a:gd name="T116" fmla="*/ 1208088 w 3320"/>
              <a:gd name="T117" fmla="*/ 171450 h 146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3320"/>
              <a:gd name="T178" fmla="*/ 0 h 1461"/>
              <a:gd name="T179" fmla="*/ 3320 w 3320"/>
              <a:gd name="T180" fmla="*/ 1461 h 146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3320" h="1461">
                <a:moveTo>
                  <a:pt x="611" y="84"/>
                </a:moveTo>
                <a:lnTo>
                  <a:pt x="1182" y="10"/>
                </a:lnTo>
                <a:lnTo>
                  <a:pt x="1396" y="5"/>
                </a:lnTo>
                <a:lnTo>
                  <a:pt x="1618" y="0"/>
                </a:lnTo>
                <a:lnTo>
                  <a:pt x="1880" y="0"/>
                </a:lnTo>
                <a:lnTo>
                  <a:pt x="2016" y="0"/>
                </a:lnTo>
                <a:lnTo>
                  <a:pt x="2152" y="3"/>
                </a:lnTo>
                <a:lnTo>
                  <a:pt x="2281" y="7"/>
                </a:lnTo>
                <a:lnTo>
                  <a:pt x="2405" y="14"/>
                </a:lnTo>
                <a:lnTo>
                  <a:pt x="2516" y="22"/>
                </a:lnTo>
                <a:lnTo>
                  <a:pt x="2564" y="27"/>
                </a:lnTo>
                <a:lnTo>
                  <a:pt x="2610" y="34"/>
                </a:lnTo>
                <a:lnTo>
                  <a:pt x="2651" y="41"/>
                </a:lnTo>
                <a:lnTo>
                  <a:pt x="2685" y="48"/>
                </a:lnTo>
                <a:lnTo>
                  <a:pt x="2714" y="56"/>
                </a:lnTo>
                <a:lnTo>
                  <a:pt x="2738" y="65"/>
                </a:lnTo>
                <a:lnTo>
                  <a:pt x="2750" y="63"/>
                </a:lnTo>
                <a:lnTo>
                  <a:pt x="2764" y="63"/>
                </a:lnTo>
                <a:lnTo>
                  <a:pt x="2781" y="65"/>
                </a:lnTo>
                <a:lnTo>
                  <a:pt x="2801" y="70"/>
                </a:lnTo>
                <a:lnTo>
                  <a:pt x="2813" y="75"/>
                </a:lnTo>
                <a:lnTo>
                  <a:pt x="2824" y="80"/>
                </a:lnTo>
                <a:lnTo>
                  <a:pt x="2836" y="87"/>
                </a:lnTo>
                <a:lnTo>
                  <a:pt x="2848" y="96"/>
                </a:lnTo>
                <a:lnTo>
                  <a:pt x="2860" y="106"/>
                </a:lnTo>
                <a:lnTo>
                  <a:pt x="2872" y="118"/>
                </a:lnTo>
                <a:lnTo>
                  <a:pt x="2919" y="178"/>
                </a:lnTo>
                <a:lnTo>
                  <a:pt x="2971" y="241"/>
                </a:lnTo>
                <a:lnTo>
                  <a:pt x="3031" y="320"/>
                </a:lnTo>
                <a:lnTo>
                  <a:pt x="3094" y="405"/>
                </a:lnTo>
                <a:lnTo>
                  <a:pt x="3125" y="448"/>
                </a:lnTo>
                <a:lnTo>
                  <a:pt x="3154" y="493"/>
                </a:lnTo>
                <a:lnTo>
                  <a:pt x="3179" y="534"/>
                </a:lnTo>
                <a:lnTo>
                  <a:pt x="3203" y="573"/>
                </a:lnTo>
                <a:lnTo>
                  <a:pt x="3222" y="611"/>
                </a:lnTo>
                <a:lnTo>
                  <a:pt x="3236" y="643"/>
                </a:lnTo>
                <a:lnTo>
                  <a:pt x="3249" y="676"/>
                </a:lnTo>
                <a:lnTo>
                  <a:pt x="3261" y="682"/>
                </a:lnTo>
                <a:lnTo>
                  <a:pt x="3273" y="693"/>
                </a:lnTo>
                <a:lnTo>
                  <a:pt x="3287" y="705"/>
                </a:lnTo>
                <a:lnTo>
                  <a:pt x="3299" y="717"/>
                </a:lnTo>
                <a:lnTo>
                  <a:pt x="3311" y="732"/>
                </a:lnTo>
                <a:lnTo>
                  <a:pt x="3314" y="739"/>
                </a:lnTo>
                <a:lnTo>
                  <a:pt x="3318" y="747"/>
                </a:lnTo>
                <a:lnTo>
                  <a:pt x="3320" y="754"/>
                </a:lnTo>
                <a:lnTo>
                  <a:pt x="3320" y="761"/>
                </a:lnTo>
                <a:lnTo>
                  <a:pt x="3304" y="821"/>
                </a:lnTo>
                <a:lnTo>
                  <a:pt x="3284" y="889"/>
                </a:lnTo>
                <a:lnTo>
                  <a:pt x="3256" y="980"/>
                </a:lnTo>
                <a:lnTo>
                  <a:pt x="3220" y="1086"/>
                </a:lnTo>
                <a:lnTo>
                  <a:pt x="3178" y="1204"/>
                </a:lnTo>
                <a:lnTo>
                  <a:pt x="3152" y="1266"/>
                </a:lnTo>
                <a:lnTo>
                  <a:pt x="3126" y="1331"/>
                </a:lnTo>
                <a:lnTo>
                  <a:pt x="3099" y="1396"/>
                </a:lnTo>
                <a:lnTo>
                  <a:pt x="3068" y="1461"/>
                </a:lnTo>
                <a:lnTo>
                  <a:pt x="142" y="1447"/>
                </a:lnTo>
                <a:lnTo>
                  <a:pt x="118" y="1361"/>
                </a:lnTo>
                <a:lnTo>
                  <a:pt x="68" y="1168"/>
                </a:lnTo>
                <a:lnTo>
                  <a:pt x="43" y="1062"/>
                </a:lnTo>
                <a:lnTo>
                  <a:pt x="21" y="965"/>
                </a:lnTo>
                <a:lnTo>
                  <a:pt x="7" y="891"/>
                </a:lnTo>
                <a:lnTo>
                  <a:pt x="2" y="865"/>
                </a:lnTo>
                <a:lnTo>
                  <a:pt x="2" y="850"/>
                </a:lnTo>
                <a:lnTo>
                  <a:pt x="2" y="847"/>
                </a:lnTo>
                <a:lnTo>
                  <a:pt x="0" y="835"/>
                </a:lnTo>
                <a:lnTo>
                  <a:pt x="0" y="816"/>
                </a:lnTo>
                <a:lnTo>
                  <a:pt x="2" y="805"/>
                </a:lnTo>
                <a:lnTo>
                  <a:pt x="5" y="794"/>
                </a:lnTo>
                <a:lnTo>
                  <a:pt x="9" y="782"/>
                </a:lnTo>
                <a:lnTo>
                  <a:pt x="15" y="770"/>
                </a:lnTo>
                <a:lnTo>
                  <a:pt x="24" y="756"/>
                </a:lnTo>
                <a:lnTo>
                  <a:pt x="36" y="742"/>
                </a:lnTo>
                <a:lnTo>
                  <a:pt x="50" y="730"/>
                </a:lnTo>
                <a:lnTo>
                  <a:pt x="67" y="717"/>
                </a:lnTo>
                <a:lnTo>
                  <a:pt x="87" y="705"/>
                </a:lnTo>
                <a:lnTo>
                  <a:pt x="111" y="693"/>
                </a:lnTo>
                <a:lnTo>
                  <a:pt x="120" y="691"/>
                </a:lnTo>
                <a:lnTo>
                  <a:pt x="127" y="687"/>
                </a:lnTo>
                <a:lnTo>
                  <a:pt x="137" y="682"/>
                </a:lnTo>
                <a:lnTo>
                  <a:pt x="149" y="674"/>
                </a:lnTo>
                <a:lnTo>
                  <a:pt x="159" y="664"/>
                </a:lnTo>
                <a:lnTo>
                  <a:pt x="168" y="648"/>
                </a:lnTo>
                <a:lnTo>
                  <a:pt x="173" y="638"/>
                </a:lnTo>
                <a:lnTo>
                  <a:pt x="176" y="628"/>
                </a:lnTo>
                <a:lnTo>
                  <a:pt x="238" y="544"/>
                </a:lnTo>
                <a:lnTo>
                  <a:pt x="378" y="359"/>
                </a:lnTo>
                <a:lnTo>
                  <a:pt x="455" y="260"/>
                </a:lnTo>
                <a:lnTo>
                  <a:pt x="527" y="173"/>
                </a:lnTo>
                <a:lnTo>
                  <a:pt x="556" y="137"/>
                </a:lnTo>
                <a:lnTo>
                  <a:pt x="580" y="109"/>
                </a:lnTo>
                <a:lnTo>
                  <a:pt x="599" y="91"/>
                </a:lnTo>
                <a:lnTo>
                  <a:pt x="605" y="86"/>
                </a:lnTo>
                <a:lnTo>
                  <a:pt x="611" y="84"/>
                </a:lnTo>
                <a:close/>
                <a:moveTo>
                  <a:pt x="623" y="121"/>
                </a:moveTo>
                <a:lnTo>
                  <a:pt x="623" y="121"/>
                </a:lnTo>
                <a:lnTo>
                  <a:pt x="570" y="180"/>
                </a:lnTo>
                <a:lnTo>
                  <a:pt x="515" y="243"/>
                </a:lnTo>
                <a:lnTo>
                  <a:pt x="453" y="316"/>
                </a:lnTo>
                <a:lnTo>
                  <a:pt x="390" y="397"/>
                </a:lnTo>
                <a:lnTo>
                  <a:pt x="361" y="436"/>
                </a:lnTo>
                <a:lnTo>
                  <a:pt x="334" y="474"/>
                </a:lnTo>
                <a:lnTo>
                  <a:pt x="311" y="508"/>
                </a:lnTo>
                <a:lnTo>
                  <a:pt x="294" y="540"/>
                </a:lnTo>
                <a:lnTo>
                  <a:pt x="282" y="568"/>
                </a:lnTo>
                <a:lnTo>
                  <a:pt x="279" y="580"/>
                </a:lnTo>
                <a:lnTo>
                  <a:pt x="277" y="590"/>
                </a:lnTo>
                <a:lnTo>
                  <a:pt x="272" y="600"/>
                </a:lnTo>
                <a:lnTo>
                  <a:pt x="270" y="611"/>
                </a:lnTo>
                <a:lnTo>
                  <a:pt x="270" y="617"/>
                </a:lnTo>
                <a:lnTo>
                  <a:pt x="270" y="623"/>
                </a:lnTo>
                <a:lnTo>
                  <a:pt x="274" y="628"/>
                </a:lnTo>
                <a:lnTo>
                  <a:pt x="277" y="633"/>
                </a:lnTo>
                <a:lnTo>
                  <a:pt x="284" y="638"/>
                </a:lnTo>
                <a:lnTo>
                  <a:pt x="291" y="641"/>
                </a:lnTo>
                <a:lnTo>
                  <a:pt x="303" y="645"/>
                </a:lnTo>
                <a:lnTo>
                  <a:pt x="316" y="645"/>
                </a:lnTo>
                <a:lnTo>
                  <a:pt x="334" y="645"/>
                </a:lnTo>
                <a:lnTo>
                  <a:pt x="354" y="641"/>
                </a:lnTo>
                <a:lnTo>
                  <a:pt x="679" y="633"/>
                </a:lnTo>
                <a:lnTo>
                  <a:pt x="1028" y="624"/>
                </a:lnTo>
                <a:lnTo>
                  <a:pt x="1449" y="617"/>
                </a:lnTo>
                <a:lnTo>
                  <a:pt x="1673" y="614"/>
                </a:lnTo>
                <a:lnTo>
                  <a:pt x="1902" y="614"/>
                </a:lnTo>
                <a:lnTo>
                  <a:pt x="2128" y="614"/>
                </a:lnTo>
                <a:lnTo>
                  <a:pt x="2348" y="616"/>
                </a:lnTo>
                <a:lnTo>
                  <a:pt x="2557" y="621"/>
                </a:lnTo>
                <a:lnTo>
                  <a:pt x="2750" y="628"/>
                </a:lnTo>
                <a:lnTo>
                  <a:pt x="2839" y="633"/>
                </a:lnTo>
                <a:lnTo>
                  <a:pt x="2921" y="638"/>
                </a:lnTo>
                <a:lnTo>
                  <a:pt x="2998" y="643"/>
                </a:lnTo>
                <a:lnTo>
                  <a:pt x="3066" y="650"/>
                </a:lnTo>
                <a:lnTo>
                  <a:pt x="3073" y="652"/>
                </a:lnTo>
                <a:lnTo>
                  <a:pt x="3087" y="652"/>
                </a:lnTo>
                <a:lnTo>
                  <a:pt x="3104" y="650"/>
                </a:lnTo>
                <a:lnTo>
                  <a:pt x="3113" y="646"/>
                </a:lnTo>
                <a:lnTo>
                  <a:pt x="3119" y="641"/>
                </a:lnTo>
                <a:lnTo>
                  <a:pt x="3128" y="636"/>
                </a:lnTo>
                <a:lnTo>
                  <a:pt x="3133" y="628"/>
                </a:lnTo>
                <a:lnTo>
                  <a:pt x="3135" y="617"/>
                </a:lnTo>
                <a:lnTo>
                  <a:pt x="3137" y="604"/>
                </a:lnTo>
                <a:lnTo>
                  <a:pt x="3133" y="588"/>
                </a:lnTo>
                <a:lnTo>
                  <a:pt x="3126" y="569"/>
                </a:lnTo>
                <a:lnTo>
                  <a:pt x="3116" y="546"/>
                </a:lnTo>
                <a:lnTo>
                  <a:pt x="3099" y="520"/>
                </a:lnTo>
                <a:lnTo>
                  <a:pt x="2827" y="125"/>
                </a:lnTo>
                <a:lnTo>
                  <a:pt x="2795" y="118"/>
                </a:lnTo>
                <a:lnTo>
                  <a:pt x="2754" y="111"/>
                </a:lnTo>
                <a:lnTo>
                  <a:pt x="2695" y="104"/>
                </a:lnTo>
                <a:lnTo>
                  <a:pt x="2618" y="94"/>
                </a:lnTo>
                <a:lnTo>
                  <a:pt x="2526" y="86"/>
                </a:lnTo>
                <a:lnTo>
                  <a:pt x="2417" y="77"/>
                </a:lnTo>
                <a:lnTo>
                  <a:pt x="2288" y="68"/>
                </a:lnTo>
                <a:lnTo>
                  <a:pt x="2145" y="62"/>
                </a:lnTo>
                <a:lnTo>
                  <a:pt x="1982" y="58"/>
                </a:lnTo>
                <a:lnTo>
                  <a:pt x="1801" y="58"/>
                </a:lnTo>
                <a:lnTo>
                  <a:pt x="1603" y="60"/>
                </a:lnTo>
                <a:lnTo>
                  <a:pt x="1497" y="63"/>
                </a:lnTo>
                <a:lnTo>
                  <a:pt x="1385" y="67"/>
                </a:lnTo>
                <a:lnTo>
                  <a:pt x="1269" y="74"/>
                </a:lnTo>
                <a:lnTo>
                  <a:pt x="1149" y="79"/>
                </a:lnTo>
                <a:lnTo>
                  <a:pt x="1024" y="87"/>
                </a:lnTo>
                <a:lnTo>
                  <a:pt x="896" y="97"/>
                </a:lnTo>
                <a:lnTo>
                  <a:pt x="761" y="108"/>
                </a:lnTo>
                <a:lnTo>
                  <a:pt x="623" y="121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2" name="Freeform 59"/>
          <p:cNvSpPr>
            <a:spLocks/>
          </p:cNvSpPr>
          <p:nvPr/>
        </p:nvSpPr>
        <p:spPr bwMode="auto">
          <a:xfrm>
            <a:off x="2133600" y="4418013"/>
            <a:ext cx="4743450" cy="1265237"/>
          </a:xfrm>
          <a:custGeom>
            <a:avLst/>
            <a:gdLst>
              <a:gd name="T0" fmla="*/ 174625 w 2988"/>
              <a:gd name="T1" fmla="*/ 546100 h 797"/>
              <a:gd name="T2" fmla="*/ 166688 w 2988"/>
              <a:gd name="T3" fmla="*/ 571500 h 797"/>
              <a:gd name="T4" fmla="*/ 201613 w 2988"/>
              <a:gd name="T5" fmla="*/ 595312 h 797"/>
              <a:gd name="T6" fmla="*/ 241300 w 2988"/>
              <a:gd name="T7" fmla="*/ 598487 h 797"/>
              <a:gd name="T8" fmla="*/ 323850 w 2988"/>
              <a:gd name="T9" fmla="*/ 608012 h 797"/>
              <a:gd name="T10" fmla="*/ 385763 w 2988"/>
              <a:gd name="T11" fmla="*/ 598487 h 797"/>
              <a:gd name="T12" fmla="*/ 434975 w 2988"/>
              <a:gd name="T13" fmla="*/ 560387 h 797"/>
              <a:gd name="T14" fmla="*/ 454025 w 2988"/>
              <a:gd name="T15" fmla="*/ 481012 h 797"/>
              <a:gd name="T16" fmla="*/ 396875 w 2988"/>
              <a:gd name="T17" fmla="*/ 228600 h 797"/>
              <a:gd name="T18" fmla="*/ 409575 w 2988"/>
              <a:gd name="T19" fmla="*/ 201612 h 797"/>
              <a:gd name="T20" fmla="*/ 496888 w 2988"/>
              <a:gd name="T21" fmla="*/ 182562 h 797"/>
              <a:gd name="T22" fmla="*/ 527050 w 2988"/>
              <a:gd name="T23" fmla="*/ 179387 h 797"/>
              <a:gd name="T24" fmla="*/ 579438 w 2988"/>
              <a:gd name="T25" fmla="*/ 190500 h 797"/>
              <a:gd name="T26" fmla="*/ 644525 w 2988"/>
              <a:gd name="T27" fmla="*/ 233362 h 797"/>
              <a:gd name="T28" fmla="*/ 709613 w 2988"/>
              <a:gd name="T29" fmla="*/ 331787 h 797"/>
              <a:gd name="T30" fmla="*/ 766763 w 2988"/>
              <a:gd name="T31" fmla="*/ 496887 h 797"/>
              <a:gd name="T32" fmla="*/ 915988 w 2988"/>
              <a:gd name="T33" fmla="*/ 833437 h 797"/>
              <a:gd name="T34" fmla="*/ 1000125 w 2988"/>
              <a:gd name="T35" fmla="*/ 862012 h 797"/>
              <a:gd name="T36" fmla="*/ 1219200 w 2988"/>
              <a:gd name="T37" fmla="*/ 879475 h 797"/>
              <a:gd name="T38" fmla="*/ 1903413 w 2988"/>
              <a:gd name="T39" fmla="*/ 890587 h 797"/>
              <a:gd name="T40" fmla="*/ 3168650 w 2988"/>
              <a:gd name="T41" fmla="*/ 896937 h 797"/>
              <a:gd name="T42" fmla="*/ 3646488 w 2988"/>
              <a:gd name="T43" fmla="*/ 882650 h 797"/>
              <a:gd name="T44" fmla="*/ 3760788 w 2988"/>
              <a:gd name="T45" fmla="*/ 871537 h 797"/>
              <a:gd name="T46" fmla="*/ 3811588 w 2988"/>
              <a:gd name="T47" fmla="*/ 842962 h 797"/>
              <a:gd name="T48" fmla="*/ 3857625 w 2988"/>
              <a:gd name="T49" fmla="*/ 779462 h 797"/>
              <a:gd name="T50" fmla="*/ 4078288 w 2988"/>
              <a:gd name="T51" fmla="*/ 258762 h 797"/>
              <a:gd name="T52" fmla="*/ 4100513 w 2988"/>
              <a:gd name="T53" fmla="*/ 223837 h 797"/>
              <a:gd name="T54" fmla="*/ 4165600 w 2988"/>
              <a:gd name="T55" fmla="*/ 198437 h 797"/>
              <a:gd name="T56" fmla="*/ 4232275 w 2988"/>
              <a:gd name="T57" fmla="*/ 196850 h 797"/>
              <a:gd name="T58" fmla="*/ 4354513 w 2988"/>
              <a:gd name="T59" fmla="*/ 201612 h 797"/>
              <a:gd name="T60" fmla="*/ 4368800 w 2988"/>
              <a:gd name="T61" fmla="*/ 228600 h 797"/>
              <a:gd name="T62" fmla="*/ 4349750 w 2988"/>
              <a:gd name="T63" fmla="*/ 304800 h 797"/>
              <a:gd name="T64" fmla="*/ 4289425 w 2988"/>
              <a:gd name="T65" fmla="*/ 527050 h 797"/>
              <a:gd name="T66" fmla="*/ 4284663 w 2988"/>
              <a:gd name="T67" fmla="*/ 565150 h 797"/>
              <a:gd name="T68" fmla="*/ 4303713 w 2988"/>
              <a:gd name="T69" fmla="*/ 592137 h 797"/>
              <a:gd name="T70" fmla="*/ 4354513 w 2988"/>
              <a:gd name="T71" fmla="*/ 611187 h 797"/>
              <a:gd name="T72" fmla="*/ 4452938 w 2988"/>
              <a:gd name="T73" fmla="*/ 614362 h 797"/>
              <a:gd name="T74" fmla="*/ 4598988 w 2988"/>
              <a:gd name="T75" fmla="*/ 600075 h 797"/>
              <a:gd name="T76" fmla="*/ 4586288 w 2988"/>
              <a:gd name="T77" fmla="*/ 573087 h 797"/>
              <a:gd name="T78" fmla="*/ 4525963 w 2988"/>
              <a:gd name="T79" fmla="*/ 217487 h 797"/>
              <a:gd name="T80" fmla="*/ 4540250 w 2988"/>
              <a:gd name="T81" fmla="*/ 214312 h 797"/>
              <a:gd name="T82" fmla="*/ 4567238 w 2988"/>
              <a:gd name="T83" fmla="*/ 190500 h 797"/>
              <a:gd name="T84" fmla="*/ 4578350 w 2988"/>
              <a:gd name="T85" fmla="*/ 147637 h 797"/>
              <a:gd name="T86" fmla="*/ 4572000 w 2988"/>
              <a:gd name="T87" fmla="*/ 74612 h 797"/>
              <a:gd name="T88" fmla="*/ 4552950 w 2988"/>
              <a:gd name="T89" fmla="*/ 0 h 797"/>
              <a:gd name="T90" fmla="*/ 4645025 w 2988"/>
              <a:gd name="T91" fmla="*/ 296862 h 797"/>
              <a:gd name="T92" fmla="*/ 4708525 w 2988"/>
              <a:gd name="T93" fmla="*/ 581025 h 797"/>
              <a:gd name="T94" fmla="*/ 4743450 w 2988"/>
              <a:gd name="T95" fmla="*/ 879475 h 797"/>
              <a:gd name="T96" fmla="*/ 4738688 w 2988"/>
              <a:gd name="T97" fmla="*/ 1016000 h 797"/>
              <a:gd name="T98" fmla="*/ 4713288 w 2988"/>
              <a:gd name="T99" fmla="*/ 1135062 h 797"/>
              <a:gd name="T100" fmla="*/ 4683125 w 2988"/>
              <a:gd name="T101" fmla="*/ 1200150 h 797"/>
              <a:gd name="T102" fmla="*/ 2452688 w 2988"/>
              <a:gd name="T103" fmla="*/ 1265237 h 797"/>
              <a:gd name="T104" fmla="*/ 1965325 w 2988"/>
              <a:gd name="T105" fmla="*/ 1263650 h 797"/>
              <a:gd name="T106" fmla="*/ 836613 w 2988"/>
              <a:gd name="T107" fmla="*/ 1241425 h 797"/>
              <a:gd name="T108" fmla="*/ 334963 w 2988"/>
              <a:gd name="T109" fmla="*/ 1219200 h 797"/>
              <a:gd name="T110" fmla="*/ 106363 w 2988"/>
              <a:gd name="T111" fmla="*/ 1192212 h 797"/>
              <a:gd name="T112" fmla="*/ 0 w 2988"/>
              <a:gd name="T113" fmla="*/ 1027112 h 797"/>
              <a:gd name="T114" fmla="*/ 141288 w 2988"/>
              <a:gd name="T115" fmla="*/ 111125 h 797"/>
              <a:gd name="T116" fmla="*/ 155575 w 2988"/>
              <a:gd name="T117" fmla="*/ 152400 h 797"/>
              <a:gd name="T118" fmla="*/ 206375 w 2988"/>
              <a:gd name="T119" fmla="*/ 196850 h 797"/>
              <a:gd name="T120" fmla="*/ 236538 w 2988"/>
              <a:gd name="T121" fmla="*/ 204787 h 79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988"/>
              <a:gd name="T184" fmla="*/ 0 h 797"/>
              <a:gd name="T185" fmla="*/ 2988 w 2988"/>
              <a:gd name="T186" fmla="*/ 797 h 79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988" h="797">
                <a:moveTo>
                  <a:pt x="149" y="129"/>
                </a:moveTo>
                <a:lnTo>
                  <a:pt x="110" y="344"/>
                </a:lnTo>
                <a:lnTo>
                  <a:pt x="106" y="349"/>
                </a:lnTo>
                <a:lnTo>
                  <a:pt x="105" y="354"/>
                </a:lnTo>
                <a:lnTo>
                  <a:pt x="105" y="360"/>
                </a:lnTo>
                <a:lnTo>
                  <a:pt x="108" y="366"/>
                </a:lnTo>
                <a:lnTo>
                  <a:pt x="115" y="370"/>
                </a:lnTo>
                <a:lnTo>
                  <a:pt x="127" y="375"/>
                </a:lnTo>
                <a:lnTo>
                  <a:pt x="146" y="377"/>
                </a:lnTo>
                <a:lnTo>
                  <a:pt x="152" y="377"/>
                </a:lnTo>
                <a:lnTo>
                  <a:pt x="168" y="380"/>
                </a:lnTo>
                <a:lnTo>
                  <a:pt x="192" y="383"/>
                </a:lnTo>
                <a:lnTo>
                  <a:pt x="204" y="383"/>
                </a:lnTo>
                <a:lnTo>
                  <a:pt x="217" y="382"/>
                </a:lnTo>
                <a:lnTo>
                  <a:pt x="229" y="380"/>
                </a:lnTo>
                <a:lnTo>
                  <a:pt x="243" y="377"/>
                </a:lnTo>
                <a:lnTo>
                  <a:pt x="255" y="370"/>
                </a:lnTo>
                <a:lnTo>
                  <a:pt x="265" y="363"/>
                </a:lnTo>
                <a:lnTo>
                  <a:pt x="274" y="353"/>
                </a:lnTo>
                <a:lnTo>
                  <a:pt x="281" y="339"/>
                </a:lnTo>
                <a:lnTo>
                  <a:pt x="286" y="322"/>
                </a:lnTo>
                <a:lnTo>
                  <a:pt x="286" y="303"/>
                </a:lnTo>
                <a:lnTo>
                  <a:pt x="252" y="149"/>
                </a:lnTo>
                <a:lnTo>
                  <a:pt x="250" y="144"/>
                </a:lnTo>
                <a:lnTo>
                  <a:pt x="250" y="139"/>
                </a:lnTo>
                <a:lnTo>
                  <a:pt x="252" y="134"/>
                </a:lnTo>
                <a:lnTo>
                  <a:pt x="258" y="127"/>
                </a:lnTo>
                <a:lnTo>
                  <a:pt x="270" y="122"/>
                </a:lnTo>
                <a:lnTo>
                  <a:pt x="288" y="118"/>
                </a:lnTo>
                <a:lnTo>
                  <a:pt x="313" y="115"/>
                </a:lnTo>
                <a:lnTo>
                  <a:pt x="318" y="115"/>
                </a:lnTo>
                <a:lnTo>
                  <a:pt x="332" y="113"/>
                </a:lnTo>
                <a:lnTo>
                  <a:pt x="342" y="115"/>
                </a:lnTo>
                <a:lnTo>
                  <a:pt x="353" y="117"/>
                </a:lnTo>
                <a:lnTo>
                  <a:pt x="365" y="120"/>
                </a:lnTo>
                <a:lnTo>
                  <a:pt x="378" y="127"/>
                </a:lnTo>
                <a:lnTo>
                  <a:pt x="392" y="135"/>
                </a:lnTo>
                <a:lnTo>
                  <a:pt x="406" y="147"/>
                </a:lnTo>
                <a:lnTo>
                  <a:pt x="419" y="165"/>
                </a:lnTo>
                <a:lnTo>
                  <a:pt x="433" y="183"/>
                </a:lnTo>
                <a:lnTo>
                  <a:pt x="447" y="209"/>
                </a:lnTo>
                <a:lnTo>
                  <a:pt x="460" y="238"/>
                </a:lnTo>
                <a:lnTo>
                  <a:pt x="472" y="272"/>
                </a:lnTo>
                <a:lnTo>
                  <a:pt x="483" y="313"/>
                </a:lnTo>
                <a:lnTo>
                  <a:pt x="568" y="519"/>
                </a:lnTo>
                <a:lnTo>
                  <a:pt x="577" y="525"/>
                </a:lnTo>
                <a:lnTo>
                  <a:pt x="587" y="531"/>
                </a:lnTo>
                <a:lnTo>
                  <a:pt x="604" y="537"/>
                </a:lnTo>
                <a:lnTo>
                  <a:pt x="630" y="543"/>
                </a:lnTo>
                <a:lnTo>
                  <a:pt x="664" y="549"/>
                </a:lnTo>
                <a:lnTo>
                  <a:pt x="710" y="553"/>
                </a:lnTo>
                <a:lnTo>
                  <a:pt x="768" y="554"/>
                </a:lnTo>
                <a:lnTo>
                  <a:pt x="978" y="560"/>
                </a:lnTo>
                <a:lnTo>
                  <a:pt x="1199" y="561"/>
                </a:lnTo>
                <a:lnTo>
                  <a:pt x="1461" y="565"/>
                </a:lnTo>
                <a:lnTo>
                  <a:pt x="1736" y="566"/>
                </a:lnTo>
                <a:lnTo>
                  <a:pt x="1996" y="565"/>
                </a:lnTo>
                <a:lnTo>
                  <a:pt x="2112" y="563"/>
                </a:lnTo>
                <a:lnTo>
                  <a:pt x="2213" y="560"/>
                </a:lnTo>
                <a:lnTo>
                  <a:pt x="2297" y="556"/>
                </a:lnTo>
                <a:lnTo>
                  <a:pt x="2360" y="551"/>
                </a:lnTo>
                <a:lnTo>
                  <a:pt x="2369" y="549"/>
                </a:lnTo>
                <a:lnTo>
                  <a:pt x="2377" y="546"/>
                </a:lnTo>
                <a:lnTo>
                  <a:pt x="2389" y="539"/>
                </a:lnTo>
                <a:lnTo>
                  <a:pt x="2401" y="531"/>
                </a:lnTo>
                <a:lnTo>
                  <a:pt x="2413" y="519"/>
                </a:lnTo>
                <a:lnTo>
                  <a:pt x="2425" y="501"/>
                </a:lnTo>
                <a:lnTo>
                  <a:pt x="2430" y="491"/>
                </a:lnTo>
                <a:lnTo>
                  <a:pt x="2436" y="479"/>
                </a:lnTo>
                <a:lnTo>
                  <a:pt x="2569" y="163"/>
                </a:lnTo>
                <a:lnTo>
                  <a:pt x="2571" y="156"/>
                </a:lnTo>
                <a:lnTo>
                  <a:pt x="2576" y="149"/>
                </a:lnTo>
                <a:lnTo>
                  <a:pt x="2583" y="141"/>
                </a:lnTo>
                <a:lnTo>
                  <a:pt x="2595" y="134"/>
                </a:lnTo>
                <a:lnTo>
                  <a:pt x="2612" y="127"/>
                </a:lnTo>
                <a:lnTo>
                  <a:pt x="2624" y="125"/>
                </a:lnTo>
                <a:lnTo>
                  <a:pt x="2636" y="124"/>
                </a:lnTo>
                <a:lnTo>
                  <a:pt x="2649" y="124"/>
                </a:lnTo>
                <a:lnTo>
                  <a:pt x="2666" y="124"/>
                </a:lnTo>
                <a:lnTo>
                  <a:pt x="2740" y="124"/>
                </a:lnTo>
                <a:lnTo>
                  <a:pt x="2743" y="127"/>
                </a:lnTo>
                <a:lnTo>
                  <a:pt x="2747" y="130"/>
                </a:lnTo>
                <a:lnTo>
                  <a:pt x="2750" y="135"/>
                </a:lnTo>
                <a:lnTo>
                  <a:pt x="2752" y="144"/>
                </a:lnTo>
                <a:lnTo>
                  <a:pt x="2752" y="156"/>
                </a:lnTo>
                <a:lnTo>
                  <a:pt x="2747" y="173"/>
                </a:lnTo>
                <a:lnTo>
                  <a:pt x="2740" y="192"/>
                </a:lnTo>
                <a:lnTo>
                  <a:pt x="2704" y="329"/>
                </a:lnTo>
                <a:lnTo>
                  <a:pt x="2702" y="332"/>
                </a:lnTo>
                <a:lnTo>
                  <a:pt x="2699" y="339"/>
                </a:lnTo>
                <a:lnTo>
                  <a:pt x="2699" y="349"/>
                </a:lnTo>
                <a:lnTo>
                  <a:pt x="2699" y="356"/>
                </a:lnTo>
                <a:lnTo>
                  <a:pt x="2701" y="361"/>
                </a:lnTo>
                <a:lnTo>
                  <a:pt x="2706" y="368"/>
                </a:lnTo>
                <a:lnTo>
                  <a:pt x="2711" y="373"/>
                </a:lnTo>
                <a:lnTo>
                  <a:pt x="2719" y="378"/>
                </a:lnTo>
                <a:lnTo>
                  <a:pt x="2730" y="382"/>
                </a:lnTo>
                <a:lnTo>
                  <a:pt x="2743" y="385"/>
                </a:lnTo>
                <a:lnTo>
                  <a:pt x="2761" y="387"/>
                </a:lnTo>
                <a:lnTo>
                  <a:pt x="2781" y="389"/>
                </a:lnTo>
                <a:lnTo>
                  <a:pt x="2805" y="387"/>
                </a:lnTo>
                <a:lnTo>
                  <a:pt x="2902" y="378"/>
                </a:lnTo>
                <a:lnTo>
                  <a:pt x="2897" y="378"/>
                </a:lnTo>
                <a:lnTo>
                  <a:pt x="2890" y="378"/>
                </a:lnTo>
                <a:lnTo>
                  <a:pt x="2889" y="361"/>
                </a:lnTo>
                <a:lnTo>
                  <a:pt x="2882" y="312"/>
                </a:lnTo>
                <a:lnTo>
                  <a:pt x="2870" y="235"/>
                </a:lnTo>
                <a:lnTo>
                  <a:pt x="2851" y="137"/>
                </a:lnTo>
                <a:lnTo>
                  <a:pt x="2853" y="137"/>
                </a:lnTo>
                <a:lnTo>
                  <a:pt x="2860" y="135"/>
                </a:lnTo>
                <a:lnTo>
                  <a:pt x="2868" y="130"/>
                </a:lnTo>
                <a:lnTo>
                  <a:pt x="2872" y="125"/>
                </a:lnTo>
                <a:lnTo>
                  <a:pt x="2877" y="120"/>
                </a:lnTo>
                <a:lnTo>
                  <a:pt x="2880" y="113"/>
                </a:lnTo>
                <a:lnTo>
                  <a:pt x="2882" y="105"/>
                </a:lnTo>
                <a:lnTo>
                  <a:pt x="2884" y="93"/>
                </a:lnTo>
                <a:lnTo>
                  <a:pt x="2884" y="81"/>
                </a:lnTo>
                <a:lnTo>
                  <a:pt x="2884" y="64"/>
                </a:lnTo>
                <a:lnTo>
                  <a:pt x="2880" y="47"/>
                </a:lnTo>
                <a:lnTo>
                  <a:pt x="2875" y="24"/>
                </a:lnTo>
                <a:lnTo>
                  <a:pt x="2868" y="0"/>
                </a:lnTo>
                <a:lnTo>
                  <a:pt x="2877" y="24"/>
                </a:lnTo>
                <a:lnTo>
                  <a:pt x="2897" y="91"/>
                </a:lnTo>
                <a:lnTo>
                  <a:pt x="2926" y="187"/>
                </a:lnTo>
                <a:lnTo>
                  <a:pt x="2940" y="243"/>
                </a:lnTo>
                <a:lnTo>
                  <a:pt x="2954" y="303"/>
                </a:lnTo>
                <a:lnTo>
                  <a:pt x="2966" y="366"/>
                </a:lnTo>
                <a:lnTo>
                  <a:pt x="2976" y="430"/>
                </a:lnTo>
                <a:lnTo>
                  <a:pt x="2983" y="493"/>
                </a:lnTo>
                <a:lnTo>
                  <a:pt x="2988" y="554"/>
                </a:lnTo>
                <a:lnTo>
                  <a:pt x="2988" y="584"/>
                </a:lnTo>
                <a:lnTo>
                  <a:pt x="2986" y="613"/>
                </a:lnTo>
                <a:lnTo>
                  <a:pt x="2985" y="640"/>
                </a:lnTo>
                <a:lnTo>
                  <a:pt x="2981" y="667"/>
                </a:lnTo>
                <a:lnTo>
                  <a:pt x="2976" y="691"/>
                </a:lnTo>
                <a:lnTo>
                  <a:pt x="2969" y="715"/>
                </a:lnTo>
                <a:lnTo>
                  <a:pt x="2961" y="737"/>
                </a:lnTo>
                <a:lnTo>
                  <a:pt x="2950" y="756"/>
                </a:lnTo>
                <a:lnTo>
                  <a:pt x="2242" y="779"/>
                </a:lnTo>
                <a:lnTo>
                  <a:pt x="1731" y="794"/>
                </a:lnTo>
                <a:lnTo>
                  <a:pt x="1545" y="797"/>
                </a:lnTo>
                <a:lnTo>
                  <a:pt x="1445" y="797"/>
                </a:lnTo>
                <a:lnTo>
                  <a:pt x="1238" y="796"/>
                </a:lnTo>
                <a:lnTo>
                  <a:pt x="1025" y="794"/>
                </a:lnTo>
                <a:lnTo>
                  <a:pt x="777" y="789"/>
                </a:lnTo>
                <a:lnTo>
                  <a:pt x="527" y="782"/>
                </a:lnTo>
                <a:lnTo>
                  <a:pt x="409" y="779"/>
                </a:lnTo>
                <a:lnTo>
                  <a:pt x="303" y="773"/>
                </a:lnTo>
                <a:lnTo>
                  <a:pt x="211" y="768"/>
                </a:lnTo>
                <a:lnTo>
                  <a:pt x="135" y="761"/>
                </a:lnTo>
                <a:lnTo>
                  <a:pt x="84" y="755"/>
                </a:lnTo>
                <a:lnTo>
                  <a:pt x="67" y="751"/>
                </a:lnTo>
                <a:lnTo>
                  <a:pt x="57" y="746"/>
                </a:lnTo>
                <a:lnTo>
                  <a:pt x="10" y="760"/>
                </a:lnTo>
                <a:lnTo>
                  <a:pt x="0" y="647"/>
                </a:lnTo>
                <a:lnTo>
                  <a:pt x="4" y="471"/>
                </a:lnTo>
                <a:lnTo>
                  <a:pt x="89" y="70"/>
                </a:lnTo>
                <a:lnTo>
                  <a:pt x="91" y="79"/>
                </a:lnTo>
                <a:lnTo>
                  <a:pt x="93" y="86"/>
                </a:lnTo>
                <a:lnTo>
                  <a:pt x="98" y="96"/>
                </a:lnTo>
                <a:lnTo>
                  <a:pt x="105" y="106"/>
                </a:lnTo>
                <a:lnTo>
                  <a:pt x="115" y="115"/>
                </a:lnTo>
                <a:lnTo>
                  <a:pt x="130" y="124"/>
                </a:lnTo>
                <a:lnTo>
                  <a:pt x="139" y="127"/>
                </a:lnTo>
                <a:lnTo>
                  <a:pt x="149" y="129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3" name="Freeform 60"/>
          <p:cNvSpPr>
            <a:spLocks/>
          </p:cNvSpPr>
          <p:nvPr/>
        </p:nvSpPr>
        <p:spPr bwMode="auto">
          <a:xfrm>
            <a:off x="3187700" y="4060825"/>
            <a:ext cx="2578100" cy="558800"/>
          </a:xfrm>
          <a:custGeom>
            <a:avLst/>
            <a:gdLst>
              <a:gd name="T0" fmla="*/ 2573338 w 1624"/>
              <a:gd name="T1" fmla="*/ 433388 h 352"/>
              <a:gd name="T2" fmla="*/ 2573338 w 1624"/>
              <a:gd name="T3" fmla="*/ 433388 h 352"/>
              <a:gd name="T4" fmla="*/ 2576513 w 1624"/>
              <a:gd name="T5" fmla="*/ 455613 h 352"/>
              <a:gd name="T6" fmla="*/ 2573338 w 1624"/>
              <a:gd name="T7" fmla="*/ 474663 h 352"/>
              <a:gd name="T8" fmla="*/ 2570163 w 1624"/>
              <a:gd name="T9" fmla="*/ 496888 h 352"/>
              <a:gd name="T10" fmla="*/ 2565400 w 1624"/>
              <a:gd name="T11" fmla="*/ 515938 h 352"/>
              <a:gd name="T12" fmla="*/ 2557463 w 1624"/>
              <a:gd name="T13" fmla="*/ 534988 h 352"/>
              <a:gd name="T14" fmla="*/ 2549525 w 1624"/>
              <a:gd name="T15" fmla="*/ 539750 h 352"/>
              <a:gd name="T16" fmla="*/ 2541588 w 1624"/>
              <a:gd name="T17" fmla="*/ 544513 h 352"/>
              <a:gd name="T18" fmla="*/ 2532063 w 1624"/>
              <a:gd name="T19" fmla="*/ 547688 h 352"/>
              <a:gd name="T20" fmla="*/ 2522538 w 1624"/>
              <a:gd name="T21" fmla="*/ 550863 h 352"/>
              <a:gd name="T22" fmla="*/ 119063 w 1624"/>
              <a:gd name="T23" fmla="*/ 558800 h 352"/>
              <a:gd name="T24" fmla="*/ 119063 w 1624"/>
              <a:gd name="T25" fmla="*/ 558800 h 352"/>
              <a:gd name="T26" fmla="*/ 76200 w 1624"/>
              <a:gd name="T27" fmla="*/ 558800 h 352"/>
              <a:gd name="T28" fmla="*/ 53975 w 1624"/>
              <a:gd name="T29" fmla="*/ 558800 h 352"/>
              <a:gd name="T30" fmla="*/ 38100 w 1624"/>
              <a:gd name="T31" fmla="*/ 555625 h 352"/>
              <a:gd name="T32" fmla="*/ 20638 w 1624"/>
              <a:gd name="T33" fmla="*/ 550863 h 352"/>
              <a:gd name="T34" fmla="*/ 11113 w 1624"/>
              <a:gd name="T35" fmla="*/ 542925 h 352"/>
              <a:gd name="T36" fmla="*/ 4763 w 1624"/>
              <a:gd name="T37" fmla="*/ 534988 h 352"/>
              <a:gd name="T38" fmla="*/ 3175 w 1624"/>
              <a:gd name="T39" fmla="*/ 525463 h 352"/>
              <a:gd name="T40" fmla="*/ 0 w 1624"/>
              <a:gd name="T41" fmla="*/ 506413 h 352"/>
              <a:gd name="T42" fmla="*/ 4763 w 1624"/>
              <a:gd name="T43" fmla="*/ 96838 h 352"/>
              <a:gd name="T44" fmla="*/ 4763 w 1624"/>
              <a:gd name="T45" fmla="*/ 96838 h 352"/>
              <a:gd name="T46" fmla="*/ 4763 w 1624"/>
              <a:gd name="T47" fmla="*/ 57150 h 352"/>
              <a:gd name="T48" fmla="*/ 4763 w 1624"/>
              <a:gd name="T49" fmla="*/ 42863 h 352"/>
              <a:gd name="T50" fmla="*/ 11113 w 1624"/>
              <a:gd name="T51" fmla="*/ 31750 h 352"/>
              <a:gd name="T52" fmla="*/ 15875 w 1624"/>
              <a:gd name="T53" fmla="*/ 23813 h 352"/>
              <a:gd name="T54" fmla="*/ 26988 w 1624"/>
              <a:gd name="T55" fmla="*/ 19050 h 352"/>
              <a:gd name="T56" fmla="*/ 39688 w 1624"/>
              <a:gd name="T57" fmla="*/ 15875 h 352"/>
              <a:gd name="T58" fmla="*/ 58738 w 1624"/>
              <a:gd name="T59" fmla="*/ 12700 h 352"/>
              <a:gd name="T60" fmla="*/ 2465388 w 1624"/>
              <a:gd name="T61" fmla="*/ 0 h 352"/>
              <a:gd name="T62" fmla="*/ 2465388 w 1624"/>
              <a:gd name="T63" fmla="*/ 0 h 352"/>
              <a:gd name="T64" fmla="*/ 2508250 w 1624"/>
              <a:gd name="T65" fmla="*/ 0 h 352"/>
              <a:gd name="T66" fmla="*/ 2527300 w 1624"/>
              <a:gd name="T67" fmla="*/ 1588 h 352"/>
              <a:gd name="T68" fmla="*/ 2543175 w 1624"/>
              <a:gd name="T69" fmla="*/ 4763 h 352"/>
              <a:gd name="T70" fmla="*/ 2560638 w 1624"/>
              <a:gd name="T71" fmla="*/ 9525 h 352"/>
              <a:gd name="T72" fmla="*/ 2570163 w 1624"/>
              <a:gd name="T73" fmla="*/ 20638 h 352"/>
              <a:gd name="T74" fmla="*/ 2576513 w 1624"/>
              <a:gd name="T75" fmla="*/ 38100 h 352"/>
              <a:gd name="T76" fmla="*/ 2578100 w 1624"/>
              <a:gd name="T77" fmla="*/ 58738 h 352"/>
              <a:gd name="T78" fmla="*/ 2573338 w 1624"/>
              <a:gd name="T79" fmla="*/ 433388 h 35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624"/>
              <a:gd name="T121" fmla="*/ 0 h 352"/>
              <a:gd name="T122" fmla="*/ 1624 w 1624"/>
              <a:gd name="T123" fmla="*/ 352 h 35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624" h="352">
                <a:moveTo>
                  <a:pt x="1621" y="273"/>
                </a:moveTo>
                <a:lnTo>
                  <a:pt x="1621" y="273"/>
                </a:lnTo>
                <a:lnTo>
                  <a:pt x="1623" y="287"/>
                </a:lnTo>
                <a:lnTo>
                  <a:pt x="1621" y="299"/>
                </a:lnTo>
                <a:lnTo>
                  <a:pt x="1619" y="313"/>
                </a:lnTo>
                <a:lnTo>
                  <a:pt x="1616" y="325"/>
                </a:lnTo>
                <a:lnTo>
                  <a:pt x="1611" y="337"/>
                </a:lnTo>
                <a:lnTo>
                  <a:pt x="1606" y="340"/>
                </a:lnTo>
                <a:lnTo>
                  <a:pt x="1601" y="343"/>
                </a:lnTo>
                <a:lnTo>
                  <a:pt x="1595" y="345"/>
                </a:lnTo>
                <a:lnTo>
                  <a:pt x="1589" y="347"/>
                </a:lnTo>
                <a:lnTo>
                  <a:pt x="75" y="352"/>
                </a:lnTo>
                <a:lnTo>
                  <a:pt x="48" y="352"/>
                </a:lnTo>
                <a:lnTo>
                  <a:pt x="34" y="352"/>
                </a:lnTo>
                <a:lnTo>
                  <a:pt x="24" y="350"/>
                </a:lnTo>
                <a:lnTo>
                  <a:pt x="13" y="347"/>
                </a:lnTo>
                <a:lnTo>
                  <a:pt x="7" y="342"/>
                </a:lnTo>
                <a:lnTo>
                  <a:pt x="3" y="337"/>
                </a:lnTo>
                <a:lnTo>
                  <a:pt x="2" y="331"/>
                </a:lnTo>
                <a:lnTo>
                  <a:pt x="0" y="319"/>
                </a:lnTo>
                <a:lnTo>
                  <a:pt x="3" y="61"/>
                </a:lnTo>
                <a:lnTo>
                  <a:pt x="3" y="36"/>
                </a:lnTo>
                <a:lnTo>
                  <a:pt x="3" y="27"/>
                </a:lnTo>
                <a:lnTo>
                  <a:pt x="7" y="20"/>
                </a:lnTo>
                <a:lnTo>
                  <a:pt x="10" y="15"/>
                </a:lnTo>
                <a:lnTo>
                  <a:pt x="17" y="12"/>
                </a:lnTo>
                <a:lnTo>
                  <a:pt x="25" y="10"/>
                </a:lnTo>
                <a:lnTo>
                  <a:pt x="37" y="8"/>
                </a:lnTo>
                <a:lnTo>
                  <a:pt x="1553" y="0"/>
                </a:lnTo>
                <a:lnTo>
                  <a:pt x="1580" y="0"/>
                </a:lnTo>
                <a:lnTo>
                  <a:pt x="1592" y="1"/>
                </a:lnTo>
                <a:lnTo>
                  <a:pt x="1602" y="3"/>
                </a:lnTo>
                <a:lnTo>
                  <a:pt x="1613" y="6"/>
                </a:lnTo>
                <a:lnTo>
                  <a:pt x="1619" y="13"/>
                </a:lnTo>
                <a:lnTo>
                  <a:pt x="1623" y="24"/>
                </a:lnTo>
                <a:lnTo>
                  <a:pt x="1624" y="37"/>
                </a:lnTo>
                <a:lnTo>
                  <a:pt x="1621" y="273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4" name="Freeform 61"/>
          <p:cNvSpPr>
            <a:spLocks/>
          </p:cNvSpPr>
          <p:nvPr/>
        </p:nvSpPr>
        <p:spPr bwMode="auto">
          <a:xfrm>
            <a:off x="1158875" y="2498725"/>
            <a:ext cx="1077913" cy="1187450"/>
          </a:xfrm>
          <a:custGeom>
            <a:avLst/>
            <a:gdLst>
              <a:gd name="T0" fmla="*/ 839788 w 679"/>
              <a:gd name="T1" fmla="*/ 214313 h 748"/>
              <a:gd name="T2" fmla="*/ 806450 w 679"/>
              <a:gd name="T3" fmla="*/ 52388 h 748"/>
              <a:gd name="T4" fmla="*/ 801688 w 679"/>
              <a:gd name="T5" fmla="*/ 7938 h 748"/>
              <a:gd name="T6" fmla="*/ 801688 w 679"/>
              <a:gd name="T7" fmla="*/ 3175 h 748"/>
              <a:gd name="T8" fmla="*/ 798513 w 679"/>
              <a:gd name="T9" fmla="*/ 0 h 748"/>
              <a:gd name="T10" fmla="*/ 747713 w 679"/>
              <a:gd name="T11" fmla="*/ 22225 h 748"/>
              <a:gd name="T12" fmla="*/ 690563 w 679"/>
              <a:gd name="T13" fmla="*/ 52388 h 748"/>
              <a:gd name="T14" fmla="*/ 606425 w 679"/>
              <a:gd name="T15" fmla="*/ 128588 h 748"/>
              <a:gd name="T16" fmla="*/ 534988 w 679"/>
              <a:gd name="T17" fmla="*/ 182563 h 748"/>
              <a:gd name="T18" fmla="*/ 492125 w 679"/>
              <a:gd name="T19" fmla="*/ 206375 h 748"/>
              <a:gd name="T20" fmla="*/ 477838 w 679"/>
              <a:gd name="T21" fmla="*/ 209550 h 748"/>
              <a:gd name="T22" fmla="*/ 434975 w 679"/>
              <a:gd name="T23" fmla="*/ 255588 h 748"/>
              <a:gd name="T24" fmla="*/ 377825 w 679"/>
              <a:gd name="T25" fmla="*/ 334963 h 748"/>
              <a:gd name="T26" fmla="*/ 350838 w 679"/>
              <a:gd name="T27" fmla="*/ 385763 h 748"/>
              <a:gd name="T28" fmla="*/ 328613 w 679"/>
              <a:gd name="T29" fmla="*/ 447675 h 748"/>
              <a:gd name="T30" fmla="*/ 315913 w 679"/>
              <a:gd name="T31" fmla="*/ 519113 h 748"/>
              <a:gd name="T32" fmla="*/ 309563 w 679"/>
              <a:gd name="T33" fmla="*/ 542925 h 748"/>
              <a:gd name="T34" fmla="*/ 288925 w 679"/>
              <a:gd name="T35" fmla="*/ 596900 h 748"/>
              <a:gd name="T36" fmla="*/ 269875 w 679"/>
              <a:gd name="T37" fmla="*/ 625475 h 748"/>
              <a:gd name="T38" fmla="*/ 239713 w 679"/>
              <a:gd name="T39" fmla="*/ 644525 h 748"/>
              <a:gd name="T40" fmla="*/ 198438 w 679"/>
              <a:gd name="T41" fmla="*/ 654050 h 748"/>
              <a:gd name="T42" fmla="*/ 149225 w 679"/>
              <a:gd name="T43" fmla="*/ 646113 h 748"/>
              <a:gd name="T44" fmla="*/ 6350 w 679"/>
              <a:gd name="T45" fmla="*/ 627063 h 748"/>
              <a:gd name="T46" fmla="*/ 0 w 679"/>
              <a:gd name="T47" fmla="*/ 673100 h 748"/>
              <a:gd name="T48" fmla="*/ 6350 w 679"/>
              <a:gd name="T49" fmla="*/ 749300 h 748"/>
              <a:gd name="T50" fmla="*/ 17463 w 679"/>
              <a:gd name="T51" fmla="*/ 806450 h 748"/>
              <a:gd name="T52" fmla="*/ 44450 w 679"/>
              <a:gd name="T53" fmla="*/ 869950 h 748"/>
              <a:gd name="T54" fmla="*/ 82550 w 679"/>
              <a:gd name="T55" fmla="*/ 923925 h 748"/>
              <a:gd name="T56" fmla="*/ 141288 w 679"/>
              <a:gd name="T57" fmla="*/ 969963 h 748"/>
              <a:gd name="T58" fmla="*/ 182563 w 679"/>
              <a:gd name="T59" fmla="*/ 985838 h 748"/>
              <a:gd name="T60" fmla="*/ 981075 w 679"/>
              <a:gd name="T61" fmla="*/ 1181100 h 748"/>
              <a:gd name="T62" fmla="*/ 1020763 w 679"/>
              <a:gd name="T63" fmla="*/ 1187450 h 748"/>
              <a:gd name="T64" fmla="*/ 1042988 w 679"/>
              <a:gd name="T65" fmla="*/ 1184275 h 748"/>
              <a:gd name="T66" fmla="*/ 1062038 w 679"/>
              <a:gd name="T67" fmla="*/ 1173163 h 748"/>
              <a:gd name="T68" fmla="*/ 1076325 w 679"/>
              <a:gd name="T69" fmla="*/ 1149350 h 748"/>
              <a:gd name="T70" fmla="*/ 1076325 w 679"/>
              <a:gd name="T71" fmla="*/ 1112838 h 748"/>
              <a:gd name="T72" fmla="*/ 1065213 w 679"/>
              <a:gd name="T73" fmla="*/ 1058863 h 748"/>
              <a:gd name="T74" fmla="*/ 1038225 w 679"/>
              <a:gd name="T75" fmla="*/ 974725 h 748"/>
              <a:gd name="T76" fmla="*/ 931863 w 679"/>
              <a:gd name="T77" fmla="*/ 576263 h 748"/>
              <a:gd name="T78" fmla="*/ 839788 w 679"/>
              <a:gd name="T79" fmla="*/ 214313 h 74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679"/>
              <a:gd name="T121" fmla="*/ 0 h 748"/>
              <a:gd name="T122" fmla="*/ 679 w 679"/>
              <a:gd name="T123" fmla="*/ 748 h 74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679" h="748">
                <a:moveTo>
                  <a:pt x="529" y="135"/>
                </a:moveTo>
                <a:lnTo>
                  <a:pt x="529" y="135"/>
                </a:lnTo>
                <a:lnTo>
                  <a:pt x="517" y="77"/>
                </a:lnTo>
                <a:lnTo>
                  <a:pt x="508" y="33"/>
                </a:lnTo>
                <a:lnTo>
                  <a:pt x="505" y="5"/>
                </a:lnTo>
                <a:lnTo>
                  <a:pt x="505" y="2"/>
                </a:lnTo>
                <a:lnTo>
                  <a:pt x="505" y="0"/>
                </a:lnTo>
                <a:lnTo>
                  <a:pt x="503" y="0"/>
                </a:lnTo>
                <a:lnTo>
                  <a:pt x="495" y="2"/>
                </a:lnTo>
                <a:lnTo>
                  <a:pt x="471" y="14"/>
                </a:lnTo>
                <a:lnTo>
                  <a:pt x="435" y="33"/>
                </a:lnTo>
                <a:lnTo>
                  <a:pt x="419" y="48"/>
                </a:lnTo>
                <a:lnTo>
                  <a:pt x="382" y="81"/>
                </a:lnTo>
                <a:lnTo>
                  <a:pt x="359" y="99"/>
                </a:lnTo>
                <a:lnTo>
                  <a:pt x="337" y="115"/>
                </a:lnTo>
                <a:lnTo>
                  <a:pt x="318" y="127"/>
                </a:lnTo>
                <a:lnTo>
                  <a:pt x="310" y="130"/>
                </a:lnTo>
                <a:lnTo>
                  <a:pt x="301" y="132"/>
                </a:lnTo>
                <a:lnTo>
                  <a:pt x="288" y="146"/>
                </a:lnTo>
                <a:lnTo>
                  <a:pt x="274" y="161"/>
                </a:lnTo>
                <a:lnTo>
                  <a:pt x="257" y="183"/>
                </a:lnTo>
                <a:lnTo>
                  <a:pt x="238" y="211"/>
                </a:lnTo>
                <a:lnTo>
                  <a:pt x="229" y="226"/>
                </a:lnTo>
                <a:lnTo>
                  <a:pt x="221" y="243"/>
                </a:lnTo>
                <a:lnTo>
                  <a:pt x="214" y="262"/>
                </a:lnTo>
                <a:lnTo>
                  <a:pt x="207" y="282"/>
                </a:lnTo>
                <a:lnTo>
                  <a:pt x="202" y="303"/>
                </a:lnTo>
                <a:lnTo>
                  <a:pt x="199" y="327"/>
                </a:lnTo>
                <a:lnTo>
                  <a:pt x="195" y="342"/>
                </a:lnTo>
                <a:lnTo>
                  <a:pt x="190" y="359"/>
                </a:lnTo>
                <a:lnTo>
                  <a:pt x="182" y="376"/>
                </a:lnTo>
                <a:lnTo>
                  <a:pt x="176" y="385"/>
                </a:lnTo>
                <a:lnTo>
                  <a:pt x="170" y="394"/>
                </a:lnTo>
                <a:lnTo>
                  <a:pt x="161" y="400"/>
                </a:lnTo>
                <a:lnTo>
                  <a:pt x="151" y="406"/>
                </a:lnTo>
                <a:lnTo>
                  <a:pt x="139" y="411"/>
                </a:lnTo>
                <a:lnTo>
                  <a:pt x="125" y="412"/>
                </a:lnTo>
                <a:lnTo>
                  <a:pt x="111" y="411"/>
                </a:lnTo>
                <a:lnTo>
                  <a:pt x="94" y="407"/>
                </a:lnTo>
                <a:lnTo>
                  <a:pt x="4" y="395"/>
                </a:lnTo>
                <a:lnTo>
                  <a:pt x="2" y="404"/>
                </a:lnTo>
                <a:lnTo>
                  <a:pt x="0" y="424"/>
                </a:lnTo>
                <a:lnTo>
                  <a:pt x="2" y="453"/>
                </a:lnTo>
                <a:lnTo>
                  <a:pt x="4" y="472"/>
                </a:lnTo>
                <a:lnTo>
                  <a:pt x="7" y="489"/>
                </a:lnTo>
                <a:lnTo>
                  <a:pt x="11" y="508"/>
                </a:lnTo>
                <a:lnTo>
                  <a:pt x="17" y="529"/>
                </a:lnTo>
                <a:lnTo>
                  <a:pt x="28" y="548"/>
                </a:lnTo>
                <a:lnTo>
                  <a:pt x="38" y="565"/>
                </a:lnTo>
                <a:lnTo>
                  <a:pt x="52" y="582"/>
                </a:lnTo>
                <a:lnTo>
                  <a:pt x="69" y="597"/>
                </a:lnTo>
                <a:lnTo>
                  <a:pt x="89" y="611"/>
                </a:lnTo>
                <a:lnTo>
                  <a:pt x="101" y="616"/>
                </a:lnTo>
                <a:lnTo>
                  <a:pt x="115" y="621"/>
                </a:lnTo>
                <a:lnTo>
                  <a:pt x="618" y="744"/>
                </a:lnTo>
                <a:lnTo>
                  <a:pt x="631" y="748"/>
                </a:lnTo>
                <a:lnTo>
                  <a:pt x="643" y="748"/>
                </a:lnTo>
                <a:lnTo>
                  <a:pt x="650" y="748"/>
                </a:lnTo>
                <a:lnTo>
                  <a:pt x="657" y="746"/>
                </a:lnTo>
                <a:lnTo>
                  <a:pt x="664" y="742"/>
                </a:lnTo>
                <a:lnTo>
                  <a:pt x="669" y="739"/>
                </a:lnTo>
                <a:lnTo>
                  <a:pt x="674" y="732"/>
                </a:lnTo>
                <a:lnTo>
                  <a:pt x="678" y="724"/>
                </a:lnTo>
                <a:lnTo>
                  <a:pt x="679" y="713"/>
                </a:lnTo>
                <a:lnTo>
                  <a:pt x="678" y="701"/>
                </a:lnTo>
                <a:lnTo>
                  <a:pt x="676" y="686"/>
                </a:lnTo>
                <a:lnTo>
                  <a:pt x="671" y="667"/>
                </a:lnTo>
                <a:lnTo>
                  <a:pt x="654" y="614"/>
                </a:lnTo>
                <a:lnTo>
                  <a:pt x="633" y="539"/>
                </a:lnTo>
                <a:lnTo>
                  <a:pt x="587" y="363"/>
                </a:lnTo>
                <a:lnTo>
                  <a:pt x="529" y="135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5" name="Freeform 62"/>
          <p:cNvSpPr>
            <a:spLocks/>
          </p:cNvSpPr>
          <p:nvPr/>
        </p:nvSpPr>
        <p:spPr bwMode="auto">
          <a:xfrm>
            <a:off x="1476375" y="2995613"/>
            <a:ext cx="485775" cy="484187"/>
          </a:xfrm>
          <a:custGeom>
            <a:avLst/>
            <a:gdLst>
              <a:gd name="T0" fmla="*/ 485775 w 306"/>
              <a:gd name="T1" fmla="*/ 244475 h 305"/>
              <a:gd name="T2" fmla="*/ 481013 w 306"/>
              <a:gd name="T3" fmla="*/ 293687 h 305"/>
              <a:gd name="T4" fmla="*/ 465138 w 306"/>
              <a:gd name="T5" fmla="*/ 336550 h 305"/>
              <a:gd name="T6" fmla="*/ 442913 w 306"/>
              <a:gd name="T7" fmla="*/ 377825 h 305"/>
              <a:gd name="T8" fmla="*/ 412750 w 306"/>
              <a:gd name="T9" fmla="*/ 412750 h 305"/>
              <a:gd name="T10" fmla="*/ 377825 w 306"/>
              <a:gd name="T11" fmla="*/ 442912 h 305"/>
              <a:gd name="T12" fmla="*/ 334963 w 306"/>
              <a:gd name="T13" fmla="*/ 465137 h 305"/>
              <a:gd name="T14" fmla="*/ 290513 w 306"/>
              <a:gd name="T15" fmla="*/ 477837 h 305"/>
              <a:gd name="T16" fmla="*/ 242888 w 306"/>
              <a:gd name="T17" fmla="*/ 484187 h 305"/>
              <a:gd name="T18" fmla="*/ 214313 w 306"/>
              <a:gd name="T19" fmla="*/ 481012 h 305"/>
              <a:gd name="T20" fmla="*/ 168275 w 306"/>
              <a:gd name="T21" fmla="*/ 473075 h 305"/>
              <a:gd name="T22" fmla="*/ 125413 w 306"/>
              <a:gd name="T23" fmla="*/ 454025 h 305"/>
              <a:gd name="T24" fmla="*/ 87313 w 306"/>
              <a:gd name="T25" fmla="*/ 427037 h 305"/>
              <a:gd name="T26" fmla="*/ 55563 w 306"/>
              <a:gd name="T27" fmla="*/ 393700 h 305"/>
              <a:gd name="T28" fmla="*/ 30163 w 306"/>
              <a:gd name="T29" fmla="*/ 354012 h 305"/>
              <a:gd name="T30" fmla="*/ 11113 w 306"/>
              <a:gd name="T31" fmla="*/ 309562 h 305"/>
              <a:gd name="T32" fmla="*/ 3175 w 306"/>
              <a:gd name="T33" fmla="*/ 263525 h 305"/>
              <a:gd name="T34" fmla="*/ 0 w 306"/>
              <a:gd name="T35" fmla="*/ 239712 h 305"/>
              <a:gd name="T36" fmla="*/ 6350 w 306"/>
              <a:gd name="T37" fmla="*/ 190500 h 305"/>
              <a:gd name="T38" fmla="*/ 22225 w 306"/>
              <a:gd name="T39" fmla="*/ 144462 h 305"/>
              <a:gd name="T40" fmla="*/ 44450 w 306"/>
              <a:gd name="T41" fmla="*/ 103187 h 305"/>
              <a:gd name="T42" fmla="*/ 74613 w 306"/>
              <a:gd name="T43" fmla="*/ 68262 h 305"/>
              <a:gd name="T44" fmla="*/ 109538 w 306"/>
              <a:gd name="T45" fmla="*/ 38100 h 305"/>
              <a:gd name="T46" fmla="*/ 149225 w 306"/>
              <a:gd name="T47" fmla="*/ 15875 h 305"/>
              <a:gd name="T48" fmla="*/ 195263 w 306"/>
              <a:gd name="T49" fmla="*/ 3175 h 305"/>
              <a:gd name="T50" fmla="*/ 244475 w 306"/>
              <a:gd name="T51" fmla="*/ 0 h 305"/>
              <a:gd name="T52" fmla="*/ 269875 w 306"/>
              <a:gd name="T53" fmla="*/ 0 h 305"/>
              <a:gd name="T54" fmla="*/ 317500 w 306"/>
              <a:gd name="T55" fmla="*/ 11112 h 305"/>
              <a:gd name="T56" fmla="*/ 361950 w 306"/>
              <a:gd name="T57" fmla="*/ 30162 h 305"/>
              <a:gd name="T58" fmla="*/ 400050 w 306"/>
              <a:gd name="T59" fmla="*/ 53975 h 305"/>
              <a:gd name="T60" fmla="*/ 431800 w 306"/>
              <a:gd name="T61" fmla="*/ 90487 h 305"/>
              <a:gd name="T62" fmla="*/ 457200 w 306"/>
              <a:gd name="T63" fmla="*/ 128587 h 305"/>
              <a:gd name="T64" fmla="*/ 476250 w 306"/>
              <a:gd name="T65" fmla="*/ 171450 h 305"/>
              <a:gd name="T66" fmla="*/ 484188 w 306"/>
              <a:gd name="T67" fmla="*/ 217487 h 305"/>
              <a:gd name="T68" fmla="*/ 485775 w 306"/>
              <a:gd name="T69" fmla="*/ 244475 h 30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06"/>
              <a:gd name="T106" fmla="*/ 0 h 305"/>
              <a:gd name="T107" fmla="*/ 306 w 306"/>
              <a:gd name="T108" fmla="*/ 305 h 30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06" h="305">
                <a:moveTo>
                  <a:pt x="306" y="154"/>
                </a:moveTo>
                <a:lnTo>
                  <a:pt x="306" y="154"/>
                </a:lnTo>
                <a:lnTo>
                  <a:pt x="305" y="170"/>
                </a:lnTo>
                <a:lnTo>
                  <a:pt x="303" y="185"/>
                </a:lnTo>
                <a:lnTo>
                  <a:pt x="298" y="199"/>
                </a:lnTo>
                <a:lnTo>
                  <a:pt x="293" y="212"/>
                </a:lnTo>
                <a:lnTo>
                  <a:pt x="286" y="226"/>
                </a:lnTo>
                <a:lnTo>
                  <a:pt x="279" y="238"/>
                </a:lnTo>
                <a:lnTo>
                  <a:pt x="271" y="250"/>
                </a:lnTo>
                <a:lnTo>
                  <a:pt x="260" y="260"/>
                </a:lnTo>
                <a:lnTo>
                  <a:pt x="248" y="270"/>
                </a:lnTo>
                <a:lnTo>
                  <a:pt x="238" y="279"/>
                </a:lnTo>
                <a:lnTo>
                  <a:pt x="224" y="288"/>
                </a:lnTo>
                <a:lnTo>
                  <a:pt x="211" y="293"/>
                </a:lnTo>
                <a:lnTo>
                  <a:pt x="197" y="298"/>
                </a:lnTo>
                <a:lnTo>
                  <a:pt x="183" y="301"/>
                </a:lnTo>
                <a:lnTo>
                  <a:pt x="168" y="303"/>
                </a:lnTo>
                <a:lnTo>
                  <a:pt x="153" y="305"/>
                </a:lnTo>
                <a:lnTo>
                  <a:pt x="135" y="303"/>
                </a:lnTo>
                <a:lnTo>
                  <a:pt x="122" y="301"/>
                </a:lnTo>
                <a:lnTo>
                  <a:pt x="106" y="298"/>
                </a:lnTo>
                <a:lnTo>
                  <a:pt x="93" y="293"/>
                </a:lnTo>
                <a:lnTo>
                  <a:pt x="79" y="286"/>
                </a:lnTo>
                <a:lnTo>
                  <a:pt x="67" y="277"/>
                </a:lnTo>
                <a:lnTo>
                  <a:pt x="55" y="269"/>
                </a:lnTo>
                <a:lnTo>
                  <a:pt x="45" y="258"/>
                </a:lnTo>
                <a:lnTo>
                  <a:pt x="35" y="248"/>
                </a:lnTo>
                <a:lnTo>
                  <a:pt x="26" y="236"/>
                </a:lnTo>
                <a:lnTo>
                  <a:pt x="19" y="223"/>
                </a:lnTo>
                <a:lnTo>
                  <a:pt x="12" y="211"/>
                </a:lnTo>
                <a:lnTo>
                  <a:pt x="7" y="195"/>
                </a:lnTo>
                <a:lnTo>
                  <a:pt x="4" y="182"/>
                </a:lnTo>
                <a:lnTo>
                  <a:pt x="2" y="166"/>
                </a:lnTo>
                <a:lnTo>
                  <a:pt x="0" y="151"/>
                </a:lnTo>
                <a:lnTo>
                  <a:pt x="2" y="135"/>
                </a:lnTo>
                <a:lnTo>
                  <a:pt x="4" y="120"/>
                </a:lnTo>
                <a:lnTo>
                  <a:pt x="7" y="105"/>
                </a:lnTo>
                <a:lnTo>
                  <a:pt x="14" y="91"/>
                </a:lnTo>
                <a:lnTo>
                  <a:pt x="19" y="77"/>
                </a:lnTo>
                <a:lnTo>
                  <a:pt x="28" y="65"/>
                </a:lnTo>
                <a:lnTo>
                  <a:pt x="36" y="53"/>
                </a:lnTo>
                <a:lnTo>
                  <a:pt x="47" y="43"/>
                </a:lnTo>
                <a:lnTo>
                  <a:pt x="57" y="33"/>
                </a:lnTo>
                <a:lnTo>
                  <a:pt x="69" y="24"/>
                </a:lnTo>
                <a:lnTo>
                  <a:pt x="82" y="17"/>
                </a:lnTo>
                <a:lnTo>
                  <a:pt x="94" y="10"/>
                </a:lnTo>
                <a:lnTo>
                  <a:pt x="110" y="5"/>
                </a:lnTo>
                <a:lnTo>
                  <a:pt x="123" y="2"/>
                </a:lnTo>
                <a:lnTo>
                  <a:pt x="139" y="0"/>
                </a:lnTo>
                <a:lnTo>
                  <a:pt x="154" y="0"/>
                </a:lnTo>
                <a:lnTo>
                  <a:pt x="170" y="0"/>
                </a:lnTo>
                <a:lnTo>
                  <a:pt x="185" y="4"/>
                </a:lnTo>
                <a:lnTo>
                  <a:pt x="200" y="7"/>
                </a:lnTo>
                <a:lnTo>
                  <a:pt x="214" y="12"/>
                </a:lnTo>
                <a:lnTo>
                  <a:pt x="228" y="19"/>
                </a:lnTo>
                <a:lnTo>
                  <a:pt x="240" y="26"/>
                </a:lnTo>
                <a:lnTo>
                  <a:pt x="252" y="34"/>
                </a:lnTo>
                <a:lnTo>
                  <a:pt x="262" y="45"/>
                </a:lnTo>
                <a:lnTo>
                  <a:pt x="272" y="57"/>
                </a:lnTo>
                <a:lnTo>
                  <a:pt x="281" y="69"/>
                </a:lnTo>
                <a:lnTo>
                  <a:pt x="288" y="81"/>
                </a:lnTo>
                <a:lnTo>
                  <a:pt x="295" y="94"/>
                </a:lnTo>
                <a:lnTo>
                  <a:pt x="300" y="108"/>
                </a:lnTo>
                <a:lnTo>
                  <a:pt x="303" y="123"/>
                </a:lnTo>
                <a:lnTo>
                  <a:pt x="305" y="137"/>
                </a:lnTo>
                <a:lnTo>
                  <a:pt x="306" y="154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6" name="Freeform 63"/>
          <p:cNvSpPr>
            <a:spLocks/>
          </p:cNvSpPr>
          <p:nvPr/>
        </p:nvSpPr>
        <p:spPr bwMode="auto">
          <a:xfrm>
            <a:off x="6792913" y="2506663"/>
            <a:ext cx="1154112" cy="1173162"/>
          </a:xfrm>
          <a:custGeom>
            <a:avLst/>
            <a:gdLst>
              <a:gd name="T0" fmla="*/ 336550 w 727"/>
              <a:gd name="T1" fmla="*/ 212725 h 739"/>
              <a:gd name="T2" fmla="*/ 382587 w 727"/>
              <a:gd name="T3" fmla="*/ 52387 h 739"/>
              <a:gd name="T4" fmla="*/ 393700 w 727"/>
              <a:gd name="T5" fmla="*/ 6350 h 739"/>
              <a:gd name="T6" fmla="*/ 393700 w 727"/>
              <a:gd name="T7" fmla="*/ 3175 h 739"/>
              <a:gd name="T8" fmla="*/ 398462 w 727"/>
              <a:gd name="T9" fmla="*/ 0 h 739"/>
              <a:gd name="T10" fmla="*/ 447675 w 727"/>
              <a:gd name="T11" fmla="*/ 25400 h 739"/>
              <a:gd name="T12" fmla="*/ 501650 w 727"/>
              <a:gd name="T13" fmla="*/ 60325 h 739"/>
              <a:gd name="T14" fmla="*/ 581025 w 727"/>
              <a:gd name="T15" fmla="*/ 147637 h 739"/>
              <a:gd name="T16" fmla="*/ 646112 w 727"/>
              <a:gd name="T17" fmla="*/ 209550 h 739"/>
              <a:gd name="T18" fmla="*/ 692150 w 727"/>
              <a:gd name="T19" fmla="*/ 236537 h 739"/>
              <a:gd name="T20" fmla="*/ 703262 w 727"/>
              <a:gd name="T21" fmla="*/ 242887 h 739"/>
              <a:gd name="T22" fmla="*/ 744537 w 727"/>
              <a:gd name="T23" fmla="*/ 290512 h 739"/>
              <a:gd name="T24" fmla="*/ 795337 w 727"/>
              <a:gd name="T25" fmla="*/ 374650 h 739"/>
              <a:gd name="T26" fmla="*/ 817562 w 727"/>
              <a:gd name="T27" fmla="*/ 430212 h 739"/>
              <a:gd name="T28" fmla="*/ 833437 w 727"/>
              <a:gd name="T29" fmla="*/ 495300 h 739"/>
              <a:gd name="T30" fmla="*/ 841375 w 727"/>
              <a:gd name="T31" fmla="*/ 565150 h 739"/>
              <a:gd name="T32" fmla="*/ 844550 w 727"/>
              <a:gd name="T33" fmla="*/ 584200 h 739"/>
              <a:gd name="T34" fmla="*/ 860425 w 727"/>
              <a:gd name="T35" fmla="*/ 622300 h 739"/>
              <a:gd name="T36" fmla="*/ 879475 w 727"/>
              <a:gd name="T37" fmla="*/ 641350 h 739"/>
              <a:gd name="T38" fmla="*/ 909637 w 727"/>
              <a:gd name="T39" fmla="*/ 655637 h 739"/>
              <a:gd name="T40" fmla="*/ 950912 w 727"/>
              <a:gd name="T41" fmla="*/ 660400 h 739"/>
              <a:gd name="T42" fmla="*/ 1001712 w 727"/>
              <a:gd name="T43" fmla="*/ 657225 h 739"/>
              <a:gd name="T44" fmla="*/ 1154112 w 727"/>
              <a:gd name="T45" fmla="*/ 627062 h 739"/>
              <a:gd name="T46" fmla="*/ 1154112 w 727"/>
              <a:gd name="T47" fmla="*/ 679450 h 739"/>
              <a:gd name="T48" fmla="*/ 1143000 w 727"/>
              <a:gd name="T49" fmla="*/ 766762 h 739"/>
              <a:gd name="T50" fmla="*/ 1123950 w 727"/>
              <a:gd name="T51" fmla="*/ 831850 h 739"/>
              <a:gd name="T52" fmla="*/ 1093787 w 727"/>
              <a:gd name="T53" fmla="*/ 896937 h 739"/>
              <a:gd name="T54" fmla="*/ 1047750 w 727"/>
              <a:gd name="T55" fmla="*/ 954087 h 739"/>
              <a:gd name="T56" fmla="*/ 1001712 w 727"/>
              <a:gd name="T57" fmla="*/ 989012 h 739"/>
              <a:gd name="T58" fmla="*/ 963612 w 727"/>
              <a:gd name="T59" fmla="*/ 1004887 h 739"/>
              <a:gd name="T60" fmla="*/ 57150 w 727"/>
              <a:gd name="T61" fmla="*/ 1169987 h 739"/>
              <a:gd name="T62" fmla="*/ 41275 w 727"/>
              <a:gd name="T63" fmla="*/ 1173162 h 739"/>
              <a:gd name="T64" fmla="*/ 19050 w 727"/>
              <a:gd name="T65" fmla="*/ 1169987 h 739"/>
              <a:gd name="T66" fmla="*/ 7937 w 727"/>
              <a:gd name="T67" fmla="*/ 1160462 h 739"/>
              <a:gd name="T68" fmla="*/ 0 w 727"/>
              <a:gd name="T69" fmla="*/ 1143000 h 739"/>
              <a:gd name="T70" fmla="*/ 3175 w 727"/>
              <a:gd name="T71" fmla="*/ 1111250 h 739"/>
              <a:gd name="T72" fmla="*/ 15875 w 727"/>
              <a:gd name="T73" fmla="*/ 1066800 h 739"/>
              <a:gd name="T74" fmla="*/ 26987 w 727"/>
              <a:gd name="T75" fmla="*/ 1038225 h 739"/>
              <a:gd name="T76" fmla="*/ 106362 w 727"/>
              <a:gd name="T77" fmla="*/ 842962 h 739"/>
              <a:gd name="T78" fmla="*/ 336550 w 727"/>
              <a:gd name="T79" fmla="*/ 212725 h 73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27"/>
              <a:gd name="T121" fmla="*/ 0 h 739"/>
              <a:gd name="T122" fmla="*/ 727 w 727"/>
              <a:gd name="T123" fmla="*/ 739 h 73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27" h="739">
                <a:moveTo>
                  <a:pt x="212" y="134"/>
                </a:moveTo>
                <a:lnTo>
                  <a:pt x="212" y="134"/>
                </a:lnTo>
                <a:lnTo>
                  <a:pt x="229" y="76"/>
                </a:lnTo>
                <a:lnTo>
                  <a:pt x="241" y="33"/>
                </a:lnTo>
                <a:lnTo>
                  <a:pt x="248" y="4"/>
                </a:lnTo>
                <a:lnTo>
                  <a:pt x="248" y="2"/>
                </a:lnTo>
                <a:lnTo>
                  <a:pt x="248" y="0"/>
                </a:lnTo>
                <a:lnTo>
                  <a:pt x="251" y="0"/>
                </a:lnTo>
                <a:lnTo>
                  <a:pt x="258" y="2"/>
                </a:lnTo>
                <a:lnTo>
                  <a:pt x="282" y="16"/>
                </a:lnTo>
                <a:lnTo>
                  <a:pt x="316" y="38"/>
                </a:lnTo>
                <a:lnTo>
                  <a:pt x="332" y="55"/>
                </a:lnTo>
                <a:lnTo>
                  <a:pt x="366" y="93"/>
                </a:lnTo>
                <a:lnTo>
                  <a:pt x="386" y="113"/>
                </a:lnTo>
                <a:lnTo>
                  <a:pt x="407" y="132"/>
                </a:lnTo>
                <a:lnTo>
                  <a:pt x="428" y="146"/>
                </a:lnTo>
                <a:lnTo>
                  <a:pt x="436" y="149"/>
                </a:lnTo>
                <a:lnTo>
                  <a:pt x="443" y="153"/>
                </a:lnTo>
                <a:lnTo>
                  <a:pt x="455" y="166"/>
                </a:lnTo>
                <a:lnTo>
                  <a:pt x="469" y="183"/>
                </a:lnTo>
                <a:lnTo>
                  <a:pt x="484" y="207"/>
                </a:lnTo>
                <a:lnTo>
                  <a:pt x="501" y="236"/>
                </a:lnTo>
                <a:lnTo>
                  <a:pt x="508" y="253"/>
                </a:lnTo>
                <a:lnTo>
                  <a:pt x="515" y="271"/>
                </a:lnTo>
                <a:lnTo>
                  <a:pt x="520" y="291"/>
                </a:lnTo>
                <a:lnTo>
                  <a:pt x="525" y="312"/>
                </a:lnTo>
                <a:lnTo>
                  <a:pt x="528" y="334"/>
                </a:lnTo>
                <a:lnTo>
                  <a:pt x="530" y="356"/>
                </a:lnTo>
                <a:lnTo>
                  <a:pt x="532" y="368"/>
                </a:lnTo>
                <a:lnTo>
                  <a:pt x="535" y="380"/>
                </a:lnTo>
                <a:lnTo>
                  <a:pt x="542" y="392"/>
                </a:lnTo>
                <a:lnTo>
                  <a:pt x="549" y="397"/>
                </a:lnTo>
                <a:lnTo>
                  <a:pt x="554" y="404"/>
                </a:lnTo>
                <a:lnTo>
                  <a:pt x="563" y="409"/>
                </a:lnTo>
                <a:lnTo>
                  <a:pt x="573" y="413"/>
                </a:lnTo>
                <a:lnTo>
                  <a:pt x="585" y="416"/>
                </a:lnTo>
                <a:lnTo>
                  <a:pt x="599" y="416"/>
                </a:lnTo>
                <a:lnTo>
                  <a:pt x="614" y="416"/>
                </a:lnTo>
                <a:lnTo>
                  <a:pt x="631" y="414"/>
                </a:lnTo>
                <a:lnTo>
                  <a:pt x="727" y="395"/>
                </a:lnTo>
                <a:lnTo>
                  <a:pt x="727" y="404"/>
                </a:lnTo>
                <a:lnTo>
                  <a:pt x="727" y="428"/>
                </a:lnTo>
                <a:lnTo>
                  <a:pt x="723" y="462"/>
                </a:lnTo>
                <a:lnTo>
                  <a:pt x="720" y="483"/>
                </a:lnTo>
                <a:lnTo>
                  <a:pt x="715" y="503"/>
                </a:lnTo>
                <a:lnTo>
                  <a:pt x="708" y="524"/>
                </a:lnTo>
                <a:lnTo>
                  <a:pt x="699" y="544"/>
                </a:lnTo>
                <a:lnTo>
                  <a:pt x="689" y="565"/>
                </a:lnTo>
                <a:lnTo>
                  <a:pt x="675" y="584"/>
                </a:lnTo>
                <a:lnTo>
                  <a:pt x="660" y="601"/>
                </a:lnTo>
                <a:lnTo>
                  <a:pt x="641" y="616"/>
                </a:lnTo>
                <a:lnTo>
                  <a:pt x="631" y="623"/>
                </a:lnTo>
                <a:lnTo>
                  <a:pt x="619" y="628"/>
                </a:lnTo>
                <a:lnTo>
                  <a:pt x="607" y="633"/>
                </a:lnTo>
                <a:lnTo>
                  <a:pt x="593" y="638"/>
                </a:lnTo>
                <a:lnTo>
                  <a:pt x="36" y="737"/>
                </a:lnTo>
                <a:lnTo>
                  <a:pt x="26" y="739"/>
                </a:lnTo>
                <a:lnTo>
                  <a:pt x="17" y="739"/>
                </a:lnTo>
                <a:lnTo>
                  <a:pt x="12" y="737"/>
                </a:lnTo>
                <a:lnTo>
                  <a:pt x="9" y="736"/>
                </a:lnTo>
                <a:lnTo>
                  <a:pt x="5" y="731"/>
                </a:lnTo>
                <a:lnTo>
                  <a:pt x="2" y="726"/>
                </a:lnTo>
                <a:lnTo>
                  <a:pt x="0" y="720"/>
                </a:lnTo>
                <a:lnTo>
                  <a:pt x="0" y="712"/>
                </a:lnTo>
                <a:lnTo>
                  <a:pt x="2" y="700"/>
                </a:lnTo>
                <a:lnTo>
                  <a:pt x="5" y="688"/>
                </a:lnTo>
                <a:lnTo>
                  <a:pt x="10" y="672"/>
                </a:lnTo>
                <a:lnTo>
                  <a:pt x="17" y="654"/>
                </a:lnTo>
                <a:lnTo>
                  <a:pt x="39" y="602"/>
                </a:lnTo>
                <a:lnTo>
                  <a:pt x="67" y="531"/>
                </a:lnTo>
                <a:lnTo>
                  <a:pt x="132" y="358"/>
                </a:lnTo>
                <a:lnTo>
                  <a:pt x="212" y="134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7" name="Freeform 64"/>
          <p:cNvSpPr>
            <a:spLocks/>
          </p:cNvSpPr>
          <p:nvPr/>
        </p:nvSpPr>
        <p:spPr bwMode="auto">
          <a:xfrm>
            <a:off x="7115175" y="3025775"/>
            <a:ext cx="495300" cy="488950"/>
          </a:xfrm>
          <a:custGeom>
            <a:avLst/>
            <a:gdLst>
              <a:gd name="T0" fmla="*/ 0 w 312"/>
              <a:gd name="T1" fmla="*/ 225425 h 308"/>
              <a:gd name="T2" fmla="*/ 0 w 312"/>
              <a:gd name="T3" fmla="*/ 274638 h 308"/>
              <a:gd name="T4" fmla="*/ 11113 w 312"/>
              <a:gd name="T5" fmla="*/ 320675 h 308"/>
              <a:gd name="T6" fmla="*/ 30163 w 312"/>
              <a:gd name="T7" fmla="*/ 363538 h 308"/>
              <a:gd name="T8" fmla="*/ 57150 w 312"/>
              <a:gd name="T9" fmla="*/ 401638 h 308"/>
              <a:gd name="T10" fmla="*/ 93663 w 312"/>
              <a:gd name="T11" fmla="*/ 434975 h 308"/>
              <a:gd name="T12" fmla="*/ 133350 w 312"/>
              <a:gd name="T13" fmla="*/ 461963 h 308"/>
              <a:gd name="T14" fmla="*/ 177800 w 312"/>
              <a:gd name="T15" fmla="*/ 481013 h 308"/>
              <a:gd name="T16" fmla="*/ 225425 w 312"/>
              <a:gd name="T17" fmla="*/ 488950 h 308"/>
              <a:gd name="T18" fmla="*/ 254000 w 312"/>
              <a:gd name="T19" fmla="*/ 488950 h 308"/>
              <a:gd name="T20" fmla="*/ 301625 w 312"/>
              <a:gd name="T21" fmla="*/ 482600 h 308"/>
              <a:gd name="T22" fmla="*/ 347663 w 312"/>
              <a:gd name="T23" fmla="*/ 469900 h 308"/>
              <a:gd name="T24" fmla="*/ 388938 w 312"/>
              <a:gd name="T25" fmla="*/ 446088 h 308"/>
              <a:gd name="T26" fmla="*/ 423863 w 312"/>
              <a:gd name="T27" fmla="*/ 415925 h 308"/>
              <a:gd name="T28" fmla="*/ 454025 w 312"/>
              <a:gd name="T29" fmla="*/ 379413 h 308"/>
              <a:gd name="T30" fmla="*/ 477838 w 312"/>
              <a:gd name="T31" fmla="*/ 336550 h 308"/>
              <a:gd name="T32" fmla="*/ 492125 w 312"/>
              <a:gd name="T33" fmla="*/ 290513 h 308"/>
              <a:gd name="T34" fmla="*/ 495300 w 312"/>
              <a:gd name="T35" fmla="*/ 266700 h 308"/>
              <a:gd name="T36" fmla="*/ 495300 w 312"/>
              <a:gd name="T37" fmla="*/ 217488 h 308"/>
              <a:gd name="T38" fmla="*/ 484188 w 312"/>
              <a:gd name="T39" fmla="*/ 168275 h 308"/>
              <a:gd name="T40" fmla="*/ 465138 w 312"/>
              <a:gd name="T41" fmla="*/ 125413 h 308"/>
              <a:gd name="T42" fmla="*/ 438150 w 312"/>
              <a:gd name="T43" fmla="*/ 87313 h 308"/>
              <a:gd name="T44" fmla="*/ 403225 w 312"/>
              <a:gd name="T45" fmla="*/ 53975 h 308"/>
              <a:gd name="T46" fmla="*/ 361950 w 312"/>
              <a:gd name="T47" fmla="*/ 30163 h 308"/>
              <a:gd name="T48" fmla="*/ 319088 w 312"/>
              <a:gd name="T49" fmla="*/ 11113 h 308"/>
              <a:gd name="T50" fmla="*/ 269875 w 312"/>
              <a:gd name="T51" fmla="*/ 3175 h 308"/>
              <a:gd name="T52" fmla="*/ 242888 w 312"/>
              <a:gd name="T53" fmla="*/ 0 h 308"/>
              <a:gd name="T54" fmla="*/ 193675 w 312"/>
              <a:gd name="T55" fmla="*/ 4763 h 308"/>
              <a:gd name="T56" fmla="*/ 147638 w 312"/>
              <a:gd name="T57" fmla="*/ 22225 h 308"/>
              <a:gd name="T58" fmla="*/ 106363 w 312"/>
              <a:gd name="T59" fmla="*/ 42863 h 308"/>
              <a:gd name="T60" fmla="*/ 71438 w 312"/>
              <a:gd name="T61" fmla="*/ 73025 h 308"/>
              <a:gd name="T62" fmla="*/ 41275 w 312"/>
              <a:gd name="T63" fmla="*/ 111125 h 308"/>
              <a:gd name="T64" fmla="*/ 17463 w 312"/>
              <a:gd name="T65" fmla="*/ 152400 h 308"/>
              <a:gd name="T66" fmla="*/ 3175 w 312"/>
              <a:gd name="T67" fmla="*/ 198438 h 308"/>
              <a:gd name="T68" fmla="*/ 0 w 312"/>
              <a:gd name="T69" fmla="*/ 225425 h 30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12"/>
              <a:gd name="T106" fmla="*/ 0 h 308"/>
              <a:gd name="T107" fmla="*/ 312 w 312"/>
              <a:gd name="T108" fmla="*/ 308 h 30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12" h="308">
                <a:moveTo>
                  <a:pt x="0" y="142"/>
                </a:moveTo>
                <a:lnTo>
                  <a:pt x="0" y="142"/>
                </a:lnTo>
                <a:lnTo>
                  <a:pt x="0" y="157"/>
                </a:lnTo>
                <a:lnTo>
                  <a:pt x="0" y="173"/>
                </a:lnTo>
                <a:lnTo>
                  <a:pt x="4" y="188"/>
                </a:lnTo>
                <a:lnTo>
                  <a:pt x="7" y="202"/>
                </a:lnTo>
                <a:lnTo>
                  <a:pt x="12" y="216"/>
                </a:lnTo>
                <a:lnTo>
                  <a:pt x="19" y="229"/>
                </a:lnTo>
                <a:lnTo>
                  <a:pt x="28" y="241"/>
                </a:lnTo>
                <a:lnTo>
                  <a:pt x="36" y="253"/>
                </a:lnTo>
                <a:lnTo>
                  <a:pt x="47" y="265"/>
                </a:lnTo>
                <a:lnTo>
                  <a:pt x="59" y="274"/>
                </a:lnTo>
                <a:lnTo>
                  <a:pt x="71" y="282"/>
                </a:lnTo>
                <a:lnTo>
                  <a:pt x="84" y="291"/>
                </a:lnTo>
                <a:lnTo>
                  <a:pt x="98" y="298"/>
                </a:lnTo>
                <a:lnTo>
                  <a:pt x="112" y="303"/>
                </a:lnTo>
                <a:lnTo>
                  <a:pt x="127" y="306"/>
                </a:lnTo>
                <a:lnTo>
                  <a:pt x="142" y="308"/>
                </a:lnTo>
                <a:lnTo>
                  <a:pt x="160" y="308"/>
                </a:lnTo>
                <a:lnTo>
                  <a:pt x="175" y="308"/>
                </a:lnTo>
                <a:lnTo>
                  <a:pt x="190" y="304"/>
                </a:lnTo>
                <a:lnTo>
                  <a:pt x="204" y="301"/>
                </a:lnTo>
                <a:lnTo>
                  <a:pt x="219" y="296"/>
                </a:lnTo>
                <a:lnTo>
                  <a:pt x="231" y="289"/>
                </a:lnTo>
                <a:lnTo>
                  <a:pt x="245" y="281"/>
                </a:lnTo>
                <a:lnTo>
                  <a:pt x="257" y="272"/>
                </a:lnTo>
                <a:lnTo>
                  <a:pt x="267" y="262"/>
                </a:lnTo>
                <a:lnTo>
                  <a:pt x="278" y="251"/>
                </a:lnTo>
                <a:lnTo>
                  <a:pt x="286" y="239"/>
                </a:lnTo>
                <a:lnTo>
                  <a:pt x="295" y="226"/>
                </a:lnTo>
                <a:lnTo>
                  <a:pt x="301" y="212"/>
                </a:lnTo>
                <a:lnTo>
                  <a:pt x="305" y="198"/>
                </a:lnTo>
                <a:lnTo>
                  <a:pt x="310" y="183"/>
                </a:lnTo>
                <a:lnTo>
                  <a:pt x="312" y="168"/>
                </a:lnTo>
                <a:lnTo>
                  <a:pt x="312" y="152"/>
                </a:lnTo>
                <a:lnTo>
                  <a:pt x="312" y="137"/>
                </a:lnTo>
                <a:lnTo>
                  <a:pt x="308" y="121"/>
                </a:lnTo>
                <a:lnTo>
                  <a:pt x="305" y="106"/>
                </a:lnTo>
                <a:lnTo>
                  <a:pt x="298" y="92"/>
                </a:lnTo>
                <a:lnTo>
                  <a:pt x="293" y="79"/>
                </a:lnTo>
                <a:lnTo>
                  <a:pt x="284" y="67"/>
                </a:lnTo>
                <a:lnTo>
                  <a:pt x="276" y="55"/>
                </a:lnTo>
                <a:lnTo>
                  <a:pt x="266" y="44"/>
                </a:lnTo>
                <a:lnTo>
                  <a:pt x="254" y="34"/>
                </a:lnTo>
                <a:lnTo>
                  <a:pt x="242" y="26"/>
                </a:lnTo>
                <a:lnTo>
                  <a:pt x="228" y="19"/>
                </a:lnTo>
                <a:lnTo>
                  <a:pt x="214" y="12"/>
                </a:lnTo>
                <a:lnTo>
                  <a:pt x="201" y="7"/>
                </a:lnTo>
                <a:lnTo>
                  <a:pt x="185" y="3"/>
                </a:lnTo>
                <a:lnTo>
                  <a:pt x="170" y="2"/>
                </a:lnTo>
                <a:lnTo>
                  <a:pt x="153" y="0"/>
                </a:lnTo>
                <a:lnTo>
                  <a:pt x="137" y="2"/>
                </a:lnTo>
                <a:lnTo>
                  <a:pt x="122" y="3"/>
                </a:lnTo>
                <a:lnTo>
                  <a:pt x="108" y="9"/>
                </a:lnTo>
                <a:lnTo>
                  <a:pt x="93" y="14"/>
                </a:lnTo>
                <a:lnTo>
                  <a:pt x="79" y="21"/>
                </a:lnTo>
                <a:lnTo>
                  <a:pt x="67" y="27"/>
                </a:lnTo>
                <a:lnTo>
                  <a:pt x="55" y="36"/>
                </a:lnTo>
                <a:lnTo>
                  <a:pt x="45" y="46"/>
                </a:lnTo>
                <a:lnTo>
                  <a:pt x="35" y="58"/>
                </a:lnTo>
                <a:lnTo>
                  <a:pt x="26" y="70"/>
                </a:lnTo>
                <a:lnTo>
                  <a:pt x="18" y="82"/>
                </a:lnTo>
                <a:lnTo>
                  <a:pt x="11" y="96"/>
                </a:lnTo>
                <a:lnTo>
                  <a:pt x="6" y="111"/>
                </a:lnTo>
                <a:lnTo>
                  <a:pt x="2" y="125"/>
                </a:lnTo>
                <a:lnTo>
                  <a:pt x="0" y="142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8" name="Freeform 65"/>
          <p:cNvSpPr>
            <a:spLocks noEditPoints="1"/>
          </p:cNvSpPr>
          <p:nvPr/>
        </p:nvSpPr>
        <p:spPr bwMode="auto">
          <a:xfrm>
            <a:off x="4227513" y="3514725"/>
            <a:ext cx="555625" cy="366713"/>
          </a:xfrm>
          <a:custGeom>
            <a:avLst/>
            <a:gdLst>
              <a:gd name="T0" fmla="*/ 49213 w 350"/>
              <a:gd name="T1" fmla="*/ 119063 h 231"/>
              <a:gd name="T2" fmla="*/ 80963 w 350"/>
              <a:gd name="T3" fmla="*/ 77788 h 231"/>
              <a:gd name="T4" fmla="*/ 141288 w 350"/>
              <a:gd name="T5" fmla="*/ 34925 h 231"/>
              <a:gd name="T6" fmla="*/ 180975 w 350"/>
              <a:gd name="T7" fmla="*/ 15875 h 231"/>
              <a:gd name="T8" fmla="*/ 227013 w 350"/>
              <a:gd name="T9" fmla="*/ 3175 h 231"/>
              <a:gd name="T10" fmla="*/ 282575 w 350"/>
              <a:gd name="T11" fmla="*/ 0 h 231"/>
              <a:gd name="T12" fmla="*/ 303213 w 350"/>
              <a:gd name="T13" fmla="*/ 3175 h 231"/>
              <a:gd name="T14" fmla="*/ 363538 w 350"/>
              <a:gd name="T15" fmla="*/ 11113 h 231"/>
              <a:gd name="T16" fmla="*/ 417513 w 350"/>
              <a:gd name="T17" fmla="*/ 31750 h 231"/>
              <a:gd name="T18" fmla="*/ 455613 w 350"/>
              <a:gd name="T19" fmla="*/ 57150 h 231"/>
              <a:gd name="T20" fmla="*/ 493713 w 350"/>
              <a:gd name="T21" fmla="*/ 92075 h 231"/>
              <a:gd name="T22" fmla="*/ 515938 w 350"/>
              <a:gd name="T23" fmla="*/ 122238 h 231"/>
              <a:gd name="T24" fmla="*/ 554038 w 350"/>
              <a:gd name="T25" fmla="*/ 217488 h 231"/>
              <a:gd name="T26" fmla="*/ 517525 w 350"/>
              <a:gd name="T27" fmla="*/ 217488 h 231"/>
              <a:gd name="T28" fmla="*/ 509588 w 350"/>
              <a:gd name="T29" fmla="*/ 238125 h 231"/>
              <a:gd name="T30" fmla="*/ 474663 w 350"/>
              <a:gd name="T31" fmla="*/ 287338 h 231"/>
              <a:gd name="T32" fmla="*/ 442913 w 350"/>
              <a:gd name="T33" fmla="*/ 314325 h 231"/>
              <a:gd name="T34" fmla="*/ 401638 w 350"/>
              <a:gd name="T35" fmla="*/ 339725 h 231"/>
              <a:gd name="T36" fmla="*/ 347663 w 350"/>
              <a:gd name="T37" fmla="*/ 358775 h 231"/>
              <a:gd name="T38" fmla="*/ 279400 w 350"/>
              <a:gd name="T39" fmla="*/ 366713 h 231"/>
              <a:gd name="T40" fmla="*/ 252413 w 350"/>
              <a:gd name="T41" fmla="*/ 363538 h 231"/>
              <a:gd name="T42" fmla="*/ 180975 w 350"/>
              <a:gd name="T43" fmla="*/ 347663 h 231"/>
              <a:gd name="T44" fmla="*/ 141288 w 350"/>
              <a:gd name="T45" fmla="*/ 331788 h 231"/>
              <a:gd name="T46" fmla="*/ 103188 w 350"/>
              <a:gd name="T47" fmla="*/ 303213 h 231"/>
              <a:gd name="T48" fmla="*/ 68263 w 350"/>
              <a:gd name="T49" fmla="*/ 265113 h 231"/>
              <a:gd name="T50" fmla="*/ 39688 w 350"/>
              <a:gd name="T51" fmla="*/ 217488 h 231"/>
              <a:gd name="T52" fmla="*/ 4763 w 350"/>
              <a:gd name="T53" fmla="*/ 214313 h 231"/>
              <a:gd name="T54" fmla="*/ 0 w 350"/>
              <a:gd name="T55" fmla="*/ 146050 h 231"/>
              <a:gd name="T56" fmla="*/ 4763 w 350"/>
              <a:gd name="T57" fmla="*/ 130175 h 231"/>
              <a:gd name="T58" fmla="*/ 49213 w 350"/>
              <a:gd name="T59" fmla="*/ 119063 h 231"/>
              <a:gd name="T60" fmla="*/ 436563 w 350"/>
              <a:gd name="T61" fmla="*/ 114300 h 231"/>
              <a:gd name="T62" fmla="*/ 379413 w 350"/>
              <a:gd name="T63" fmla="*/ 68263 h 231"/>
              <a:gd name="T64" fmla="*/ 322263 w 350"/>
              <a:gd name="T65" fmla="*/ 49213 h 231"/>
              <a:gd name="T66" fmla="*/ 271463 w 350"/>
              <a:gd name="T67" fmla="*/ 42863 h 231"/>
              <a:gd name="T68" fmla="*/ 222250 w 350"/>
              <a:gd name="T69" fmla="*/ 53975 h 231"/>
              <a:gd name="T70" fmla="*/ 180975 w 350"/>
              <a:gd name="T71" fmla="*/ 69850 h 231"/>
              <a:gd name="T72" fmla="*/ 127000 w 350"/>
              <a:gd name="T73" fmla="*/ 103188 h 231"/>
              <a:gd name="T74" fmla="*/ 436563 w 350"/>
              <a:gd name="T75" fmla="*/ 114300 h 231"/>
              <a:gd name="T76" fmla="*/ 287338 w 350"/>
              <a:gd name="T77" fmla="*/ 306388 h 231"/>
              <a:gd name="T78" fmla="*/ 355600 w 350"/>
              <a:gd name="T79" fmla="*/ 287338 h 231"/>
              <a:gd name="T80" fmla="*/ 398463 w 350"/>
              <a:gd name="T81" fmla="*/ 260350 h 231"/>
              <a:gd name="T82" fmla="*/ 423863 w 350"/>
              <a:gd name="T83" fmla="*/ 236538 h 231"/>
              <a:gd name="T84" fmla="*/ 107950 w 350"/>
              <a:gd name="T85" fmla="*/ 222250 h 231"/>
              <a:gd name="T86" fmla="*/ 122238 w 350"/>
              <a:gd name="T87" fmla="*/ 238125 h 231"/>
              <a:gd name="T88" fmla="*/ 153988 w 350"/>
              <a:gd name="T89" fmla="*/ 265113 h 231"/>
              <a:gd name="T90" fmla="*/ 198438 w 350"/>
              <a:gd name="T91" fmla="*/ 293688 h 231"/>
              <a:gd name="T92" fmla="*/ 252413 w 350"/>
              <a:gd name="T93" fmla="*/ 303213 h 231"/>
              <a:gd name="T94" fmla="*/ 287338 w 350"/>
              <a:gd name="T95" fmla="*/ 306388 h 23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50"/>
              <a:gd name="T145" fmla="*/ 0 h 231"/>
              <a:gd name="T146" fmla="*/ 350 w 350"/>
              <a:gd name="T147" fmla="*/ 231 h 23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50" h="231">
                <a:moveTo>
                  <a:pt x="31" y="75"/>
                </a:moveTo>
                <a:lnTo>
                  <a:pt x="31" y="75"/>
                </a:lnTo>
                <a:lnTo>
                  <a:pt x="39" y="61"/>
                </a:lnTo>
                <a:lnTo>
                  <a:pt x="51" y="49"/>
                </a:lnTo>
                <a:lnTo>
                  <a:pt x="68" y="36"/>
                </a:lnTo>
                <a:lnTo>
                  <a:pt x="89" y="22"/>
                </a:lnTo>
                <a:lnTo>
                  <a:pt x="101" y="15"/>
                </a:lnTo>
                <a:lnTo>
                  <a:pt x="114" y="10"/>
                </a:lnTo>
                <a:lnTo>
                  <a:pt x="128" y="5"/>
                </a:lnTo>
                <a:lnTo>
                  <a:pt x="143" y="2"/>
                </a:lnTo>
                <a:lnTo>
                  <a:pt x="161" y="0"/>
                </a:lnTo>
                <a:lnTo>
                  <a:pt x="178" y="0"/>
                </a:lnTo>
                <a:lnTo>
                  <a:pt x="191" y="2"/>
                </a:lnTo>
                <a:lnTo>
                  <a:pt x="208" y="3"/>
                </a:lnTo>
                <a:lnTo>
                  <a:pt x="229" y="7"/>
                </a:lnTo>
                <a:lnTo>
                  <a:pt x="251" y="15"/>
                </a:lnTo>
                <a:lnTo>
                  <a:pt x="263" y="20"/>
                </a:lnTo>
                <a:lnTo>
                  <a:pt x="275" y="27"/>
                </a:lnTo>
                <a:lnTo>
                  <a:pt x="287" y="36"/>
                </a:lnTo>
                <a:lnTo>
                  <a:pt x="299" y="46"/>
                </a:lnTo>
                <a:lnTo>
                  <a:pt x="311" y="58"/>
                </a:lnTo>
                <a:lnTo>
                  <a:pt x="323" y="72"/>
                </a:lnTo>
                <a:lnTo>
                  <a:pt x="325" y="77"/>
                </a:lnTo>
                <a:lnTo>
                  <a:pt x="350" y="77"/>
                </a:lnTo>
                <a:lnTo>
                  <a:pt x="349" y="137"/>
                </a:lnTo>
                <a:lnTo>
                  <a:pt x="326" y="137"/>
                </a:lnTo>
                <a:lnTo>
                  <a:pt x="325" y="140"/>
                </a:lnTo>
                <a:lnTo>
                  <a:pt x="321" y="150"/>
                </a:lnTo>
                <a:lnTo>
                  <a:pt x="313" y="164"/>
                </a:lnTo>
                <a:lnTo>
                  <a:pt x="299" y="181"/>
                </a:lnTo>
                <a:lnTo>
                  <a:pt x="289" y="190"/>
                </a:lnTo>
                <a:lnTo>
                  <a:pt x="279" y="198"/>
                </a:lnTo>
                <a:lnTo>
                  <a:pt x="267" y="205"/>
                </a:lnTo>
                <a:lnTo>
                  <a:pt x="253" y="214"/>
                </a:lnTo>
                <a:lnTo>
                  <a:pt x="238" y="220"/>
                </a:lnTo>
                <a:lnTo>
                  <a:pt x="219" y="226"/>
                </a:lnTo>
                <a:lnTo>
                  <a:pt x="198" y="229"/>
                </a:lnTo>
                <a:lnTo>
                  <a:pt x="176" y="231"/>
                </a:lnTo>
                <a:lnTo>
                  <a:pt x="159" y="229"/>
                </a:lnTo>
                <a:lnTo>
                  <a:pt x="138" y="226"/>
                </a:lnTo>
                <a:lnTo>
                  <a:pt x="114" y="219"/>
                </a:lnTo>
                <a:lnTo>
                  <a:pt x="102" y="214"/>
                </a:lnTo>
                <a:lnTo>
                  <a:pt x="89" y="209"/>
                </a:lnTo>
                <a:lnTo>
                  <a:pt x="77" y="200"/>
                </a:lnTo>
                <a:lnTo>
                  <a:pt x="65" y="191"/>
                </a:lnTo>
                <a:lnTo>
                  <a:pt x="53" y="179"/>
                </a:lnTo>
                <a:lnTo>
                  <a:pt x="43" y="167"/>
                </a:lnTo>
                <a:lnTo>
                  <a:pt x="34" y="152"/>
                </a:lnTo>
                <a:lnTo>
                  <a:pt x="25" y="137"/>
                </a:lnTo>
                <a:lnTo>
                  <a:pt x="3" y="135"/>
                </a:lnTo>
                <a:lnTo>
                  <a:pt x="0" y="111"/>
                </a:lnTo>
                <a:lnTo>
                  <a:pt x="0" y="92"/>
                </a:lnTo>
                <a:lnTo>
                  <a:pt x="2" y="85"/>
                </a:lnTo>
                <a:lnTo>
                  <a:pt x="3" y="82"/>
                </a:lnTo>
                <a:lnTo>
                  <a:pt x="29" y="79"/>
                </a:lnTo>
                <a:lnTo>
                  <a:pt x="31" y="75"/>
                </a:lnTo>
                <a:close/>
                <a:moveTo>
                  <a:pt x="275" y="72"/>
                </a:moveTo>
                <a:lnTo>
                  <a:pt x="275" y="72"/>
                </a:lnTo>
                <a:lnTo>
                  <a:pt x="258" y="55"/>
                </a:lnTo>
                <a:lnTo>
                  <a:pt x="239" y="43"/>
                </a:lnTo>
                <a:lnTo>
                  <a:pt x="222" y="34"/>
                </a:lnTo>
                <a:lnTo>
                  <a:pt x="203" y="31"/>
                </a:lnTo>
                <a:lnTo>
                  <a:pt x="186" y="27"/>
                </a:lnTo>
                <a:lnTo>
                  <a:pt x="171" y="27"/>
                </a:lnTo>
                <a:lnTo>
                  <a:pt x="155" y="31"/>
                </a:lnTo>
                <a:lnTo>
                  <a:pt x="140" y="34"/>
                </a:lnTo>
                <a:lnTo>
                  <a:pt x="126" y="39"/>
                </a:lnTo>
                <a:lnTo>
                  <a:pt x="114" y="44"/>
                </a:lnTo>
                <a:lnTo>
                  <a:pt x="94" y="56"/>
                </a:lnTo>
                <a:lnTo>
                  <a:pt x="80" y="65"/>
                </a:lnTo>
                <a:lnTo>
                  <a:pt x="77" y="70"/>
                </a:lnTo>
                <a:lnTo>
                  <a:pt x="275" y="72"/>
                </a:lnTo>
                <a:close/>
                <a:moveTo>
                  <a:pt x="181" y="193"/>
                </a:moveTo>
                <a:lnTo>
                  <a:pt x="181" y="193"/>
                </a:lnTo>
                <a:lnTo>
                  <a:pt x="205" y="188"/>
                </a:lnTo>
                <a:lnTo>
                  <a:pt x="224" y="181"/>
                </a:lnTo>
                <a:lnTo>
                  <a:pt x="239" y="173"/>
                </a:lnTo>
                <a:lnTo>
                  <a:pt x="251" y="164"/>
                </a:lnTo>
                <a:lnTo>
                  <a:pt x="260" y="156"/>
                </a:lnTo>
                <a:lnTo>
                  <a:pt x="267" y="149"/>
                </a:lnTo>
                <a:lnTo>
                  <a:pt x="270" y="142"/>
                </a:lnTo>
                <a:lnTo>
                  <a:pt x="68" y="140"/>
                </a:lnTo>
                <a:lnTo>
                  <a:pt x="77" y="150"/>
                </a:lnTo>
                <a:lnTo>
                  <a:pt x="87" y="161"/>
                </a:lnTo>
                <a:lnTo>
                  <a:pt x="97" y="167"/>
                </a:lnTo>
                <a:lnTo>
                  <a:pt x="106" y="174"/>
                </a:lnTo>
                <a:lnTo>
                  <a:pt x="125" y="185"/>
                </a:lnTo>
                <a:lnTo>
                  <a:pt x="143" y="190"/>
                </a:lnTo>
                <a:lnTo>
                  <a:pt x="159" y="191"/>
                </a:lnTo>
                <a:lnTo>
                  <a:pt x="171" y="193"/>
                </a:lnTo>
                <a:lnTo>
                  <a:pt x="181" y="193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29" name="Freeform 66"/>
          <p:cNvSpPr>
            <a:spLocks/>
          </p:cNvSpPr>
          <p:nvPr/>
        </p:nvSpPr>
        <p:spPr bwMode="auto">
          <a:xfrm>
            <a:off x="3214688" y="2154238"/>
            <a:ext cx="360362" cy="576262"/>
          </a:xfrm>
          <a:custGeom>
            <a:avLst/>
            <a:gdLst>
              <a:gd name="T0" fmla="*/ 0 w 227"/>
              <a:gd name="T1" fmla="*/ 3175 h 363"/>
              <a:gd name="T2" fmla="*/ 0 w 227"/>
              <a:gd name="T3" fmla="*/ 3175 h 363"/>
              <a:gd name="T4" fmla="*/ 60325 w 227"/>
              <a:gd name="T5" fmla="*/ 3175 h 363"/>
              <a:gd name="T6" fmla="*/ 171450 w 227"/>
              <a:gd name="T7" fmla="*/ 0 h 363"/>
              <a:gd name="T8" fmla="*/ 171450 w 227"/>
              <a:gd name="T9" fmla="*/ 0 h 363"/>
              <a:gd name="T10" fmla="*/ 228600 w 227"/>
              <a:gd name="T11" fmla="*/ 3175 h 363"/>
              <a:gd name="T12" fmla="*/ 228600 w 227"/>
              <a:gd name="T13" fmla="*/ 3175 h 363"/>
              <a:gd name="T14" fmla="*/ 233362 w 227"/>
              <a:gd name="T15" fmla="*/ 3175 h 363"/>
              <a:gd name="T16" fmla="*/ 241300 w 227"/>
              <a:gd name="T17" fmla="*/ 4762 h 363"/>
              <a:gd name="T18" fmla="*/ 252412 w 227"/>
              <a:gd name="T19" fmla="*/ 22225 h 363"/>
              <a:gd name="T20" fmla="*/ 265112 w 227"/>
              <a:gd name="T21" fmla="*/ 46037 h 363"/>
              <a:gd name="T22" fmla="*/ 276225 w 227"/>
              <a:gd name="T23" fmla="*/ 79375 h 363"/>
              <a:gd name="T24" fmla="*/ 287337 w 227"/>
              <a:gd name="T25" fmla="*/ 117475 h 363"/>
              <a:gd name="T26" fmla="*/ 298450 w 227"/>
              <a:gd name="T27" fmla="*/ 157162 h 363"/>
              <a:gd name="T28" fmla="*/ 320675 w 227"/>
              <a:gd name="T29" fmla="*/ 249237 h 363"/>
              <a:gd name="T30" fmla="*/ 336550 w 227"/>
              <a:gd name="T31" fmla="*/ 344487 h 363"/>
              <a:gd name="T32" fmla="*/ 350837 w 227"/>
              <a:gd name="T33" fmla="*/ 428625 h 363"/>
              <a:gd name="T34" fmla="*/ 360362 w 227"/>
              <a:gd name="T35" fmla="*/ 520700 h 363"/>
              <a:gd name="T36" fmla="*/ 360362 w 227"/>
              <a:gd name="T37" fmla="*/ 520700 h 363"/>
              <a:gd name="T38" fmla="*/ 355600 w 227"/>
              <a:gd name="T39" fmla="*/ 527050 h 363"/>
              <a:gd name="T40" fmla="*/ 341312 w 227"/>
              <a:gd name="T41" fmla="*/ 539750 h 363"/>
              <a:gd name="T42" fmla="*/ 320675 w 227"/>
              <a:gd name="T43" fmla="*/ 557212 h 363"/>
              <a:gd name="T44" fmla="*/ 306387 w 227"/>
              <a:gd name="T45" fmla="*/ 565150 h 363"/>
              <a:gd name="T46" fmla="*/ 293687 w 227"/>
              <a:gd name="T47" fmla="*/ 569912 h 363"/>
              <a:gd name="T48" fmla="*/ 276225 w 227"/>
              <a:gd name="T49" fmla="*/ 573087 h 363"/>
              <a:gd name="T50" fmla="*/ 260350 w 227"/>
              <a:gd name="T51" fmla="*/ 576262 h 363"/>
              <a:gd name="T52" fmla="*/ 244475 w 227"/>
              <a:gd name="T53" fmla="*/ 573087 h 363"/>
              <a:gd name="T54" fmla="*/ 225425 w 227"/>
              <a:gd name="T55" fmla="*/ 566737 h 363"/>
              <a:gd name="T56" fmla="*/ 206375 w 227"/>
              <a:gd name="T57" fmla="*/ 557212 h 363"/>
              <a:gd name="T58" fmla="*/ 187325 w 227"/>
              <a:gd name="T59" fmla="*/ 539750 h 363"/>
              <a:gd name="T60" fmla="*/ 168275 w 227"/>
              <a:gd name="T61" fmla="*/ 519112 h 363"/>
              <a:gd name="T62" fmla="*/ 152400 w 227"/>
              <a:gd name="T63" fmla="*/ 488950 h 363"/>
              <a:gd name="T64" fmla="*/ 152400 w 227"/>
              <a:gd name="T65" fmla="*/ 488950 h 363"/>
              <a:gd name="T66" fmla="*/ 125412 w 227"/>
              <a:gd name="T67" fmla="*/ 461962 h 363"/>
              <a:gd name="T68" fmla="*/ 95250 w 227"/>
              <a:gd name="T69" fmla="*/ 428625 h 363"/>
              <a:gd name="T70" fmla="*/ 95250 w 227"/>
              <a:gd name="T71" fmla="*/ 428625 h 363"/>
              <a:gd name="T72" fmla="*/ 46037 w 227"/>
              <a:gd name="T73" fmla="*/ 225425 h 363"/>
              <a:gd name="T74" fmla="*/ 12700 w 227"/>
              <a:gd name="T75" fmla="*/ 80962 h 363"/>
              <a:gd name="T76" fmla="*/ 3175 w 227"/>
              <a:gd name="T77" fmla="*/ 30162 h 363"/>
              <a:gd name="T78" fmla="*/ 0 w 227"/>
              <a:gd name="T79" fmla="*/ 3175 h 363"/>
              <a:gd name="T80" fmla="*/ 0 w 227"/>
              <a:gd name="T81" fmla="*/ 3175 h 36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227"/>
              <a:gd name="T124" fmla="*/ 0 h 363"/>
              <a:gd name="T125" fmla="*/ 227 w 227"/>
              <a:gd name="T126" fmla="*/ 363 h 363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227" h="363">
                <a:moveTo>
                  <a:pt x="0" y="2"/>
                </a:moveTo>
                <a:lnTo>
                  <a:pt x="0" y="2"/>
                </a:lnTo>
                <a:lnTo>
                  <a:pt x="38" y="2"/>
                </a:lnTo>
                <a:lnTo>
                  <a:pt x="108" y="0"/>
                </a:lnTo>
                <a:lnTo>
                  <a:pt x="144" y="2"/>
                </a:lnTo>
                <a:lnTo>
                  <a:pt x="147" y="2"/>
                </a:lnTo>
                <a:lnTo>
                  <a:pt x="152" y="3"/>
                </a:lnTo>
                <a:lnTo>
                  <a:pt x="159" y="14"/>
                </a:lnTo>
                <a:lnTo>
                  <a:pt x="167" y="29"/>
                </a:lnTo>
                <a:lnTo>
                  <a:pt x="174" y="50"/>
                </a:lnTo>
                <a:lnTo>
                  <a:pt x="181" y="74"/>
                </a:lnTo>
                <a:lnTo>
                  <a:pt x="188" y="99"/>
                </a:lnTo>
                <a:lnTo>
                  <a:pt x="202" y="157"/>
                </a:lnTo>
                <a:lnTo>
                  <a:pt x="212" y="217"/>
                </a:lnTo>
                <a:lnTo>
                  <a:pt x="221" y="270"/>
                </a:lnTo>
                <a:lnTo>
                  <a:pt x="227" y="328"/>
                </a:lnTo>
                <a:lnTo>
                  <a:pt x="224" y="332"/>
                </a:lnTo>
                <a:lnTo>
                  <a:pt x="215" y="340"/>
                </a:lnTo>
                <a:lnTo>
                  <a:pt x="202" y="351"/>
                </a:lnTo>
                <a:lnTo>
                  <a:pt x="193" y="356"/>
                </a:lnTo>
                <a:lnTo>
                  <a:pt x="185" y="359"/>
                </a:lnTo>
                <a:lnTo>
                  <a:pt x="174" y="361"/>
                </a:lnTo>
                <a:lnTo>
                  <a:pt x="164" y="363"/>
                </a:lnTo>
                <a:lnTo>
                  <a:pt x="154" y="361"/>
                </a:lnTo>
                <a:lnTo>
                  <a:pt x="142" y="357"/>
                </a:lnTo>
                <a:lnTo>
                  <a:pt x="130" y="351"/>
                </a:lnTo>
                <a:lnTo>
                  <a:pt x="118" y="340"/>
                </a:lnTo>
                <a:lnTo>
                  <a:pt x="106" y="327"/>
                </a:lnTo>
                <a:lnTo>
                  <a:pt x="96" y="308"/>
                </a:lnTo>
                <a:lnTo>
                  <a:pt x="79" y="291"/>
                </a:lnTo>
                <a:lnTo>
                  <a:pt x="60" y="270"/>
                </a:lnTo>
                <a:lnTo>
                  <a:pt x="29" y="142"/>
                </a:lnTo>
                <a:lnTo>
                  <a:pt x="8" y="51"/>
                </a:lnTo>
                <a:lnTo>
                  <a:pt x="2" y="19"/>
                </a:lnTo>
                <a:lnTo>
                  <a:pt x="0" y="2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0" name="Freeform 67"/>
          <p:cNvSpPr>
            <a:spLocks/>
          </p:cNvSpPr>
          <p:nvPr/>
        </p:nvSpPr>
        <p:spPr bwMode="auto">
          <a:xfrm>
            <a:off x="5541963" y="2146300"/>
            <a:ext cx="447675" cy="627063"/>
          </a:xfrm>
          <a:custGeom>
            <a:avLst/>
            <a:gdLst>
              <a:gd name="T0" fmla="*/ 430213 w 282"/>
              <a:gd name="T1" fmla="*/ 41275 h 395"/>
              <a:gd name="T2" fmla="*/ 430213 w 282"/>
              <a:gd name="T3" fmla="*/ 41275 h 395"/>
              <a:gd name="T4" fmla="*/ 409575 w 282"/>
              <a:gd name="T5" fmla="*/ 92075 h 395"/>
              <a:gd name="T6" fmla="*/ 360363 w 282"/>
              <a:gd name="T7" fmla="*/ 211138 h 395"/>
              <a:gd name="T8" fmla="*/ 330200 w 282"/>
              <a:gd name="T9" fmla="*/ 279400 h 395"/>
              <a:gd name="T10" fmla="*/ 303213 w 282"/>
              <a:gd name="T11" fmla="*/ 341313 h 395"/>
              <a:gd name="T12" fmla="*/ 276225 w 282"/>
              <a:gd name="T13" fmla="*/ 390525 h 395"/>
              <a:gd name="T14" fmla="*/ 265113 w 282"/>
              <a:gd name="T15" fmla="*/ 409575 h 395"/>
              <a:gd name="T16" fmla="*/ 257175 w 282"/>
              <a:gd name="T17" fmla="*/ 423863 h 395"/>
              <a:gd name="T18" fmla="*/ 257175 w 282"/>
              <a:gd name="T19" fmla="*/ 423863 h 395"/>
              <a:gd name="T20" fmla="*/ 238125 w 282"/>
              <a:gd name="T21" fmla="*/ 450850 h 395"/>
              <a:gd name="T22" fmla="*/ 195263 w 282"/>
              <a:gd name="T23" fmla="*/ 515938 h 395"/>
              <a:gd name="T24" fmla="*/ 168275 w 282"/>
              <a:gd name="T25" fmla="*/ 550863 h 395"/>
              <a:gd name="T26" fmla="*/ 139700 w 282"/>
              <a:gd name="T27" fmla="*/ 581025 h 395"/>
              <a:gd name="T28" fmla="*/ 115888 w 282"/>
              <a:gd name="T29" fmla="*/ 604838 h 395"/>
              <a:gd name="T30" fmla="*/ 104775 w 282"/>
              <a:gd name="T31" fmla="*/ 612775 h 395"/>
              <a:gd name="T32" fmla="*/ 96838 w 282"/>
              <a:gd name="T33" fmla="*/ 615950 h 395"/>
              <a:gd name="T34" fmla="*/ 96838 w 282"/>
              <a:gd name="T35" fmla="*/ 615950 h 395"/>
              <a:gd name="T36" fmla="*/ 80963 w 282"/>
              <a:gd name="T37" fmla="*/ 623888 h 395"/>
              <a:gd name="T38" fmla="*/ 65088 w 282"/>
              <a:gd name="T39" fmla="*/ 627063 h 395"/>
              <a:gd name="T40" fmla="*/ 53975 w 282"/>
              <a:gd name="T41" fmla="*/ 627063 h 395"/>
              <a:gd name="T42" fmla="*/ 46038 w 282"/>
              <a:gd name="T43" fmla="*/ 623888 h 395"/>
              <a:gd name="T44" fmla="*/ 34925 w 282"/>
              <a:gd name="T45" fmla="*/ 622300 h 395"/>
              <a:gd name="T46" fmla="*/ 26988 w 282"/>
              <a:gd name="T47" fmla="*/ 615950 h 395"/>
              <a:gd name="T48" fmla="*/ 19050 w 282"/>
              <a:gd name="T49" fmla="*/ 604838 h 395"/>
              <a:gd name="T50" fmla="*/ 9525 w 282"/>
              <a:gd name="T51" fmla="*/ 592138 h 395"/>
              <a:gd name="T52" fmla="*/ 4763 w 282"/>
              <a:gd name="T53" fmla="*/ 574675 h 395"/>
              <a:gd name="T54" fmla="*/ 1588 w 282"/>
              <a:gd name="T55" fmla="*/ 554038 h 395"/>
              <a:gd name="T56" fmla="*/ 0 w 282"/>
              <a:gd name="T57" fmla="*/ 528638 h 395"/>
              <a:gd name="T58" fmla="*/ 0 w 282"/>
              <a:gd name="T59" fmla="*/ 496888 h 395"/>
              <a:gd name="T60" fmla="*/ 0 w 282"/>
              <a:gd name="T61" fmla="*/ 496888 h 395"/>
              <a:gd name="T62" fmla="*/ 0 w 282"/>
              <a:gd name="T63" fmla="*/ 482600 h 395"/>
              <a:gd name="T64" fmla="*/ 0 w 282"/>
              <a:gd name="T65" fmla="*/ 482600 h 395"/>
              <a:gd name="T66" fmla="*/ 31750 w 282"/>
              <a:gd name="T67" fmla="*/ 396875 h 395"/>
              <a:gd name="T68" fmla="*/ 88900 w 282"/>
              <a:gd name="T69" fmla="*/ 249238 h 395"/>
              <a:gd name="T70" fmla="*/ 119063 w 282"/>
              <a:gd name="T71" fmla="*/ 171450 h 395"/>
              <a:gd name="T72" fmla="*/ 150813 w 282"/>
              <a:gd name="T73" fmla="*/ 96838 h 395"/>
              <a:gd name="T74" fmla="*/ 177800 w 282"/>
              <a:gd name="T75" fmla="*/ 38100 h 395"/>
              <a:gd name="T76" fmla="*/ 192088 w 282"/>
              <a:gd name="T77" fmla="*/ 15875 h 395"/>
              <a:gd name="T78" fmla="*/ 203200 w 282"/>
              <a:gd name="T79" fmla="*/ 0 h 395"/>
              <a:gd name="T80" fmla="*/ 447675 w 282"/>
              <a:gd name="T81" fmla="*/ 4763 h 395"/>
              <a:gd name="T82" fmla="*/ 430213 w 282"/>
              <a:gd name="T83" fmla="*/ 41275 h 39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82"/>
              <a:gd name="T127" fmla="*/ 0 h 395"/>
              <a:gd name="T128" fmla="*/ 282 w 282"/>
              <a:gd name="T129" fmla="*/ 395 h 395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82" h="395">
                <a:moveTo>
                  <a:pt x="271" y="26"/>
                </a:moveTo>
                <a:lnTo>
                  <a:pt x="271" y="26"/>
                </a:lnTo>
                <a:lnTo>
                  <a:pt x="258" y="58"/>
                </a:lnTo>
                <a:lnTo>
                  <a:pt x="227" y="133"/>
                </a:lnTo>
                <a:lnTo>
                  <a:pt x="208" y="176"/>
                </a:lnTo>
                <a:lnTo>
                  <a:pt x="191" y="215"/>
                </a:lnTo>
                <a:lnTo>
                  <a:pt x="174" y="246"/>
                </a:lnTo>
                <a:lnTo>
                  <a:pt x="167" y="258"/>
                </a:lnTo>
                <a:lnTo>
                  <a:pt x="162" y="267"/>
                </a:lnTo>
                <a:lnTo>
                  <a:pt x="150" y="284"/>
                </a:lnTo>
                <a:lnTo>
                  <a:pt x="123" y="325"/>
                </a:lnTo>
                <a:lnTo>
                  <a:pt x="106" y="347"/>
                </a:lnTo>
                <a:lnTo>
                  <a:pt x="88" y="366"/>
                </a:lnTo>
                <a:lnTo>
                  <a:pt x="73" y="381"/>
                </a:lnTo>
                <a:lnTo>
                  <a:pt x="66" y="386"/>
                </a:lnTo>
                <a:lnTo>
                  <a:pt x="61" y="388"/>
                </a:lnTo>
                <a:lnTo>
                  <a:pt x="51" y="393"/>
                </a:lnTo>
                <a:lnTo>
                  <a:pt x="41" y="395"/>
                </a:lnTo>
                <a:lnTo>
                  <a:pt x="34" y="395"/>
                </a:lnTo>
                <a:lnTo>
                  <a:pt x="29" y="393"/>
                </a:lnTo>
                <a:lnTo>
                  <a:pt x="22" y="392"/>
                </a:lnTo>
                <a:lnTo>
                  <a:pt x="17" y="388"/>
                </a:lnTo>
                <a:lnTo>
                  <a:pt x="12" y="381"/>
                </a:lnTo>
                <a:lnTo>
                  <a:pt x="6" y="373"/>
                </a:lnTo>
                <a:lnTo>
                  <a:pt x="3" y="362"/>
                </a:lnTo>
                <a:lnTo>
                  <a:pt x="1" y="349"/>
                </a:lnTo>
                <a:lnTo>
                  <a:pt x="0" y="333"/>
                </a:lnTo>
                <a:lnTo>
                  <a:pt x="0" y="313"/>
                </a:lnTo>
                <a:lnTo>
                  <a:pt x="0" y="304"/>
                </a:lnTo>
                <a:lnTo>
                  <a:pt x="20" y="250"/>
                </a:lnTo>
                <a:lnTo>
                  <a:pt x="56" y="157"/>
                </a:lnTo>
                <a:lnTo>
                  <a:pt x="75" y="108"/>
                </a:lnTo>
                <a:lnTo>
                  <a:pt x="95" y="61"/>
                </a:lnTo>
                <a:lnTo>
                  <a:pt x="112" y="24"/>
                </a:lnTo>
                <a:lnTo>
                  <a:pt x="121" y="10"/>
                </a:lnTo>
                <a:lnTo>
                  <a:pt x="128" y="0"/>
                </a:lnTo>
                <a:lnTo>
                  <a:pt x="282" y="3"/>
                </a:lnTo>
                <a:lnTo>
                  <a:pt x="271" y="26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1" name="Freeform 68"/>
          <p:cNvSpPr>
            <a:spLocks/>
          </p:cNvSpPr>
          <p:nvPr/>
        </p:nvSpPr>
        <p:spPr bwMode="auto">
          <a:xfrm>
            <a:off x="920750" y="4573588"/>
            <a:ext cx="7327900" cy="1414462"/>
          </a:xfrm>
          <a:custGeom>
            <a:avLst/>
            <a:gdLst>
              <a:gd name="T0" fmla="*/ 1588 w 4616"/>
              <a:gd name="T1" fmla="*/ 290512 h 891"/>
              <a:gd name="T2" fmla="*/ 26988 w 4616"/>
              <a:gd name="T3" fmla="*/ 619125 h 891"/>
              <a:gd name="T4" fmla="*/ 73025 w 4616"/>
              <a:gd name="T5" fmla="*/ 874712 h 891"/>
              <a:gd name="T6" fmla="*/ 122238 w 4616"/>
              <a:gd name="T7" fmla="*/ 1023937 h 891"/>
              <a:gd name="T8" fmla="*/ 171450 w 4616"/>
              <a:gd name="T9" fmla="*/ 1108075 h 891"/>
              <a:gd name="T10" fmla="*/ 230188 w 4616"/>
              <a:gd name="T11" fmla="*/ 1165225 h 891"/>
              <a:gd name="T12" fmla="*/ 276225 w 4616"/>
              <a:gd name="T13" fmla="*/ 1181100 h 891"/>
              <a:gd name="T14" fmla="*/ 393700 w 4616"/>
              <a:gd name="T15" fmla="*/ 1231900 h 891"/>
              <a:gd name="T16" fmla="*/ 542925 w 4616"/>
              <a:gd name="T17" fmla="*/ 1270000 h 891"/>
              <a:gd name="T18" fmla="*/ 695325 w 4616"/>
              <a:gd name="T19" fmla="*/ 1284287 h 891"/>
              <a:gd name="T20" fmla="*/ 882650 w 4616"/>
              <a:gd name="T21" fmla="*/ 1230312 h 891"/>
              <a:gd name="T22" fmla="*/ 990600 w 4616"/>
              <a:gd name="T23" fmla="*/ 1262062 h 891"/>
              <a:gd name="T24" fmla="*/ 1395413 w 4616"/>
              <a:gd name="T25" fmla="*/ 1330325 h 891"/>
              <a:gd name="T26" fmla="*/ 1744663 w 4616"/>
              <a:gd name="T27" fmla="*/ 1365250 h 891"/>
              <a:gd name="T28" fmla="*/ 2214563 w 4616"/>
              <a:gd name="T29" fmla="*/ 1395412 h 891"/>
              <a:gd name="T30" fmla="*/ 2817813 w 4616"/>
              <a:gd name="T31" fmla="*/ 1411287 h 891"/>
              <a:gd name="T32" fmla="*/ 3570288 w 4616"/>
              <a:gd name="T33" fmla="*/ 1411287 h 891"/>
              <a:gd name="T34" fmla="*/ 4487863 w 4616"/>
              <a:gd name="T35" fmla="*/ 1389062 h 891"/>
              <a:gd name="T36" fmla="*/ 5581650 w 4616"/>
              <a:gd name="T37" fmla="*/ 1341437 h 891"/>
              <a:gd name="T38" fmla="*/ 6418263 w 4616"/>
              <a:gd name="T39" fmla="*/ 1292225 h 891"/>
              <a:gd name="T40" fmla="*/ 6572250 w 4616"/>
              <a:gd name="T41" fmla="*/ 1322387 h 891"/>
              <a:gd name="T42" fmla="*/ 6759575 w 4616"/>
              <a:gd name="T43" fmla="*/ 1333500 h 891"/>
              <a:gd name="T44" fmla="*/ 6896100 w 4616"/>
              <a:gd name="T45" fmla="*/ 1316037 h 891"/>
              <a:gd name="T46" fmla="*/ 6992938 w 4616"/>
              <a:gd name="T47" fmla="*/ 1285875 h 891"/>
              <a:gd name="T48" fmla="*/ 7080250 w 4616"/>
              <a:gd name="T49" fmla="*/ 1235075 h 891"/>
              <a:gd name="T50" fmla="*/ 7153275 w 4616"/>
              <a:gd name="T51" fmla="*/ 1158875 h 891"/>
              <a:gd name="T52" fmla="*/ 7205663 w 4616"/>
              <a:gd name="T53" fmla="*/ 1055687 h 891"/>
              <a:gd name="T54" fmla="*/ 7256463 w 4616"/>
              <a:gd name="T55" fmla="*/ 814387 h 891"/>
              <a:gd name="T56" fmla="*/ 7305675 w 4616"/>
              <a:gd name="T57" fmla="*/ 488950 h 891"/>
              <a:gd name="T58" fmla="*/ 7327900 w 4616"/>
              <a:gd name="T59" fmla="*/ 228600 h 891"/>
              <a:gd name="T60" fmla="*/ 7313613 w 4616"/>
              <a:gd name="T61" fmla="*/ 0 h 891"/>
              <a:gd name="T62" fmla="*/ 7202488 w 4616"/>
              <a:gd name="T63" fmla="*/ 592137 h 891"/>
              <a:gd name="T64" fmla="*/ 7115175 w 4616"/>
              <a:gd name="T65" fmla="*/ 784225 h 891"/>
              <a:gd name="T66" fmla="*/ 7037388 w 4616"/>
              <a:gd name="T67" fmla="*/ 911225 h 891"/>
              <a:gd name="T68" fmla="*/ 6510338 w 4616"/>
              <a:gd name="T69" fmla="*/ 1117600 h 891"/>
              <a:gd name="T70" fmla="*/ 6503988 w 4616"/>
              <a:gd name="T71" fmla="*/ 1101725 h 891"/>
              <a:gd name="T72" fmla="*/ 6480175 w 4616"/>
              <a:gd name="T73" fmla="*/ 1066800 h 891"/>
              <a:gd name="T74" fmla="*/ 6410325 w 4616"/>
              <a:gd name="T75" fmla="*/ 1031875 h 891"/>
              <a:gd name="T76" fmla="*/ 6273800 w 4616"/>
              <a:gd name="T77" fmla="*/ 1020762 h 891"/>
              <a:gd name="T78" fmla="*/ 6051550 w 4616"/>
              <a:gd name="T79" fmla="*/ 1047750 h 891"/>
              <a:gd name="T80" fmla="*/ 5895975 w 4616"/>
              <a:gd name="T81" fmla="*/ 1044575 h 891"/>
              <a:gd name="T82" fmla="*/ 4625975 w 4616"/>
              <a:gd name="T83" fmla="*/ 1081087 h 891"/>
              <a:gd name="T84" fmla="*/ 3460750 w 4616"/>
              <a:gd name="T85" fmla="*/ 1098550 h 891"/>
              <a:gd name="T86" fmla="*/ 2312988 w 4616"/>
              <a:gd name="T87" fmla="*/ 1096962 h 891"/>
              <a:gd name="T88" fmla="*/ 1698625 w 4616"/>
              <a:gd name="T89" fmla="*/ 1074737 h 891"/>
              <a:gd name="T90" fmla="*/ 1376363 w 4616"/>
              <a:gd name="T91" fmla="*/ 1042987 h 891"/>
              <a:gd name="T92" fmla="*/ 1228725 w 4616"/>
              <a:gd name="T93" fmla="*/ 1050925 h 891"/>
              <a:gd name="T94" fmla="*/ 998538 w 4616"/>
              <a:gd name="T95" fmla="*/ 1017587 h 891"/>
              <a:gd name="T96" fmla="*/ 871538 w 4616"/>
              <a:gd name="T97" fmla="*/ 1017587 h 891"/>
              <a:gd name="T98" fmla="*/ 768350 w 4616"/>
              <a:gd name="T99" fmla="*/ 1044575 h 891"/>
              <a:gd name="T100" fmla="*/ 735013 w 4616"/>
              <a:gd name="T101" fmla="*/ 1071562 h 891"/>
              <a:gd name="T102" fmla="*/ 115888 w 4616"/>
              <a:gd name="T103" fmla="*/ 715962 h 89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616"/>
              <a:gd name="T157" fmla="*/ 0 h 891"/>
              <a:gd name="T158" fmla="*/ 4616 w 4616"/>
              <a:gd name="T159" fmla="*/ 891 h 891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616" h="891">
                <a:moveTo>
                  <a:pt x="0" y="159"/>
                </a:moveTo>
                <a:lnTo>
                  <a:pt x="0" y="159"/>
                </a:lnTo>
                <a:lnTo>
                  <a:pt x="1" y="183"/>
                </a:lnTo>
                <a:lnTo>
                  <a:pt x="5" y="248"/>
                </a:lnTo>
                <a:lnTo>
                  <a:pt x="12" y="338"/>
                </a:lnTo>
                <a:lnTo>
                  <a:pt x="17" y="390"/>
                </a:lnTo>
                <a:lnTo>
                  <a:pt x="25" y="445"/>
                </a:lnTo>
                <a:lnTo>
                  <a:pt x="34" y="498"/>
                </a:lnTo>
                <a:lnTo>
                  <a:pt x="46" y="551"/>
                </a:lnTo>
                <a:lnTo>
                  <a:pt x="60" y="598"/>
                </a:lnTo>
                <a:lnTo>
                  <a:pt x="68" y="622"/>
                </a:lnTo>
                <a:lnTo>
                  <a:pt x="77" y="645"/>
                </a:lnTo>
                <a:lnTo>
                  <a:pt x="85" y="663"/>
                </a:lnTo>
                <a:lnTo>
                  <a:pt x="96" y="682"/>
                </a:lnTo>
                <a:lnTo>
                  <a:pt x="108" y="698"/>
                </a:lnTo>
                <a:lnTo>
                  <a:pt x="119" y="713"/>
                </a:lnTo>
                <a:lnTo>
                  <a:pt x="131" y="725"/>
                </a:lnTo>
                <a:lnTo>
                  <a:pt x="145" y="734"/>
                </a:lnTo>
                <a:lnTo>
                  <a:pt x="159" y="740"/>
                </a:lnTo>
                <a:lnTo>
                  <a:pt x="174" y="744"/>
                </a:lnTo>
                <a:lnTo>
                  <a:pt x="191" y="754"/>
                </a:lnTo>
                <a:lnTo>
                  <a:pt x="215" y="764"/>
                </a:lnTo>
                <a:lnTo>
                  <a:pt x="248" y="776"/>
                </a:lnTo>
                <a:lnTo>
                  <a:pt x="289" y="790"/>
                </a:lnTo>
                <a:lnTo>
                  <a:pt x="314" y="795"/>
                </a:lnTo>
                <a:lnTo>
                  <a:pt x="342" y="800"/>
                </a:lnTo>
                <a:lnTo>
                  <a:pt x="371" y="804"/>
                </a:lnTo>
                <a:lnTo>
                  <a:pt x="403" y="807"/>
                </a:lnTo>
                <a:lnTo>
                  <a:pt x="438" y="809"/>
                </a:lnTo>
                <a:lnTo>
                  <a:pt x="475" y="809"/>
                </a:lnTo>
                <a:lnTo>
                  <a:pt x="556" y="775"/>
                </a:lnTo>
                <a:lnTo>
                  <a:pt x="562" y="778"/>
                </a:lnTo>
                <a:lnTo>
                  <a:pt x="585" y="785"/>
                </a:lnTo>
                <a:lnTo>
                  <a:pt x="624" y="795"/>
                </a:lnTo>
                <a:lnTo>
                  <a:pt x="684" y="809"/>
                </a:lnTo>
                <a:lnTo>
                  <a:pt x="768" y="822"/>
                </a:lnTo>
                <a:lnTo>
                  <a:pt x="879" y="838"/>
                </a:lnTo>
                <a:lnTo>
                  <a:pt x="944" y="846"/>
                </a:lnTo>
                <a:lnTo>
                  <a:pt x="1017" y="853"/>
                </a:lnTo>
                <a:lnTo>
                  <a:pt x="1099" y="860"/>
                </a:lnTo>
                <a:lnTo>
                  <a:pt x="1190" y="867"/>
                </a:lnTo>
                <a:lnTo>
                  <a:pt x="1288" y="874"/>
                </a:lnTo>
                <a:lnTo>
                  <a:pt x="1395" y="879"/>
                </a:lnTo>
                <a:lnTo>
                  <a:pt x="1512" y="882"/>
                </a:lnTo>
                <a:lnTo>
                  <a:pt x="1638" y="887"/>
                </a:lnTo>
                <a:lnTo>
                  <a:pt x="1775" y="889"/>
                </a:lnTo>
                <a:lnTo>
                  <a:pt x="1922" y="891"/>
                </a:lnTo>
                <a:lnTo>
                  <a:pt x="2079" y="891"/>
                </a:lnTo>
                <a:lnTo>
                  <a:pt x="2249" y="889"/>
                </a:lnTo>
                <a:lnTo>
                  <a:pt x="2430" y="887"/>
                </a:lnTo>
                <a:lnTo>
                  <a:pt x="2622" y="882"/>
                </a:lnTo>
                <a:lnTo>
                  <a:pt x="2827" y="875"/>
                </a:lnTo>
                <a:lnTo>
                  <a:pt x="3042" y="867"/>
                </a:lnTo>
                <a:lnTo>
                  <a:pt x="3273" y="858"/>
                </a:lnTo>
                <a:lnTo>
                  <a:pt x="3516" y="845"/>
                </a:lnTo>
                <a:lnTo>
                  <a:pt x="3772" y="831"/>
                </a:lnTo>
                <a:lnTo>
                  <a:pt x="4043" y="814"/>
                </a:lnTo>
                <a:lnTo>
                  <a:pt x="4060" y="819"/>
                </a:lnTo>
                <a:lnTo>
                  <a:pt x="4108" y="828"/>
                </a:lnTo>
                <a:lnTo>
                  <a:pt x="4140" y="833"/>
                </a:lnTo>
                <a:lnTo>
                  <a:pt x="4176" y="836"/>
                </a:lnTo>
                <a:lnTo>
                  <a:pt x="4215" y="840"/>
                </a:lnTo>
                <a:lnTo>
                  <a:pt x="4258" y="840"/>
                </a:lnTo>
                <a:lnTo>
                  <a:pt x="4301" y="836"/>
                </a:lnTo>
                <a:lnTo>
                  <a:pt x="4321" y="833"/>
                </a:lnTo>
                <a:lnTo>
                  <a:pt x="4344" y="829"/>
                </a:lnTo>
                <a:lnTo>
                  <a:pt x="4364" y="824"/>
                </a:lnTo>
                <a:lnTo>
                  <a:pt x="4385" y="817"/>
                </a:lnTo>
                <a:lnTo>
                  <a:pt x="4405" y="810"/>
                </a:lnTo>
                <a:lnTo>
                  <a:pt x="4424" y="800"/>
                </a:lnTo>
                <a:lnTo>
                  <a:pt x="4443" y="790"/>
                </a:lnTo>
                <a:lnTo>
                  <a:pt x="4460" y="778"/>
                </a:lnTo>
                <a:lnTo>
                  <a:pt x="4477" y="764"/>
                </a:lnTo>
                <a:lnTo>
                  <a:pt x="4492" y="747"/>
                </a:lnTo>
                <a:lnTo>
                  <a:pt x="4506" y="730"/>
                </a:lnTo>
                <a:lnTo>
                  <a:pt x="4518" y="710"/>
                </a:lnTo>
                <a:lnTo>
                  <a:pt x="4530" y="689"/>
                </a:lnTo>
                <a:lnTo>
                  <a:pt x="4539" y="665"/>
                </a:lnTo>
                <a:lnTo>
                  <a:pt x="4554" y="592"/>
                </a:lnTo>
                <a:lnTo>
                  <a:pt x="4571" y="513"/>
                </a:lnTo>
                <a:lnTo>
                  <a:pt x="4587" y="415"/>
                </a:lnTo>
                <a:lnTo>
                  <a:pt x="4595" y="362"/>
                </a:lnTo>
                <a:lnTo>
                  <a:pt x="4602" y="308"/>
                </a:lnTo>
                <a:lnTo>
                  <a:pt x="4609" y="253"/>
                </a:lnTo>
                <a:lnTo>
                  <a:pt x="4612" y="198"/>
                </a:lnTo>
                <a:lnTo>
                  <a:pt x="4616" y="144"/>
                </a:lnTo>
                <a:lnTo>
                  <a:pt x="4616" y="92"/>
                </a:lnTo>
                <a:lnTo>
                  <a:pt x="4612" y="44"/>
                </a:lnTo>
                <a:lnTo>
                  <a:pt x="4607" y="0"/>
                </a:lnTo>
                <a:lnTo>
                  <a:pt x="4549" y="338"/>
                </a:lnTo>
                <a:lnTo>
                  <a:pt x="4537" y="373"/>
                </a:lnTo>
                <a:lnTo>
                  <a:pt x="4522" y="407"/>
                </a:lnTo>
                <a:lnTo>
                  <a:pt x="4503" y="450"/>
                </a:lnTo>
                <a:lnTo>
                  <a:pt x="4482" y="494"/>
                </a:lnTo>
                <a:lnTo>
                  <a:pt x="4458" y="539"/>
                </a:lnTo>
                <a:lnTo>
                  <a:pt x="4445" y="557"/>
                </a:lnTo>
                <a:lnTo>
                  <a:pt x="4433" y="574"/>
                </a:lnTo>
                <a:lnTo>
                  <a:pt x="4421" y="590"/>
                </a:lnTo>
                <a:lnTo>
                  <a:pt x="4407" y="602"/>
                </a:lnTo>
                <a:lnTo>
                  <a:pt x="4101" y="704"/>
                </a:lnTo>
                <a:lnTo>
                  <a:pt x="4099" y="699"/>
                </a:lnTo>
                <a:lnTo>
                  <a:pt x="4097" y="694"/>
                </a:lnTo>
                <a:lnTo>
                  <a:pt x="4094" y="687"/>
                </a:lnTo>
                <a:lnTo>
                  <a:pt x="4089" y="681"/>
                </a:lnTo>
                <a:lnTo>
                  <a:pt x="4082" y="672"/>
                </a:lnTo>
                <a:lnTo>
                  <a:pt x="4070" y="663"/>
                </a:lnTo>
                <a:lnTo>
                  <a:pt x="4056" y="657"/>
                </a:lnTo>
                <a:lnTo>
                  <a:pt x="4038" y="650"/>
                </a:lnTo>
                <a:lnTo>
                  <a:pt x="4014" y="646"/>
                </a:lnTo>
                <a:lnTo>
                  <a:pt x="3986" y="643"/>
                </a:lnTo>
                <a:lnTo>
                  <a:pt x="3952" y="643"/>
                </a:lnTo>
                <a:lnTo>
                  <a:pt x="3913" y="645"/>
                </a:lnTo>
                <a:lnTo>
                  <a:pt x="3865" y="651"/>
                </a:lnTo>
                <a:lnTo>
                  <a:pt x="3812" y="660"/>
                </a:lnTo>
                <a:lnTo>
                  <a:pt x="3750" y="675"/>
                </a:lnTo>
                <a:lnTo>
                  <a:pt x="3714" y="658"/>
                </a:lnTo>
                <a:lnTo>
                  <a:pt x="3608" y="662"/>
                </a:lnTo>
                <a:lnTo>
                  <a:pt x="3324" y="670"/>
                </a:lnTo>
                <a:lnTo>
                  <a:pt x="2914" y="681"/>
                </a:lnTo>
                <a:lnTo>
                  <a:pt x="2680" y="686"/>
                </a:lnTo>
                <a:lnTo>
                  <a:pt x="2432" y="689"/>
                </a:lnTo>
                <a:lnTo>
                  <a:pt x="2180" y="692"/>
                </a:lnTo>
                <a:lnTo>
                  <a:pt x="1929" y="694"/>
                </a:lnTo>
                <a:lnTo>
                  <a:pt x="1686" y="694"/>
                </a:lnTo>
                <a:lnTo>
                  <a:pt x="1457" y="691"/>
                </a:lnTo>
                <a:lnTo>
                  <a:pt x="1250" y="686"/>
                </a:lnTo>
                <a:lnTo>
                  <a:pt x="1158" y="681"/>
                </a:lnTo>
                <a:lnTo>
                  <a:pt x="1070" y="677"/>
                </a:lnTo>
                <a:lnTo>
                  <a:pt x="993" y="670"/>
                </a:lnTo>
                <a:lnTo>
                  <a:pt x="925" y="665"/>
                </a:lnTo>
                <a:lnTo>
                  <a:pt x="867" y="657"/>
                </a:lnTo>
                <a:lnTo>
                  <a:pt x="821" y="648"/>
                </a:lnTo>
                <a:lnTo>
                  <a:pt x="774" y="662"/>
                </a:lnTo>
                <a:lnTo>
                  <a:pt x="730" y="653"/>
                </a:lnTo>
                <a:lnTo>
                  <a:pt x="684" y="646"/>
                </a:lnTo>
                <a:lnTo>
                  <a:pt x="629" y="641"/>
                </a:lnTo>
                <a:lnTo>
                  <a:pt x="602" y="639"/>
                </a:lnTo>
                <a:lnTo>
                  <a:pt x="574" y="639"/>
                </a:lnTo>
                <a:lnTo>
                  <a:pt x="549" y="641"/>
                </a:lnTo>
                <a:lnTo>
                  <a:pt x="523" y="645"/>
                </a:lnTo>
                <a:lnTo>
                  <a:pt x="503" y="650"/>
                </a:lnTo>
                <a:lnTo>
                  <a:pt x="484" y="658"/>
                </a:lnTo>
                <a:lnTo>
                  <a:pt x="475" y="663"/>
                </a:lnTo>
                <a:lnTo>
                  <a:pt x="468" y="669"/>
                </a:lnTo>
                <a:lnTo>
                  <a:pt x="463" y="675"/>
                </a:lnTo>
                <a:lnTo>
                  <a:pt x="460" y="684"/>
                </a:lnTo>
                <a:lnTo>
                  <a:pt x="195" y="614"/>
                </a:lnTo>
                <a:lnTo>
                  <a:pt x="73" y="451"/>
                </a:lnTo>
                <a:lnTo>
                  <a:pt x="0" y="159"/>
                </a:lnTo>
                <a:close/>
              </a:path>
            </a:pathLst>
          </a:custGeom>
          <a:solidFill>
            <a:srgbClr val="000000"/>
          </a:solidFill>
          <a:ln w="21">
            <a:solidFill>
              <a:srgbClr val="FFF2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556000" y="4160838"/>
            <a:ext cx="173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GB" altLang="en-US" sz="2000">
                <a:solidFill>
                  <a:srgbClr val="FFFF00"/>
                </a:solidFill>
              </a:rPr>
              <a:t>PRES MAG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172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 Outlines Template</dc:title>
  <dc:creator>Presentation Magazine</dc:creator>
  <cp:lastModifiedBy>Jonty Pearce</cp:lastModifiedBy>
  <cp:revision>26</cp:revision>
  <dcterms:created xsi:type="dcterms:W3CDTF">2009-12-07T10:58:36Z</dcterms:created>
  <dcterms:modified xsi:type="dcterms:W3CDTF">2015-02-22T11:14:59Z</dcterms:modified>
  <cp:category/>
</cp:coreProperties>
</file>