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3F45"/>
    <a:srgbClr val="000000"/>
    <a:srgbClr val="FFFFD5"/>
    <a:srgbClr val="33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A7DFB94-B598-4141-B53B-A73521257A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421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BF69C2B-8611-4B99-9814-502FA0B105E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8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049B1C-2252-42B2-9BB8-0E5785EA38C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84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7163A8-098A-4B1F-AFF7-33F15AA6042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198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4AA754-C868-4A46-94B3-194CCC4CB6D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6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5DB4233-FF82-47FE-A69C-7BA88C36B7D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8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55FF1-22C7-4BE1-AB6E-A806FF85E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30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D5A-5129-417C-8C9E-5731AB35DD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05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6CCEC-4982-4964-84CE-DB4B3EB77B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102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686F5-E347-4182-85D6-DBF677D92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2000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EC27E-3A1D-4559-A0BE-3F29E61A87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6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194B-04BB-4BA8-B86D-6AA2E62014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02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6A2A-7D4D-424A-BA24-BCCD41B90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26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77622-D194-427E-8531-E04784752C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986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B87B9-D37F-4C15-853C-B6F6E47196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892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7EEAE-C0A6-4E2F-A6AD-6397FFD8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23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771F-02AE-45C0-A790-AFBB77EFEC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568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858B6-6D78-458E-8F4A-07B9AB753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8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7E592-4D81-45D7-B573-1D0E5CF0F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52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D2692C0-6BA4-4547-9207-11E82A55F6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2" name="Rectangle 394"/>
          <p:cNvSpPr>
            <a:spLocks noChangeArrowheads="1"/>
          </p:cNvSpPr>
          <p:nvPr/>
        </p:nvSpPr>
        <p:spPr bwMode="auto">
          <a:xfrm>
            <a:off x="857250" y="3113088"/>
            <a:ext cx="4227513" cy="1550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ea typeface="ＭＳ Ｐゴシック"/>
              <a:cs typeface="ＭＳ Ｐゴシック"/>
            </a:endParaRPr>
          </a:p>
        </p:txBody>
      </p:sp>
      <p:sp>
        <p:nvSpPr>
          <p:cNvPr id="3075" name="Text Box 83"/>
          <p:cNvSpPr txBox="1">
            <a:spLocks noChangeArrowheads="1"/>
          </p:cNvSpPr>
          <p:nvPr/>
        </p:nvSpPr>
        <p:spPr bwMode="auto">
          <a:xfrm>
            <a:off x="2590800" y="250825"/>
            <a:ext cx="398145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Car Clip Art</a:t>
            </a:r>
          </a:p>
        </p:txBody>
      </p:sp>
      <p:sp>
        <p:nvSpPr>
          <p:cNvPr id="3076" name="Rectangle 291"/>
          <p:cNvSpPr>
            <a:spLocks noChangeArrowheads="1"/>
          </p:cNvSpPr>
          <p:nvPr/>
        </p:nvSpPr>
        <p:spPr bwMode="auto">
          <a:xfrm>
            <a:off x="5387975" y="1117600"/>
            <a:ext cx="2816225" cy="2232025"/>
          </a:xfrm>
          <a:prstGeom prst="rect">
            <a:avLst/>
          </a:prstGeom>
          <a:solidFill>
            <a:srgbClr val="F8F6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Freeform 292"/>
          <p:cNvSpPr>
            <a:spLocks noEditPoints="1"/>
          </p:cNvSpPr>
          <p:nvPr/>
        </p:nvSpPr>
        <p:spPr bwMode="auto">
          <a:xfrm>
            <a:off x="5570538" y="1531938"/>
            <a:ext cx="2368550" cy="1520825"/>
          </a:xfrm>
          <a:custGeom>
            <a:avLst/>
            <a:gdLst>
              <a:gd name="T0" fmla="*/ 1622980625 w 1492"/>
              <a:gd name="T1" fmla="*/ 214214075 h 958"/>
              <a:gd name="T2" fmla="*/ 1796872200 w 1492"/>
              <a:gd name="T3" fmla="*/ 88206263 h 958"/>
              <a:gd name="T4" fmla="*/ 2147483646 w 1492"/>
              <a:gd name="T5" fmla="*/ 12601575 h 958"/>
              <a:gd name="T6" fmla="*/ 2147483646 w 1492"/>
              <a:gd name="T7" fmla="*/ 0 h 958"/>
              <a:gd name="T8" fmla="*/ 2147483646 w 1492"/>
              <a:gd name="T9" fmla="*/ 37801550 h 958"/>
              <a:gd name="T10" fmla="*/ 2147483646 w 1492"/>
              <a:gd name="T11" fmla="*/ 168851263 h 958"/>
              <a:gd name="T12" fmla="*/ 2147483646 w 1492"/>
              <a:gd name="T13" fmla="*/ 415826575 h 958"/>
              <a:gd name="T14" fmla="*/ 2147483646 w 1492"/>
              <a:gd name="T15" fmla="*/ 453628125 h 958"/>
              <a:gd name="T16" fmla="*/ 2147483646 w 1492"/>
              <a:gd name="T17" fmla="*/ 534273125 h 958"/>
              <a:gd name="T18" fmla="*/ 2147483646 w 1492"/>
              <a:gd name="T19" fmla="*/ 672882513 h 958"/>
              <a:gd name="T20" fmla="*/ 2147483646 w 1492"/>
              <a:gd name="T21" fmla="*/ 735885625 h 958"/>
              <a:gd name="T22" fmla="*/ 2147483646 w 1492"/>
              <a:gd name="T23" fmla="*/ 766127500 h 958"/>
              <a:gd name="T24" fmla="*/ 2147483646 w 1492"/>
              <a:gd name="T25" fmla="*/ 1199594375 h 958"/>
              <a:gd name="T26" fmla="*/ 2147483646 w 1492"/>
              <a:gd name="T27" fmla="*/ 1280239375 h 958"/>
              <a:gd name="T28" fmla="*/ 2147483646 w 1492"/>
              <a:gd name="T29" fmla="*/ 1688504688 h 958"/>
              <a:gd name="T30" fmla="*/ 2147483646 w 1492"/>
              <a:gd name="T31" fmla="*/ 1192034700 h 958"/>
              <a:gd name="T32" fmla="*/ 2147483646 w 1492"/>
              <a:gd name="T33" fmla="*/ 1028223750 h 958"/>
              <a:gd name="T34" fmla="*/ 2147483646 w 1492"/>
              <a:gd name="T35" fmla="*/ 1023183438 h 958"/>
              <a:gd name="T36" fmla="*/ 2147483646 w 1492"/>
              <a:gd name="T37" fmla="*/ 1121470325 h 958"/>
              <a:gd name="T38" fmla="*/ 2147483646 w 1492"/>
              <a:gd name="T39" fmla="*/ 1499493763 h 958"/>
              <a:gd name="T40" fmla="*/ 2147483646 w 1492"/>
              <a:gd name="T41" fmla="*/ 2089210325 h 958"/>
              <a:gd name="T42" fmla="*/ 2147483646 w 1492"/>
              <a:gd name="T43" fmla="*/ 2147483646 h 958"/>
              <a:gd name="T44" fmla="*/ 2147483646 w 1492"/>
              <a:gd name="T45" fmla="*/ 2147483646 h 958"/>
              <a:gd name="T46" fmla="*/ 1398687513 w 1492"/>
              <a:gd name="T47" fmla="*/ 2147483646 h 958"/>
              <a:gd name="T48" fmla="*/ 763608138 w 1492"/>
              <a:gd name="T49" fmla="*/ 2147483646 h 958"/>
              <a:gd name="T50" fmla="*/ 249494675 w 1492"/>
              <a:gd name="T51" fmla="*/ 2147483646 h 958"/>
              <a:gd name="T52" fmla="*/ 105846563 w 1492"/>
              <a:gd name="T53" fmla="*/ 2114411888 h 958"/>
              <a:gd name="T54" fmla="*/ 105846563 w 1492"/>
              <a:gd name="T55" fmla="*/ 2056447500 h 958"/>
              <a:gd name="T56" fmla="*/ 0 w 1492"/>
              <a:gd name="T57" fmla="*/ 1774190000 h 958"/>
              <a:gd name="T58" fmla="*/ 10080625 w 1492"/>
              <a:gd name="T59" fmla="*/ 1638101563 h 958"/>
              <a:gd name="T60" fmla="*/ 73083738 w 1492"/>
              <a:gd name="T61" fmla="*/ 1378526263 h 958"/>
              <a:gd name="T62" fmla="*/ 136088438 w 1492"/>
              <a:gd name="T63" fmla="*/ 1249997500 h 958"/>
              <a:gd name="T64" fmla="*/ 269655925 w 1492"/>
              <a:gd name="T65" fmla="*/ 1040825325 h 958"/>
              <a:gd name="T66" fmla="*/ 425907200 w 1492"/>
              <a:gd name="T67" fmla="*/ 929938450 h 958"/>
              <a:gd name="T68" fmla="*/ 894656263 w 1492"/>
              <a:gd name="T69" fmla="*/ 735885625 h 958"/>
              <a:gd name="T70" fmla="*/ 1219755625 w 1492"/>
              <a:gd name="T71" fmla="*/ 602318138 h 958"/>
              <a:gd name="T72" fmla="*/ 1146670300 w 1492"/>
              <a:gd name="T73" fmla="*/ 551915013 h 958"/>
              <a:gd name="T74" fmla="*/ 1156750925 w 1492"/>
              <a:gd name="T75" fmla="*/ 514111875 h 958"/>
              <a:gd name="T76" fmla="*/ 1270158750 w 1492"/>
              <a:gd name="T77" fmla="*/ 451108763 h 958"/>
              <a:gd name="T78" fmla="*/ 1736388450 w 1492"/>
              <a:gd name="T79" fmla="*/ 138609388 h 958"/>
              <a:gd name="T80" fmla="*/ 1539816263 w 1492"/>
              <a:gd name="T81" fmla="*/ 299899388 h 958"/>
              <a:gd name="T82" fmla="*/ 1222274988 w 1492"/>
              <a:gd name="T83" fmla="*/ 635079375 h 958"/>
              <a:gd name="T84" fmla="*/ 1741428763 w 1492"/>
              <a:gd name="T85" fmla="*/ 632558425 h 958"/>
              <a:gd name="T86" fmla="*/ 2147483646 w 1492"/>
              <a:gd name="T87" fmla="*/ 488910313 h 958"/>
              <a:gd name="T88" fmla="*/ 2147483646 w 1492"/>
              <a:gd name="T89" fmla="*/ 181451250 h 958"/>
              <a:gd name="T90" fmla="*/ 2147483646 w 1492"/>
              <a:gd name="T91" fmla="*/ 95765938 h 958"/>
              <a:gd name="T92" fmla="*/ 2147483646 w 1492"/>
              <a:gd name="T93" fmla="*/ 68045013 h 958"/>
              <a:gd name="T94" fmla="*/ 1948079988 w 1492"/>
              <a:gd name="T95" fmla="*/ 95765938 h 958"/>
              <a:gd name="T96" fmla="*/ 2147483646 w 1492"/>
              <a:gd name="T97" fmla="*/ 594756875 h 958"/>
              <a:gd name="T98" fmla="*/ 2147483646 w 1492"/>
              <a:gd name="T99" fmla="*/ 466229700 h 958"/>
              <a:gd name="T100" fmla="*/ 2147483646 w 1492"/>
              <a:gd name="T101" fmla="*/ 420866888 h 958"/>
              <a:gd name="T102" fmla="*/ 2147483646 w 1492"/>
              <a:gd name="T103" fmla="*/ 294859075 h 958"/>
              <a:gd name="T104" fmla="*/ 2147483646 w 1492"/>
              <a:gd name="T105" fmla="*/ 95765938 h 958"/>
              <a:gd name="T106" fmla="*/ 2147483646 w 1492"/>
              <a:gd name="T107" fmla="*/ 120967500 h 958"/>
              <a:gd name="T108" fmla="*/ 2147483646 w 1492"/>
              <a:gd name="T109" fmla="*/ 632558425 h 958"/>
              <a:gd name="T110" fmla="*/ 2147483646 w 1492"/>
              <a:gd name="T111" fmla="*/ 614918125 h 95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492"/>
              <a:gd name="T169" fmla="*/ 0 h 958"/>
              <a:gd name="T170" fmla="*/ 1492 w 1492"/>
              <a:gd name="T171" fmla="*/ 958 h 95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492" h="958">
                <a:moveTo>
                  <a:pt x="540" y="184"/>
                </a:moveTo>
                <a:lnTo>
                  <a:pt x="540" y="184"/>
                </a:lnTo>
                <a:lnTo>
                  <a:pt x="562" y="162"/>
                </a:lnTo>
                <a:lnTo>
                  <a:pt x="614" y="112"/>
                </a:lnTo>
                <a:lnTo>
                  <a:pt x="644" y="85"/>
                </a:lnTo>
                <a:lnTo>
                  <a:pt x="673" y="60"/>
                </a:lnTo>
                <a:lnTo>
                  <a:pt x="696" y="43"/>
                </a:lnTo>
                <a:lnTo>
                  <a:pt x="706" y="37"/>
                </a:lnTo>
                <a:lnTo>
                  <a:pt x="713" y="35"/>
                </a:lnTo>
                <a:lnTo>
                  <a:pt x="728" y="28"/>
                </a:lnTo>
                <a:lnTo>
                  <a:pt x="746" y="23"/>
                </a:lnTo>
                <a:lnTo>
                  <a:pt x="775" y="17"/>
                </a:lnTo>
                <a:lnTo>
                  <a:pt x="815" y="10"/>
                </a:lnTo>
                <a:lnTo>
                  <a:pt x="865" y="5"/>
                </a:lnTo>
                <a:lnTo>
                  <a:pt x="928" y="2"/>
                </a:lnTo>
                <a:lnTo>
                  <a:pt x="1007" y="2"/>
                </a:lnTo>
                <a:lnTo>
                  <a:pt x="1045" y="0"/>
                </a:lnTo>
                <a:lnTo>
                  <a:pt x="1087" y="0"/>
                </a:lnTo>
                <a:lnTo>
                  <a:pt x="1134" y="0"/>
                </a:lnTo>
                <a:lnTo>
                  <a:pt x="1184" y="2"/>
                </a:lnTo>
                <a:lnTo>
                  <a:pt x="1228" y="7"/>
                </a:lnTo>
                <a:lnTo>
                  <a:pt x="1248" y="10"/>
                </a:lnTo>
                <a:lnTo>
                  <a:pt x="1264" y="15"/>
                </a:lnTo>
                <a:lnTo>
                  <a:pt x="1276" y="20"/>
                </a:lnTo>
                <a:lnTo>
                  <a:pt x="1284" y="25"/>
                </a:lnTo>
                <a:lnTo>
                  <a:pt x="1295" y="37"/>
                </a:lnTo>
                <a:lnTo>
                  <a:pt x="1318" y="67"/>
                </a:lnTo>
                <a:lnTo>
                  <a:pt x="1333" y="87"/>
                </a:lnTo>
                <a:lnTo>
                  <a:pt x="1350" y="112"/>
                </a:lnTo>
                <a:lnTo>
                  <a:pt x="1365" y="137"/>
                </a:lnTo>
                <a:lnTo>
                  <a:pt x="1380" y="165"/>
                </a:lnTo>
                <a:lnTo>
                  <a:pt x="1386" y="165"/>
                </a:lnTo>
                <a:lnTo>
                  <a:pt x="1402" y="167"/>
                </a:lnTo>
                <a:lnTo>
                  <a:pt x="1412" y="169"/>
                </a:lnTo>
                <a:lnTo>
                  <a:pt x="1423" y="174"/>
                </a:lnTo>
                <a:lnTo>
                  <a:pt x="1433" y="180"/>
                </a:lnTo>
                <a:lnTo>
                  <a:pt x="1443" y="190"/>
                </a:lnTo>
                <a:lnTo>
                  <a:pt x="1452" y="195"/>
                </a:lnTo>
                <a:lnTo>
                  <a:pt x="1460" y="202"/>
                </a:lnTo>
                <a:lnTo>
                  <a:pt x="1470" y="212"/>
                </a:lnTo>
                <a:lnTo>
                  <a:pt x="1478" y="226"/>
                </a:lnTo>
                <a:lnTo>
                  <a:pt x="1483" y="234"/>
                </a:lnTo>
                <a:lnTo>
                  <a:pt x="1487" y="244"/>
                </a:lnTo>
                <a:lnTo>
                  <a:pt x="1490" y="256"/>
                </a:lnTo>
                <a:lnTo>
                  <a:pt x="1492" y="267"/>
                </a:lnTo>
                <a:lnTo>
                  <a:pt x="1492" y="282"/>
                </a:lnTo>
                <a:lnTo>
                  <a:pt x="1492" y="297"/>
                </a:lnTo>
                <a:lnTo>
                  <a:pt x="1490" y="294"/>
                </a:lnTo>
                <a:lnTo>
                  <a:pt x="1488" y="292"/>
                </a:lnTo>
                <a:lnTo>
                  <a:pt x="1485" y="291"/>
                </a:lnTo>
                <a:lnTo>
                  <a:pt x="1483" y="291"/>
                </a:lnTo>
                <a:lnTo>
                  <a:pt x="1480" y="294"/>
                </a:lnTo>
                <a:lnTo>
                  <a:pt x="1478" y="297"/>
                </a:lnTo>
                <a:lnTo>
                  <a:pt x="1475" y="304"/>
                </a:lnTo>
                <a:lnTo>
                  <a:pt x="1473" y="316"/>
                </a:lnTo>
                <a:lnTo>
                  <a:pt x="1468" y="349"/>
                </a:lnTo>
                <a:lnTo>
                  <a:pt x="1465" y="401"/>
                </a:lnTo>
                <a:lnTo>
                  <a:pt x="1465" y="476"/>
                </a:lnTo>
                <a:lnTo>
                  <a:pt x="1467" y="481"/>
                </a:lnTo>
                <a:lnTo>
                  <a:pt x="1467" y="486"/>
                </a:lnTo>
                <a:lnTo>
                  <a:pt x="1465" y="493"/>
                </a:lnTo>
                <a:lnTo>
                  <a:pt x="1462" y="500"/>
                </a:lnTo>
                <a:lnTo>
                  <a:pt x="1457" y="508"/>
                </a:lnTo>
                <a:lnTo>
                  <a:pt x="1447" y="515"/>
                </a:lnTo>
                <a:lnTo>
                  <a:pt x="1433" y="521"/>
                </a:lnTo>
                <a:lnTo>
                  <a:pt x="1415" y="521"/>
                </a:lnTo>
                <a:lnTo>
                  <a:pt x="1325" y="670"/>
                </a:lnTo>
                <a:lnTo>
                  <a:pt x="1328" y="630"/>
                </a:lnTo>
                <a:lnTo>
                  <a:pt x="1331" y="590"/>
                </a:lnTo>
                <a:lnTo>
                  <a:pt x="1333" y="543"/>
                </a:lnTo>
                <a:lnTo>
                  <a:pt x="1333" y="495"/>
                </a:lnTo>
                <a:lnTo>
                  <a:pt x="1331" y="473"/>
                </a:lnTo>
                <a:lnTo>
                  <a:pt x="1328" y="453"/>
                </a:lnTo>
                <a:lnTo>
                  <a:pt x="1325" y="435"/>
                </a:lnTo>
                <a:lnTo>
                  <a:pt x="1320" y="421"/>
                </a:lnTo>
                <a:lnTo>
                  <a:pt x="1313" y="411"/>
                </a:lnTo>
                <a:lnTo>
                  <a:pt x="1310" y="408"/>
                </a:lnTo>
                <a:lnTo>
                  <a:pt x="1305" y="406"/>
                </a:lnTo>
                <a:lnTo>
                  <a:pt x="1303" y="404"/>
                </a:lnTo>
                <a:lnTo>
                  <a:pt x="1301" y="404"/>
                </a:lnTo>
                <a:lnTo>
                  <a:pt x="1298" y="406"/>
                </a:lnTo>
                <a:lnTo>
                  <a:pt x="1295" y="408"/>
                </a:lnTo>
                <a:lnTo>
                  <a:pt x="1291" y="413"/>
                </a:lnTo>
                <a:lnTo>
                  <a:pt x="1286" y="420"/>
                </a:lnTo>
                <a:lnTo>
                  <a:pt x="1281" y="431"/>
                </a:lnTo>
                <a:lnTo>
                  <a:pt x="1276" y="445"/>
                </a:lnTo>
                <a:lnTo>
                  <a:pt x="1269" y="463"/>
                </a:lnTo>
                <a:lnTo>
                  <a:pt x="1264" y="488"/>
                </a:lnTo>
                <a:lnTo>
                  <a:pt x="1258" y="516"/>
                </a:lnTo>
                <a:lnTo>
                  <a:pt x="1251" y="553"/>
                </a:lnTo>
                <a:lnTo>
                  <a:pt x="1246" y="595"/>
                </a:lnTo>
                <a:lnTo>
                  <a:pt x="1239" y="645"/>
                </a:lnTo>
                <a:lnTo>
                  <a:pt x="1234" y="704"/>
                </a:lnTo>
                <a:lnTo>
                  <a:pt x="1223" y="824"/>
                </a:lnTo>
                <a:lnTo>
                  <a:pt x="1223" y="829"/>
                </a:lnTo>
                <a:lnTo>
                  <a:pt x="1221" y="836"/>
                </a:lnTo>
                <a:lnTo>
                  <a:pt x="1216" y="843"/>
                </a:lnTo>
                <a:lnTo>
                  <a:pt x="1208" y="853"/>
                </a:lnTo>
                <a:lnTo>
                  <a:pt x="1194" y="863"/>
                </a:lnTo>
                <a:lnTo>
                  <a:pt x="1176" y="874"/>
                </a:lnTo>
                <a:lnTo>
                  <a:pt x="1149" y="886"/>
                </a:lnTo>
                <a:lnTo>
                  <a:pt x="1116" y="899"/>
                </a:lnTo>
                <a:lnTo>
                  <a:pt x="1072" y="911"/>
                </a:lnTo>
                <a:lnTo>
                  <a:pt x="1017" y="921"/>
                </a:lnTo>
                <a:lnTo>
                  <a:pt x="952" y="931"/>
                </a:lnTo>
                <a:lnTo>
                  <a:pt x="875" y="941"/>
                </a:lnTo>
                <a:lnTo>
                  <a:pt x="783" y="948"/>
                </a:lnTo>
                <a:lnTo>
                  <a:pt x="678" y="955"/>
                </a:lnTo>
                <a:lnTo>
                  <a:pt x="555" y="958"/>
                </a:lnTo>
                <a:lnTo>
                  <a:pt x="539" y="956"/>
                </a:lnTo>
                <a:lnTo>
                  <a:pt x="494" y="955"/>
                </a:lnTo>
                <a:lnTo>
                  <a:pt x="427" y="950"/>
                </a:lnTo>
                <a:lnTo>
                  <a:pt x="345" y="941"/>
                </a:lnTo>
                <a:lnTo>
                  <a:pt x="303" y="934"/>
                </a:lnTo>
                <a:lnTo>
                  <a:pt x="260" y="928"/>
                </a:lnTo>
                <a:lnTo>
                  <a:pt x="216" y="918"/>
                </a:lnTo>
                <a:lnTo>
                  <a:pt x="174" y="906"/>
                </a:lnTo>
                <a:lnTo>
                  <a:pt x="136" y="893"/>
                </a:lnTo>
                <a:lnTo>
                  <a:pt x="99" y="878"/>
                </a:lnTo>
                <a:lnTo>
                  <a:pt x="84" y="869"/>
                </a:lnTo>
                <a:lnTo>
                  <a:pt x="69" y="859"/>
                </a:lnTo>
                <a:lnTo>
                  <a:pt x="54" y="851"/>
                </a:lnTo>
                <a:lnTo>
                  <a:pt x="42" y="839"/>
                </a:lnTo>
                <a:lnTo>
                  <a:pt x="39" y="827"/>
                </a:lnTo>
                <a:lnTo>
                  <a:pt x="39" y="819"/>
                </a:lnTo>
                <a:lnTo>
                  <a:pt x="41" y="816"/>
                </a:lnTo>
                <a:lnTo>
                  <a:pt x="42" y="816"/>
                </a:lnTo>
                <a:lnTo>
                  <a:pt x="34" y="801"/>
                </a:lnTo>
                <a:lnTo>
                  <a:pt x="19" y="766"/>
                </a:lnTo>
                <a:lnTo>
                  <a:pt x="10" y="744"/>
                </a:lnTo>
                <a:lnTo>
                  <a:pt x="4" y="724"/>
                </a:lnTo>
                <a:lnTo>
                  <a:pt x="0" y="704"/>
                </a:lnTo>
                <a:lnTo>
                  <a:pt x="0" y="695"/>
                </a:lnTo>
                <a:lnTo>
                  <a:pt x="2" y="689"/>
                </a:lnTo>
                <a:lnTo>
                  <a:pt x="2" y="670"/>
                </a:lnTo>
                <a:lnTo>
                  <a:pt x="4" y="650"/>
                </a:lnTo>
                <a:lnTo>
                  <a:pt x="7" y="625"/>
                </a:lnTo>
                <a:lnTo>
                  <a:pt x="12" y="598"/>
                </a:lnTo>
                <a:lnTo>
                  <a:pt x="20" y="572"/>
                </a:lnTo>
                <a:lnTo>
                  <a:pt x="29" y="547"/>
                </a:lnTo>
                <a:lnTo>
                  <a:pt x="35" y="535"/>
                </a:lnTo>
                <a:lnTo>
                  <a:pt x="42" y="523"/>
                </a:lnTo>
                <a:lnTo>
                  <a:pt x="49" y="511"/>
                </a:lnTo>
                <a:lnTo>
                  <a:pt x="54" y="496"/>
                </a:lnTo>
                <a:lnTo>
                  <a:pt x="61" y="480"/>
                </a:lnTo>
                <a:lnTo>
                  <a:pt x="72" y="460"/>
                </a:lnTo>
                <a:lnTo>
                  <a:pt x="87" y="436"/>
                </a:lnTo>
                <a:lnTo>
                  <a:pt x="97" y="425"/>
                </a:lnTo>
                <a:lnTo>
                  <a:pt x="107" y="413"/>
                </a:lnTo>
                <a:lnTo>
                  <a:pt x="121" y="401"/>
                </a:lnTo>
                <a:lnTo>
                  <a:pt x="134" y="389"/>
                </a:lnTo>
                <a:lnTo>
                  <a:pt x="151" y="379"/>
                </a:lnTo>
                <a:lnTo>
                  <a:pt x="169" y="369"/>
                </a:lnTo>
                <a:lnTo>
                  <a:pt x="181" y="363"/>
                </a:lnTo>
                <a:lnTo>
                  <a:pt x="221" y="343"/>
                </a:lnTo>
                <a:lnTo>
                  <a:pt x="256" y="329"/>
                </a:lnTo>
                <a:lnTo>
                  <a:pt x="300" y="312"/>
                </a:lnTo>
                <a:lnTo>
                  <a:pt x="355" y="292"/>
                </a:lnTo>
                <a:lnTo>
                  <a:pt x="423" y="271"/>
                </a:lnTo>
                <a:lnTo>
                  <a:pt x="480" y="256"/>
                </a:lnTo>
                <a:lnTo>
                  <a:pt x="484" y="239"/>
                </a:lnTo>
                <a:lnTo>
                  <a:pt x="477" y="237"/>
                </a:lnTo>
                <a:lnTo>
                  <a:pt x="470" y="234"/>
                </a:lnTo>
                <a:lnTo>
                  <a:pt x="464" y="231"/>
                </a:lnTo>
                <a:lnTo>
                  <a:pt x="459" y="226"/>
                </a:lnTo>
                <a:lnTo>
                  <a:pt x="455" y="219"/>
                </a:lnTo>
                <a:lnTo>
                  <a:pt x="453" y="216"/>
                </a:lnTo>
                <a:lnTo>
                  <a:pt x="455" y="212"/>
                </a:lnTo>
                <a:lnTo>
                  <a:pt x="455" y="207"/>
                </a:lnTo>
                <a:lnTo>
                  <a:pt x="459" y="204"/>
                </a:lnTo>
                <a:lnTo>
                  <a:pt x="464" y="197"/>
                </a:lnTo>
                <a:lnTo>
                  <a:pt x="469" y="192"/>
                </a:lnTo>
                <a:lnTo>
                  <a:pt x="479" y="187"/>
                </a:lnTo>
                <a:lnTo>
                  <a:pt x="489" y="182"/>
                </a:lnTo>
                <a:lnTo>
                  <a:pt x="504" y="179"/>
                </a:lnTo>
                <a:lnTo>
                  <a:pt x="520" y="179"/>
                </a:lnTo>
                <a:lnTo>
                  <a:pt x="530" y="180"/>
                </a:lnTo>
                <a:lnTo>
                  <a:pt x="540" y="184"/>
                </a:lnTo>
                <a:close/>
                <a:moveTo>
                  <a:pt x="689" y="55"/>
                </a:moveTo>
                <a:lnTo>
                  <a:pt x="689" y="55"/>
                </a:lnTo>
                <a:lnTo>
                  <a:pt x="684" y="57"/>
                </a:lnTo>
                <a:lnTo>
                  <a:pt x="674" y="63"/>
                </a:lnTo>
                <a:lnTo>
                  <a:pt x="646" y="87"/>
                </a:lnTo>
                <a:lnTo>
                  <a:pt x="611" y="119"/>
                </a:lnTo>
                <a:lnTo>
                  <a:pt x="572" y="155"/>
                </a:lnTo>
                <a:lnTo>
                  <a:pt x="535" y="192"/>
                </a:lnTo>
                <a:lnTo>
                  <a:pt x="507" y="224"/>
                </a:lnTo>
                <a:lnTo>
                  <a:pt x="489" y="246"/>
                </a:lnTo>
                <a:lnTo>
                  <a:pt x="485" y="252"/>
                </a:lnTo>
                <a:lnTo>
                  <a:pt x="485" y="254"/>
                </a:lnTo>
                <a:lnTo>
                  <a:pt x="487" y="256"/>
                </a:lnTo>
                <a:lnTo>
                  <a:pt x="557" y="254"/>
                </a:lnTo>
                <a:lnTo>
                  <a:pt x="691" y="251"/>
                </a:lnTo>
                <a:lnTo>
                  <a:pt x="882" y="247"/>
                </a:lnTo>
                <a:lnTo>
                  <a:pt x="1271" y="254"/>
                </a:lnTo>
                <a:lnTo>
                  <a:pt x="1271" y="226"/>
                </a:lnTo>
                <a:lnTo>
                  <a:pt x="1268" y="194"/>
                </a:lnTo>
                <a:lnTo>
                  <a:pt x="1264" y="164"/>
                </a:lnTo>
                <a:lnTo>
                  <a:pt x="1259" y="135"/>
                </a:lnTo>
                <a:lnTo>
                  <a:pt x="1251" y="90"/>
                </a:lnTo>
                <a:lnTo>
                  <a:pt x="1246" y="72"/>
                </a:lnTo>
                <a:lnTo>
                  <a:pt x="1244" y="62"/>
                </a:lnTo>
                <a:lnTo>
                  <a:pt x="1241" y="55"/>
                </a:lnTo>
                <a:lnTo>
                  <a:pt x="1236" y="48"/>
                </a:lnTo>
                <a:lnTo>
                  <a:pt x="1229" y="43"/>
                </a:lnTo>
                <a:lnTo>
                  <a:pt x="1218" y="38"/>
                </a:lnTo>
                <a:lnTo>
                  <a:pt x="1214" y="37"/>
                </a:lnTo>
                <a:lnTo>
                  <a:pt x="1152" y="32"/>
                </a:lnTo>
                <a:lnTo>
                  <a:pt x="1096" y="28"/>
                </a:lnTo>
                <a:lnTo>
                  <a:pt x="1042" y="27"/>
                </a:lnTo>
                <a:lnTo>
                  <a:pt x="992" y="25"/>
                </a:lnTo>
                <a:lnTo>
                  <a:pt x="947" y="25"/>
                </a:lnTo>
                <a:lnTo>
                  <a:pt x="903" y="27"/>
                </a:lnTo>
                <a:lnTo>
                  <a:pt x="831" y="32"/>
                </a:lnTo>
                <a:lnTo>
                  <a:pt x="773" y="38"/>
                </a:lnTo>
                <a:lnTo>
                  <a:pt x="733" y="43"/>
                </a:lnTo>
                <a:lnTo>
                  <a:pt x="699" y="50"/>
                </a:lnTo>
                <a:lnTo>
                  <a:pt x="689" y="55"/>
                </a:lnTo>
                <a:close/>
                <a:moveTo>
                  <a:pt x="1321" y="236"/>
                </a:moveTo>
                <a:lnTo>
                  <a:pt x="1321" y="236"/>
                </a:lnTo>
                <a:lnTo>
                  <a:pt x="1316" y="232"/>
                </a:lnTo>
                <a:lnTo>
                  <a:pt x="1313" y="227"/>
                </a:lnTo>
                <a:lnTo>
                  <a:pt x="1305" y="216"/>
                </a:lnTo>
                <a:lnTo>
                  <a:pt x="1295" y="197"/>
                </a:lnTo>
                <a:lnTo>
                  <a:pt x="1325" y="185"/>
                </a:lnTo>
                <a:lnTo>
                  <a:pt x="1330" y="177"/>
                </a:lnTo>
                <a:lnTo>
                  <a:pt x="1335" y="172"/>
                </a:lnTo>
                <a:lnTo>
                  <a:pt x="1341" y="169"/>
                </a:lnTo>
                <a:lnTo>
                  <a:pt x="1348" y="167"/>
                </a:lnTo>
                <a:lnTo>
                  <a:pt x="1360" y="165"/>
                </a:lnTo>
                <a:lnTo>
                  <a:pt x="1365" y="167"/>
                </a:lnTo>
                <a:lnTo>
                  <a:pt x="1365" y="160"/>
                </a:lnTo>
                <a:lnTo>
                  <a:pt x="1341" y="117"/>
                </a:lnTo>
                <a:lnTo>
                  <a:pt x="1321" y="85"/>
                </a:lnTo>
                <a:lnTo>
                  <a:pt x="1305" y="62"/>
                </a:lnTo>
                <a:lnTo>
                  <a:pt x="1289" y="48"/>
                </a:lnTo>
                <a:lnTo>
                  <a:pt x="1279" y="42"/>
                </a:lnTo>
                <a:lnTo>
                  <a:pt x="1271" y="38"/>
                </a:lnTo>
                <a:lnTo>
                  <a:pt x="1268" y="38"/>
                </a:lnTo>
                <a:lnTo>
                  <a:pt x="1266" y="38"/>
                </a:lnTo>
                <a:lnTo>
                  <a:pt x="1264" y="40"/>
                </a:lnTo>
                <a:lnTo>
                  <a:pt x="1263" y="48"/>
                </a:lnTo>
                <a:lnTo>
                  <a:pt x="1264" y="72"/>
                </a:lnTo>
                <a:lnTo>
                  <a:pt x="1268" y="105"/>
                </a:lnTo>
                <a:lnTo>
                  <a:pt x="1273" y="145"/>
                </a:lnTo>
                <a:lnTo>
                  <a:pt x="1283" y="217"/>
                </a:lnTo>
                <a:lnTo>
                  <a:pt x="1289" y="251"/>
                </a:lnTo>
                <a:lnTo>
                  <a:pt x="1296" y="251"/>
                </a:lnTo>
                <a:lnTo>
                  <a:pt x="1301" y="251"/>
                </a:lnTo>
                <a:lnTo>
                  <a:pt x="1308" y="247"/>
                </a:lnTo>
                <a:lnTo>
                  <a:pt x="1311" y="244"/>
                </a:lnTo>
                <a:lnTo>
                  <a:pt x="1318" y="239"/>
                </a:lnTo>
                <a:lnTo>
                  <a:pt x="1321" y="236"/>
                </a:lnTo>
                <a:close/>
              </a:path>
            </a:pathLst>
          </a:custGeom>
          <a:solidFill>
            <a:srgbClr val="1C75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Rectangle 294"/>
          <p:cNvSpPr>
            <a:spLocks noChangeArrowheads="1"/>
          </p:cNvSpPr>
          <p:nvPr/>
        </p:nvSpPr>
        <p:spPr bwMode="auto">
          <a:xfrm>
            <a:off x="5384800" y="3519488"/>
            <a:ext cx="2816225" cy="2906712"/>
          </a:xfrm>
          <a:prstGeom prst="rect">
            <a:avLst/>
          </a:prstGeom>
          <a:solidFill>
            <a:srgbClr val="B5E3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Freeform 333"/>
          <p:cNvSpPr>
            <a:spLocks/>
          </p:cNvSpPr>
          <p:nvPr/>
        </p:nvSpPr>
        <p:spPr bwMode="auto">
          <a:xfrm>
            <a:off x="5635625" y="2105025"/>
            <a:ext cx="280988" cy="350838"/>
          </a:xfrm>
          <a:custGeom>
            <a:avLst/>
            <a:gdLst>
              <a:gd name="T0" fmla="*/ 176411251 w 177"/>
              <a:gd name="T1" fmla="*/ 120967672 h 221"/>
              <a:gd name="T2" fmla="*/ 176411251 w 177"/>
              <a:gd name="T3" fmla="*/ 120967672 h 221"/>
              <a:gd name="T4" fmla="*/ 133569313 w 177"/>
              <a:gd name="T5" fmla="*/ 173891823 h 221"/>
              <a:gd name="T6" fmla="*/ 95766108 w 177"/>
              <a:gd name="T7" fmla="*/ 224295020 h 221"/>
              <a:gd name="T8" fmla="*/ 63004812 w 177"/>
              <a:gd name="T9" fmla="*/ 277217583 h 221"/>
              <a:gd name="T10" fmla="*/ 37803205 w 177"/>
              <a:gd name="T11" fmla="*/ 332661099 h 221"/>
              <a:gd name="T12" fmla="*/ 15120964 w 177"/>
              <a:gd name="T13" fmla="*/ 383064296 h 221"/>
              <a:gd name="T14" fmla="*/ 2520954 w 177"/>
              <a:gd name="T15" fmla="*/ 430948127 h 221"/>
              <a:gd name="T16" fmla="*/ 0 w 177"/>
              <a:gd name="T17" fmla="*/ 471270684 h 221"/>
              <a:gd name="T18" fmla="*/ 0 w 177"/>
              <a:gd name="T19" fmla="*/ 493951329 h 221"/>
              <a:gd name="T20" fmla="*/ 2520954 w 177"/>
              <a:gd name="T21" fmla="*/ 509072288 h 221"/>
              <a:gd name="T22" fmla="*/ 2520954 w 177"/>
              <a:gd name="T23" fmla="*/ 509072288 h 221"/>
              <a:gd name="T24" fmla="*/ 7561276 w 177"/>
              <a:gd name="T25" fmla="*/ 521673881 h 221"/>
              <a:gd name="T26" fmla="*/ 15120964 w 177"/>
              <a:gd name="T27" fmla="*/ 534273886 h 221"/>
              <a:gd name="T28" fmla="*/ 25201607 w 177"/>
              <a:gd name="T29" fmla="*/ 544354526 h 221"/>
              <a:gd name="T30" fmla="*/ 37803205 w 177"/>
              <a:gd name="T31" fmla="*/ 551915799 h 221"/>
              <a:gd name="T32" fmla="*/ 50403215 w 177"/>
              <a:gd name="T33" fmla="*/ 556956119 h 221"/>
              <a:gd name="T34" fmla="*/ 65524179 w 177"/>
              <a:gd name="T35" fmla="*/ 556956119 h 221"/>
              <a:gd name="T36" fmla="*/ 100806429 w 177"/>
              <a:gd name="T37" fmla="*/ 551915799 h 221"/>
              <a:gd name="T38" fmla="*/ 138609634 w 177"/>
              <a:gd name="T39" fmla="*/ 534273886 h 221"/>
              <a:gd name="T40" fmla="*/ 178932206 w 177"/>
              <a:gd name="T41" fmla="*/ 509072288 h 221"/>
              <a:gd name="T42" fmla="*/ 221774145 w 177"/>
              <a:gd name="T43" fmla="*/ 476311004 h 221"/>
              <a:gd name="T44" fmla="*/ 269657992 w 177"/>
              <a:gd name="T45" fmla="*/ 433467493 h 221"/>
              <a:gd name="T46" fmla="*/ 269657992 w 177"/>
              <a:gd name="T47" fmla="*/ 433467493 h 221"/>
              <a:gd name="T48" fmla="*/ 309980564 w 177"/>
              <a:gd name="T49" fmla="*/ 383064296 h 221"/>
              <a:gd name="T50" fmla="*/ 347782181 w 177"/>
              <a:gd name="T51" fmla="*/ 332661099 h 221"/>
              <a:gd name="T52" fmla="*/ 383064432 w 177"/>
              <a:gd name="T53" fmla="*/ 277217583 h 221"/>
              <a:gd name="T54" fmla="*/ 410786993 w 177"/>
              <a:gd name="T55" fmla="*/ 224295020 h 221"/>
              <a:gd name="T56" fmla="*/ 428427325 w 177"/>
              <a:gd name="T57" fmla="*/ 173891823 h 221"/>
              <a:gd name="T58" fmla="*/ 441028922 w 177"/>
              <a:gd name="T59" fmla="*/ 126007992 h 221"/>
              <a:gd name="T60" fmla="*/ 446069244 w 177"/>
              <a:gd name="T61" fmla="*/ 83166069 h 221"/>
              <a:gd name="T62" fmla="*/ 446069244 w 177"/>
              <a:gd name="T63" fmla="*/ 63004790 h 221"/>
              <a:gd name="T64" fmla="*/ 441028922 w 177"/>
              <a:gd name="T65" fmla="*/ 45362877 h 221"/>
              <a:gd name="T66" fmla="*/ 441028922 w 177"/>
              <a:gd name="T67" fmla="*/ 45362877 h 221"/>
              <a:gd name="T68" fmla="*/ 435988601 w 177"/>
              <a:gd name="T69" fmla="*/ 32762872 h 221"/>
              <a:gd name="T70" fmla="*/ 428427325 w 177"/>
              <a:gd name="T71" fmla="*/ 20161279 h 221"/>
              <a:gd name="T72" fmla="*/ 420867636 w 177"/>
              <a:gd name="T73" fmla="*/ 12601593 h 221"/>
              <a:gd name="T74" fmla="*/ 408266039 w 177"/>
              <a:gd name="T75" fmla="*/ 5040320 h 221"/>
              <a:gd name="T76" fmla="*/ 395666029 w 177"/>
              <a:gd name="T77" fmla="*/ 0 h 221"/>
              <a:gd name="T78" fmla="*/ 378024110 w 177"/>
              <a:gd name="T79" fmla="*/ 0 h 221"/>
              <a:gd name="T80" fmla="*/ 345262814 w 177"/>
              <a:gd name="T81" fmla="*/ 5040320 h 221"/>
              <a:gd name="T82" fmla="*/ 307459610 w 177"/>
              <a:gd name="T83" fmla="*/ 20161279 h 221"/>
              <a:gd name="T84" fmla="*/ 269657992 w 177"/>
              <a:gd name="T85" fmla="*/ 45362877 h 221"/>
              <a:gd name="T86" fmla="*/ 221774145 w 177"/>
              <a:gd name="T87" fmla="*/ 80645115 h 221"/>
              <a:gd name="T88" fmla="*/ 176411251 w 177"/>
              <a:gd name="T89" fmla="*/ 120967672 h 221"/>
              <a:gd name="T90" fmla="*/ 176411251 w 177"/>
              <a:gd name="T91" fmla="*/ 120967672 h 22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77"/>
              <a:gd name="T139" fmla="*/ 0 h 221"/>
              <a:gd name="T140" fmla="*/ 177 w 177"/>
              <a:gd name="T141" fmla="*/ 221 h 22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77" h="221">
                <a:moveTo>
                  <a:pt x="70" y="48"/>
                </a:moveTo>
                <a:lnTo>
                  <a:pt x="70" y="48"/>
                </a:lnTo>
                <a:lnTo>
                  <a:pt x="53" y="69"/>
                </a:lnTo>
                <a:lnTo>
                  <a:pt x="38" y="89"/>
                </a:lnTo>
                <a:lnTo>
                  <a:pt x="25" y="110"/>
                </a:lnTo>
                <a:lnTo>
                  <a:pt x="15" y="132"/>
                </a:lnTo>
                <a:lnTo>
                  <a:pt x="6" y="152"/>
                </a:lnTo>
                <a:lnTo>
                  <a:pt x="1" y="171"/>
                </a:lnTo>
                <a:lnTo>
                  <a:pt x="0" y="187"/>
                </a:lnTo>
                <a:lnTo>
                  <a:pt x="0" y="196"/>
                </a:lnTo>
                <a:lnTo>
                  <a:pt x="1" y="202"/>
                </a:lnTo>
                <a:lnTo>
                  <a:pt x="3" y="207"/>
                </a:lnTo>
                <a:lnTo>
                  <a:pt x="6" y="212"/>
                </a:lnTo>
                <a:lnTo>
                  <a:pt x="10" y="216"/>
                </a:lnTo>
                <a:lnTo>
                  <a:pt x="15" y="219"/>
                </a:lnTo>
                <a:lnTo>
                  <a:pt x="20" y="221"/>
                </a:lnTo>
                <a:lnTo>
                  <a:pt x="26" y="221"/>
                </a:lnTo>
                <a:lnTo>
                  <a:pt x="40" y="219"/>
                </a:lnTo>
                <a:lnTo>
                  <a:pt x="55" y="212"/>
                </a:lnTo>
                <a:lnTo>
                  <a:pt x="71" y="202"/>
                </a:lnTo>
                <a:lnTo>
                  <a:pt x="88" y="189"/>
                </a:lnTo>
                <a:lnTo>
                  <a:pt x="107" y="172"/>
                </a:lnTo>
                <a:lnTo>
                  <a:pt x="123" y="152"/>
                </a:lnTo>
                <a:lnTo>
                  <a:pt x="138" y="132"/>
                </a:lnTo>
                <a:lnTo>
                  <a:pt x="152" y="110"/>
                </a:lnTo>
                <a:lnTo>
                  <a:pt x="163" y="89"/>
                </a:lnTo>
                <a:lnTo>
                  <a:pt x="170" y="69"/>
                </a:lnTo>
                <a:lnTo>
                  <a:pt x="175" y="50"/>
                </a:lnTo>
                <a:lnTo>
                  <a:pt x="177" y="33"/>
                </a:lnTo>
                <a:lnTo>
                  <a:pt x="177" y="25"/>
                </a:lnTo>
                <a:lnTo>
                  <a:pt x="175" y="18"/>
                </a:lnTo>
                <a:lnTo>
                  <a:pt x="173" y="13"/>
                </a:lnTo>
                <a:lnTo>
                  <a:pt x="170" y="8"/>
                </a:lnTo>
                <a:lnTo>
                  <a:pt x="167" y="5"/>
                </a:lnTo>
                <a:lnTo>
                  <a:pt x="162" y="2"/>
                </a:lnTo>
                <a:lnTo>
                  <a:pt x="157" y="0"/>
                </a:lnTo>
                <a:lnTo>
                  <a:pt x="150" y="0"/>
                </a:lnTo>
                <a:lnTo>
                  <a:pt x="137" y="2"/>
                </a:lnTo>
                <a:lnTo>
                  <a:pt x="122" y="8"/>
                </a:lnTo>
                <a:lnTo>
                  <a:pt x="107" y="18"/>
                </a:lnTo>
                <a:lnTo>
                  <a:pt x="88" y="32"/>
                </a:lnTo>
                <a:lnTo>
                  <a:pt x="70" y="48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334"/>
          <p:cNvSpPr>
            <a:spLocks/>
          </p:cNvSpPr>
          <p:nvPr/>
        </p:nvSpPr>
        <p:spPr bwMode="auto">
          <a:xfrm>
            <a:off x="7002463" y="2124075"/>
            <a:ext cx="384175" cy="379413"/>
          </a:xfrm>
          <a:custGeom>
            <a:avLst/>
            <a:gdLst>
              <a:gd name="T0" fmla="*/ 463708750 w 242"/>
              <a:gd name="T1" fmla="*/ 463709361 h 239"/>
              <a:gd name="T2" fmla="*/ 463708750 w 242"/>
              <a:gd name="T3" fmla="*/ 463709361 h 239"/>
              <a:gd name="T4" fmla="*/ 408265313 w 242"/>
              <a:gd name="T5" fmla="*/ 514112553 h 239"/>
              <a:gd name="T6" fmla="*/ 347781563 w 242"/>
              <a:gd name="T7" fmla="*/ 551915740 h 239"/>
              <a:gd name="T8" fmla="*/ 289818763 w 242"/>
              <a:gd name="T9" fmla="*/ 577117336 h 239"/>
              <a:gd name="T10" fmla="*/ 231854375 w 242"/>
              <a:gd name="T11" fmla="*/ 597278612 h 239"/>
              <a:gd name="T12" fmla="*/ 201612500 w 242"/>
              <a:gd name="T13" fmla="*/ 602318931 h 239"/>
              <a:gd name="T14" fmla="*/ 176410938 w 242"/>
              <a:gd name="T15" fmla="*/ 602318931 h 239"/>
              <a:gd name="T16" fmla="*/ 151209375 w 242"/>
              <a:gd name="T17" fmla="*/ 602318931 h 239"/>
              <a:gd name="T18" fmla="*/ 126007813 w 242"/>
              <a:gd name="T19" fmla="*/ 597278612 h 239"/>
              <a:gd name="T20" fmla="*/ 100806250 w 242"/>
              <a:gd name="T21" fmla="*/ 592238293 h 239"/>
              <a:gd name="T22" fmla="*/ 78124050 w 242"/>
              <a:gd name="T23" fmla="*/ 579636701 h 239"/>
              <a:gd name="T24" fmla="*/ 57964388 w 242"/>
              <a:gd name="T25" fmla="*/ 567036697 h 239"/>
              <a:gd name="T26" fmla="*/ 40322500 w 242"/>
              <a:gd name="T27" fmla="*/ 554435106 h 239"/>
              <a:gd name="T28" fmla="*/ 40322500 w 242"/>
              <a:gd name="T29" fmla="*/ 554435106 h 239"/>
              <a:gd name="T30" fmla="*/ 25201563 w 242"/>
              <a:gd name="T31" fmla="*/ 539314148 h 239"/>
              <a:gd name="T32" fmla="*/ 15120938 w 242"/>
              <a:gd name="T33" fmla="*/ 516633506 h 239"/>
              <a:gd name="T34" fmla="*/ 7561263 w 242"/>
              <a:gd name="T35" fmla="*/ 496472229 h 239"/>
              <a:gd name="T36" fmla="*/ 0 w 242"/>
              <a:gd name="T37" fmla="*/ 471270634 h 239"/>
              <a:gd name="T38" fmla="*/ 0 w 242"/>
              <a:gd name="T39" fmla="*/ 446069038 h 239"/>
              <a:gd name="T40" fmla="*/ 0 w 242"/>
              <a:gd name="T41" fmla="*/ 420867442 h 239"/>
              <a:gd name="T42" fmla="*/ 0 w 242"/>
              <a:gd name="T43" fmla="*/ 390625527 h 239"/>
              <a:gd name="T44" fmla="*/ 7561263 w 242"/>
              <a:gd name="T45" fmla="*/ 365423932 h 239"/>
              <a:gd name="T46" fmla="*/ 25201563 w 242"/>
              <a:gd name="T47" fmla="*/ 307459468 h 239"/>
              <a:gd name="T48" fmla="*/ 52924075 w 242"/>
              <a:gd name="T49" fmla="*/ 246975638 h 239"/>
              <a:gd name="T50" fmla="*/ 95765938 w 242"/>
              <a:gd name="T51" fmla="*/ 194053081 h 239"/>
              <a:gd name="T52" fmla="*/ 141128750 w 242"/>
              <a:gd name="T53" fmla="*/ 138609570 h 239"/>
              <a:gd name="T54" fmla="*/ 141128750 w 242"/>
              <a:gd name="T55" fmla="*/ 138609570 h 239"/>
              <a:gd name="T56" fmla="*/ 201612500 w 242"/>
              <a:gd name="T57" fmla="*/ 88206379 h 239"/>
              <a:gd name="T58" fmla="*/ 259576888 w 242"/>
              <a:gd name="T59" fmla="*/ 50403191 h 239"/>
              <a:gd name="T60" fmla="*/ 320059050 w 242"/>
              <a:gd name="T61" fmla="*/ 20161277 h 239"/>
              <a:gd name="T62" fmla="*/ 372983125 w 242"/>
              <a:gd name="T63" fmla="*/ 2520953 h 239"/>
              <a:gd name="T64" fmla="*/ 403225000 w 242"/>
              <a:gd name="T65" fmla="*/ 0 h 239"/>
              <a:gd name="T66" fmla="*/ 433466875 w 242"/>
              <a:gd name="T67" fmla="*/ 0 h 239"/>
              <a:gd name="T68" fmla="*/ 458668438 w 242"/>
              <a:gd name="T69" fmla="*/ 0 h 239"/>
              <a:gd name="T70" fmla="*/ 483870000 w 242"/>
              <a:gd name="T71" fmla="*/ 2520953 h 239"/>
              <a:gd name="T72" fmla="*/ 504031250 w 242"/>
              <a:gd name="T73" fmla="*/ 7561272 h 239"/>
              <a:gd name="T74" fmla="*/ 526713450 w 242"/>
              <a:gd name="T75" fmla="*/ 15120957 h 239"/>
              <a:gd name="T76" fmla="*/ 546874700 w 242"/>
              <a:gd name="T77" fmla="*/ 27722549 h 239"/>
              <a:gd name="T78" fmla="*/ 564515000 w 242"/>
              <a:gd name="T79" fmla="*/ 45362872 h 239"/>
              <a:gd name="T80" fmla="*/ 564515000 w 242"/>
              <a:gd name="T81" fmla="*/ 45362872 h 239"/>
              <a:gd name="T82" fmla="*/ 579635938 w 242"/>
              <a:gd name="T83" fmla="*/ 63004783 h 239"/>
              <a:gd name="T84" fmla="*/ 592237513 w 242"/>
              <a:gd name="T85" fmla="*/ 83166060 h 239"/>
              <a:gd name="T86" fmla="*/ 602318138 w 242"/>
              <a:gd name="T87" fmla="*/ 103327336 h 239"/>
              <a:gd name="T88" fmla="*/ 604837500 w 242"/>
              <a:gd name="T89" fmla="*/ 131048298 h 239"/>
              <a:gd name="T90" fmla="*/ 609877813 w 242"/>
              <a:gd name="T91" fmla="*/ 156249893 h 239"/>
              <a:gd name="T92" fmla="*/ 609877813 w 242"/>
              <a:gd name="T93" fmla="*/ 181451489 h 239"/>
              <a:gd name="T94" fmla="*/ 604837500 w 242"/>
              <a:gd name="T95" fmla="*/ 206653085 h 239"/>
              <a:gd name="T96" fmla="*/ 602318138 w 242"/>
              <a:gd name="T97" fmla="*/ 234375634 h 239"/>
              <a:gd name="T98" fmla="*/ 579635938 w 242"/>
              <a:gd name="T99" fmla="*/ 294859464 h 239"/>
              <a:gd name="T100" fmla="*/ 551915013 w 242"/>
              <a:gd name="T101" fmla="*/ 352822340 h 239"/>
              <a:gd name="T102" fmla="*/ 514111875 w 242"/>
              <a:gd name="T103" fmla="*/ 408265851 h 239"/>
              <a:gd name="T104" fmla="*/ 463708750 w 242"/>
              <a:gd name="T105" fmla="*/ 463709361 h 239"/>
              <a:gd name="T106" fmla="*/ 463708750 w 242"/>
              <a:gd name="T107" fmla="*/ 463709361 h 23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42"/>
              <a:gd name="T163" fmla="*/ 0 h 239"/>
              <a:gd name="T164" fmla="*/ 242 w 242"/>
              <a:gd name="T165" fmla="*/ 239 h 23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42" h="239">
                <a:moveTo>
                  <a:pt x="184" y="184"/>
                </a:moveTo>
                <a:lnTo>
                  <a:pt x="184" y="184"/>
                </a:lnTo>
                <a:lnTo>
                  <a:pt x="162" y="204"/>
                </a:lnTo>
                <a:lnTo>
                  <a:pt x="138" y="219"/>
                </a:lnTo>
                <a:lnTo>
                  <a:pt x="115" y="229"/>
                </a:lnTo>
                <a:lnTo>
                  <a:pt x="92" y="237"/>
                </a:lnTo>
                <a:lnTo>
                  <a:pt x="80" y="239"/>
                </a:lnTo>
                <a:lnTo>
                  <a:pt x="70" y="239"/>
                </a:lnTo>
                <a:lnTo>
                  <a:pt x="60" y="239"/>
                </a:lnTo>
                <a:lnTo>
                  <a:pt x="50" y="237"/>
                </a:lnTo>
                <a:lnTo>
                  <a:pt x="40" y="235"/>
                </a:lnTo>
                <a:lnTo>
                  <a:pt x="31" y="230"/>
                </a:lnTo>
                <a:lnTo>
                  <a:pt x="23" y="225"/>
                </a:lnTo>
                <a:lnTo>
                  <a:pt x="16" y="220"/>
                </a:lnTo>
                <a:lnTo>
                  <a:pt x="10" y="214"/>
                </a:lnTo>
                <a:lnTo>
                  <a:pt x="6" y="205"/>
                </a:lnTo>
                <a:lnTo>
                  <a:pt x="3" y="197"/>
                </a:lnTo>
                <a:lnTo>
                  <a:pt x="0" y="187"/>
                </a:lnTo>
                <a:lnTo>
                  <a:pt x="0" y="177"/>
                </a:lnTo>
                <a:lnTo>
                  <a:pt x="0" y="167"/>
                </a:lnTo>
                <a:lnTo>
                  <a:pt x="0" y="155"/>
                </a:lnTo>
                <a:lnTo>
                  <a:pt x="3" y="145"/>
                </a:lnTo>
                <a:lnTo>
                  <a:pt x="10" y="122"/>
                </a:lnTo>
                <a:lnTo>
                  <a:pt x="21" y="98"/>
                </a:lnTo>
                <a:lnTo>
                  <a:pt x="38" y="77"/>
                </a:lnTo>
                <a:lnTo>
                  <a:pt x="56" y="55"/>
                </a:lnTo>
                <a:lnTo>
                  <a:pt x="80" y="35"/>
                </a:lnTo>
                <a:lnTo>
                  <a:pt x="103" y="20"/>
                </a:lnTo>
                <a:lnTo>
                  <a:pt x="127" y="8"/>
                </a:lnTo>
                <a:lnTo>
                  <a:pt x="148" y="1"/>
                </a:lnTo>
                <a:lnTo>
                  <a:pt x="160" y="0"/>
                </a:lnTo>
                <a:lnTo>
                  <a:pt x="172" y="0"/>
                </a:lnTo>
                <a:lnTo>
                  <a:pt x="182" y="0"/>
                </a:lnTo>
                <a:lnTo>
                  <a:pt x="192" y="1"/>
                </a:lnTo>
                <a:lnTo>
                  <a:pt x="200" y="3"/>
                </a:lnTo>
                <a:lnTo>
                  <a:pt x="209" y="6"/>
                </a:lnTo>
                <a:lnTo>
                  <a:pt x="217" y="11"/>
                </a:lnTo>
                <a:lnTo>
                  <a:pt x="224" y="18"/>
                </a:lnTo>
                <a:lnTo>
                  <a:pt x="230" y="25"/>
                </a:lnTo>
                <a:lnTo>
                  <a:pt x="235" y="33"/>
                </a:lnTo>
                <a:lnTo>
                  <a:pt x="239" y="41"/>
                </a:lnTo>
                <a:lnTo>
                  <a:pt x="240" y="52"/>
                </a:lnTo>
                <a:lnTo>
                  <a:pt x="242" y="62"/>
                </a:lnTo>
                <a:lnTo>
                  <a:pt x="242" y="72"/>
                </a:lnTo>
                <a:lnTo>
                  <a:pt x="240" y="82"/>
                </a:lnTo>
                <a:lnTo>
                  <a:pt x="239" y="93"/>
                </a:lnTo>
                <a:lnTo>
                  <a:pt x="230" y="117"/>
                </a:lnTo>
                <a:lnTo>
                  <a:pt x="219" y="140"/>
                </a:lnTo>
                <a:lnTo>
                  <a:pt x="204" y="162"/>
                </a:lnTo>
                <a:lnTo>
                  <a:pt x="184" y="184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335"/>
          <p:cNvSpPr>
            <a:spLocks/>
          </p:cNvSpPr>
          <p:nvPr/>
        </p:nvSpPr>
        <p:spPr bwMode="auto">
          <a:xfrm>
            <a:off x="7054850" y="2141538"/>
            <a:ext cx="300038" cy="330200"/>
          </a:xfrm>
          <a:custGeom>
            <a:avLst/>
            <a:gdLst>
              <a:gd name="T0" fmla="*/ 420867589 w 189"/>
              <a:gd name="T1" fmla="*/ 385584700 h 208"/>
              <a:gd name="T2" fmla="*/ 420867589 w 189"/>
              <a:gd name="T3" fmla="*/ 385584700 h 208"/>
              <a:gd name="T4" fmla="*/ 388104709 w 189"/>
              <a:gd name="T5" fmla="*/ 425907200 h 208"/>
              <a:gd name="T6" fmla="*/ 345262775 w 189"/>
              <a:gd name="T7" fmla="*/ 463708750 h 208"/>
              <a:gd name="T8" fmla="*/ 302419254 w 189"/>
              <a:gd name="T9" fmla="*/ 493950625 h 208"/>
              <a:gd name="T10" fmla="*/ 262096687 w 189"/>
              <a:gd name="T11" fmla="*/ 514111875 h 208"/>
              <a:gd name="T12" fmla="*/ 214214432 w 189"/>
              <a:gd name="T13" fmla="*/ 524192500 h 208"/>
              <a:gd name="T14" fmla="*/ 168851544 w 189"/>
              <a:gd name="T15" fmla="*/ 524192500 h 208"/>
              <a:gd name="T16" fmla="*/ 148690260 w 189"/>
              <a:gd name="T17" fmla="*/ 524192500 h 208"/>
              <a:gd name="T18" fmla="*/ 126008022 w 189"/>
              <a:gd name="T19" fmla="*/ 514111875 h 208"/>
              <a:gd name="T20" fmla="*/ 105846739 w 189"/>
              <a:gd name="T21" fmla="*/ 506552200 h 208"/>
              <a:gd name="T22" fmla="*/ 83166089 w 189"/>
              <a:gd name="T23" fmla="*/ 498990938 h 208"/>
              <a:gd name="T24" fmla="*/ 83166089 w 189"/>
              <a:gd name="T25" fmla="*/ 498990938 h 208"/>
              <a:gd name="T26" fmla="*/ 68045126 w 189"/>
              <a:gd name="T27" fmla="*/ 486390950 h 208"/>
              <a:gd name="T28" fmla="*/ 50403209 w 189"/>
              <a:gd name="T29" fmla="*/ 468749063 h 208"/>
              <a:gd name="T30" fmla="*/ 37803200 w 189"/>
              <a:gd name="T31" fmla="*/ 451108763 h 208"/>
              <a:gd name="T32" fmla="*/ 25201604 w 189"/>
              <a:gd name="T33" fmla="*/ 430947513 h 208"/>
              <a:gd name="T34" fmla="*/ 7561275 w 189"/>
              <a:gd name="T35" fmla="*/ 388104063 h 208"/>
              <a:gd name="T36" fmla="*/ 0 w 189"/>
              <a:gd name="T37" fmla="*/ 342741250 h 208"/>
              <a:gd name="T38" fmla="*/ 0 w 189"/>
              <a:gd name="T39" fmla="*/ 294857488 h 208"/>
              <a:gd name="T40" fmla="*/ 7561275 w 189"/>
              <a:gd name="T41" fmla="*/ 244455950 h 208"/>
              <a:gd name="T42" fmla="*/ 25201604 w 189"/>
              <a:gd name="T43" fmla="*/ 194052825 h 208"/>
              <a:gd name="T44" fmla="*/ 50403209 w 189"/>
              <a:gd name="T45" fmla="*/ 143648113 h 208"/>
              <a:gd name="T46" fmla="*/ 50403209 w 189"/>
              <a:gd name="T47" fmla="*/ 143648113 h 208"/>
              <a:gd name="T48" fmla="*/ 88206409 w 189"/>
              <a:gd name="T49" fmla="*/ 98286888 h 208"/>
              <a:gd name="T50" fmla="*/ 126008022 w 189"/>
              <a:gd name="T51" fmla="*/ 63004700 h 208"/>
              <a:gd name="T52" fmla="*/ 168851544 w 189"/>
              <a:gd name="T53" fmla="*/ 35282188 h 208"/>
              <a:gd name="T54" fmla="*/ 214214432 w 189"/>
              <a:gd name="T55" fmla="*/ 12601575 h 208"/>
              <a:gd name="T56" fmla="*/ 262096687 w 189"/>
              <a:gd name="T57" fmla="*/ 0 h 208"/>
              <a:gd name="T58" fmla="*/ 302419254 w 189"/>
              <a:gd name="T59" fmla="*/ 0 h 208"/>
              <a:gd name="T60" fmla="*/ 327620858 w 189"/>
              <a:gd name="T61" fmla="*/ 5040313 h 208"/>
              <a:gd name="T62" fmla="*/ 350303096 w 189"/>
              <a:gd name="T63" fmla="*/ 10080625 h 208"/>
              <a:gd name="T64" fmla="*/ 370464380 w 189"/>
              <a:gd name="T65" fmla="*/ 17640300 h 208"/>
              <a:gd name="T66" fmla="*/ 388104709 w 189"/>
              <a:gd name="T67" fmla="*/ 30241875 h 208"/>
              <a:gd name="T68" fmla="*/ 388104709 w 189"/>
              <a:gd name="T69" fmla="*/ 30241875 h 208"/>
              <a:gd name="T70" fmla="*/ 408265993 w 189"/>
              <a:gd name="T71" fmla="*/ 42843450 h 208"/>
              <a:gd name="T72" fmla="*/ 420867589 w 189"/>
              <a:gd name="T73" fmla="*/ 60483750 h 208"/>
              <a:gd name="T74" fmla="*/ 438507918 w 189"/>
              <a:gd name="T75" fmla="*/ 75604688 h 208"/>
              <a:gd name="T76" fmla="*/ 446069193 w 189"/>
              <a:gd name="T77" fmla="*/ 93246575 h 208"/>
              <a:gd name="T78" fmla="*/ 468749844 w 189"/>
              <a:gd name="T79" fmla="*/ 136088438 h 208"/>
              <a:gd name="T80" fmla="*/ 476311119 w 189"/>
              <a:gd name="T81" fmla="*/ 181451250 h 208"/>
              <a:gd name="T82" fmla="*/ 476311119 w 189"/>
              <a:gd name="T83" fmla="*/ 231854375 h 208"/>
              <a:gd name="T84" fmla="*/ 468749844 w 189"/>
              <a:gd name="T85" fmla="*/ 282257500 h 208"/>
              <a:gd name="T86" fmla="*/ 446069193 w 189"/>
              <a:gd name="T87" fmla="*/ 332660625 h 208"/>
              <a:gd name="T88" fmla="*/ 420867589 w 189"/>
              <a:gd name="T89" fmla="*/ 385584700 h 208"/>
              <a:gd name="T90" fmla="*/ 420867589 w 189"/>
              <a:gd name="T91" fmla="*/ 385584700 h 20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89"/>
              <a:gd name="T139" fmla="*/ 0 h 208"/>
              <a:gd name="T140" fmla="*/ 189 w 189"/>
              <a:gd name="T141" fmla="*/ 208 h 20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89" h="208">
                <a:moveTo>
                  <a:pt x="167" y="153"/>
                </a:moveTo>
                <a:lnTo>
                  <a:pt x="167" y="153"/>
                </a:lnTo>
                <a:lnTo>
                  <a:pt x="154" y="169"/>
                </a:lnTo>
                <a:lnTo>
                  <a:pt x="137" y="184"/>
                </a:lnTo>
                <a:lnTo>
                  <a:pt x="120" y="196"/>
                </a:lnTo>
                <a:lnTo>
                  <a:pt x="104" y="204"/>
                </a:lnTo>
                <a:lnTo>
                  <a:pt x="85" y="208"/>
                </a:lnTo>
                <a:lnTo>
                  <a:pt x="67" y="208"/>
                </a:lnTo>
                <a:lnTo>
                  <a:pt x="59" y="208"/>
                </a:lnTo>
                <a:lnTo>
                  <a:pt x="50" y="204"/>
                </a:lnTo>
                <a:lnTo>
                  <a:pt x="42" y="201"/>
                </a:lnTo>
                <a:lnTo>
                  <a:pt x="33" y="198"/>
                </a:lnTo>
                <a:lnTo>
                  <a:pt x="27" y="193"/>
                </a:lnTo>
                <a:lnTo>
                  <a:pt x="20" y="186"/>
                </a:lnTo>
                <a:lnTo>
                  <a:pt x="15" y="179"/>
                </a:lnTo>
                <a:lnTo>
                  <a:pt x="10" y="171"/>
                </a:lnTo>
                <a:lnTo>
                  <a:pt x="3" y="154"/>
                </a:lnTo>
                <a:lnTo>
                  <a:pt x="0" y="136"/>
                </a:lnTo>
                <a:lnTo>
                  <a:pt x="0" y="117"/>
                </a:lnTo>
                <a:lnTo>
                  <a:pt x="3" y="97"/>
                </a:lnTo>
                <a:lnTo>
                  <a:pt x="10" y="77"/>
                </a:lnTo>
                <a:lnTo>
                  <a:pt x="20" y="57"/>
                </a:lnTo>
                <a:lnTo>
                  <a:pt x="35" y="39"/>
                </a:lnTo>
                <a:lnTo>
                  <a:pt x="50" y="25"/>
                </a:lnTo>
                <a:lnTo>
                  <a:pt x="67" y="14"/>
                </a:lnTo>
                <a:lnTo>
                  <a:pt x="85" y="5"/>
                </a:lnTo>
                <a:lnTo>
                  <a:pt x="104" y="0"/>
                </a:lnTo>
                <a:lnTo>
                  <a:pt x="120" y="0"/>
                </a:lnTo>
                <a:lnTo>
                  <a:pt x="130" y="2"/>
                </a:lnTo>
                <a:lnTo>
                  <a:pt x="139" y="4"/>
                </a:lnTo>
                <a:lnTo>
                  <a:pt x="147" y="7"/>
                </a:lnTo>
                <a:lnTo>
                  <a:pt x="154" y="12"/>
                </a:lnTo>
                <a:lnTo>
                  <a:pt x="162" y="17"/>
                </a:lnTo>
                <a:lnTo>
                  <a:pt x="167" y="24"/>
                </a:lnTo>
                <a:lnTo>
                  <a:pt x="174" y="30"/>
                </a:lnTo>
                <a:lnTo>
                  <a:pt x="177" y="37"/>
                </a:lnTo>
                <a:lnTo>
                  <a:pt x="186" y="54"/>
                </a:lnTo>
                <a:lnTo>
                  <a:pt x="189" y="72"/>
                </a:lnTo>
                <a:lnTo>
                  <a:pt x="189" y="92"/>
                </a:lnTo>
                <a:lnTo>
                  <a:pt x="186" y="112"/>
                </a:lnTo>
                <a:lnTo>
                  <a:pt x="177" y="132"/>
                </a:lnTo>
                <a:lnTo>
                  <a:pt x="167" y="15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336"/>
          <p:cNvSpPr>
            <a:spLocks/>
          </p:cNvSpPr>
          <p:nvPr/>
        </p:nvSpPr>
        <p:spPr bwMode="auto">
          <a:xfrm>
            <a:off x="5664200" y="2141538"/>
            <a:ext cx="214313" cy="279400"/>
          </a:xfrm>
          <a:custGeom>
            <a:avLst/>
            <a:gdLst>
              <a:gd name="T0" fmla="*/ 100806485 w 135"/>
              <a:gd name="T1" fmla="*/ 103327200 h 176"/>
              <a:gd name="T2" fmla="*/ 100806485 w 135"/>
              <a:gd name="T3" fmla="*/ 103327200 h 176"/>
              <a:gd name="T4" fmla="*/ 70564540 w 135"/>
              <a:gd name="T5" fmla="*/ 141128750 h 176"/>
              <a:gd name="T6" fmla="*/ 45362918 w 135"/>
              <a:gd name="T7" fmla="*/ 181451250 h 176"/>
              <a:gd name="T8" fmla="*/ 25201621 w 135"/>
              <a:gd name="T9" fmla="*/ 224293113 h 176"/>
              <a:gd name="T10" fmla="*/ 12601604 w 135"/>
              <a:gd name="T11" fmla="*/ 267136563 h 176"/>
              <a:gd name="T12" fmla="*/ 5040324 w 135"/>
              <a:gd name="T13" fmla="*/ 307459063 h 176"/>
              <a:gd name="T14" fmla="*/ 0 w 135"/>
              <a:gd name="T15" fmla="*/ 345262200 h 176"/>
              <a:gd name="T16" fmla="*/ 5040324 w 135"/>
              <a:gd name="T17" fmla="*/ 375504075 h 176"/>
              <a:gd name="T18" fmla="*/ 17641929 w 135"/>
              <a:gd name="T19" fmla="*/ 405745950 h 176"/>
              <a:gd name="T20" fmla="*/ 17641929 w 135"/>
              <a:gd name="T21" fmla="*/ 405745950 h 176"/>
              <a:gd name="T22" fmla="*/ 32762901 w 135"/>
              <a:gd name="T23" fmla="*/ 425907200 h 176"/>
              <a:gd name="T24" fmla="*/ 57964523 w 135"/>
              <a:gd name="T25" fmla="*/ 438507188 h 176"/>
              <a:gd name="T26" fmla="*/ 83166144 w 135"/>
              <a:gd name="T27" fmla="*/ 443547500 h 176"/>
              <a:gd name="T28" fmla="*/ 113408090 w 135"/>
              <a:gd name="T29" fmla="*/ 435987825 h 176"/>
              <a:gd name="T30" fmla="*/ 143650035 w 135"/>
              <a:gd name="T31" fmla="*/ 423386250 h 176"/>
              <a:gd name="T32" fmla="*/ 176411349 w 135"/>
              <a:gd name="T33" fmla="*/ 405745950 h 176"/>
              <a:gd name="T34" fmla="*/ 211693619 w 135"/>
              <a:gd name="T35" fmla="*/ 375504075 h 176"/>
              <a:gd name="T36" fmla="*/ 239416196 w 135"/>
              <a:gd name="T37" fmla="*/ 342741250 h 176"/>
              <a:gd name="T38" fmla="*/ 239416196 w 135"/>
              <a:gd name="T39" fmla="*/ 342741250 h 176"/>
              <a:gd name="T40" fmla="*/ 269658142 w 135"/>
              <a:gd name="T41" fmla="*/ 299897800 h 176"/>
              <a:gd name="T42" fmla="*/ 294859763 w 135"/>
              <a:gd name="T43" fmla="*/ 257055938 h 176"/>
              <a:gd name="T44" fmla="*/ 315021060 w 135"/>
              <a:gd name="T45" fmla="*/ 216733438 h 176"/>
              <a:gd name="T46" fmla="*/ 327621077 w 135"/>
              <a:gd name="T47" fmla="*/ 173891575 h 176"/>
              <a:gd name="T48" fmla="*/ 337701725 w 135"/>
              <a:gd name="T49" fmla="*/ 136088438 h 176"/>
              <a:gd name="T50" fmla="*/ 340222681 w 135"/>
              <a:gd name="T51" fmla="*/ 98286888 h 176"/>
              <a:gd name="T52" fmla="*/ 332661401 w 135"/>
              <a:gd name="T53" fmla="*/ 63003113 h 176"/>
              <a:gd name="T54" fmla="*/ 325101708 w 135"/>
              <a:gd name="T55" fmla="*/ 35282188 h 176"/>
              <a:gd name="T56" fmla="*/ 325101708 w 135"/>
              <a:gd name="T57" fmla="*/ 35282188 h 176"/>
              <a:gd name="T58" fmla="*/ 307459780 w 135"/>
              <a:gd name="T59" fmla="*/ 12601575 h 176"/>
              <a:gd name="T60" fmla="*/ 282258159 w 135"/>
              <a:gd name="T61" fmla="*/ 0 h 176"/>
              <a:gd name="T62" fmla="*/ 257056537 w 135"/>
              <a:gd name="T63" fmla="*/ 0 h 176"/>
              <a:gd name="T64" fmla="*/ 226814592 w 135"/>
              <a:gd name="T65" fmla="*/ 5040313 h 176"/>
              <a:gd name="T66" fmla="*/ 196572646 w 135"/>
              <a:gd name="T67" fmla="*/ 17640300 h 176"/>
              <a:gd name="T68" fmla="*/ 163811332 w 135"/>
              <a:gd name="T69" fmla="*/ 37801550 h 176"/>
              <a:gd name="T70" fmla="*/ 131048431 w 135"/>
              <a:gd name="T71" fmla="*/ 63003113 h 176"/>
              <a:gd name="T72" fmla="*/ 100806485 w 135"/>
              <a:gd name="T73" fmla="*/ 103327200 h 176"/>
              <a:gd name="T74" fmla="*/ 100806485 w 135"/>
              <a:gd name="T75" fmla="*/ 103327200 h 17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5"/>
              <a:gd name="T115" fmla="*/ 0 h 176"/>
              <a:gd name="T116" fmla="*/ 135 w 135"/>
              <a:gd name="T117" fmla="*/ 176 h 17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5" h="176">
                <a:moveTo>
                  <a:pt x="40" y="41"/>
                </a:moveTo>
                <a:lnTo>
                  <a:pt x="40" y="41"/>
                </a:lnTo>
                <a:lnTo>
                  <a:pt x="28" y="56"/>
                </a:lnTo>
                <a:lnTo>
                  <a:pt x="18" y="72"/>
                </a:lnTo>
                <a:lnTo>
                  <a:pt x="10" y="89"/>
                </a:lnTo>
                <a:lnTo>
                  <a:pt x="5" y="106"/>
                </a:lnTo>
                <a:lnTo>
                  <a:pt x="2" y="122"/>
                </a:lnTo>
                <a:lnTo>
                  <a:pt x="0" y="137"/>
                </a:lnTo>
                <a:lnTo>
                  <a:pt x="2" y="149"/>
                </a:lnTo>
                <a:lnTo>
                  <a:pt x="7" y="161"/>
                </a:lnTo>
                <a:lnTo>
                  <a:pt x="13" y="169"/>
                </a:lnTo>
                <a:lnTo>
                  <a:pt x="23" y="174"/>
                </a:lnTo>
                <a:lnTo>
                  <a:pt x="33" y="176"/>
                </a:lnTo>
                <a:lnTo>
                  <a:pt x="45" y="173"/>
                </a:lnTo>
                <a:lnTo>
                  <a:pt x="57" y="168"/>
                </a:lnTo>
                <a:lnTo>
                  <a:pt x="70" y="161"/>
                </a:lnTo>
                <a:lnTo>
                  <a:pt x="84" y="149"/>
                </a:lnTo>
                <a:lnTo>
                  <a:pt x="95" y="136"/>
                </a:lnTo>
                <a:lnTo>
                  <a:pt x="107" y="119"/>
                </a:lnTo>
                <a:lnTo>
                  <a:pt x="117" y="102"/>
                </a:lnTo>
                <a:lnTo>
                  <a:pt x="125" y="86"/>
                </a:lnTo>
                <a:lnTo>
                  <a:pt x="130" y="69"/>
                </a:lnTo>
                <a:lnTo>
                  <a:pt x="134" y="54"/>
                </a:lnTo>
                <a:lnTo>
                  <a:pt x="135" y="39"/>
                </a:lnTo>
                <a:lnTo>
                  <a:pt x="132" y="25"/>
                </a:lnTo>
                <a:lnTo>
                  <a:pt x="129" y="14"/>
                </a:lnTo>
                <a:lnTo>
                  <a:pt x="122" y="5"/>
                </a:lnTo>
                <a:lnTo>
                  <a:pt x="112" y="0"/>
                </a:lnTo>
                <a:lnTo>
                  <a:pt x="102" y="0"/>
                </a:lnTo>
                <a:lnTo>
                  <a:pt x="90" y="2"/>
                </a:lnTo>
                <a:lnTo>
                  <a:pt x="78" y="7"/>
                </a:lnTo>
                <a:lnTo>
                  <a:pt x="65" y="15"/>
                </a:lnTo>
                <a:lnTo>
                  <a:pt x="52" y="25"/>
                </a:lnTo>
                <a:lnTo>
                  <a:pt x="40" y="4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337"/>
          <p:cNvSpPr>
            <a:spLocks/>
          </p:cNvSpPr>
          <p:nvPr/>
        </p:nvSpPr>
        <p:spPr bwMode="auto">
          <a:xfrm>
            <a:off x="5889625" y="1924050"/>
            <a:ext cx="1619250" cy="552450"/>
          </a:xfrm>
          <a:custGeom>
            <a:avLst/>
            <a:gdLst>
              <a:gd name="T0" fmla="*/ 551915013 w 1020"/>
              <a:gd name="T1" fmla="*/ 68043425 h 348"/>
              <a:gd name="T2" fmla="*/ 433466875 w 1020"/>
              <a:gd name="T3" fmla="*/ 168851263 h 348"/>
              <a:gd name="T4" fmla="*/ 274697825 w 1020"/>
              <a:gd name="T5" fmla="*/ 337700938 h 348"/>
              <a:gd name="T6" fmla="*/ 138609388 w 1020"/>
              <a:gd name="T7" fmla="*/ 506550613 h 348"/>
              <a:gd name="T8" fmla="*/ 50403125 w 1020"/>
              <a:gd name="T9" fmla="*/ 640119688 h 348"/>
              <a:gd name="T10" fmla="*/ 7561263 w 1020"/>
              <a:gd name="T11" fmla="*/ 713205013 h 348"/>
              <a:gd name="T12" fmla="*/ 0 w 1020"/>
              <a:gd name="T13" fmla="*/ 745966250 h 348"/>
              <a:gd name="T14" fmla="*/ 7561263 w 1020"/>
              <a:gd name="T15" fmla="*/ 783769388 h 348"/>
              <a:gd name="T16" fmla="*/ 25201563 w 1020"/>
              <a:gd name="T17" fmla="*/ 806450000 h 348"/>
              <a:gd name="T18" fmla="*/ 57964388 w 1020"/>
              <a:gd name="T19" fmla="*/ 821570938 h 348"/>
              <a:gd name="T20" fmla="*/ 108367513 w 1020"/>
              <a:gd name="T21" fmla="*/ 834172513 h 348"/>
              <a:gd name="T22" fmla="*/ 252015625 w 1020"/>
              <a:gd name="T23" fmla="*/ 844253138 h 348"/>
              <a:gd name="T24" fmla="*/ 766127500 w 1020"/>
              <a:gd name="T25" fmla="*/ 871974063 h 348"/>
              <a:gd name="T26" fmla="*/ 1083667188 w 1020"/>
              <a:gd name="T27" fmla="*/ 877014375 h 348"/>
              <a:gd name="T28" fmla="*/ 1171873450 w 1020"/>
              <a:gd name="T29" fmla="*/ 871974063 h 348"/>
              <a:gd name="T30" fmla="*/ 1204634688 w 1020"/>
              <a:gd name="T31" fmla="*/ 877014375 h 348"/>
              <a:gd name="T32" fmla="*/ 1285279688 w 1020"/>
              <a:gd name="T33" fmla="*/ 871974063 h 348"/>
              <a:gd name="T34" fmla="*/ 1393647200 w 1020"/>
              <a:gd name="T35" fmla="*/ 839212825 h 348"/>
              <a:gd name="T36" fmla="*/ 1454130950 w 1020"/>
              <a:gd name="T37" fmla="*/ 806450000 h 348"/>
              <a:gd name="T38" fmla="*/ 1512093750 w 1020"/>
              <a:gd name="T39" fmla="*/ 758567825 h 348"/>
              <a:gd name="T40" fmla="*/ 1804431875 w 1020"/>
              <a:gd name="T41" fmla="*/ 526711863 h 348"/>
              <a:gd name="T42" fmla="*/ 2127011875 w 1020"/>
              <a:gd name="T43" fmla="*/ 282257500 h 348"/>
              <a:gd name="T44" fmla="*/ 2147483646 w 1020"/>
              <a:gd name="T45" fmla="*/ 236894688 h 348"/>
              <a:gd name="T46" fmla="*/ 2147483646 w 1020"/>
              <a:gd name="T47" fmla="*/ 161290000 h 348"/>
              <a:gd name="T48" fmla="*/ 2147483646 w 1020"/>
              <a:gd name="T49" fmla="*/ 88206263 h 348"/>
              <a:gd name="T50" fmla="*/ 2147483646 w 1020"/>
              <a:gd name="T51" fmla="*/ 17640300 h 348"/>
              <a:gd name="T52" fmla="*/ 2147483646 w 1020"/>
              <a:gd name="T53" fmla="*/ 12601575 h 348"/>
              <a:gd name="T54" fmla="*/ 1542335625 w 1020"/>
              <a:gd name="T55" fmla="*/ 0 h 348"/>
              <a:gd name="T56" fmla="*/ 945059388 w 1020"/>
              <a:gd name="T57" fmla="*/ 12601575 h 348"/>
              <a:gd name="T58" fmla="*/ 695563125 w 1020"/>
              <a:gd name="T59" fmla="*/ 25201563 h 348"/>
              <a:gd name="T60" fmla="*/ 632560013 w 1020"/>
              <a:gd name="T61" fmla="*/ 37801550 h 348"/>
              <a:gd name="T62" fmla="*/ 564515000 w 1020"/>
              <a:gd name="T63" fmla="*/ 60483750 h 348"/>
              <a:gd name="T64" fmla="*/ 551915013 w 1020"/>
              <a:gd name="T65" fmla="*/ 68043425 h 34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020"/>
              <a:gd name="T100" fmla="*/ 0 h 348"/>
              <a:gd name="T101" fmla="*/ 1020 w 1020"/>
              <a:gd name="T102" fmla="*/ 348 h 34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020" h="348">
                <a:moveTo>
                  <a:pt x="219" y="27"/>
                </a:moveTo>
                <a:lnTo>
                  <a:pt x="219" y="27"/>
                </a:lnTo>
                <a:lnTo>
                  <a:pt x="197" y="45"/>
                </a:lnTo>
                <a:lnTo>
                  <a:pt x="172" y="67"/>
                </a:lnTo>
                <a:lnTo>
                  <a:pt x="142" y="97"/>
                </a:lnTo>
                <a:lnTo>
                  <a:pt x="109" y="134"/>
                </a:lnTo>
                <a:lnTo>
                  <a:pt x="72" y="178"/>
                </a:lnTo>
                <a:lnTo>
                  <a:pt x="55" y="201"/>
                </a:lnTo>
                <a:lnTo>
                  <a:pt x="37" y="228"/>
                </a:lnTo>
                <a:lnTo>
                  <a:pt x="20" y="254"/>
                </a:lnTo>
                <a:lnTo>
                  <a:pt x="3" y="283"/>
                </a:lnTo>
                <a:lnTo>
                  <a:pt x="2" y="290"/>
                </a:lnTo>
                <a:lnTo>
                  <a:pt x="0" y="296"/>
                </a:lnTo>
                <a:lnTo>
                  <a:pt x="0" y="303"/>
                </a:lnTo>
                <a:lnTo>
                  <a:pt x="3" y="311"/>
                </a:lnTo>
                <a:lnTo>
                  <a:pt x="5" y="316"/>
                </a:lnTo>
                <a:lnTo>
                  <a:pt x="10" y="320"/>
                </a:lnTo>
                <a:lnTo>
                  <a:pt x="15" y="323"/>
                </a:lnTo>
                <a:lnTo>
                  <a:pt x="23" y="326"/>
                </a:lnTo>
                <a:lnTo>
                  <a:pt x="32" y="328"/>
                </a:lnTo>
                <a:lnTo>
                  <a:pt x="43" y="331"/>
                </a:lnTo>
                <a:lnTo>
                  <a:pt x="100" y="335"/>
                </a:lnTo>
                <a:lnTo>
                  <a:pt x="231" y="341"/>
                </a:lnTo>
                <a:lnTo>
                  <a:pt x="304" y="346"/>
                </a:lnTo>
                <a:lnTo>
                  <a:pt x="373" y="348"/>
                </a:lnTo>
                <a:lnTo>
                  <a:pt x="430" y="348"/>
                </a:lnTo>
                <a:lnTo>
                  <a:pt x="450" y="348"/>
                </a:lnTo>
                <a:lnTo>
                  <a:pt x="465" y="346"/>
                </a:lnTo>
                <a:lnTo>
                  <a:pt x="478" y="348"/>
                </a:lnTo>
                <a:lnTo>
                  <a:pt x="492" y="348"/>
                </a:lnTo>
                <a:lnTo>
                  <a:pt x="510" y="346"/>
                </a:lnTo>
                <a:lnTo>
                  <a:pt x="532" y="341"/>
                </a:lnTo>
                <a:lnTo>
                  <a:pt x="553" y="333"/>
                </a:lnTo>
                <a:lnTo>
                  <a:pt x="565" y="326"/>
                </a:lnTo>
                <a:lnTo>
                  <a:pt x="577" y="320"/>
                </a:lnTo>
                <a:lnTo>
                  <a:pt x="589" y="311"/>
                </a:lnTo>
                <a:lnTo>
                  <a:pt x="600" y="301"/>
                </a:lnTo>
                <a:lnTo>
                  <a:pt x="716" y="209"/>
                </a:lnTo>
                <a:lnTo>
                  <a:pt x="806" y="141"/>
                </a:lnTo>
                <a:lnTo>
                  <a:pt x="844" y="112"/>
                </a:lnTo>
                <a:lnTo>
                  <a:pt x="873" y="94"/>
                </a:lnTo>
                <a:lnTo>
                  <a:pt x="890" y="86"/>
                </a:lnTo>
                <a:lnTo>
                  <a:pt x="931" y="64"/>
                </a:lnTo>
                <a:lnTo>
                  <a:pt x="956" y="50"/>
                </a:lnTo>
                <a:lnTo>
                  <a:pt x="981" y="35"/>
                </a:lnTo>
                <a:lnTo>
                  <a:pt x="1003" y="20"/>
                </a:lnTo>
                <a:lnTo>
                  <a:pt x="1020" y="7"/>
                </a:lnTo>
                <a:lnTo>
                  <a:pt x="936" y="5"/>
                </a:lnTo>
                <a:lnTo>
                  <a:pt x="734" y="2"/>
                </a:lnTo>
                <a:lnTo>
                  <a:pt x="612" y="0"/>
                </a:lnTo>
                <a:lnTo>
                  <a:pt x="490" y="2"/>
                </a:lnTo>
                <a:lnTo>
                  <a:pt x="375" y="5"/>
                </a:lnTo>
                <a:lnTo>
                  <a:pt x="323" y="7"/>
                </a:lnTo>
                <a:lnTo>
                  <a:pt x="276" y="10"/>
                </a:lnTo>
                <a:lnTo>
                  <a:pt x="251" y="15"/>
                </a:lnTo>
                <a:lnTo>
                  <a:pt x="232" y="20"/>
                </a:lnTo>
                <a:lnTo>
                  <a:pt x="224" y="24"/>
                </a:lnTo>
                <a:lnTo>
                  <a:pt x="219" y="27"/>
                </a:lnTo>
                <a:close/>
              </a:path>
            </a:pathLst>
          </a:custGeom>
          <a:solidFill>
            <a:srgbClr val="007F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338"/>
          <p:cNvSpPr>
            <a:spLocks/>
          </p:cNvSpPr>
          <p:nvPr/>
        </p:nvSpPr>
        <p:spPr bwMode="auto">
          <a:xfrm>
            <a:off x="6284913" y="2333625"/>
            <a:ext cx="79375" cy="58738"/>
          </a:xfrm>
          <a:custGeom>
            <a:avLst/>
            <a:gdLst>
              <a:gd name="T0" fmla="*/ 30241875 w 50"/>
              <a:gd name="T1" fmla="*/ 2520971 h 37"/>
              <a:gd name="T2" fmla="*/ 30241875 w 50"/>
              <a:gd name="T3" fmla="*/ 2520971 h 37"/>
              <a:gd name="T4" fmla="*/ 22682200 w 50"/>
              <a:gd name="T5" fmla="*/ 15121066 h 37"/>
              <a:gd name="T6" fmla="*/ 5040313 w 50"/>
              <a:gd name="T7" fmla="*/ 37803459 h 37"/>
              <a:gd name="T8" fmla="*/ 0 w 50"/>
              <a:gd name="T9" fmla="*/ 55443909 h 37"/>
              <a:gd name="T10" fmla="*/ 0 w 50"/>
              <a:gd name="T11" fmla="*/ 68045592 h 37"/>
              <a:gd name="T12" fmla="*/ 5040313 w 50"/>
              <a:gd name="T13" fmla="*/ 80645686 h 37"/>
              <a:gd name="T14" fmla="*/ 22682200 w 50"/>
              <a:gd name="T15" fmla="*/ 93247369 h 37"/>
              <a:gd name="T16" fmla="*/ 22682200 w 50"/>
              <a:gd name="T17" fmla="*/ 93247369 h 37"/>
              <a:gd name="T18" fmla="*/ 35282188 w 50"/>
              <a:gd name="T19" fmla="*/ 88207013 h 37"/>
              <a:gd name="T20" fmla="*/ 63004700 w 50"/>
              <a:gd name="T21" fmla="*/ 70564976 h 37"/>
              <a:gd name="T22" fmla="*/ 80645000 w 50"/>
              <a:gd name="T23" fmla="*/ 63005236 h 37"/>
              <a:gd name="T24" fmla="*/ 98286888 w 50"/>
              <a:gd name="T25" fmla="*/ 45363199 h 37"/>
              <a:gd name="T26" fmla="*/ 113407825 w 50"/>
              <a:gd name="T27" fmla="*/ 25201777 h 37"/>
              <a:gd name="T28" fmla="*/ 126007813 w 50"/>
              <a:gd name="T29" fmla="*/ 2520971 h 37"/>
              <a:gd name="T30" fmla="*/ 126007813 w 50"/>
              <a:gd name="T31" fmla="*/ 2520971 h 37"/>
              <a:gd name="T32" fmla="*/ 93246575 w 50"/>
              <a:gd name="T33" fmla="*/ 0 h 37"/>
              <a:gd name="T34" fmla="*/ 60483750 w 50"/>
              <a:gd name="T35" fmla="*/ 0 h 37"/>
              <a:gd name="T36" fmla="*/ 30241875 w 50"/>
              <a:gd name="T37" fmla="*/ 2520971 h 37"/>
              <a:gd name="T38" fmla="*/ 30241875 w 50"/>
              <a:gd name="T39" fmla="*/ 2520971 h 3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0"/>
              <a:gd name="T61" fmla="*/ 0 h 37"/>
              <a:gd name="T62" fmla="*/ 50 w 50"/>
              <a:gd name="T63" fmla="*/ 37 h 3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0" h="37">
                <a:moveTo>
                  <a:pt x="12" y="1"/>
                </a:moveTo>
                <a:lnTo>
                  <a:pt x="12" y="1"/>
                </a:lnTo>
                <a:lnTo>
                  <a:pt x="9" y="6"/>
                </a:lnTo>
                <a:lnTo>
                  <a:pt x="2" y="15"/>
                </a:lnTo>
                <a:lnTo>
                  <a:pt x="0" y="22"/>
                </a:lnTo>
                <a:lnTo>
                  <a:pt x="0" y="27"/>
                </a:lnTo>
                <a:lnTo>
                  <a:pt x="2" y="32"/>
                </a:lnTo>
                <a:lnTo>
                  <a:pt x="9" y="37"/>
                </a:lnTo>
                <a:lnTo>
                  <a:pt x="14" y="35"/>
                </a:lnTo>
                <a:lnTo>
                  <a:pt x="25" y="28"/>
                </a:lnTo>
                <a:lnTo>
                  <a:pt x="32" y="25"/>
                </a:lnTo>
                <a:lnTo>
                  <a:pt x="39" y="18"/>
                </a:lnTo>
                <a:lnTo>
                  <a:pt x="45" y="10"/>
                </a:lnTo>
                <a:lnTo>
                  <a:pt x="50" y="1"/>
                </a:lnTo>
                <a:lnTo>
                  <a:pt x="37" y="0"/>
                </a:lnTo>
                <a:lnTo>
                  <a:pt x="24" y="0"/>
                </a:lnTo>
                <a:lnTo>
                  <a:pt x="12" y="1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339"/>
          <p:cNvSpPr>
            <a:spLocks/>
          </p:cNvSpPr>
          <p:nvPr/>
        </p:nvSpPr>
        <p:spPr bwMode="auto">
          <a:xfrm>
            <a:off x="5868988" y="2662238"/>
            <a:ext cx="649287" cy="190500"/>
          </a:xfrm>
          <a:custGeom>
            <a:avLst/>
            <a:gdLst>
              <a:gd name="T0" fmla="*/ 15120926 w 409"/>
              <a:gd name="T1" fmla="*/ 0 h 120"/>
              <a:gd name="T2" fmla="*/ 15120926 w 409"/>
              <a:gd name="T3" fmla="*/ 0 h 120"/>
              <a:gd name="T4" fmla="*/ 103325533 w 409"/>
              <a:gd name="T5" fmla="*/ 7561263 h 120"/>
              <a:gd name="T6" fmla="*/ 335179729 w 409"/>
              <a:gd name="T7" fmla="*/ 32762825 h 120"/>
              <a:gd name="T8" fmla="*/ 483869627 w 409"/>
              <a:gd name="T9" fmla="*/ 42843450 h 120"/>
              <a:gd name="T10" fmla="*/ 647678864 w 409"/>
              <a:gd name="T11" fmla="*/ 50403125 h 120"/>
              <a:gd name="T12" fmla="*/ 811489688 w 409"/>
              <a:gd name="T13" fmla="*/ 55443438 h 120"/>
              <a:gd name="T14" fmla="*/ 977819872 w 409"/>
              <a:gd name="T15" fmla="*/ 50403125 h 120"/>
              <a:gd name="T16" fmla="*/ 977819872 w 409"/>
              <a:gd name="T17" fmla="*/ 50403125 h 120"/>
              <a:gd name="T18" fmla="*/ 980339233 w 409"/>
              <a:gd name="T19" fmla="*/ 50403125 h 120"/>
              <a:gd name="T20" fmla="*/ 992940798 w 409"/>
              <a:gd name="T21" fmla="*/ 55443438 h 120"/>
              <a:gd name="T22" fmla="*/ 997981106 w 409"/>
              <a:gd name="T23" fmla="*/ 60483750 h 120"/>
              <a:gd name="T24" fmla="*/ 1003021415 w 409"/>
              <a:gd name="T25" fmla="*/ 68045013 h 120"/>
              <a:gd name="T26" fmla="*/ 1005540776 w 409"/>
              <a:gd name="T27" fmla="*/ 75604688 h 120"/>
              <a:gd name="T28" fmla="*/ 1005540776 w 409"/>
              <a:gd name="T29" fmla="*/ 93246575 h 120"/>
              <a:gd name="T30" fmla="*/ 1030742319 w 409"/>
              <a:gd name="T31" fmla="*/ 262096250 h 120"/>
              <a:gd name="T32" fmla="*/ 1030742319 w 409"/>
              <a:gd name="T33" fmla="*/ 262096250 h 120"/>
              <a:gd name="T34" fmla="*/ 1023182650 w 409"/>
              <a:gd name="T35" fmla="*/ 282257500 h 120"/>
              <a:gd name="T36" fmla="*/ 1010581084 w 409"/>
              <a:gd name="T37" fmla="*/ 294859075 h 120"/>
              <a:gd name="T38" fmla="*/ 1003021415 w 409"/>
              <a:gd name="T39" fmla="*/ 299899388 h 120"/>
              <a:gd name="T40" fmla="*/ 990419850 w 409"/>
              <a:gd name="T41" fmla="*/ 299899388 h 120"/>
              <a:gd name="T42" fmla="*/ 990419850 w 409"/>
              <a:gd name="T43" fmla="*/ 299899388 h 120"/>
              <a:gd name="T44" fmla="*/ 904734603 w 409"/>
              <a:gd name="T45" fmla="*/ 302418750 h 120"/>
              <a:gd name="T46" fmla="*/ 685481972 w 409"/>
              <a:gd name="T47" fmla="*/ 294859075 h 120"/>
              <a:gd name="T48" fmla="*/ 541832383 w 409"/>
              <a:gd name="T49" fmla="*/ 289818763 h 120"/>
              <a:gd name="T50" fmla="*/ 383063455 w 409"/>
              <a:gd name="T51" fmla="*/ 277217188 h 120"/>
              <a:gd name="T52" fmla="*/ 219252631 w 409"/>
              <a:gd name="T53" fmla="*/ 262096250 h 120"/>
              <a:gd name="T54" fmla="*/ 57962755 w 409"/>
              <a:gd name="T55" fmla="*/ 236894688 h 120"/>
              <a:gd name="T56" fmla="*/ 57962755 w 409"/>
              <a:gd name="T57" fmla="*/ 236894688 h 120"/>
              <a:gd name="T58" fmla="*/ 37801521 w 409"/>
              <a:gd name="T59" fmla="*/ 224294700 h 120"/>
              <a:gd name="T60" fmla="*/ 20161234 w 409"/>
              <a:gd name="T61" fmla="*/ 211693125 h 120"/>
              <a:gd name="T62" fmla="*/ 15120926 w 409"/>
              <a:gd name="T63" fmla="*/ 201612500 h 120"/>
              <a:gd name="T64" fmla="*/ 15120926 w 409"/>
              <a:gd name="T65" fmla="*/ 189012513 h 120"/>
              <a:gd name="T66" fmla="*/ 2519361 w 409"/>
              <a:gd name="T67" fmla="*/ 30241875 h 120"/>
              <a:gd name="T68" fmla="*/ 2519361 w 409"/>
              <a:gd name="T69" fmla="*/ 20161250 h 120"/>
              <a:gd name="T70" fmla="*/ 2519361 w 409"/>
              <a:gd name="T71" fmla="*/ 20161250 h 120"/>
              <a:gd name="T72" fmla="*/ 0 w 409"/>
              <a:gd name="T73" fmla="*/ 7561263 h 120"/>
              <a:gd name="T74" fmla="*/ 2519361 w 409"/>
              <a:gd name="T75" fmla="*/ 0 h 120"/>
              <a:gd name="T76" fmla="*/ 7559669 w 409"/>
              <a:gd name="T77" fmla="*/ 0 h 120"/>
              <a:gd name="T78" fmla="*/ 15120926 w 409"/>
              <a:gd name="T79" fmla="*/ 0 h 120"/>
              <a:gd name="T80" fmla="*/ 15120926 w 409"/>
              <a:gd name="T81" fmla="*/ 0 h 12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09"/>
              <a:gd name="T124" fmla="*/ 0 h 120"/>
              <a:gd name="T125" fmla="*/ 409 w 409"/>
              <a:gd name="T126" fmla="*/ 120 h 12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09" h="120">
                <a:moveTo>
                  <a:pt x="6" y="0"/>
                </a:moveTo>
                <a:lnTo>
                  <a:pt x="6" y="0"/>
                </a:lnTo>
                <a:lnTo>
                  <a:pt x="41" y="3"/>
                </a:lnTo>
                <a:lnTo>
                  <a:pt x="133" y="13"/>
                </a:lnTo>
                <a:lnTo>
                  <a:pt x="192" y="17"/>
                </a:lnTo>
                <a:lnTo>
                  <a:pt x="257" y="20"/>
                </a:lnTo>
                <a:lnTo>
                  <a:pt x="322" y="22"/>
                </a:lnTo>
                <a:lnTo>
                  <a:pt x="388" y="20"/>
                </a:lnTo>
                <a:lnTo>
                  <a:pt x="389" y="20"/>
                </a:lnTo>
                <a:lnTo>
                  <a:pt x="394" y="22"/>
                </a:lnTo>
                <a:lnTo>
                  <a:pt x="396" y="24"/>
                </a:lnTo>
                <a:lnTo>
                  <a:pt x="398" y="27"/>
                </a:lnTo>
                <a:lnTo>
                  <a:pt x="399" y="30"/>
                </a:lnTo>
                <a:lnTo>
                  <a:pt x="399" y="37"/>
                </a:lnTo>
                <a:lnTo>
                  <a:pt x="409" y="104"/>
                </a:lnTo>
                <a:lnTo>
                  <a:pt x="406" y="112"/>
                </a:lnTo>
                <a:lnTo>
                  <a:pt x="401" y="117"/>
                </a:lnTo>
                <a:lnTo>
                  <a:pt x="398" y="119"/>
                </a:lnTo>
                <a:lnTo>
                  <a:pt x="393" y="119"/>
                </a:lnTo>
                <a:lnTo>
                  <a:pt x="359" y="120"/>
                </a:lnTo>
                <a:lnTo>
                  <a:pt x="272" y="117"/>
                </a:lnTo>
                <a:lnTo>
                  <a:pt x="215" y="115"/>
                </a:lnTo>
                <a:lnTo>
                  <a:pt x="152" y="110"/>
                </a:lnTo>
                <a:lnTo>
                  <a:pt x="87" y="104"/>
                </a:lnTo>
                <a:lnTo>
                  <a:pt x="23" y="94"/>
                </a:lnTo>
                <a:lnTo>
                  <a:pt x="15" y="89"/>
                </a:lnTo>
                <a:lnTo>
                  <a:pt x="8" y="84"/>
                </a:lnTo>
                <a:lnTo>
                  <a:pt x="6" y="80"/>
                </a:lnTo>
                <a:lnTo>
                  <a:pt x="6" y="75"/>
                </a:lnTo>
                <a:lnTo>
                  <a:pt x="1" y="12"/>
                </a:lnTo>
                <a:lnTo>
                  <a:pt x="1" y="8"/>
                </a:lnTo>
                <a:lnTo>
                  <a:pt x="0" y="3"/>
                </a:lnTo>
                <a:lnTo>
                  <a:pt x="1" y="0"/>
                </a:lnTo>
                <a:lnTo>
                  <a:pt x="3" y="0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340"/>
          <p:cNvSpPr>
            <a:spLocks/>
          </p:cNvSpPr>
          <p:nvPr/>
        </p:nvSpPr>
        <p:spPr bwMode="auto">
          <a:xfrm>
            <a:off x="6850063" y="2559050"/>
            <a:ext cx="520700" cy="188913"/>
          </a:xfrm>
          <a:custGeom>
            <a:avLst/>
            <a:gdLst>
              <a:gd name="T0" fmla="*/ 199093138 w 328"/>
              <a:gd name="T1" fmla="*/ 95766191 h 119"/>
              <a:gd name="T2" fmla="*/ 199093138 w 328"/>
              <a:gd name="T3" fmla="*/ 95766191 h 119"/>
              <a:gd name="T4" fmla="*/ 425905613 w 328"/>
              <a:gd name="T5" fmla="*/ 68045193 h 119"/>
              <a:gd name="T6" fmla="*/ 607356863 w 328"/>
              <a:gd name="T7" fmla="*/ 37803238 h 119"/>
              <a:gd name="T8" fmla="*/ 682963138 w 328"/>
              <a:gd name="T9" fmla="*/ 25201629 h 119"/>
              <a:gd name="T10" fmla="*/ 738406575 w 328"/>
              <a:gd name="T11" fmla="*/ 12601608 h 119"/>
              <a:gd name="T12" fmla="*/ 776208125 w 328"/>
              <a:gd name="T13" fmla="*/ 5040326 h 119"/>
              <a:gd name="T14" fmla="*/ 776208125 w 328"/>
              <a:gd name="T15" fmla="*/ 5040326 h 119"/>
              <a:gd name="T16" fmla="*/ 783769388 w 328"/>
              <a:gd name="T17" fmla="*/ 0 h 119"/>
              <a:gd name="T18" fmla="*/ 806450000 w 328"/>
              <a:gd name="T19" fmla="*/ 0 h 119"/>
              <a:gd name="T20" fmla="*/ 814011263 w 328"/>
              <a:gd name="T21" fmla="*/ 5040326 h 119"/>
              <a:gd name="T22" fmla="*/ 821570938 w 328"/>
              <a:gd name="T23" fmla="*/ 12601608 h 119"/>
              <a:gd name="T24" fmla="*/ 826611250 w 328"/>
              <a:gd name="T25" fmla="*/ 25201629 h 119"/>
              <a:gd name="T26" fmla="*/ 821570938 w 328"/>
              <a:gd name="T27" fmla="*/ 50403258 h 119"/>
              <a:gd name="T28" fmla="*/ 793850013 w 328"/>
              <a:gd name="T29" fmla="*/ 126008146 h 119"/>
              <a:gd name="T30" fmla="*/ 793850013 w 328"/>
              <a:gd name="T31" fmla="*/ 126008146 h 119"/>
              <a:gd name="T32" fmla="*/ 788809700 w 328"/>
              <a:gd name="T33" fmla="*/ 133569429 h 119"/>
              <a:gd name="T34" fmla="*/ 781248438 w 328"/>
              <a:gd name="T35" fmla="*/ 151209775 h 119"/>
              <a:gd name="T36" fmla="*/ 768648450 w 328"/>
              <a:gd name="T37" fmla="*/ 163811384 h 119"/>
              <a:gd name="T38" fmla="*/ 751006563 w 328"/>
              <a:gd name="T39" fmla="*/ 176411404 h 119"/>
              <a:gd name="T40" fmla="*/ 730845313 w 328"/>
              <a:gd name="T41" fmla="*/ 183972687 h 119"/>
              <a:gd name="T42" fmla="*/ 705643750 w 328"/>
              <a:gd name="T43" fmla="*/ 194053339 h 119"/>
              <a:gd name="T44" fmla="*/ 705643750 w 328"/>
              <a:gd name="T45" fmla="*/ 194053339 h 119"/>
              <a:gd name="T46" fmla="*/ 670361563 w 328"/>
              <a:gd name="T47" fmla="*/ 201613034 h 119"/>
              <a:gd name="T48" fmla="*/ 556953738 w 328"/>
              <a:gd name="T49" fmla="*/ 226814663 h 119"/>
              <a:gd name="T50" fmla="*/ 468749063 w 328"/>
              <a:gd name="T51" fmla="*/ 244456597 h 119"/>
              <a:gd name="T52" fmla="*/ 355342825 w 328"/>
              <a:gd name="T53" fmla="*/ 262096944 h 119"/>
              <a:gd name="T54" fmla="*/ 216733438 w 328"/>
              <a:gd name="T55" fmla="*/ 277217921 h 119"/>
              <a:gd name="T56" fmla="*/ 50403125 w 328"/>
              <a:gd name="T57" fmla="*/ 294859855 h 119"/>
              <a:gd name="T58" fmla="*/ 50403125 w 328"/>
              <a:gd name="T59" fmla="*/ 294859855 h 119"/>
              <a:gd name="T60" fmla="*/ 37801550 w 328"/>
              <a:gd name="T61" fmla="*/ 299900181 h 119"/>
              <a:gd name="T62" fmla="*/ 30241875 w 328"/>
              <a:gd name="T63" fmla="*/ 299900181 h 119"/>
              <a:gd name="T64" fmla="*/ 17640300 w 328"/>
              <a:gd name="T65" fmla="*/ 294859855 h 119"/>
              <a:gd name="T66" fmla="*/ 10080625 w 328"/>
              <a:gd name="T67" fmla="*/ 289819530 h 119"/>
              <a:gd name="T68" fmla="*/ 0 w 328"/>
              <a:gd name="T69" fmla="*/ 277217921 h 119"/>
              <a:gd name="T70" fmla="*/ 0 w 328"/>
              <a:gd name="T71" fmla="*/ 262096944 h 119"/>
              <a:gd name="T72" fmla="*/ 5040313 w 328"/>
              <a:gd name="T73" fmla="*/ 236895314 h 119"/>
              <a:gd name="T74" fmla="*/ 5040313 w 328"/>
              <a:gd name="T75" fmla="*/ 236895314 h 119"/>
              <a:gd name="T76" fmla="*/ 12601575 w 328"/>
              <a:gd name="T77" fmla="*/ 219254968 h 119"/>
              <a:gd name="T78" fmla="*/ 25201563 w 328"/>
              <a:gd name="T79" fmla="*/ 196572708 h 119"/>
              <a:gd name="T80" fmla="*/ 42843450 w 328"/>
              <a:gd name="T81" fmla="*/ 171371079 h 119"/>
              <a:gd name="T82" fmla="*/ 73083738 w 328"/>
              <a:gd name="T83" fmla="*/ 146169449 h 119"/>
              <a:gd name="T84" fmla="*/ 105846563 w 328"/>
              <a:gd name="T85" fmla="*/ 126008146 h 119"/>
              <a:gd name="T86" fmla="*/ 148688425 w 328"/>
              <a:gd name="T87" fmla="*/ 108367799 h 119"/>
              <a:gd name="T88" fmla="*/ 173891575 w 328"/>
              <a:gd name="T89" fmla="*/ 100806517 h 119"/>
              <a:gd name="T90" fmla="*/ 199093138 w 328"/>
              <a:gd name="T91" fmla="*/ 95766191 h 119"/>
              <a:gd name="T92" fmla="*/ 199093138 w 328"/>
              <a:gd name="T93" fmla="*/ 95766191 h 11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8"/>
              <a:gd name="T142" fmla="*/ 0 h 119"/>
              <a:gd name="T143" fmla="*/ 328 w 328"/>
              <a:gd name="T144" fmla="*/ 119 h 11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8" h="119">
                <a:moveTo>
                  <a:pt x="79" y="38"/>
                </a:moveTo>
                <a:lnTo>
                  <a:pt x="79" y="38"/>
                </a:lnTo>
                <a:lnTo>
                  <a:pt x="169" y="27"/>
                </a:lnTo>
                <a:lnTo>
                  <a:pt x="241" y="15"/>
                </a:lnTo>
                <a:lnTo>
                  <a:pt x="271" y="10"/>
                </a:lnTo>
                <a:lnTo>
                  <a:pt x="293" y="5"/>
                </a:lnTo>
                <a:lnTo>
                  <a:pt x="308" y="2"/>
                </a:lnTo>
                <a:lnTo>
                  <a:pt x="311" y="0"/>
                </a:lnTo>
                <a:lnTo>
                  <a:pt x="320" y="0"/>
                </a:lnTo>
                <a:lnTo>
                  <a:pt x="323" y="2"/>
                </a:lnTo>
                <a:lnTo>
                  <a:pt x="326" y="5"/>
                </a:lnTo>
                <a:lnTo>
                  <a:pt x="328" y="10"/>
                </a:lnTo>
                <a:lnTo>
                  <a:pt x="326" y="20"/>
                </a:lnTo>
                <a:lnTo>
                  <a:pt x="315" y="50"/>
                </a:lnTo>
                <a:lnTo>
                  <a:pt x="313" y="53"/>
                </a:lnTo>
                <a:lnTo>
                  <a:pt x="310" y="60"/>
                </a:lnTo>
                <a:lnTo>
                  <a:pt x="305" y="65"/>
                </a:lnTo>
                <a:lnTo>
                  <a:pt x="298" y="70"/>
                </a:lnTo>
                <a:lnTo>
                  <a:pt x="290" y="73"/>
                </a:lnTo>
                <a:lnTo>
                  <a:pt x="280" y="77"/>
                </a:lnTo>
                <a:lnTo>
                  <a:pt x="266" y="80"/>
                </a:lnTo>
                <a:lnTo>
                  <a:pt x="221" y="90"/>
                </a:lnTo>
                <a:lnTo>
                  <a:pt x="186" y="97"/>
                </a:lnTo>
                <a:lnTo>
                  <a:pt x="141" y="104"/>
                </a:lnTo>
                <a:lnTo>
                  <a:pt x="86" y="110"/>
                </a:lnTo>
                <a:lnTo>
                  <a:pt x="20" y="117"/>
                </a:lnTo>
                <a:lnTo>
                  <a:pt x="15" y="119"/>
                </a:lnTo>
                <a:lnTo>
                  <a:pt x="12" y="119"/>
                </a:lnTo>
                <a:lnTo>
                  <a:pt x="7" y="117"/>
                </a:lnTo>
                <a:lnTo>
                  <a:pt x="4" y="115"/>
                </a:lnTo>
                <a:lnTo>
                  <a:pt x="0" y="110"/>
                </a:lnTo>
                <a:lnTo>
                  <a:pt x="0" y="104"/>
                </a:lnTo>
                <a:lnTo>
                  <a:pt x="2" y="94"/>
                </a:lnTo>
                <a:lnTo>
                  <a:pt x="5" y="87"/>
                </a:lnTo>
                <a:lnTo>
                  <a:pt x="10" y="78"/>
                </a:lnTo>
                <a:lnTo>
                  <a:pt x="17" y="68"/>
                </a:lnTo>
                <a:lnTo>
                  <a:pt x="29" y="58"/>
                </a:lnTo>
                <a:lnTo>
                  <a:pt x="42" y="50"/>
                </a:lnTo>
                <a:lnTo>
                  <a:pt x="59" y="43"/>
                </a:lnTo>
                <a:lnTo>
                  <a:pt x="69" y="40"/>
                </a:lnTo>
                <a:lnTo>
                  <a:pt x="79" y="38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341"/>
          <p:cNvSpPr>
            <a:spLocks/>
          </p:cNvSpPr>
          <p:nvPr/>
        </p:nvSpPr>
        <p:spPr bwMode="auto">
          <a:xfrm>
            <a:off x="5570538" y="2519363"/>
            <a:ext cx="138112" cy="155575"/>
          </a:xfrm>
          <a:custGeom>
            <a:avLst/>
            <a:gdLst>
              <a:gd name="T0" fmla="*/ 148687887 w 87"/>
              <a:gd name="T1" fmla="*/ 70564375 h 98"/>
              <a:gd name="T2" fmla="*/ 148687887 w 87"/>
              <a:gd name="T3" fmla="*/ 70564375 h 98"/>
              <a:gd name="T4" fmla="*/ 161289416 w 87"/>
              <a:gd name="T5" fmla="*/ 80645000 h 98"/>
              <a:gd name="T6" fmla="*/ 168849064 w 87"/>
              <a:gd name="T7" fmla="*/ 88206263 h 98"/>
              <a:gd name="T8" fmla="*/ 181450593 w 87"/>
              <a:gd name="T9" fmla="*/ 105846563 h 98"/>
              <a:gd name="T10" fmla="*/ 194050535 w 87"/>
              <a:gd name="T11" fmla="*/ 126007813 h 98"/>
              <a:gd name="T12" fmla="*/ 206652064 w 87"/>
              <a:gd name="T13" fmla="*/ 151209375 h 98"/>
              <a:gd name="T14" fmla="*/ 216732653 w 87"/>
              <a:gd name="T15" fmla="*/ 183972200 h 98"/>
              <a:gd name="T16" fmla="*/ 219252006 w 87"/>
              <a:gd name="T17" fmla="*/ 226814063 h 98"/>
              <a:gd name="T18" fmla="*/ 219252006 w 87"/>
              <a:gd name="T19" fmla="*/ 226814063 h 98"/>
              <a:gd name="T20" fmla="*/ 219252006 w 87"/>
              <a:gd name="T21" fmla="*/ 231854375 h 98"/>
              <a:gd name="T22" fmla="*/ 216732653 w 87"/>
              <a:gd name="T23" fmla="*/ 239415638 h 98"/>
              <a:gd name="T24" fmla="*/ 211692359 w 87"/>
              <a:gd name="T25" fmla="*/ 244455950 h 98"/>
              <a:gd name="T26" fmla="*/ 204131123 w 87"/>
              <a:gd name="T27" fmla="*/ 246975313 h 98"/>
              <a:gd name="T28" fmla="*/ 191531182 w 87"/>
              <a:gd name="T29" fmla="*/ 246975313 h 98"/>
              <a:gd name="T30" fmla="*/ 173889358 w 87"/>
              <a:gd name="T31" fmla="*/ 244455950 h 98"/>
              <a:gd name="T32" fmla="*/ 148687887 w 87"/>
              <a:gd name="T33" fmla="*/ 234375325 h 98"/>
              <a:gd name="T34" fmla="*/ 148687887 w 87"/>
              <a:gd name="T35" fmla="*/ 234375325 h 98"/>
              <a:gd name="T36" fmla="*/ 128526710 w 87"/>
              <a:gd name="T37" fmla="*/ 226814063 h 98"/>
              <a:gd name="T38" fmla="*/ 75604414 w 87"/>
              <a:gd name="T39" fmla="*/ 209173763 h 98"/>
              <a:gd name="T40" fmla="*/ 47882002 w 87"/>
              <a:gd name="T41" fmla="*/ 196572188 h 98"/>
              <a:gd name="T42" fmla="*/ 25201471 w 87"/>
              <a:gd name="T43" fmla="*/ 183972200 h 98"/>
              <a:gd name="T44" fmla="*/ 10080589 w 87"/>
              <a:gd name="T45" fmla="*/ 171370625 h 98"/>
              <a:gd name="T46" fmla="*/ 5040294 w 87"/>
              <a:gd name="T47" fmla="*/ 163810950 h 98"/>
              <a:gd name="T48" fmla="*/ 0 w 87"/>
              <a:gd name="T49" fmla="*/ 156249688 h 98"/>
              <a:gd name="T50" fmla="*/ 0 w 87"/>
              <a:gd name="T51" fmla="*/ 156249688 h 98"/>
              <a:gd name="T52" fmla="*/ 10080589 w 87"/>
              <a:gd name="T53" fmla="*/ 63003113 h 98"/>
              <a:gd name="T54" fmla="*/ 17640236 w 87"/>
              <a:gd name="T55" fmla="*/ 0 h 98"/>
              <a:gd name="T56" fmla="*/ 148687887 w 87"/>
              <a:gd name="T57" fmla="*/ 70564375 h 9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87"/>
              <a:gd name="T88" fmla="*/ 0 h 98"/>
              <a:gd name="T89" fmla="*/ 87 w 87"/>
              <a:gd name="T90" fmla="*/ 98 h 9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87" h="98">
                <a:moveTo>
                  <a:pt x="59" y="28"/>
                </a:moveTo>
                <a:lnTo>
                  <a:pt x="59" y="28"/>
                </a:lnTo>
                <a:lnTo>
                  <a:pt x="64" y="32"/>
                </a:lnTo>
                <a:lnTo>
                  <a:pt x="67" y="35"/>
                </a:lnTo>
                <a:lnTo>
                  <a:pt x="72" y="42"/>
                </a:lnTo>
                <a:lnTo>
                  <a:pt x="77" y="50"/>
                </a:lnTo>
                <a:lnTo>
                  <a:pt x="82" y="60"/>
                </a:lnTo>
                <a:lnTo>
                  <a:pt x="86" y="73"/>
                </a:lnTo>
                <a:lnTo>
                  <a:pt x="87" y="90"/>
                </a:lnTo>
                <a:lnTo>
                  <a:pt x="87" y="92"/>
                </a:lnTo>
                <a:lnTo>
                  <a:pt x="86" y="95"/>
                </a:lnTo>
                <a:lnTo>
                  <a:pt x="84" y="97"/>
                </a:lnTo>
                <a:lnTo>
                  <a:pt x="81" y="98"/>
                </a:lnTo>
                <a:lnTo>
                  <a:pt x="76" y="98"/>
                </a:lnTo>
                <a:lnTo>
                  <a:pt x="69" y="97"/>
                </a:lnTo>
                <a:lnTo>
                  <a:pt x="59" y="93"/>
                </a:lnTo>
                <a:lnTo>
                  <a:pt x="51" y="90"/>
                </a:lnTo>
                <a:lnTo>
                  <a:pt x="30" y="83"/>
                </a:lnTo>
                <a:lnTo>
                  <a:pt x="19" y="78"/>
                </a:lnTo>
                <a:lnTo>
                  <a:pt x="10" y="73"/>
                </a:lnTo>
                <a:lnTo>
                  <a:pt x="4" y="68"/>
                </a:lnTo>
                <a:lnTo>
                  <a:pt x="2" y="65"/>
                </a:lnTo>
                <a:lnTo>
                  <a:pt x="0" y="62"/>
                </a:lnTo>
                <a:lnTo>
                  <a:pt x="4" y="25"/>
                </a:lnTo>
                <a:lnTo>
                  <a:pt x="7" y="0"/>
                </a:lnTo>
                <a:lnTo>
                  <a:pt x="59" y="28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342"/>
          <p:cNvSpPr>
            <a:spLocks/>
          </p:cNvSpPr>
          <p:nvPr/>
        </p:nvSpPr>
        <p:spPr bwMode="auto">
          <a:xfrm>
            <a:off x="5597525" y="2674938"/>
            <a:ext cx="225425" cy="144462"/>
          </a:xfrm>
          <a:custGeom>
            <a:avLst/>
            <a:gdLst>
              <a:gd name="T0" fmla="*/ 0 w 142"/>
              <a:gd name="T1" fmla="*/ 0 h 91"/>
              <a:gd name="T2" fmla="*/ 0 w 142"/>
              <a:gd name="T3" fmla="*/ 0 h 91"/>
              <a:gd name="T4" fmla="*/ 32761238 w 142"/>
              <a:gd name="T5" fmla="*/ 12599944 h 91"/>
              <a:gd name="T6" fmla="*/ 113406238 w 142"/>
              <a:gd name="T7" fmla="*/ 47882009 h 91"/>
              <a:gd name="T8" fmla="*/ 214212488 w 142"/>
              <a:gd name="T9" fmla="*/ 80644721 h 91"/>
              <a:gd name="T10" fmla="*/ 269655925 w 142"/>
              <a:gd name="T11" fmla="*/ 93244665 h 91"/>
              <a:gd name="T12" fmla="*/ 317539688 w 142"/>
              <a:gd name="T13" fmla="*/ 103325255 h 91"/>
              <a:gd name="T14" fmla="*/ 357862188 w 142"/>
              <a:gd name="T15" fmla="*/ 229332631 h 91"/>
              <a:gd name="T16" fmla="*/ 357862188 w 142"/>
              <a:gd name="T17" fmla="*/ 229332631 h 91"/>
              <a:gd name="T18" fmla="*/ 206652813 w 142"/>
              <a:gd name="T19" fmla="*/ 173889386 h 91"/>
              <a:gd name="T20" fmla="*/ 93244988 w 142"/>
              <a:gd name="T21" fmla="*/ 128526730 h 91"/>
              <a:gd name="T22" fmla="*/ 50403125 w 142"/>
              <a:gd name="T23" fmla="*/ 105846196 h 91"/>
              <a:gd name="T24" fmla="*/ 25201563 w 142"/>
              <a:gd name="T25" fmla="*/ 93244665 h 91"/>
              <a:gd name="T26" fmla="*/ 25201563 w 142"/>
              <a:gd name="T27" fmla="*/ 93244665 h 91"/>
              <a:gd name="T28" fmla="*/ 7559675 w 142"/>
              <a:gd name="T29" fmla="*/ 55443246 h 91"/>
              <a:gd name="T30" fmla="*/ 0 w 142"/>
              <a:gd name="T31" fmla="*/ 25201475 h 91"/>
              <a:gd name="T32" fmla="*/ 0 w 142"/>
              <a:gd name="T33" fmla="*/ 12599944 h 91"/>
              <a:gd name="T34" fmla="*/ 0 w 142"/>
              <a:gd name="T35" fmla="*/ 0 h 91"/>
              <a:gd name="T36" fmla="*/ 0 w 142"/>
              <a:gd name="T37" fmla="*/ 0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2"/>
              <a:gd name="T58" fmla="*/ 0 h 91"/>
              <a:gd name="T59" fmla="*/ 142 w 142"/>
              <a:gd name="T60" fmla="*/ 91 h 9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2" h="91">
                <a:moveTo>
                  <a:pt x="0" y="0"/>
                </a:moveTo>
                <a:lnTo>
                  <a:pt x="0" y="0"/>
                </a:lnTo>
                <a:lnTo>
                  <a:pt x="13" y="5"/>
                </a:lnTo>
                <a:lnTo>
                  <a:pt x="45" y="19"/>
                </a:lnTo>
                <a:lnTo>
                  <a:pt x="85" y="32"/>
                </a:lnTo>
                <a:lnTo>
                  <a:pt x="107" y="37"/>
                </a:lnTo>
                <a:lnTo>
                  <a:pt x="126" y="41"/>
                </a:lnTo>
                <a:lnTo>
                  <a:pt x="142" y="91"/>
                </a:lnTo>
                <a:lnTo>
                  <a:pt x="82" y="69"/>
                </a:lnTo>
                <a:lnTo>
                  <a:pt x="37" y="51"/>
                </a:lnTo>
                <a:lnTo>
                  <a:pt x="20" y="42"/>
                </a:lnTo>
                <a:lnTo>
                  <a:pt x="10" y="37"/>
                </a:lnTo>
                <a:lnTo>
                  <a:pt x="3" y="22"/>
                </a:lnTo>
                <a:lnTo>
                  <a:pt x="0" y="10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solidFill>
            <a:srgbClr val="013D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343"/>
          <p:cNvSpPr>
            <a:spLocks/>
          </p:cNvSpPr>
          <p:nvPr/>
        </p:nvSpPr>
        <p:spPr bwMode="auto">
          <a:xfrm>
            <a:off x="5616575" y="2747963"/>
            <a:ext cx="233363" cy="169862"/>
          </a:xfrm>
          <a:custGeom>
            <a:avLst/>
            <a:gdLst>
              <a:gd name="T0" fmla="*/ 2520955 w 147"/>
              <a:gd name="T1" fmla="*/ 0 h 107"/>
              <a:gd name="T2" fmla="*/ 2520955 w 147"/>
              <a:gd name="T3" fmla="*/ 0 h 107"/>
              <a:gd name="T4" fmla="*/ 25201616 w 147"/>
              <a:gd name="T5" fmla="*/ 15120893 h 107"/>
              <a:gd name="T6" fmla="*/ 83166128 w 147"/>
              <a:gd name="T7" fmla="*/ 50402977 h 107"/>
              <a:gd name="T8" fmla="*/ 133569361 w 147"/>
              <a:gd name="T9" fmla="*/ 75604465 h 107"/>
              <a:gd name="T10" fmla="*/ 194053241 w 147"/>
              <a:gd name="T11" fmla="*/ 100805953 h 107"/>
              <a:gd name="T12" fmla="*/ 259577444 w 147"/>
              <a:gd name="T13" fmla="*/ 126007442 h 107"/>
              <a:gd name="T14" fmla="*/ 345262940 w 147"/>
              <a:gd name="T15" fmla="*/ 151208930 h 107"/>
              <a:gd name="T16" fmla="*/ 365424233 w 147"/>
              <a:gd name="T17" fmla="*/ 214211857 h 107"/>
              <a:gd name="T18" fmla="*/ 365424233 w 147"/>
              <a:gd name="T19" fmla="*/ 214211857 h 107"/>
              <a:gd name="T20" fmla="*/ 370464556 w 147"/>
              <a:gd name="T21" fmla="*/ 226813395 h 107"/>
              <a:gd name="T22" fmla="*/ 370464556 w 147"/>
              <a:gd name="T23" fmla="*/ 239413345 h 107"/>
              <a:gd name="T24" fmla="*/ 370464556 w 147"/>
              <a:gd name="T25" fmla="*/ 246974586 h 107"/>
              <a:gd name="T26" fmla="*/ 365424233 w 147"/>
              <a:gd name="T27" fmla="*/ 259574536 h 107"/>
              <a:gd name="T28" fmla="*/ 352822631 w 147"/>
              <a:gd name="T29" fmla="*/ 264614834 h 107"/>
              <a:gd name="T30" fmla="*/ 332661338 w 147"/>
              <a:gd name="T31" fmla="*/ 269655131 h 107"/>
              <a:gd name="T32" fmla="*/ 302419398 w 147"/>
              <a:gd name="T33" fmla="*/ 264614834 h 107"/>
              <a:gd name="T34" fmla="*/ 302419398 w 147"/>
              <a:gd name="T35" fmla="*/ 264614834 h 107"/>
              <a:gd name="T36" fmla="*/ 277217781 w 147"/>
              <a:gd name="T37" fmla="*/ 257055181 h 107"/>
              <a:gd name="T38" fmla="*/ 214214534 w 147"/>
              <a:gd name="T39" fmla="*/ 231853693 h 107"/>
              <a:gd name="T40" fmla="*/ 176411315 w 147"/>
              <a:gd name="T41" fmla="*/ 209171559 h 107"/>
              <a:gd name="T42" fmla="*/ 133569361 w 147"/>
              <a:gd name="T43" fmla="*/ 189010369 h 107"/>
              <a:gd name="T44" fmla="*/ 93246775 w 147"/>
              <a:gd name="T45" fmla="*/ 163808880 h 107"/>
              <a:gd name="T46" fmla="*/ 55443556 w 147"/>
              <a:gd name="T47" fmla="*/ 133567094 h 107"/>
              <a:gd name="T48" fmla="*/ 55443556 w 147"/>
              <a:gd name="T49" fmla="*/ 133567094 h 107"/>
              <a:gd name="T50" fmla="*/ 20161293 w 147"/>
              <a:gd name="T51" fmla="*/ 65523870 h 107"/>
              <a:gd name="T52" fmla="*/ 2520955 w 147"/>
              <a:gd name="T53" fmla="*/ 25201488 h 107"/>
              <a:gd name="T54" fmla="*/ 0 w 147"/>
              <a:gd name="T55" fmla="*/ 7559653 h 107"/>
              <a:gd name="T56" fmla="*/ 0 w 147"/>
              <a:gd name="T57" fmla="*/ 2519355 h 107"/>
              <a:gd name="T58" fmla="*/ 2520955 w 147"/>
              <a:gd name="T59" fmla="*/ 0 h 107"/>
              <a:gd name="T60" fmla="*/ 2520955 w 147"/>
              <a:gd name="T61" fmla="*/ 0 h 10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47"/>
              <a:gd name="T94" fmla="*/ 0 h 107"/>
              <a:gd name="T95" fmla="*/ 147 w 147"/>
              <a:gd name="T96" fmla="*/ 107 h 10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47" h="107">
                <a:moveTo>
                  <a:pt x="1" y="0"/>
                </a:moveTo>
                <a:lnTo>
                  <a:pt x="1" y="0"/>
                </a:lnTo>
                <a:lnTo>
                  <a:pt x="10" y="6"/>
                </a:lnTo>
                <a:lnTo>
                  <a:pt x="33" y="20"/>
                </a:lnTo>
                <a:lnTo>
                  <a:pt x="53" y="30"/>
                </a:lnTo>
                <a:lnTo>
                  <a:pt x="77" y="40"/>
                </a:lnTo>
                <a:lnTo>
                  <a:pt x="103" y="50"/>
                </a:lnTo>
                <a:lnTo>
                  <a:pt x="137" y="60"/>
                </a:lnTo>
                <a:lnTo>
                  <a:pt x="145" y="85"/>
                </a:lnTo>
                <a:lnTo>
                  <a:pt x="147" y="90"/>
                </a:lnTo>
                <a:lnTo>
                  <a:pt x="147" y="95"/>
                </a:lnTo>
                <a:lnTo>
                  <a:pt x="147" y="98"/>
                </a:lnTo>
                <a:lnTo>
                  <a:pt x="145" y="103"/>
                </a:lnTo>
                <a:lnTo>
                  <a:pt x="140" y="105"/>
                </a:lnTo>
                <a:lnTo>
                  <a:pt x="132" y="107"/>
                </a:lnTo>
                <a:lnTo>
                  <a:pt x="120" y="105"/>
                </a:lnTo>
                <a:lnTo>
                  <a:pt x="110" y="102"/>
                </a:lnTo>
                <a:lnTo>
                  <a:pt x="85" y="92"/>
                </a:lnTo>
                <a:lnTo>
                  <a:pt x="70" y="83"/>
                </a:lnTo>
                <a:lnTo>
                  <a:pt x="53" y="75"/>
                </a:lnTo>
                <a:lnTo>
                  <a:pt x="37" y="65"/>
                </a:lnTo>
                <a:lnTo>
                  <a:pt x="22" y="53"/>
                </a:lnTo>
                <a:lnTo>
                  <a:pt x="8" y="26"/>
                </a:lnTo>
                <a:lnTo>
                  <a:pt x="1" y="10"/>
                </a:lnTo>
                <a:lnTo>
                  <a:pt x="0" y="3"/>
                </a:lnTo>
                <a:lnTo>
                  <a:pt x="0" y="1"/>
                </a:lnTo>
                <a:lnTo>
                  <a:pt x="1" y="0"/>
                </a:lnTo>
                <a:close/>
              </a:path>
            </a:pathLst>
          </a:custGeom>
          <a:solidFill>
            <a:srgbClr val="013D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344"/>
          <p:cNvSpPr>
            <a:spLocks noEditPoints="1"/>
          </p:cNvSpPr>
          <p:nvPr/>
        </p:nvSpPr>
        <p:spPr bwMode="auto">
          <a:xfrm>
            <a:off x="6635750" y="2757488"/>
            <a:ext cx="569913" cy="236537"/>
          </a:xfrm>
          <a:custGeom>
            <a:avLst/>
            <a:gdLst>
              <a:gd name="T0" fmla="*/ 100806338 w 359"/>
              <a:gd name="T1" fmla="*/ 50403018 h 149"/>
              <a:gd name="T2" fmla="*/ 390625355 w 359"/>
              <a:gd name="T3" fmla="*/ 37801470 h 149"/>
              <a:gd name="T4" fmla="*/ 740926588 w 359"/>
              <a:gd name="T5" fmla="*/ 12599961 h 149"/>
              <a:gd name="T6" fmla="*/ 826611975 w 359"/>
              <a:gd name="T7" fmla="*/ 0 h 149"/>
              <a:gd name="T8" fmla="*/ 854334512 w 359"/>
              <a:gd name="T9" fmla="*/ 5040302 h 149"/>
              <a:gd name="T10" fmla="*/ 889616730 w 359"/>
              <a:gd name="T11" fmla="*/ 22680565 h 149"/>
              <a:gd name="T12" fmla="*/ 904737681 w 359"/>
              <a:gd name="T13" fmla="*/ 73083583 h 149"/>
              <a:gd name="T14" fmla="*/ 902216729 w 359"/>
              <a:gd name="T15" fmla="*/ 110886641 h 149"/>
              <a:gd name="T16" fmla="*/ 877015144 w 359"/>
              <a:gd name="T17" fmla="*/ 181450866 h 149"/>
              <a:gd name="T18" fmla="*/ 839213561 w 359"/>
              <a:gd name="T19" fmla="*/ 236894187 h 149"/>
              <a:gd name="T20" fmla="*/ 788810392 w 359"/>
              <a:gd name="T21" fmla="*/ 269655355 h 149"/>
              <a:gd name="T22" fmla="*/ 735886271 w 359"/>
              <a:gd name="T23" fmla="*/ 292337507 h 149"/>
              <a:gd name="T24" fmla="*/ 660281517 w 359"/>
              <a:gd name="T25" fmla="*/ 307458413 h 149"/>
              <a:gd name="T26" fmla="*/ 378023769 w 359"/>
              <a:gd name="T27" fmla="*/ 355340486 h 149"/>
              <a:gd name="T28" fmla="*/ 183972361 w 359"/>
              <a:gd name="T29" fmla="*/ 370461392 h 149"/>
              <a:gd name="T30" fmla="*/ 118448241 w 359"/>
              <a:gd name="T31" fmla="*/ 370461392 h 149"/>
              <a:gd name="T32" fmla="*/ 95766022 w 359"/>
              <a:gd name="T33" fmla="*/ 370461392 h 149"/>
              <a:gd name="T34" fmla="*/ 55443486 w 359"/>
              <a:gd name="T35" fmla="*/ 362901733 h 149"/>
              <a:gd name="T36" fmla="*/ 12601586 w 359"/>
              <a:gd name="T37" fmla="*/ 330138977 h 149"/>
              <a:gd name="T38" fmla="*/ 5040317 w 359"/>
              <a:gd name="T39" fmla="*/ 304937468 h 149"/>
              <a:gd name="T40" fmla="*/ 5040317 w 359"/>
              <a:gd name="T41" fmla="*/ 269655355 h 149"/>
              <a:gd name="T42" fmla="*/ 57964438 w 359"/>
              <a:gd name="T43" fmla="*/ 98285092 h 149"/>
              <a:gd name="T44" fmla="*/ 83166023 w 359"/>
              <a:gd name="T45" fmla="*/ 60483622 h 149"/>
              <a:gd name="T46" fmla="*/ 100806338 w 359"/>
              <a:gd name="T47" fmla="*/ 50403018 h 149"/>
              <a:gd name="T48" fmla="*/ 206652994 w 359"/>
              <a:gd name="T49" fmla="*/ 73083583 h 149"/>
              <a:gd name="T50" fmla="*/ 183972361 w 359"/>
              <a:gd name="T51" fmla="*/ 118446300 h 149"/>
              <a:gd name="T52" fmla="*/ 176411092 w 359"/>
              <a:gd name="T53" fmla="*/ 131047848 h 149"/>
              <a:gd name="T54" fmla="*/ 176411092 w 359"/>
              <a:gd name="T55" fmla="*/ 143647809 h 149"/>
              <a:gd name="T56" fmla="*/ 201612677 w 359"/>
              <a:gd name="T57" fmla="*/ 151209055 h 149"/>
              <a:gd name="T58" fmla="*/ 226814261 w 359"/>
              <a:gd name="T59" fmla="*/ 151209055 h 149"/>
              <a:gd name="T60" fmla="*/ 526713912 w 359"/>
              <a:gd name="T61" fmla="*/ 123486601 h 149"/>
              <a:gd name="T62" fmla="*/ 839213561 w 359"/>
              <a:gd name="T63" fmla="*/ 85685131 h 149"/>
              <a:gd name="T64" fmla="*/ 892136095 w 359"/>
              <a:gd name="T65" fmla="*/ 73083583 h 149"/>
              <a:gd name="T66" fmla="*/ 897176412 w 359"/>
              <a:gd name="T67" fmla="*/ 47882074 h 149"/>
              <a:gd name="T68" fmla="*/ 879536097 w 359"/>
              <a:gd name="T69" fmla="*/ 22680565 h 149"/>
              <a:gd name="T70" fmla="*/ 841732926 w 359"/>
              <a:gd name="T71" fmla="*/ 0 h 149"/>
              <a:gd name="T72" fmla="*/ 158770777 w 359"/>
              <a:gd name="T73" fmla="*/ 216732979 h 149"/>
              <a:gd name="T74" fmla="*/ 156249825 w 359"/>
              <a:gd name="T75" fmla="*/ 231853885 h 149"/>
              <a:gd name="T76" fmla="*/ 146169191 w 359"/>
              <a:gd name="T77" fmla="*/ 269655355 h 149"/>
              <a:gd name="T78" fmla="*/ 156249825 w 359"/>
              <a:gd name="T79" fmla="*/ 294856864 h 149"/>
              <a:gd name="T80" fmla="*/ 171370775 w 359"/>
              <a:gd name="T81" fmla="*/ 307458413 h 149"/>
              <a:gd name="T82" fmla="*/ 201612677 w 359"/>
              <a:gd name="T83" fmla="*/ 317539016 h 149"/>
              <a:gd name="T84" fmla="*/ 221773945 w 359"/>
              <a:gd name="T85" fmla="*/ 317539016 h 149"/>
              <a:gd name="T86" fmla="*/ 425907574 w 359"/>
              <a:gd name="T87" fmla="*/ 304937468 h 149"/>
              <a:gd name="T88" fmla="*/ 657762152 w 359"/>
              <a:gd name="T89" fmla="*/ 269655355 h 149"/>
              <a:gd name="T90" fmla="*/ 761087855 w 359"/>
              <a:gd name="T91" fmla="*/ 241934489 h 149"/>
              <a:gd name="T92" fmla="*/ 839213561 w 359"/>
              <a:gd name="T93" fmla="*/ 204131431 h 149"/>
              <a:gd name="T94" fmla="*/ 864415146 w 359"/>
              <a:gd name="T95" fmla="*/ 178929922 h 149"/>
              <a:gd name="T96" fmla="*/ 877015144 w 359"/>
              <a:gd name="T97" fmla="*/ 151209055 h 149"/>
              <a:gd name="T98" fmla="*/ 877015144 w 359"/>
              <a:gd name="T99" fmla="*/ 138607507 h 149"/>
              <a:gd name="T100" fmla="*/ 299899651 w 359"/>
              <a:gd name="T101" fmla="*/ 211692678 h 149"/>
              <a:gd name="T102" fmla="*/ 181451409 w 359"/>
              <a:gd name="T103" fmla="*/ 219252337 h 149"/>
              <a:gd name="T104" fmla="*/ 158770777 w 359"/>
              <a:gd name="T105" fmla="*/ 216732979 h 14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59"/>
              <a:gd name="T160" fmla="*/ 0 h 149"/>
              <a:gd name="T161" fmla="*/ 359 w 359"/>
              <a:gd name="T162" fmla="*/ 149 h 14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59" h="149">
                <a:moveTo>
                  <a:pt x="40" y="20"/>
                </a:moveTo>
                <a:lnTo>
                  <a:pt x="40" y="20"/>
                </a:lnTo>
                <a:lnTo>
                  <a:pt x="73" y="19"/>
                </a:lnTo>
                <a:lnTo>
                  <a:pt x="155" y="15"/>
                </a:lnTo>
                <a:lnTo>
                  <a:pt x="251" y="9"/>
                </a:lnTo>
                <a:lnTo>
                  <a:pt x="294" y="5"/>
                </a:lnTo>
                <a:lnTo>
                  <a:pt x="328" y="0"/>
                </a:lnTo>
                <a:lnTo>
                  <a:pt x="333" y="0"/>
                </a:lnTo>
                <a:lnTo>
                  <a:pt x="339" y="2"/>
                </a:lnTo>
                <a:lnTo>
                  <a:pt x="346" y="4"/>
                </a:lnTo>
                <a:lnTo>
                  <a:pt x="353" y="9"/>
                </a:lnTo>
                <a:lnTo>
                  <a:pt x="358" y="17"/>
                </a:lnTo>
                <a:lnTo>
                  <a:pt x="359" y="29"/>
                </a:lnTo>
                <a:lnTo>
                  <a:pt x="358" y="44"/>
                </a:lnTo>
                <a:lnTo>
                  <a:pt x="354" y="59"/>
                </a:lnTo>
                <a:lnTo>
                  <a:pt x="348" y="72"/>
                </a:lnTo>
                <a:lnTo>
                  <a:pt x="341" y="84"/>
                </a:lnTo>
                <a:lnTo>
                  <a:pt x="333" y="94"/>
                </a:lnTo>
                <a:lnTo>
                  <a:pt x="323" y="102"/>
                </a:lnTo>
                <a:lnTo>
                  <a:pt x="313" y="107"/>
                </a:lnTo>
                <a:lnTo>
                  <a:pt x="302" y="112"/>
                </a:lnTo>
                <a:lnTo>
                  <a:pt x="292" y="116"/>
                </a:lnTo>
                <a:lnTo>
                  <a:pt x="262" y="122"/>
                </a:lnTo>
                <a:lnTo>
                  <a:pt x="190" y="134"/>
                </a:lnTo>
                <a:lnTo>
                  <a:pt x="150" y="141"/>
                </a:lnTo>
                <a:lnTo>
                  <a:pt x="110" y="146"/>
                </a:lnTo>
                <a:lnTo>
                  <a:pt x="73" y="147"/>
                </a:lnTo>
                <a:lnTo>
                  <a:pt x="58" y="149"/>
                </a:lnTo>
                <a:lnTo>
                  <a:pt x="47" y="147"/>
                </a:lnTo>
                <a:lnTo>
                  <a:pt x="38" y="147"/>
                </a:lnTo>
                <a:lnTo>
                  <a:pt x="30" y="146"/>
                </a:lnTo>
                <a:lnTo>
                  <a:pt x="22" y="144"/>
                </a:lnTo>
                <a:lnTo>
                  <a:pt x="13" y="139"/>
                </a:lnTo>
                <a:lnTo>
                  <a:pt x="5" y="131"/>
                </a:lnTo>
                <a:lnTo>
                  <a:pt x="3" y="127"/>
                </a:lnTo>
                <a:lnTo>
                  <a:pt x="2" y="121"/>
                </a:lnTo>
                <a:lnTo>
                  <a:pt x="0" y="114"/>
                </a:lnTo>
                <a:lnTo>
                  <a:pt x="2" y="107"/>
                </a:lnTo>
                <a:lnTo>
                  <a:pt x="23" y="39"/>
                </a:lnTo>
                <a:lnTo>
                  <a:pt x="28" y="30"/>
                </a:lnTo>
                <a:lnTo>
                  <a:pt x="33" y="24"/>
                </a:lnTo>
                <a:lnTo>
                  <a:pt x="37" y="22"/>
                </a:lnTo>
                <a:lnTo>
                  <a:pt x="40" y="20"/>
                </a:lnTo>
                <a:close/>
                <a:moveTo>
                  <a:pt x="82" y="29"/>
                </a:moveTo>
                <a:lnTo>
                  <a:pt x="73" y="47"/>
                </a:lnTo>
                <a:lnTo>
                  <a:pt x="72" y="49"/>
                </a:lnTo>
                <a:lnTo>
                  <a:pt x="70" y="52"/>
                </a:lnTo>
                <a:lnTo>
                  <a:pt x="70" y="54"/>
                </a:lnTo>
                <a:lnTo>
                  <a:pt x="70" y="57"/>
                </a:lnTo>
                <a:lnTo>
                  <a:pt x="73" y="59"/>
                </a:lnTo>
                <a:lnTo>
                  <a:pt x="80" y="60"/>
                </a:lnTo>
                <a:lnTo>
                  <a:pt x="90" y="60"/>
                </a:lnTo>
                <a:lnTo>
                  <a:pt x="127" y="57"/>
                </a:lnTo>
                <a:lnTo>
                  <a:pt x="209" y="49"/>
                </a:lnTo>
                <a:lnTo>
                  <a:pt x="299" y="39"/>
                </a:lnTo>
                <a:lnTo>
                  <a:pt x="333" y="34"/>
                </a:lnTo>
                <a:lnTo>
                  <a:pt x="354" y="29"/>
                </a:lnTo>
                <a:lnTo>
                  <a:pt x="356" y="25"/>
                </a:lnTo>
                <a:lnTo>
                  <a:pt x="356" y="19"/>
                </a:lnTo>
                <a:lnTo>
                  <a:pt x="353" y="14"/>
                </a:lnTo>
                <a:lnTo>
                  <a:pt x="349" y="9"/>
                </a:lnTo>
                <a:lnTo>
                  <a:pt x="343" y="4"/>
                </a:lnTo>
                <a:lnTo>
                  <a:pt x="334" y="0"/>
                </a:lnTo>
                <a:lnTo>
                  <a:pt x="82" y="29"/>
                </a:lnTo>
                <a:close/>
                <a:moveTo>
                  <a:pt x="63" y="86"/>
                </a:moveTo>
                <a:lnTo>
                  <a:pt x="63" y="86"/>
                </a:lnTo>
                <a:lnTo>
                  <a:pt x="62" y="92"/>
                </a:lnTo>
                <a:lnTo>
                  <a:pt x="58" y="99"/>
                </a:lnTo>
                <a:lnTo>
                  <a:pt x="58" y="107"/>
                </a:lnTo>
                <a:lnTo>
                  <a:pt x="60" y="114"/>
                </a:lnTo>
                <a:lnTo>
                  <a:pt x="62" y="117"/>
                </a:lnTo>
                <a:lnTo>
                  <a:pt x="65" y="121"/>
                </a:lnTo>
                <a:lnTo>
                  <a:pt x="68" y="122"/>
                </a:lnTo>
                <a:lnTo>
                  <a:pt x="73" y="126"/>
                </a:lnTo>
                <a:lnTo>
                  <a:pt x="80" y="126"/>
                </a:lnTo>
                <a:lnTo>
                  <a:pt x="88" y="126"/>
                </a:lnTo>
                <a:lnTo>
                  <a:pt x="127" y="124"/>
                </a:lnTo>
                <a:lnTo>
                  <a:pt x="169" y="121"/>
                </a:lnTo>
                <a:lnTo>
                  <a:pt x="214" y="116"/>
                </a:lnTo>
                <a:lnTo>
                  <a:pt x="261" y="107"/>
                </a:lnTo>
                <a:lnTo>
                  <a:pt x="282" y="102"/>
                </a:lnTo>
                <a:lnTo>
                  <a:pt x="302" y="96"/>
                </a:lnTo>
                <a:lnTo>
                  <a:pt x="319" y="89"/>
                </a:lnTo>
                <a:lnTo>
                  <a:pt x="333" y="81"/>
                </a:lnTo>
                <a:lnTo>
                  <a:pt x="339" y="76"/>
                </a:lnTo>
                <a:lnTo>
                  <a:pt x="343" y="71"/>
                </a:lnTo>
                <a:lnTo>
                  <a:pt x="346" y="66"/>
                </a:lnTo>
                <a:lnTo>
                  <a:pt x="348" y="60"/>
                </a:lnTo>
                <a:lnTo>
                  <a:pt x="348" y="55"/>
                </a:lnTo>
                <a:lnTo>
                  <a:pt x="216" y="72"/>
                </a:lnTo>
                <a:lnTo>
                  <a:pt x="119" y="84"/>
                </a:lnTo>
                <a:lnTo>
                  <a:pt x="83" y="87"/>
                </a:lnTo>
                <a:lnTo>
                  <a:pt x="72" y="87"/>
                </a:lnTo>
                <a:lnTo>
                  <a:pt x="63" y="86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345"/>
          <p:cNvSpPr>
            <a:spLocks/>
          </p:cNvSpPr>
          <p:nvPr/>
        </p:nvSpPr>
        <p:spPr bwMode="auto">
          <a:xfrm>
            <a:off x="7627938" y="1797050"/>
            <a:ext cx="231775" cy="111125"/>
          </a:xfrm>
          <a:custGeom>
            <a:avLst/>
            <a:gdLst>
              <a:gd name="T0" fmla="*/ 0 w 146"/>
              <a:gd name="T1" fmla="*/ 80645000 h 70"/>
              <a:gd name="T2" fmla="*/ 0 w 146"/>
              <a:gd name="T3" fmla="*/ 80645000 h 70"/>
              <a:gd name="T4" fmla="*/ 30241875 w 146"/>
              <a:gd name="T5" fmla="*/ 131048125 h 70"/>
              <a:gd name="T6" fmla="*/ 50403125 w 146"/>
              <a:gd name="T7" fmla="*/ 163810950 h 70"/>
              <a:gd name="T8" fmla="*/ 60483750 w 146"/>
              <a:gd name="T9" fmla="*/ 173891575 h 70"/>
              <a:gd name="T10" fmla="*/ 63003113 w 146"/>
              <a:gd name="T11" fmla="*/ 176410938 h 70"/>
              <a:gd name="T12" fmla="*/ 63003113 w 146"/>
              <a:gd name="T13" fmla="*/ 176410938 h 70"/>
              <a:gd name="T14" fmla="*/ 63003113 w 146"/>
              <a:gd name="T15" fmla="*/ 176410938 h 70"/>
              <a:gd name="T16" fmla="*/ 110886875 w 146"/>
              <a:gd name="T17" fmla="*/ 176410938 h 70"/>
              <a:gd name="T18" fmla="*/ 161290000 w 146"/>
              <a:gd name="T19" fmla="*/ 173891575 h 70"/>
              <a:gd name="T20" fmla="*/ 214212488 w 146"/>
              <a:gd name="T21" fmla="*/ 168851263 h 70"/>
              <a:gd name="T22" fmla="*/ 269655925 w 146"/>
              <a:gd name="T23" fmla="*/ 161290000 h 70"/>
              <a:gd name="T24" fmla="*/ 320059050 w 146"/>
              <a:gd name="T25" fmla="*/ 148688425 h 70"/>
              <a:gd name="T26" fmla="*/ 337700938 w 146"/>
              <a:gd name="T27" fmla="*/ 138607800 h 70"/>
              <a:gd name="T28" fmla="*/ 355342825 w 146"/>
              <a:gd name="T29" fmla="*/ 126007813 h 70"/>
              <a:gd name="T30" fmla="*/ 362902500 w 146"/>
              <a:gd name="T31" fmla="*/ 113406238 h 70"/>
              <a:gd name="T32" fmla="*/ 367942813 w 146"/>
              <a:gd name="T33" fmla="*/ 100806250 h 70"/>
              <a:gd name="T34" fmla="*/ 367942813 w 146"/>
              <a:gd name="T35" fmla="*/ 100806250 h 70"/>
              <a:gd name="T36" fmla="*/ 367942813 w 146"/>
              <a:gd name="T37" fmla="*/ 93244988 h 70"/>
              <a:gd name="T38" fmla="*/ 367942813 w 146"/>
              <a:gd name="T39" fmla="*/ 83165950 h 70"/>
              <a:gd name="T40" fmla="*/ 362902500 w 146"/>
              <a:gd name="T41" fmla="*/ 70564375 h 70"/>
              <a:gd name="T42" fmla="*/ 355342825 w 146"/>
              <a:gd name="T43" fmla="*/ 57962800 h 70"/>
              <a:gd name="T44" fmla="*/ 337700938 w 146"/>
              <a:gd name="T45" fmla="*/ 42843450 h 70"/>
              <a:gd name="T46" fmla="*/ 312499375 w 146"/>
              <a:gd name="T47" fmla="*/ 20161250 h 70"/>
              <a:gd name="T48" fmla="*/ 279736550 w 146"/>
              <a:gd name="T49" fmla="*/ 5040313 h 70"/>
              <a:gd name="T50" fmla="*/ 279736550 w 146"/>
              <a:gd name="T51" fmla="*/ 5040313 h 70"/>
              <a:gd name="T52" fmla="*/ 211693125 w 146"/>
              <a:gd name="T53" fmla="*/ 0 h 70"/>
              <a:gd name="T54" fmla="*/ 156249688 w 146"/>
              <a:gd name="T55" fmla="*/ 0 h 70"/>
              <a:gd name="T56" fmla="*/ 123486863 w 146"/>
              <a:gd name="T57" fmla="*/ 5040313 h 70"/>
              <a:gd name="T58" fmla="*/ 123486863 w 146"/>
              <a:gd name="T59" fmla="*/ 5040313 h 70"/>
              <a:gd name="T60" fmla="*/ 113406238 w 146"/>
              <a:gd name="T61" fmla="*/ 5040313 h 70"/>
              <a:gd name="T62" fmla="*/ 98285300 w 146"/>
              <a:gd name="T63" fmla="*/ 12599988 h 70"/>
              <a:gd name="T64" fmla="*/ 80645000 w 146"/>
              <a:gd name="T65" fmla="*/ 30241875 h 70"/>
              <a:gd name="T66" fmla="*/ 75604688 w 146"/>
              <a:gd name="T67" fmla="*/ 42843450 h 70"/>
              <a:gd name="T68" fmla="*/ 73083738 w 146"/>
              <a:gd name="T69" fmla="*/ 55443438 h 70"/>
              <a:gd name="T70" fmla="*/ 0 w 146"/>
              <a:gd name="T71" fmla="*/ 80645000 h 7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46"/>
              <a:gd name="T109" fmla="*/ 0 h 70"/>
              <a:gd name="T110" fmla="*/ 146 w 146"/>
              <a:gd name="T111" fmla="*/ 70 h 7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46" h="70">
                <a:moveTo>
                  <a:pt x="0" y="32"/>
                </a:moveTo>
                <a:lnTo>
                  <a:pt x="0" y="32"/>
                </a:lnTo>
                <a:lnTo>
                  <a:pt x="12" y="52"/>
                </a:lnTo>
                <a:lnTo>
                  <a:pt x="20" y="65"/>
                </a:lnTo>
                <a:lnTo>
                  <a:pt x="24" y="69"/>
                </a:lnTo>
                <a:lnTo>
                  <a:pt x="25" y="70"/>
                </a:lnTo>
                <a:lnTo>
                  <a:pt x="44" y="70"/>
                </a:lnTo>
                <a:lnTo>
                  <a:pt x="64" y="69"/>
                </a:lnTo>
                <a:lnTo>
                  <a:pt x="85" y="67"/>
                </a:lnTo>
                <a:lnTo>
                  <a:pt x="107" y="64"/>
                </a:lnTo>
                <a:lnTo>
                  <a:pt x="127" y="59"/>
                </a:lnTo>
                <a:lnTo>
                  <a:pt x="134" y="55"/>
                </a:lnTo>
                <a:lnTo>
                  <a:pt x="141" y="50"/>
                </a:lnTo>
                <a:lnTo>
                  <a:pt x="144" y="45"/>
                </a:lnTo>
                <a:lnTo>
                  <a:pt x="146" y="40"/>
                </a:lnTo>
                <a:lnTo>
                  <a:pt x="146" y="37"/>
                </a:lnTo>
                <a:lnTo>
                  <a:pt x="146" y="33"/>
                </a:lnTo>
                <a:lnTo>
                  <a:pt x="144" y="28"/>
                </a:lnTo>
                <a:lnTo>
                  <a:pt x="141" y="23"/>
                </a:lnTo>
                <a:lnTo>
                  <a:pt x="134" y="17"/>
                </a:lnTo>
                <a:lnTo>
                  <a:pt x="124" y="8"/>
                </a:lnTo>
                <a:lnTo>
                  <a:pt x="111" y="2"/>
                </a:lnTo>
                <a:lnTo>
                  <a:pt x="84" y="0"/>
                </a:lnTo>
                <a:lnTo>
                  <a:pt x="62" y="0"/>
                </a:lnTo>
                <a:lnTo>
                  <a:pt x="49" y="2"/>
                </a:lnTo>
                <a:lnTo>
                  <a:pt x="45" y="2"/>
                </a:lnTo>
                <a:lnTo>
                  <a:pt x="39" y="5"/>
                </a:lnTo>
                <a:lnTo>
                  <a:pt x="32" y="12"/>
                </a:lnTo>
                <a:lnTo>
                  <a:pt x="30" y="17"/>
                </a:lnTo>
                <a:lnTo>
                  <a:pt x="29" y="22"/>
                </a:lnTo>
                <a:lnTo>
                  <a:pt x="0" y="32"/>
                </a:lnTo>
                <a:close/>
              </a:path>
            </a:pathLst>
          </a:custGeom>
          <a:solidFill>
            <a:srgbClr val="008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346"/>
          <p:cNvSpPr>
            <a:spLocks/>
          </p:cNvSpPr>
          <p:nvPr/>
        </p:nvSpPr>
        <p:spPr bwMode="auto">
          <a:xfrm>
            <a:off x="7689850" y="2251075"/>
            <a:ext cx="195263" cy="257175"/>
          </a:xfrm>
          <a:custGeom>
            <a:avLst/>
            <a:gdLst>
              <a:gd name="T0" fmla="*/ 307459850 w 123"/>
              <a:gd name="T1" fmla="*/ 0 h 162"/>
              <a:gd name="T2" fmla="*/ 307459850 w 123"/>
              <a:gd name="T3" fmla="*/ 0 h 162"/>
              <a:gd name="T4" fmla="*/ 297379199 w 123"/>
              <a:gd name="T5" fmla="*/ 0 h 162"/>
              <a:gd name="T6" fmla="*/ 277217897 w 123"/>
              <a:gd name="T7" fmla="*/ 5040313 h 162"/>
              <a:gd name="T8" fmla="*/ 246975945 w 123"/>
              <a:gd name="T9" fmla="*/ 20161250 h 162"/>
              <a:gd name="T10" fmla="*/ 234375925 w 123"/>
              <a:gd name="T11" fmla="*/ 32761238 h 162"/>
              <a:gd name="T12" fmla="*/ 219254949 w 123"/>
              <a:gd name="T13" fmla="*/ 50403125 h 162"/>
              <a:gd name="T14" fmla="*/ 0 w 123"/>
              <a:gd name="T15" fmla="*/ 337700938 h 162"/>
              <a:gd name="T16" fmla="*/ 0 w 123"/>
              <a:gd name="T17" fmla="*/ 408265313 h 162"/>
              <a:gd name="T18" fmla="*/ 221774318 w 123"/>
              <a:gd name="T19" fmla="*/ 88206263 h 162"/>
              <a:gd name="T20" fmla="*/ 221774318 w 123"/>
              <a:gd name="T21" fmla="*/ 88206263 h 162"/>
              <a:gd name="T22" fmla="*/ 244456576 w 123"/>
              <a:gd name="T23" fmla="*/ 63003113 h 162"/>
              <a:gd name="T24" fmla="*/ 269658203 w 123"/>
              <a:gd name="T25" fmla="*/ 42843450 h 162"/>
              <a:gd name="T26" fmla="*/ 282258223 w 123"/>
              <a:gd name="T27" fmla="*/ 32761238 h 162"/>
              <a:gd name="T28" fmla="*/ 294859830 w 123"/>
              <a:gd name="T29" fmla="*/ 25201563 h 162"/>
              <a:gd name="T30" fmla="*/ 294859830 w 123"/>
              <a:gd name="T31" fmla="*/ 25201563 h 162"/>
              <a:gd name="T32" fmla="*/ 307459850 w 123"/>
              <a:gd name="T33" fmla="*/ 20161250 h 162"/>
              <a:gd name="T34" fmla="*/ 309980806 w 123"/>
              <a:gd name="T35" fmla="*/ 7559675 h 162"/>
              <a:gd name="T36" fmla="*/ 309980806 w 123"/>
              <a:gd name="T37" fmla="*/ 5040313 h 162"/>
              <a:gd name="T38" fmla="*/ 307459850 w 123"/>
              <a:gd name="T39" fmla="*/ 0 h 162"/>
              <a:gd name="T40" fmla="*/ 307459850 w 123"/>
              <a:gd name="T41" fmla="*/ 0 h 1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3"/>
              <a:gd name="T64" fmla="*/ 0 h 162"/>
              <a:gd name="T65" fmla="*/ 123 w 123"/>
              <a:gd name="T66" fmla="*/ 162 h 1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3" h="162">
                <a:moveTo>
                  <a:pt x="122" y="0"/>
                </a:moveTo>
                <a:lnTo>
                  <a:pt x="122" y="0"/>
                </a:lnTo>
                <a:lnTo>
                  <a:pt x="118" y="0"/>
                </a:lnTo>
                <a:lnTo>
                  <a:pt x="110" y="2"/>
                </a:lnTo>
                <a:lnTo>
                  <a:pt x="98" y="8"/>
                </a:lnTo>
                <a:lnTo>
                  <a:pt x="93" y="13"/>
                </a:lnTo>
                <a:lnTo>
                  <a:pt x="87" y="20"/>
                </a:lnTo>
                <a:lnTo>
                  <a:pt x="0" y="134"/>
                </a:lnTo>
                <a:lnTo>
                  <a:pt x="0" y="162"/>
                </a:lnTo>
                <a:lnTo>
                  <a:pt x="88" y="35"/>
                </a:lnTo>
                <a:lnTo>
                  <a:pt x="97" y="25"/>
                </a:lnTo>
                <a:lnTo>
                  <a:pt x="107" y="17"/>
                </a:lnTo>
                <a:lnTo>
                  <a:pt x="112" y="13"/>
                </a:lnTo>
                <a:lnTo>
                  <a:pt x="117" y="10"/>
                </a:lnTo>
                <a:lnTo>
                  <a:pt x="122" y="8"/>
                </a:lnTo>
                <a:lnTo>
                  <a:pt x="123" y="3"/>
                </a:lnTo>
                <a:lnTo>
                  <a:pt x="123" y="2"/>
                </a:lnTo>
                <a:lnTo>
                  <a:pt x="122" y="0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347"/>
          <p:cNvSpPr>
            <a:spLocks noEditPoints="1"/>
          </p:cNvSpPr>
          <p:nvPr/>
        </p:nvSpPr>
        <p:spPr bwMode="auto">
          <a:xfrm>
            <a:off x="5810250" y="2744788"/>
            <a:ext cx="844550" cy="241300"/>
          </a:xfrm>
          <a:custGeom>
            <a:avLst/>
            <a:gdLst>
              <a:gd name="T0" fmla="*/ 151209375 w 532"/>
              <a:gd name="T1" fmla="*/ 105846563 h 152"/>
              <a:gd name="T2" fmla="*/ 274696238 w 532"/>
              <a:gd name="T3" fmla="*/ 126007813 h 152"/>
              <a:gd name="T4" fmla="*/ 572074675 w 532"/>
              <a:gd name="T5" fmla="*/ 156249688 h 152"/>
              <a:gd name="T6" fmla="*/ 977820625 w 532"/>
              <a:gd name="T7" fmla="*/ 168851263 h 152"/>
              <a:gd name="T8" fmla="*/ 1083667188 w 532"/>
              <a:gd name="T9" fmla="*/ 168851263 h 152"/>
              <a:gd name="T10" fmla="*/ 1108868750 w 532"/>
              <a:gd name="T11" fmla="*/ 158769050 h 152"/>
              <a:gd name="T12" fmla="*/ 1121468738 w 532"/>
              <a:gd name="T13" fmla="*/ 143648113 h 152"/>
              <a:gd name="T14" fmla="*/ 1121468738 w 532"/>
              <a:gd name="T15" fmla="*/ 118446550 h 152"/>
              <a:gd name="T16" fmla="*/ 1318042513 w 532"/>
              <a:gd name="T17" fmla="*/ 83165950 h 152"/>
              <a:gd name="T18" fmla="*/ 1330642500 w 532"/>
              <a:gd name="T19" fmla="*/ 83165950 h 152"/>
              <a:gd name="T20" fmla="*/ 1340723125 w 532"/>
              <a:gd name="T21" fmla="*/ 95765938 h 152"/>
              <a:gd name="T22" fmla="*/ 1330642500 w 532"/>
              <a:gd name="T23" fmla="*/ 120967500 h 152"/>
              <a:gd name="T24" fmla="*/ 1280239375 w 532"/>
              <a:gd name="T25" fmla="*/ 257055938 h 152"/>
              <a:gd name="T26" fmla="*/ 1262597488 w 532"/>
              <a:gd name="T27" fmla="*/ 282257500 h 152"/>
              <a:gd name="T28" fmla="*/ 1234876563 w 532"/>
              <a:gd name="T29" fmla="*/ 320059050 h 152"/>
              <a:gd name="T30" fmla="*/ 1184473438 w 532"/>
              <a:gd name="T31" fmla="*/ 357862188 h 152"/>
              <a:gd name="T32" fmla="*/ 1116428425 w 532"/>
              <a:gd name="T33" fmla="*/ 378023438 h 152"/>
              <a:gd name="T34" fmla="*/ 1071065613 w 532"/>
              <a:gd name="T35" fmla="*/ 383063750 h 152"/>
              <a:gd name="T36" fmla="*/ 929936863 w 532"/>
              <a:gd name="T37" fmla="*/ 383063750 h 152"/>
              <a:gd name="T38" fmla="*/ 670361563 w 532"/>
              <a:gd name="T39" fmla="*/ 370463763 h 152"/>
              <a:gd name="T40" fmla="*/ 388104063 w 532"/>
              <a:gd name="T41" fmla="*/ 345262200 h 152"/>
              <a:gd name="T42" fmla="*/ 325100950 w 532"/>
              <a:gd name="T43" fmla="*/ 337700938 h 152"/>
              <a:gd name="T44" fmla="*/ 244454363 w 532"/>
              <a:gd name="T45" fmla="*/ 320059050 h 152"/>
              <a:gd name="T46" fmla="*/ 176410938 w 532"/>
              <a:gd name="T47" fmla="*/ 282257500 h 152"/>
              <a:gd name="T48" fmla="*/ 120967500 w 532"/>
              <a:gd name="T49" fmla="*/ 231854375 h 152"/>
              <a:gd name="T50" fmla="*/ 80645000 w 532"/>
              <a:gd name="T51" fmla="*/ 171370625 h 152"/>
              <a:gd name="T52" fmla="*/ 25201563 w 532"/>
              <a:gd name="T53" fmla="*/ 68043425 h 152"/>
              <a:gd name="T54" fmla="*/ 7559675 w 532"/>
              <a:gd name="T55" fmla="*/ 20161250 h 152"/>
              <a:gd name="T56" fmla="*/ 5040313 w 532"/>
              <a:gd name="T57" fmla="*/ 0 h 152"/>
              <a:gd name="T58" fmla="*/ 20161250 w 532"/>
              <a:gd name="T59" fmla="*/ 5040313 h 152"/>
              <a:gd name="T60" fmla="*/ 105846563 w 532"/>
              <a:gd name="T61" fmla="*/ 20161250 h 152"/>
              <a:gd name="T62" fmla="*/ 108365925 w 532"/>
              <a:gd name="T63" fmla="*/ 70564375 h 152"/>
              <a:gd name="T64" fmla="*/ 126007813 w 532"/>
              <a:gd name="T65" fmla="*/ 95765938 h 152"/>
              <a:gd name="T66" fmla="*/ 143648113 w 532"/>
              <a:gd name="T67" fmla="*/ 100806250 h 152"/>
              <a:gd name="T68" fmla="*/ 151209375 w 532"/>
              <a:gd name="T69" fmla="*/ 105846563 h 152"/>
              <a:gd name="T70" fmla="*/ 126007813 w 532"/>
              <a:gd name="T71" fmla="*/ 105846563 h 152"/>
              <a:gd name="T72" fmla="*/ 156249688 w 532"/>
              <a:gd name="T73" fmla="*/ 158769050 h 152"/>
              <a:gd name="T74" fmla="*/ 214212488 w 532"/>
              <a:gd name="T75" fmla="*/ 224293113 h 152"/>
              <a:gd name="T76" fmla="*/ 277217188 w 532"/>
              <a:gd name="T77" fmla="*/ 262096250 h 152"/>
              <a:gd name="T78" fmla="*/ 327620313 w 532"/>
              <a:gd name="T79" fmla="*/ 277217188 h 152"/>
              <a:gd name="T80" fmla="*/ 352821875 w 532"/>
              <a:gd name="T81" fmla="*/ 282257500 h 152"/>
              <a:gd name="T82" fmla="*/ 594756875 w 532"/>
              <a:gd name="T83" fmla="*/ 315018738 h 152"/>
              <a:gd name="T84" fmla="*/ 829130613 w 532"/>
              <a:gd name="T85" fmla="*/ 332660625 h 152"/>
              <a:gd name="T86" fmla="*/ 1083667188 w 532"/>
              <a:gd name="T87" fmla="*/ 332660625 h 152"/>
              <a:gd name="T88" fmla="*/ 1108868750 w 532"/>
              <a:gd name="T89" fmla="*/ 332660625 h 152"/>
              <a:gd name="T90" fmla="*/ 1199594375 w 532"/>
              <a:gd name="T91" fmla="*/ 320059050 h 152"/>
              <a:gd name="T92" fmla="*/ 1255037813 w 532"/>
              <a:gd name="T93" fmla="*/ 294857488 h 152"/>
              <a:gd name="T94" fmla="*/ 1272678113 w 532"/>
              <a:gd name="T95" fmla="*/ 274696238 h 152"/>
              <a:gd name="T96" fmla="*/ 1121468738 w 532"/>
              <a:gd name="T97" fmla="*/ 138607800 h 152"/>
              <a:gd name="T98" fmla="*/ 1121468738 w 532"/>
              <a:gd name="T99" fmla="*/ 143648113 h 152"/>
              <a:gd name="T100" fmla="*/ 1098788125 w 532"/>
              <a:gd name="T101" fmla="*/ 158769050 h 152"/>
              <a:gd name="T102" fmla="*/ 1078626875 w 532"/>
              <a:gd name="T103" fmla="*/ 171370625 h 152"/>
              <a:gd name="T104" fmla="*/ 698082488 w 532"/>
              <a:gd name="T105" fmla="*/ 158769050 h 152"/>
              <a:gd name="T106" fmla="*/ 390623425 w 532"/>
              <a:gd name="T107" fmla="*/ 138607800 h 152"/>
              <a:gd name="T108" fmla="*/ 196572188 w 532"/>
              <a:gd name="T109" fmla="*/ 113406238 h 152"/>
              <a:gd name="T110" fmla="*/ 126007813 w 532"/>
              <a:gd name="T111" fmla="*/ 93246575 h 15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32"/>
              <a:gd name="T169" fmla="*/ 0 h 152"/>
              <a:gd name="T170" fmla="*/ 532 w 532"/>
              <a:gd name="T171" fmla="*/ 152 h 15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32" h="152">
                <a:moveTo>
                  <a:pt x="60" y="42"/>
                </a:moveTo>
                <a:lnTo>
                  <a:pt x="60" y="42"/>
                </a:lnTo>
                <a:lnTo>
                  <a:pt x="82" y="45"/>
                </a:lnTo>
                <a:lnTo>
                  <a:pt x="109" y="50"/>
                </a:lnTo>
                <a:lnTo>
                  <a:pt x="165" y="57"/>
                </a:lnTo>
                <a:lnTo>
                  <a:pt x="227" y="62"/>
                </a:lnTo>
                <a:lnTo>
                  <a:pt x="287" y="63"/>
                </a:lnTo>
                <a:lnTo>
                  <a:pt x="388" y="67"/>
                </a:lnTo>
                <a:lnTo>
                  <a:pt x="430" y="67"/>
                </a:lnTo>
                <a:lnTo>
                  <a:pt x="436" y="67"/>
                </a:lnTo>
                <a:lnTo>
                  <a:pt x="440" y="63"/>
                </a:lnTo>
                <a:lnTo>
                  <a:pt x="443" y="60"/>
                </a:lnTo>
                <a:lnTo>
                  <a:pt x="445" y="57"/>
                </a:lnTo>
                <a:lnTo>
                  <a:pt x="445" y="50"/>
                </a:lnTo>
                <a:lnTo>
                  <a:pt x="445" y="47"/>
                </a:lnTo>
                <a:lnTo>
                  <a:pt x="443" y="33"/>
                </a:lnTo>
                <a:lnTo>
                  <a:pt x="523" y="33"/>
                </a:lnTo>
                <a:lnTo>
                  <a:pt x="528" y="33"/>
                </a:lnTo>
                <a:lnTo>
                  <a:pt x="532" y="35"/>
                </a:lnTo>
                <a:lnTo>
                  <a:pt x="532" y="38"/>
                </a:lnTo>
                <a:lnTo>
                  <a:pt x="532" y="42"/>
                </a:lnTo>
                <a:lnTo>
                  <a:pt x="528" y="48"/>
                </a:lnTo>
                <a:lnTo>
                  <a:pt x="527" y="52"/>
                </a:lnTo>
                <a:lnTo>
                  <a:pt x="508" y="102"/>
                </a:lnTo>
                <a:lnTo>
                  <a:pt x="501" y="112"/>
                </a:lnTo>
                <a:lnTo>
                  <a:pt x="496" y="120"/>
                </a:lnTo>
                <a:lnTo>
                  <a:pt x="490" y="127"/>
                </a:lnTo>
                <a:lnTo>
                  <a:pt x="483" y="134"/>
                </a:lnTo>
                <a:lnTo>
                  <a:pt x="470" y="142"/>
                </a:lnTo>
                <a:lnTo>
                  <a:pt x="456" y="149"/>
                </a:lnTo>
                <a:lnTo>
                  <a:pt x="443" y="150"/>
                </a:lnTo>
                <a:lnTo>
                  <a:pt x="433" y="152"/>
                </a:lnTo>
                <a:lnTo>
                  <a:pt x="425" y="152"/>
                </a:lnTo>
                <a:lnTo>
                  <a:pt x="369" y="152"/>
                </a:lnTo>
                <a:lnTo>
                  <a:pt x="316" y="150"/>
                </a:lnTo>
                <a:lnTo>
                  <a:pt x="266" y="147"/>
                </a:lnTo>
                <a:lnTo>
                  <a:pt x="221" y="144"/>
                </a:lnTo>
                <a:lnTo>
                  <a:pt x="154" y="137"/>
                </a:lnTo>
                <a:lnTo>
                  <a:pt x="129" y="134"/>
                </a:lnTo>
                <a:lnTo>
                  <a:pt x="112" y="132"/>
                </a:lnTo>
                <a:lnTo>
                  <a:pt x="97" y="127"/>
                </a:lnTo>
                <a:lnTo>
                  <a:pt x="83" y="120"/>
                </a:lnTo>
                <a:lnTo>
                  <a:pt x="70" y="112"/>
                </a:lnTo>
                <a:lnTo>
                  <a:pt x="58" y="102"/>
                </a:lnTo>
                <a:lnTo>
                  <a:pt x="48" y="92"/>
                </a:lnTo>
                <a:lnTo>
                  <a:pt x="38" y="80"/>
                </a:lnTo>
                <a:lnTo>
                  <a:pt x="32" y="68"/>
                </a:lnTo>
                <a:lnTo>
                  <a:pt x="18" y="47"/>
                </a:lnTo>
                <a:lnTo>
                  <a:pt x="10" y="27"/>
                </a:lnTo>
                <a:lnTo>
                  <a:pt x="3" y="8"/>
                </a:lnTo>
                <a:lnTo>
                  <a:pt x="0" y="2"/>
                </a:lnTo>
                <a:lnTo>
                  <a:pt x="2" y="0"/>
                </a:lnTo>
                <a:lnTo>
                  <a:pt x="3" y="0"/>
                </a:lnTo>
                <a:lnTo>
                  <a:pt x="8" y="2"/>
                </a:lnTo>
                <a:lnTo>
                  <a:pt x="42" y="8"/>
                </a:lnTo>
                <a:lnTo>
                  <a:pt x="42" y="20"/>
                </a:lnTo>
                <a:lnTo>
                  <a:pt x="43" y="28"/>
                </a:lnTo>
                <a:lnTo>
                  <a:pt x="47" y="33"/>
                </a:lnTo>
                <a:lnTo>
                  <a:pt x="50" y="38"/>
                </a:lnTo>
                <a:lnTo>
                  <a:pt x="53" y="40"/>
                </a:lnTo>
                <a:lnTo>
                  <a:pt x="57" y="40"/>
                </a:lnTo>
                <a:lnTo>
                  <a:pt x="60" y="42"/>
                </a:lnTo>
                <a:close/>
                <a:moveTo>
                  <a:pt x="50" y="42"/>
                </a:moveTo>
                <a:lnTo>
                  <a:pt x="50" y="42"/>
                </a:lnTo>
                <a:lnTo>
                  <a:pt x="55" y="52"/>
                </a:lnTo>
                <a:lnTo>
                  <a:pt x="62" y="63"/>
                </a:lnTo>
                <a:lnTo>
                  <a:pt x="72" y="75"/>
                </a:lnTo>
                <a:lnTo>
                  <a:pt x="85" y="89"/>
                </a:lnTo>
                <a:lnTo>
                  <a:pt x="100" y="99"/>
                </a:lnTo>
                <a:lnTo>
                  <a:pt x="110" y="104"/>
                </a:lnTo>
                <a:lnTo>
                  <a:pt x="119" y="109"/>
                </a:lnTo>
                <a:lnTo>
                  <a:pt x="130" y="110"/>
                </a:lnTo>
                <a:lnTo>
                  <a:pt x="140" y="112"/>
                </a:lnTo>
                <a:lnTo>
                  <a:pt x="167" y="117"/>
                </a:lnTo>
                <a:lnTo>
                  <a:pt x="236" y="125"/>
                </a:lnTo>
                <a:lnTo>
                  <a:pt x="281" y="130"/>
                </a:lnTo>
                <a:lnTo>
                  <a:pt x="329" y="132"/>
                </a:lnTo>
                <a:lnTo>
                  <a:pt x="379" y="134"/>
                </a:lnTo>
                <a:lnTo>
                  <a:pt x="430" y="132"/>
                </a:lnTo>
                <a:lnTo>
                  <a:pt x="440" y="132"/>
                </a:lnTo>
                <a:lnTo>
                  <a:pt x="463" y="130"/>
                </a:lnTo>
                <a:lnTo>
                  <a:pt x="476" y="127"/>
                </a:lnTo>
                <a:lnTo>
                  <a:pt x="488" y="124"/>
                </a:lnTo>
                <a:lnTo>
                  <a:pt x="498" y="117"/>
                </a:lnTo>
                <a:lnTo>
                  <a:pt x="501" y="114"/>
                </a:lnTo>
                <a:lnTo>
                  <a:pt x="505" y="109"/>
                </a:lnTo>
                <a:lnTo>
                  <a:pt x="525" y="55"/>
                </a:lnTo>
                <a:lnTo>
                  <a:pt x="445" y="55"/>
                </a:lnTo>
                <a:lnTo>
                  <a:pt x="445" y="57"/>
                </a:lnTo>
                <a:lnTo>
                  <a:pt x="441" y="60"/>
                </a:lnTo>
                <a:lnTo>
                  <a:pt x="436" y="63"/>
                </a:lnTo>
                <a:lnTo>
                  <a:pt x="428" y="68"/>
                </a:lnTo>
                <a:lnTo>
                  <a:pt x="383" y="67"/>
                </a:lnTo>
                <a:lnTo>
                  <a:pt x="277" y="63"/>
                </a:lnTo>
                <a:lnTo>
                  <a:pt x="216" y="60"/>
                </a:lnTo>
                <a:lnTo>
                  <a:pt x="155" y="55"/>
                </a:lnTo>
                <a:lnTo>
                  <a:pt x="102" y="48"/>
                </a:lnTo>
                <a:lnTo>
                  <a:pt x="78" y="45"/>
                </a:lnTo>
                <a:lnTo>
                  <a:pt x="60" y="42"/>
                </a:lnTo>
                <a:lnTo>
                  <a:pt x="50" y="37"/>
                </a:lnTo>
                <a:lnTo>
                  <a:pt x="50" y="42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348"/>
          <p:cNvSpPr>
            <a:spLocks/>
          </p:cNvSpPr>
          <p:nvPr/>
        </p:nvSpPr>
        <p:spPr bwMode="auto">
          <a:xfrm>
            <a:off x="7477125" y="2330450"/>
            <a:ext cx="92075" cy="95250"/>
          </a:xfrm>
          <a:custGeom>
            <a:avLst/>
            <a:gdLst>
              <a:gd name="T0" fmla="*/ 133569075 w 58"/>
              <a:gd name="T1" fmla="*/ 0 h 60"/>
              <a:gd name="T2" fmla="*/ 0 w 58"/>
              <a:gd name="T3" fmla="*/ 75604688 h 60"/>
              <a:gd name="T4" fmla="*/ 0 w 58"/>
              <a:gd name="T5" fmla="*/ 151209375 h 60"/>
              <a:gd name="T6" fmla="*/ 131048125 w 58"/>
              <a:gd name="T7" fmla="*/ 100806250 h 60"/>
              <a:gd name="T8" fmla="*/ 146169063 w 58"/>
              <a:gd name="T9" fmla="*/ 0 h 60"/>
              <a:gd name="T10" fmla="*/ 133569075 w 58"/>
              <a:gd name="T11" fmla="*/ 0 h 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"/>
              <a:gd name="T19" fmla="*/ 0 h 60"/>
              <a:gd name="T20" fmla="*/ 58 w 58"/>
              <a:gd name="T21" fmla="*/ 60 h 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" h="60">
                <a:moveTo>
                  <a:pt x="53" y="0"/>
                </a:moveTo>
                <a:lnTo>
                  <a:pt x="0" y="30"/>
                </a:lnTo>
                <a:lnTo>
                  <a:pt x="0" y="60"/>
                </a:lnTo>
                <a:lnTo>
                  <a:pt x="52" y="40"/>
                </a:lnTo>
                <a:lnTo>
                  <a:pt x="58" y="0"/>
                </a:lnTo>
                <a:lnTo>
                  <a:pt x="53" y="0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349"/>
          <p:cNvSpPr>
            <a:spLocks/>
          </p:cNvSpPr>
          <p:nvPr/>
        </p:nvSpPr>
        <p:spPr bwMode="auto">
          <a:xfrm>
            <a:off x="7453313" y="2222500"/>
            <a:ext cx="209550" cy="695325"/>
          </a:xfrm>
          <a:custGeom>
            <a:avLst/>
            <a:gdLst>
              <a:gd name="T0" fmla="*/ 219252800 w 132"/>
              <a:gd name="T1" fmla="*/ 0 h 438"/>
              <a:gd name="T2" fmla="*/ 219252800 w 132"/>
              <a:gd name="T3" fmla="*/ 0 h 438"/>
              <a:gd name="T4" fmla="*/ 221773750 w 132"/>
              <a:gd name="T5" fmla="*/ 0 h 438"/>
              <a:gd name="T6" fmla="*/ 231854375 w 132"/>
              <a:gd name="T7" fmla="*/ 0 h 438"/>
              <a:gd name="T8" fmla="*/ 244454363 w 132"/>
              <a:gd name="T9" fmla="*/ 2520950 h 438"/>
              <a:gd name="T10" fmla="*/ 252015625 w 132"/>
              <a:gd name="T11" fmla="*/ 7561263 h 438"/>
              <a:gd name="T12" fmla="*/ 264615613 w 132"/>
              <a:gd name="T13" fmla="*/ 20161250 h 438"/>
              <a:gd name="T14" fmla="*/ 277217188 w 132"/>
              <a:gd name="T15" fmla="*/ 40322500 h 438"/>
              <a:gd name="T16" fmla="*/ 289817175 w 132"/>
              <a:gd name="T17" fmla="*/ 70564375 h 438"/>
              <a:gd name="T18" fmla="*/ 302418750 w 132"/>
              <a:gd name="T19" fmla="*/ 108367513 h 438"/>
              <a:gd name="T20" fmla="*/ 315018738 w 132"/>
              <a:gd name="T21" fmla="*/ 153728738 h 438"/>
              <a:gd name="T22" fmla="*/ 325100950 w 132"/>
              <a:gd name="T23" fmla="*/ 216733438 h 438"/>
              <a:gd name="T24" fmla="*/ 327620313 w 132"/>
              <a:gd name="T25" fmla="*/ 294857488 h 438"/>
              <a:gd name="T26" fmla="*/ 332660625 w 132"/>
              <a:gd name="T27" fmla="*/ 383063750 h 438"/>
              <a:gd name="T28" fmla="*/ 332660625 w 132"/>
              <a:gd name="T29" fmla="*/ 491431263 h 438"/>
              <a:gd name="T30" fmla="*/ 327620313 w 132"/>
              <a:gd name="T31" fmla="*/ 614918125 h 438"/>
              <a:gd name="T32" fmla="*/ 320059050 w 132"/>
              <a:gd name="T33" fmla="*/ 761087188 h 438"/>
              <a:gd name="T34" fmla="*/ 320059050 w 132"/>
              <a:gd name="T35" fmla="*/ 761087188 h 438"/>
              <a:gd name="T36" fmla="*/ 315018738 w 132"/>
              <a:gd name="T37" fmla="*/ 798890325 h 438"/>
              <a:gd name="T38" fmla="*/ 302418750 w 132"/>
              <a:gd name="T39" fmla="*/ 892135313 h 438"/>
              <a:gd name="T40" fmla="*/ 289817175 w 132"/>
              <a:gd name="T41" fmla="*/ 947578750 h 438"/>
              <a:gd name="T42" fmla="*/ 277217188 w 132"/>
              <a:gd name="T43" fmla="*/ 997981875 h 438"/>
              <a:gd name="T44" fmla="*/ 259575300 w 132"/>
              <a:gd name="T45" fmla="*/ 1043344688 h 438"/>
              <a:gd name="T46" fmla="*/ 246975313 w 132"/>
              <a:gd name="T47" fmla="*/ 1060986575 h 438"/>
              <a:gd name="T48" fmla="*/ 239414050 w 132"/>
              <a:gd name="T49" fmla="*/ 1073586563 h 438"/>
              <a:gd name="T50" fmla="*/ 239414050 w 132"/>
              <a:gd name="T51" fmla="*/ 1073586563 h 438"/>
              <a:gd name="T52" fmla="*/ 231854375 w 132"/>
              <a:gd name="T53" fmla="*/ 1081147825 h 438"/>
              <a:gd name="T54" fmla="*/ 221773750 w 132"/>
              <a:gd name="T55" fmla="*/ 1086188138 h 438"/>
              <a:gd name="T56" fmla="*/ 206652813 w 132"/>
              <a:gd name="T57" fmla="*/ 1093747813 h 438"/>
              <a:gd name="T58" fmla="*/ 176410938 w 132"/>
              <a:gd name="T59" fmla="*/ 1098788125 h 438"/>
              <a:gd name="T60" fmla="*/ 143648113 w 132"/>
              <a:gd name="T61" fmla="*/ 1103828438 h 438"/>
              <a:gd name="T62" fmla="*/ 95765938 w 132"/>
              <a:gd name="T63" fmla="*/ 1103828438 h 438"/>
              <a:gd name="T64" fmla="*/ 32761238 w 132"/>
              <a:gd name="T65" fmla="*/ 1098788125 h 438"/>
              <a:gd name="T66" fmla="*/ 0 w 132"/>
              <a:gd name="T67" fmla="*/ 1081147825 h 438"/>
              <a:gd name="T68" fmla="*/ 0 w 132"/>
              <a:gd name="T69" fmla="*/ 1081147825 h 438"/>
              <a:gd name="T70" fmla="*/ 30241875 w 132"/>
              <a:gd name="T71" fmla="*/ 1055946263 h 438"/>
              <a:gd name="T72" fmla="*/ 55443438 w 132"/>
              <a:gd name="T73" fmla="*/ 1035785013 h 438"/>
              <a:gd name="T74" fmla="*/ 70564375 w 132"/>
              <a:gd name="T75" fmla="*/ 1018143125 h 438"/>
              <a:gd name="T76" fmla="*/ 70564375 w 132"/>
              <a:gd name="T77" fmla="*/ 1018143125 h 438"/>
              <a:gd name="T78" fmla="*/ 75604688 w 132"/>
              <a:gd name="T79" fmla="*/ 1018143125 h 438"/>
              <a:gd name="T80" fmla="*/ 83165950 w 132"/>
              <a:gd name="T81" fmla="*/ 1005543138 h 438"/>
              <a:gd name="T82" fmla="*/ 88204675 w 132"/>
              <a:gd name="T83" fmla="*/ 992941563 h 438"/>
              <a:gd name="T84" fmla="*/ 93244988 w 132"/>
              <a:gd name="T85" fmla="*/ 975301263 h 438"/>
              <a:gd name="T86" fmla="*/ 93244988 w 132"/>
              <a:gd name="T87" fmla="*/ 955140013 h 438"/>
              <a:gd name="T88" fmla="*/ 93244988 w 132"/>
              <a:gd name="T89" fmla="*/ 924898138 h 438"/>
              <a:gd name="T90" fmla="*/ 93244988 w 132"/>
              <a:gd name="T91" fmla="*/ 924898138 h 438"/>
              <a:gd name="T92" fmla="*/ 100806250 w 132"/>
              <a:gd name="T93" fmla="*/ 783769388 h 438"/>
              <a:gd name="T94" fmla="*/ 131048125 w 132"/>
              <a:gd name="T95" fmla="*/ 471270013 h 438"/>
              <a:gd name="T96" fmla="*/ 146169063 w 132"/>
              <a:gd name="T97" fmla="*/ 302418750 h 438"/>
              <a:gd name="T98" fmla="*/ 168849675 w 132"/>
              <a:gd name="T99" fmla="*/ 151209375 h 438"/>
              <a:gd name="T100" fmla="*/ 181451250 w 132"/>
              <a:gd name="T101" fmla="*/ 90725625 h 438"/>
              <a:gd name="T102" fmla="*/ 194051238 w 132"/>
              <a:gd name="T103" fmla="*/ 45362813 h 438"/>
              <a:gd name="T104" fmla="*/ 206652813 w 132"/>
              <a:gd name="T105" fmla="*/ 12601575 h 438"/>
              <a:gd name="T106" fmla="*/ 209172175 w 132"/>
              <a:gd name="T107" fmla="*/ 2520950 h 438"/>
              <a:gd name="T108" fmla="*/ 219252800 w 132"/>
              <a:gd name="T109" fmla="*/ 0 h 438"/>
              <a:gd name="T110" fmla="*/ 219252800 w 132"/>
              <a:gd name="T111" fmla="*/ 0 h 43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32"/>
              <a:gd name="T169" fmla="*/ 0 h 438"/>
              <a:gd name="T170" fmla="*/ 132 w 132"/>
              <a:gd name="T171" fmla="*/ 438 h 43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32" h="438">
                <a:moveTo>
                  <a:pt x="87" y="0"/>
                </a:moveTo>
                <a:lnTo>
                  <a:pt x="87" y="0"/>
                </a:lnTo>
                <a:lnTo>
                  <a:pt x="88" y="0"/>
                </a:lnTo>
                <a:lnTo>
                  <a:pt x="92" y="0"/>
                </a:lnTo>
                <a:lnTo>
                  <a:pt x="97" y="1"/>
                </a:lnTo>
                <a:lnTo>
                  <a:pt x="100" y="3"/>
                </a:lnTo>
                <a:lnTo>
                  <a:pt x="105" y="8"/>
                </a:lnTo>
                <a:lnTo>
                  <a:pt x="110" y="16"/>
                </a:lnTo>
                <a:lnTo>
                  <a:pt x="115" y="28"/>
                </a:lnTo>
                <a:lnTo>
                  <a:pt x="120" y="43"/>
                </a:lnTo>
                <a:lnTo>
                  <a:pt x="125" y="61"/>
                </a:lnTo>
                <a:lnTo>
                  <a:pt x="129" y="86"/>
                </a:lnTo>
                <a:lnTo>
                  <a:pt x="130" y="117"/>
                </a:lnTo>
                <a:lnTo>
                  <a:pt x="132" y="152"/>
                </a:lnTo>
                <a:lnTo>
                  <a:pt x="132" y="195"/>
                </a:lnTo>
                <a:lnTo>
                  <a:pt x="130" y="244"/>
                </a:lnTo>
                <a:lnTo>
                  <a:pt x="127" y="302"/>
                </a:lnTo>
                <a:lnTo>
                  <a:pt x="125" y="317"/>
                </a:lnTo>
                <a:lnTo>
                  <a:pt x="120" y="354"/>
                </a:lnTo>
                <a:lnTo>
                  <a:pt x="115" y="376"/>
                </a:lnTo>
                <a:lnTo>
                  <a:pt x="110" y="396"/>
                </a:lnTo>
                <a:lnTo>
                  <a:pt x="103" y="414"/>
                </a:lnTo>
                <a:lnTo>
                  <a:pt x="98" y="421"/>
                </a:lnTo>
                <a:lnTo>
                  <a:pt x="95" y="426"/>
                </a:lnTo>
                <a:lnTo>
                  <a:pt x="92" y="429"/>
                </a:lnTo>
                <a:lnTo>
                  <a:pt x="88" y="431"/>
                </a:lnTo>
                <a:lnTo>
                  <a:pt x="82" y="434"/>
                </a:lnTo>
                <a:lnTo>
                  <a:pt x="70" y="436"/>
                </a:lnTo>
                <a:lnTo>
                  <a:pt x="57" y="438"/>
                </a:lnTo>
                <a:lnTo>
                  <a:pt x="38" y="438"/>
                </a:lnTo>
                <a:lnTo>
                  <a:pt x="13" y="436"/>
                </a:lnTo>
                <a:lnTo>
                  <a:pt x="0" y="429"/>
                </a:lnTo>
                <a:lnTo>
                  <a:pt x="12" y="419"/>
                </a:lnTo>
                <a:lnTo>
                  <a:pt x="22" y="411"/>
                </a:lnTo>
                <a:lnTo>
                  <a:pt x="28" y="404"/>
                </a:lnTo>
                <a:lnTo>
                  <a:pt x="30" y="404"/>
                </a:lnTo>
                <a:lnTo>
                  <a:pt x="33" y="399"/>
                </a:lnTo>
                <a:lnTo>
                  <a:pt x="35" y="394"/>
                </a:lnTo>
                <a:lnTo>
                  <a:pt x="37" y="387"/>
                </a:lnTo>
                <a:lnTo>
                  <a:pt x="37" y="379"/>
                </a:lnTo>
                <a:lnTo>
                  <a:pt x="37" y="367"/>
                </a:lnTo>
                <a:lnTo>
                  <a:pt x="40" y="311"/>
                </a:lnTo>
                <a:lnTo>
                  <a:pt x="52" y="187"/>
                </a:lnTo>
                <a:lnTo>
                  <a:pt x="58" y="120"/>
                </a:lnTo>
                <a:lnTo>
                  <a:pt x="67" y="60"/>
                </a:lnTo>
                <a:lnTo>
                  <a:pt x="72" y="36"/>
                </a:lnTo>
                <a:lnTo>
                  <a:pt x="77" y="18"/>
                </a:lnTo>
                <a:lnTo>
                  <a:pt x="82" y="5"/>
                </a:lnTo>
                <a:lnTo>
                  <a:pt x="83" y="1"/>
                </a:lnTo>
                <a:lnTo>
                  <a:pt x="87" y="0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350"/>
          <p:cNvSpPr>
            <a:spLocks noEditPoints="1"/>
          </p:cNvSpPr>
          <p:nvPr/>
        </p:nvSpPr>
        <p:spPr bwMode="auto">
          <a:xfrm>
            <a:off x="7564438" y="2287588"/>
            <a:ext cx="95250" cy="568325"/>
          </a:xfrm>
          <a:custGeom>
            <a:avLst/>
            <a:gdLst>
              <a:gd name="T0" fmla="*/ 148690013 w 60"/>
              <a:gd name="T1" fmla="*/ 526711863 h 358"/>
              <a:gd name="T2" fmla="*/ 100806250 w 60"/>
              <a:gd name="T3" fmla="*/ 851812813 h 358"/>
              <a:gd name="T4" fmla="*/ 63004700 w 60"/>
              <a:gd name="T5" fmla="*/ 902215938 h 358"/>
              <a:gd name="T6" fmla="*/ 30241875 w 60"/>
              <a:gd name="T7" fmla="*/ 821570938 h 358"/>
              <a:gd name="T8" fmla="*/ 0 w 60"/>
              <a:gd name="T9" fmla="*/ 561994050 h 358"/>
              <a:gd name="T10" fmla="*/ 17641888 w 60"/>
              <a:gd name="T11" fmla="*/ 274696238 h 358"/>
              <a:gd name="T12" fmla="*/ 45362813 w 60"/>
              <a:gd name="T13" fmla="*/ 75604688 h 358"/>
              <a:gd name="T14" fmla="*/ 83165950 w 60"/>
              <a:gd name="T15" fmla="*/ 0 h 358"/>
              <a:gd name="T16" fmla="*/ 110886875 w 60"/>
              <a:gd name="T17" fmla="*/ 22682200 h 358"/>
              <a:gd name="T18" fmla="*/ 148690013 w 60"/>
              <a:gd name="T19" fmla="*/ 244454363 h 358"/>
              <a:gd name="T20" fmla="*/ 123488450 w 60"/>
              <a:gd name="T21" fmla="*/ 325100950 h 358"/>
              <a:gd name="T22" fmla="*/ 88206263 w 60"/>
              <a:gd name="T23" fmla="*/ 350302513 h 358"/>
              <a:gd name="T24" fmla="*/ 98286888 w 60"/>
              <a:gd name="T25" fmla="*/ 398184688 h 358"/>
              <a:gd name="T26" fmla="*/ 131048125 w 60"/>
              <a:gd name="T27" fmla="*/ 355342825 h 358"/>
              <a:gd name="T28" fmla="*/ 80645000 w 60"/>
              <a:gd name="T29" fmla="*/ 526711863 h 358"/>
              <a:gd name="T30" fmla="*/ 100806250 w 60"/>
              <a:gd name="T31" fmla="*/ 564515000 h 358"/>
              <a:gd name="T32" fmla="*/ 123488450 w 60"/>
              <a:gd name="T33" fmla="*/ 556953738 h 358"/>
              <a:gd name="T34" fmla="*/ 88206263 w 60"/>
              <a:gd name="T35" fmla="*/ 511590925 h 358"/>
              <a:gd name="T36" fmla="*/ 80645000 w 60"/>
              <a:gd name="T37" fmla="*/ 526711863 h 358"/>
              <a:gd name="T38" fmla="*/ 12601575 w 60"/>
              <a:gd name="T39" fmla="*/ 481349050 h 358"/>
              <a:gd name="T40" fmla="*/ 32762825 w 60"/>
              <a:gd name="T41" fmla="*/ 438507188 h 358"/>
              <a:gd name="T42" fmla="*/ 20161250 w 60"/>
              <a:gd name="T43" fmla="*/ 400705638 h 358"/>
              <a:gd name="T44" fmla="*/ 45362813 w 60"/>
              <a:gd name="T45" fmla="*/ 93246575 h 358"/>
              <a:gd name="T46" fmla="*/ 68045013 w 60"/>
              <a:gd name="T47" fmla="*/ 118446550 h 358"/>
              <a:gd name="T48" fmla="*/ 80645000 w 60"/>
              <a:gd name="T49" fmla="*/ 110886875 h 358"/>
              <a:gd name="T50" fmla="*/ 17641888 w 60"/>
              <a:gd name="T51" fmla="*/ 763608138 h 358"/>
              <a:gd name="T52" fmla="*/ 45362813 w 60"/>
              <a:gd name="T53" fmla="*/ 640119688 h 358"/>
              <a:gd name="T54" fmla="*/ 45362813 w 60"/>
              <a:gd name="T55" fmla="*/ 531752175 h 358"/>
              <a:gd name="T56" fmla="*/ 20161250 w 60"/>
              <a:gd name="T57" fmla="*/ 511590925 h 358"/>
              <a:gd name="T58" fmla="*/ 7561263 w 60"/>
              <a:gd name="T59" fmla="*/ 650200313 h 358"/>
              <a:gd name="T60" fmla="*/ 7561263 w 60"/>
              <a:gd name="T61" fmla="*/ 367942813 h 358"/>
              <a:gd name="T62" fmla="*/ 32762825 w 60"/>
              <a:gd name="T63" fmla="*/ 375504075 h 358"/>
              <a:gd name="T64" fmla="*/ 45362813 w 60"/>
              <a:gd name="T65" fmla="*/ 375504075 h 358"/>
              <a:gd name="T66" fmla="*/ 68045013 w 60"/>
              <a:gd name="T67" fmla="*/ 317539688 h 358"/>
              <a:gd name="T68" fmla="*/ 55443438 w 60"/>
              <a:gd name="T69" fmla="*/ 181451250 h 358"/>
              <a:gd name="T70" fmla="*/ 30241875 w 60"/>
              <a:gd name="T71" fmla="*/ 161290000 h 358"/>
              <a:gd name="T72" fmla="*/ 93246575 w 60"/>
              <a:gd name="T73" fmla="*/ 423386250 h 358"/>
              <a:gd name="T74" fmla="*/ 70564375 w 60"/>
              <a:gd name="T75" fmla="*/ 448587813 h 358"/>
              <a:gd name="T76" fmla="*/ 83165950 w 60"/>
              <a:gd name="T77" fmla="*/ 481349050 h 358"/>
              <a:gd name="T78" fmla="*/ 100806250 w 60"/>
              <a:gd name="T79" fmla="*/ 481349050 h 358"/>
              <a:gd name="T80" fmla="*/ 105846563 w 60"/>
              <a:gd name="T81" fmla="*/ 438507188 h 358"/>
              <a:gd name="T82" fmla="*/ 136088438 w 60"/>
              <a:gd name="T83" fmla="*/ 370463763 h 358"/>
              <a:gd name="T84" fmla="*/ 118448138 w 60"/>
              <a:gd name="T85" fmla="*/ 461187800 h 358"/>
              <a:gd name="T86" fmla="*/ 131048125 w 60"/>
              <a:gd name="T87" fmla="*/ 544353750 h 358"/>
              <a:gd name="T88" fmla="*/ 136088438 w 60"/>
              <a:gd name="T89" fmla="*/ 370463763 h 358"/>
              <a:gd name="T90" fmla="*/ 55443438 w 60"/>
              <a:gd name="T91" fmla="*/ 819051575 h 358"/>
              <a:gd name="T92" fmla="*/ 57964388 w 60"/>
              <a:gd name="T93" fmla="*/ 776208125 h 358"/>
              <a:gd name="T94" fmla="*/ 25201563 w 60"/>
              <a:gd name="T95" fmla="*/ 806450000 h 358"/>
              <a:gd name="T96" fmla="*/ 98286888 w 60"/>
              <a:gd name="T97" fmla="*/ 47883763 h 358"/>
              <a:gd name="T98" fmla="*/ 93246575 w 60"/>
              <a:gd name="T99" fmla="*/ 113406238 h 358"/>
              <a:gd name="T100" fmla="*/ 105846563 w 60"/>
              <a:gd name="T101" fmla="*/ 262096250 h 358"/>
              <a:gd name="T102" fmla="*/ 131048125 w 60"/>
              <a:gd name="T103" fmla="*/ 304938113 h 358"/>
              <a:gd name="T104" fmla="*/ 105846563 w 60"/>
              <a:gd name="T105" fmla="*/ 68043425 h 358"/>
              <a:gd name="T106" fmla="*/ 70564375 w 60"/>
              <a:gd name="T107" fmla="*/ 856853125 h 358"/>
              <a:gd name="T108" fmla="*/ 105846563 w 60"/>
              <a:gd name="T109" fmla="*/ 771167813 h 358"/>
              <a:gd name="T110" fmla="*/ 118448138 w 60"/>
              <a:gd name="T111" fmla="*/ 655240625 h 358"/>
              <a:gd name="T112" fmla="*/ 100806250 w 60"/>
              <a:gd name="T113" fmla="*/ 627518113 h 358"/>
              <a:gd name="T114" fmla="*/ 83165950 w 60"/>
              <a:gd name="T115" fmla="*/ 682963138 h 358"/>
              <a:gd name="T116" fmla="*/ 75604688 w 60"/>
              <a:gd name="T117" fmla="*/ 756046875 h 358"/>
              <a:gd name="T118" fmla="*/ 63004700 w 60"/>
              <a:gd name="T119" fmla="*/ 844253138 h 35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0"/>
              <a:gd name="T181" fmla="*/ 0 h 358"/>
              <a:gd name="T182" fmla="*/ 60 w 60"/>
              <a:gd name="T183" fmla="*/ 358 h 35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0" h="358">
                <a:moveTo>
                  <a:pt x="60" y="166"/>
                </a:moveTo>
                <a:lnTo>
                  <a:pt x="60" y="166"/>
                </a:lnTo>
                <a:lnTo>
                  <a:pt x="60" y="186"/>
                </a:lnTo>
                <a:lnTo>
                  <a:pt x="59" y="209"/>
                </a:lnTo>
                <a:lnTo>
                  <a:pt x="54" y="260"/>
                </a:lnTo>
                <a:lnTo>
                  <a:pt x="45" y="320"/>
                </a:lnTo>
                <a:lnTo>
                  <a:pt x="40" y="338"/>
                </a:lnTo>
                <a:lnTo>
                  <a:pt x="35" y="351"/>
                </a:lnTo>
                <a:lnTo>
                  <a:pt x="30" y="358"/>
                </a:lnTo>
                <a:lnTo>
                  <a:pt x="27" y="358"/>
                </a:lnTo>
                <a:lnTo>
                  <a:pt x="25" y="358"/>
                </a:lnTo>
                <a:lnTo>
                  <a:pt x="20" y="356"/>
                </a:lnTo>
                <a:lnTo>
                  <a:pt x="17" y="350"/>
                </a:lnTo>
                <a:lnTo>
                  <a:pt x="13" y="340"/>
                </a:lnTo>
                <a:lnTo>
                  <a:pt x="12" y="326"/>
                </a:lnTo>
                <a:lnTo>
                  <a:pt x="7" y="298"/>
                </a:lnTo>
                <a:lnTo>
                  <a:pt x="3" y="268"/>
                </a:lnTo>
                <a:lnTo>
                  <a:pt x="0" y="223"/>
                </a:lnTo>
                <a:lnTo>
                  <a:pt x="0" y="201"/>
                </a:lnTo>
                <a:lnTo>
                  <a:pt x="3" y="151"/>
                </a:lnTo>
                <a:lnTo>
                  <a:pt x="7" y="109"/>
                </a:lnTo>
                <a:lnTo>
                  <a:pt x="10" y="76"/>
                </a:lnTo>
                <a:lnTo>
                  <a:pt x="15" y="49"/>
                </a:lnTo>
                <a:lnTo>
                  <a:pt x="18" y="30"/>
                </a:lnTo>
                <a:lnTo>
                  <a:pt x="23" y="17"/>
                </a:lnTo>
                <a:lnTo>
                  <a:pt x="27" y="9"/>
                </a:lnTo>
                <a:lnTo>
                  <a:pt x="32" y="4"/>
                </a:lnTo>
                <a:lnTo>
                  <a:pt x="33" y="0"/>
                </a:lnTo>
                <a:lnTo>
                  <a:pt x="37" y="0"/>
                </a:lnTo>
                <a:lnTo>
                  <a:pt x="39" y="0"/>
                </a:lnTo>
                <a:lnTo>
                  <a:pt x="44" y="9"/>
                </a:lnTo>
                <a:lnTo>
                  <a:pt x="47" y="19"/>
                </a:lnTo>
                <a:lnTo>
                  <a:pt x="52" y="42"/>
                </a:lnTo>
                <a:lnTo>
                  <a:pt x="55" y="69"/>
                </a:lnTo>
                <a:lnTo>
                  <a:pt x="59" y="97"/>
                </a:lnTo>
                <a:lnTo>
                  <a:pt x="60" y="146"/>
                </a:lnTo>
                <a:lnTo>
                  <a:pt x="60" y="166"/>
                </a:lnTo>
                <a:close/>
                <a:moveTo>
                  <a:pt x="49" y="129"/>
                </a:moveTo>
                <a:lnTo>
                  <a:pt x="49" y="129"/>
                </a:lnTo>
                <a:lnTo>
                  <a:pt x="45" y="131"/>
                </a:lnTo>
                <a:lnTo>
                  <a:pt x="39" y="134"/>
                </a:lnTo>
                <a:lnTo>
                  <a:pt x="35" y="139"/>
                </a:lnTo>
                <a:lnTo>
                  <a:pt x="35" y="144"/>
                </a:lnTo>
                <a:lnTo>
                  <a:pt x="35" y="149"/>
                </a:lnTo>
                <a:lnTo>
                  <a:pt x="39" y="158"/>
                </a:lnTo>
                <a:lnTo>
                  <a:pt x="42" y="156"/>
                </a:lnTo>
                <a:lnTo>
                  <a:pt x="49" y="151"/>
                </a:lnTo>
                <a:lnTo>
                  <a:pt x="50" y="146"/>
                </a:lnTo>
                <a:lnTo>
                  <a:pt x="52" y="141"/>
                </a:lnTo>
                <a:lnTo>
                  <a:pt x="52" y="136"/>
                </a:lnTo>
                <a:lnTo>
                  <a:pt x="49" y="129"/>
                </a:lnTo>
                <a:close/>
                <a:moveTo>
                  <a:pt x="32" y="209"/>
                </a:moveTo>
                <a:lnTo>
                  <a:pt x="32" y="209"/>
                </a:lnTo>
                <a:lnTo>
                  <a:pt x="32" y="214"/>
                </a:lnTo>
                <a:lnTo>
                  <a:pt x="35" y="219"/>
                </a:lnTo>
                <a:lnTo>
                  <a:pt x="40" y="224"/>
                </a:lnTo>
                <a:lnTo>
                  <a:pt x="47" y="229"/>
                </a:lnTo>
                <a:lnTo>
                  <a:pt x="49" y="226"/>
                </a:lnTo>
                <a:lnTo>
                  <a:pt x="49" y="221"/>
                </a:lnTo>
                <a:lnTo>
                  <a:pt x="47" y="216"/>
                </a:lnTo>
                <a:lnTo>
                  <a:pt x="44" y="213"/>
                </a:lnTo>
                <a:lnTo>
                  <a:pt x="37" y="204"/>
                </a:lnTo>
                <a:lnTo>
                  <a:pt x="35" y="203"/>
                </a:lnTo>
                <a:lnTo>
                  <a:pt x="30" y="204"/>
                </a:lnTo>
                <a:lnTo>
                  <a:pt x="28" y="208"/>
                </a:lnTo>
                <a:lnTo>
                  <a:pt x="32" y="209"/>
                </a:lnTo>
                <a:close/>
                <a:moveTo>
                  <a:pt x="0" y="189"/>
                </a:moveTo>
                <a:lnTo>
                  <a:pt x="0" y="189"/>
                </a:lnTo>
                <a:lnTo>
                  <a:pt x="5" y="191"/>
                </a:lnTo>
                <a:lnTo>
                  <a:pt x="8" y="189"/>
                </a:lnTo>
                <a:lnTo>
                  <a:pt x="10" y="188"/>
                </a:lnTo>
                <a:lnTo>
                  <a:pt x="12" y="183"/>
                </a:lnTo>
                <a:lnTo>
                  <a:pt x="13" y="174"/>
                </a:lnTo>
                <a:lnTo>
                  <a:pt x="12" y="171"/>
                </a:lnTo>
                <a:lnTo>
                  <a:pt x="12" y="163"/>
                </a:lnTo>
                <a:lnTo>
                  <a:pt x="8" y="159"/>
                </a:lnTo>
                <a:lnTo>
                  <a:pt x="5" y="158"/>
                </a:lnTo>
                <a:lnTo>
                  <a:pt x="3" y="158"/>
                </a:lnTo>
                <a:lnTo>
                  <a:pt x="0" y="189"/>
                </a:lnTo>
                <a:close/>
                <a:moveTo>
                  <a:pt x="18" y="37"/>
                </a:moveTo>
                <a:lnTo>
                  <a:pt x="18" y="37"/>
                </a:lnTo>
                <a:lnTo>
                  <a:pt x="22" y="42"/>
                </a:lnTo>
                <a:lnTo>
                  <a:pt x="25" y="47"/>
                </a:lnTo>
                <a:lnTo>
                  <a:pt x="27" y="47"/>
                </a:lnTo>
                <a:lnTo>
                  <a:pt x="28" y="47"/>
                </a:lnTo>
                <a:lnTo>
                  <a:pt x="30" y="47"/>
                </a:lnTo>
                <a:lnTo>
                  <a:pt x="32" y="44"/>
                </a:lnTo>
                <a:lnTo>
                  <a:pt x="30" y="34"/>
                </a:lnTo>
                <a:lnTo>
                  <a:pt x="23" y="19"/>
                </a:lnTo>
                <a:lnTo>
                  <a:pt x="18" y="37"/>
                </a:lnTo>
                <a:close/>
                <a:moveTo>
                  <a:pt x="7" y="303"/>
                </a:moveTo>
                <a:lnTo>
                  <a:pt x="7" y="303"/>
                </a:lnTo>
                <a:lnTo>
                  <a:pt x="13" y="286"/>
                </a:lnTo>
                <a:lnTo>
                  <a:pt x="17" y="271"/>
                </a:lnTo>
                <a:lnTo>
                  <a:pt x="18" y="254"/>
                </a:lnTo>
                <a:lnTo>
                  <a:pt x="20" y="241"/>
                </a:lnTo>
                <a:lnTo>
                  <a:pt x="20" y="219"/>
                </a:lnTo>
                <a:lnTo>
                  <a:pt x="18" y="211"/>
                </a:lnTo>
                <a:lnTo>
                  <a:pt x="17" y="206"/>
                </a:lnTo>
                <a:lnTo>
                  <a:pt x="15" y="204"/>
                </a:lnTo>
                <a:lnTo>
                  <a:pt x="12" y="203"/>
                </a:lnTo>
                <a:lnTo>
                  <a:pt x="8" y="203"/>
                </a:lnTo>
                <a:lnTo>
                  <a:pt x="2" y="204"/>
                </a:lnTo>
                <a:lnTo>
                  <a:pt x="0" y="204"/>
                </a:lnTo>
                <a:lnTo>
                  <a:pt x="3" y="258"/>
                </a:lnTo>
                <a:lnTo>
                  <a:pt x="7" y="303"/>
                </a:lnTo>
                <a:close/>
                <a:moveTo>
                  <a:pt x="3" y="146"/>
                </a:moveTo>
                <a:lnTo>
                  <a:pt x="3" y="146"/>
                </a:lnTo>
                <a:lnTo>
                  <a:pt x="2" y="147"/>
                </a:lnTo>
                <a:lnTo>
                  <a:pt x="5" y="147"/>
                </a:lnTo>
                <a:lnTo>
                  <a:pt x="13" y="149"/>
                </a:lnTo>
                <a:lnTo>
                  <a:pt x="18" y="149"/>
                </a:lnTo>
                <a:lnTo>
                  <a:pt x="22" y="146"/>
                </a:lnTo>
                <a:lnTo>
                  <a:pt x="23" y="141"/>
                </a:lnTo>
                <a:lnTo>
                  <a:pt x="25" y="136"/>
                </a:lnTo>
                <a:lnTo>
                  <a:pt x="27" y="126"/>
                </a:lnTo>
                <a:lnTo>
                  <a:pt x="28" y="121"/>
                </a:lnTo>
                <a:lnTo>
                  <a:pt x="27" y="96"/>
                </a:lnTo>
                <a:lnTo>
                  <a:pt x="22" y="72"/>
                </a:lnTo>
                <a:lnTo>
                  <a:pt x="17" y="47"/>
                </a:lnTo>
                <a:lnTo>
                  <a:pt x="13" y="52"/>
                </a:lnTo>
                <a:lnTo>
                  <a:pt x="12" y="64"/>
                </a:lnTo>
                <a:lnTo>
                  <a:pt x="7" y="97"/>
                </a:lnTo>
                <a:lnTo>
                  <a:pt x="3" y="146"/>
                </a:lnTo>
                <a:close/>
                <a:moveTo>
                  <a:pt x="37" y="168"/>
                </a:moveTo>
                <a:lnTo>
                  <a:pt x="37" y="168"/>
                </a:lnTo>
                <a:lnTo>
                  <a:pt x="33" y="169"/>
                </a:lnTo>
                <a:lnTo>
                  <a:pt x="30" y="173"/>
                </a:lnTo>
                <a:lnTo>
                  <a:pt x="28" y="178"/>
                </a:lnTo>
                <a:lnTo>
                  <a:pt x="28" y="184"/>
                </a:lnTo>
                <a:lnTo>
                  <a:pt x="32" y="189"/>
                </a:lnTo>
                <a:lnTo>
                  <a:pt x="33" y="191"/>
                </a:lnTo>
                <a:lnTo>
                  <a:pt x="37" y="193"/>
                </a:lnTo>
                <a:lnTo>
                  <a:pt x="40" y="191"/>
                </a:lnTo>
                <a:lnTo>
                  <a:pt x="42" y="188"/>
                </a:lnTo>
                <a:lnTo>
                  <a:pt x="44" y="179"/>
                </a:lnTo>
                <a:lnTo>
                  <a:pt x="42" y="174"/>
                </a:lnTo>
                <a:lnTo>
                  <a:pt x="40" y="171"/>
                </a:lnTo>
                <a:lnTo>
                  <a:pt x="37" y="168"/>
                </a:lnTo>
                <a:close/>
                <a:moveTo>
                  <a:pt x="54" y="147"/>
                </a:moveTo>
                <a:lnTo>
                  <a:pt x="54" y="147"/>
                </a:lnTo>
                <a:lnTo>
                  <a:pt x="52" y="154"/>
                </a:lnTo>
                <a:lnTo>
                  <a:pt x="49" y="173"/>
                </a:lnTo>
                <a:lnTo>
                  <a:pt x="47" y="183"/>
                </a:lnTo>
                <a:lnTo>
                  <a:pt x="47" y="194"/>
                </a:lnTo>
                <a:lnTo>
                  <a:pt x="49" y="206"/>
                </a:lnTo>
                <a:lnTo>
                  <a:pt x="52" y="216"/>
                </a:lnTo>
                <a:lnTo>
                  <a:pt x="55" y="186"/>
                </a:lnTo>
                <a:lnTo>
                  <a:pt x="55" y="163"/>
                </a:lnTo>
                <a:lnTo>
                  <a:pt x="55" y="154"/>
                </a:lnTo>
                <a:lnTo>
                  <a:pt x="54" y="147"/>
                </a:lnTo>
                <a:close/>
                <a:moveTo>
                  <a:pt x="15" y="340"/>
                </a:moveTo>
                <a:lnTo>
                  <a:pt x="15" y="340"/>
                </a:lnTo>
                <a:lnTo>
                  <a:pt x="22" y="325"/>
                </a:lnTo>
                <a:lnTo>
                  <a:pt x="25" y="315"/>
                </a:lnTo>
                <a:lnTo>
                  <a:pt x="25" y="310"/>
                </a:lnTo>
                <a:lnTo>
                  <a:pt x="23" y="308"/>
                </a:lnTo>
                <a:lnTo>
                  <a:pt x="22" y="305"/>
                </a:lnTo>
                <a:lnTo>
                  <a:pt x="20" y="305"/>
                </a:lnTo>
                <a:lnTo>
                  <a:pt x="15" y="310"/>
                </a:lnTo>
                <a:lnTo>
                  <a:pt x="10" y="320"/>
                </a:lnTo>
                <a:lnTo>
                  <a:pt x="15" y="340"/>
                </a:lnTo>
                <a:close/>
                <a:moveTo>
                  <a:pt x="39" y="19"/>
                </a:moveTo>
                <a:lnTo>
                  <a:pt x="35" y="22"/>
                </a:lnTo>
                <a:lnTo>
                  <a:pt x="37" y="34"/>
                </a:lnTo>
                <a:lnTo>
                  <a:pt x="37" y="45"/>
                </a:lnTo>
                <a:lnTo>
                  <a:pt x="37" y="57"/>
                </a:lnTo>
                <a:lnTo>
                  <a:pt x="39" y="91"/>
                </a:lnTo>
                <a:lnTo>
                  <a:pt x="42" y="104"/>
                </a:lnTo>
                <a:lnTo>
                  <a:pt x="47" y="114"/>
                </a:lnTo>
                <a:lnTo>
                  <a:pt x="50" y="119"/>
                </a:lnTo>
                <a:lnTo>
                  <a:pt x="52" y="121"/>
                </a:lnTo>
                <a:lnTo>
                  <a:pt x="52" y="101"/>
                </a:lnTo>
                <a:lnTo>
                  <a:pt x="50" y="81"/>
                </a:lnTo>
                <a:lnTo>
                  <a:pt x="45" y="49"/>
                </a:lnTo>
                <a:lnTo>
                  <a:pt x="42" y="27"/>
                </a:lnTo>
                <a:lnTo>
                  <a:pt x="39" y="19"/>
                </a:lnTo>
                <a:close/>
                <a:moveTo>
                  <a:pt x="25" y="335"/>
                </a:moveTo>
                <a:lnTo>
                  <a:pt x="28" y="340"/>
                </a:lnTo>
                <a:lnTo>
                  <a:pt x="33" y="331"/>
                </a:lnTo>
                <a:lnTo>
                  <a:pt x="39" y="320"/>
                </a:lnTo>
                <a:lnTo>
                  <a:pt x="42" y="306"/>
                </a:lnTo>
                <a:lnTo>
                  <a:pt x="44" y="293"/>
                </a:lnTo>
                <a:lnTo>
                  <a:pt x="47" y="270"/>
                </a:lnTo>
                <a:lnTo>
                  <a:pt x="47" y="260"/>
                </a:lnTo>
                <a:lnTo>
                  <a:pt x="45" y="253"/>
                </a:lnTo>
                <a:lnTo>
                  <a:pt x="44" y="249"/>
                </a:lnTo>
                <a:lnTo>
                  <a:pt x="42" y="249"/>
                </a:lnTo>
                <a:lnTo>
                  <a:pt x="40" y="249"/>
                </a:lnTo>
                <a:lnTo>
                  <a:pt x="37" y="256"/>
                </a:lnTo>
                <a:lnTo>
                  <a:pt x="37" y="260"/>
                </a:lnTo>
                <a:lnTo>
                  <a:pt x="33" y="271"/>
                </a:lnTo>
                <a:lnTo>
                  <a:pt x="32" y="283"/>
                </a:lnTo>
                <a:lnTo>
                  <a:pt x="28" y="296"/>
                </a:lnTo>
                <a:lnTo>
                  <a:pt x="30" y="300"/>
                </a:lnTo>
                <a:lnTo>
                  <a:pt x="32" y="306"/>
                </a:lnTo>
                <a:lnTo>
                  <a:pt x="30" y="320"/>
                </a:lnTo>
                <a:lnTo>
                  <a:pt x="27" y="330"/>
                </a:lnTo>
                <a:lnTo>
                  <a:pt x="25" y="335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351"/>
          <p:cNvSpPr>
            <a:spLocks/>
          </p:cNvSpPr>
          <p:nvPr/>
        </p:nvSpPr>
        <p:spPr bwMode="auto">
          <a:xfrm>
            <a:off x="7789863" y="1987550"/>
            <a:ext cx="157162" cy="409575"/>
          </a:xfrm>
          <a:custGeom>
            <a:avLst/>
            <a:gdLst>
              <a:gd name="T0" fmla="*/ 239413288 w 99"/>
              <a:gd name="T1" fmla="*/ 17640300 h 258"/>
              <a:gd name="T2" fmla="*/ 239413288 w 99"/>
              <a:gd name="T3" fmla="*/ 17640300 h 258"/>
              <a:gd name="T4" fmla="*/ 244453585 w 99"/>
              <a:gd name="T5" fmla="*/ 115927188 h 258"/>
              <a:gd name="T6" fmla="*/ 244453585 w 99"/>
              <a:gd name="T7" fmla="*/ 216733438 h 258"/>
              <a:gd name="T8" fmla="*/ 249493881 w 99"/>
              <a:gd name="T9" fmla="*/ 330139675 h 258"/>
              <a:gd name="T10" fmla="*/ 244453585 w 99"/>
              <a:gd name="T11" fmla="*/ 443547500 h 258"/>
              <a:gd name="T12" fmla="*/ 236893934 w 99"/>
              <a:gd name="T13" fmla="*/ 539313438 h 258"/>
              <a:gd name="T14" fmla="*/ 231853637 w 99"/>
              <a:gd name="T15" fmla="*/ 582155300 h 258"/>
              <a:gd name="T16" fmla="*/ 224292399 w 99"/>
              <a:gd name="T17" fmla="*/ 617437488 h 258"/>
              <a:gd name="T18" fmla="*/ 211692452 w 99"/>
              <a:gd name="T19" fmla="*/ 637598738 h 258"/>
              <a:gd name="T20" fmla="*/ 206652155 w 99"/>
              <a:gd name="T21" fmla="*/ 642639050 h 258"/>
              <a:gd name="T22" fmla="*/ 199090917 w 99"/>
              <a:gd name="T23" fmla="*/ 645160000 h 258"/>
              <a:gd name="T24" fmla="*/ 0 w 99"/>
              <a:gd name="T25" fmla="*/ 650200313 h 258"/>
              <a:gd name="T26" fmla="*/ 42841726 w 99"/>
              <a:gd name="T27" fmla="*/ 582155300 h 258"/>
              <a:gd name="T28" fmla="*/ 93244691 w 99"/>
              <a:gd name="T29" fmla="*/ 577114988 h 258"/>
              <a:gd name="T30" fmla="*/ 93244691 w 99"/>
              <a:gd name="T31" fmla="*/ 577114988 h 258"/>
              <a:gd name="T32" fmla="*/ 105846226 w 99"/>
              <a:gd name="T33" fmla="*/ 574595625 h 258"/>
              <a:gd name="T34" fmla="*/ 118446173 w 99"/>
              <a:gd name="T35" fmla="*/ 564515000 h 258"/>
              <a:gd name="T36" fmla="*/ 131047708 w 99"/>
              <a:gd name="T37" fmla="*/ 556953738 h 258"/>
              <a:gd name="T38" fmla="*/ 148687952 w 99"/>
              <a:gd name="T39" fmla="*/ 539313438 h 258"/>
              <a:gd name="T40" fmla="*/ 161289487 w 99"/>
              <a:gd name="T41" fmla="*/ 524192500 h 258"/>
              <a:gd name="T42" fmla="*/ 168849138 w 99"/>
              <a:gd name="T43" fmla="*/ 498990938 h 258"/>
              <a:gd name="T44" fmla="*/ 168849138 w 99"/>
              <a:gd name="T45" fmla="*/ 463708750 h 258"/>
              <a:gd name="T46" fmla="*/ 168849138 w 99"/>
              <a:gd name="T47" fmla="*/ 463708750 h 258"/>
              <a:gd name="T48" fmla="*/ 168849138 w 99"/>
              <a:gd name="T49" fmla="*/ 375502488 h 258"/>
              <a:gd name="T50" fmla="*/ 168849138 w 99"/>
              <a:gd name="T51" fmla="*/ 292338125 h 258"/>
              <a:gd name="T52" fmla="*/ 173889434 w 99"/>
              <a:gd name="T53" fmla="*/ 194051238 h 258"/>
              <a:gd name="T54" fmla="*/ 181450673 w 99"/>
              <a:gd name="T55" fmla="*/ 103325613 h 258"/>
              <a:gd name="T56" fmla="*/ 186490969 w 99"/>
              <a:gd name="T57" fmla="*/ 63003113 h 258"/>
              <a:gd name="T58" fmla="*/ 194050620 w 99"/>
              <a:gd name="T59" fmla="*/ 35282188 h 258"/>
              <a:gd name="T60" fmla="*/ 201611859 w 99"/>
              <a:gd name="T61" fmla="*/ 12599988 h 258"/>
              <a:gd name="T62" fmla="*/ 211692452 w 99"/>
              <a:gd name="T63" fmla="*/ 0 h 258"/>
              <a:gd name="T64" fmla="*/ 219252102 w 99"/>
              <a:gd name="T65" fmla="*/ 0 h 258"/>
              <a:gd name="T66" fmla="*/ 224292399 w 99"/>
              <a:gd name="T67" fmla="*/ 0 h 258"/>
              <a:gd name="T68" fmla="*/ 239413288 w 99"/>
              <a:gd name="T69" fmla="*/ 17640300 h 258"/>
              <a:gd name="T70" fmla="*/ 239413288 w 99"/>
              <a:gd name="T71" fmla="*/ 17640300 h 2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9"/>
              <a:gd name="T109" fmla="*/ 0 h 258"/>
              <a:gd name="T110" fmla="*/ 99 w 99"/>
              <a:gd name="T111" fmla="*/ 258 h 2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9" h="258">
                <a:moveTo>
                  <a:pt x="95" y="7"/>
                </a:moveTo>
                <a:lnTo>
                  <a:pt x="95" y="7"/>
                </a:lnTo>
                <a:lnTo>
                  <a:pt x="97" y="46"/>
                </a:lnTo>
                <a:lnTo>
                  <a:pt x="97" y="86"/>
                </a:lnTo>
                <a:lnTo>
                  <a:pt x="99" y="131"/>
                </a:lnTo>
                <a:lnTo>
                  <a:pt x="97" y="176"/>
                </a:lnTo>
                <a:lnTo>
                  <a:pt x="94" y="214"/>
                </a:lnTo>
                <a:lnTo>
                  <a:pt x="92" y="231"/>
                </a:lnTo>
                <a:lnTo>
                  <a:pt x="89" y="245"/>
                </a:lnTo>
                <a:lnTo>
                  <a:pt x="84" y="253"/>
                </a:lnTo>
                <a:lnTo>
                  <a:pt x="82" y="255"/>
                </a:lnTo>
                <a:lnTo>
                  <a:pt x="79" y="256"/>
                </a:lnTo>
                <a:lnTo>
                  <a:pt x="0" y="258"/>
                </a:lnTo>
                <a:lnTo>
                  <a:pt x="17" y="231"/>
                </a:lnTo>
                <a:lnTo>
                  <a:pt x="37" y="229"/>
                </a:lnTo>
                <a:lnTo>
                  <a:pt x="42" y="228"/>
                </a:lnTo>
                <a:lnTo>
                  <a:pt x="47" y="224"/>
                </a:lnTo>
                <a:lnTo>
                  <a:pt x="52" y="221"/>
                </a:lnTo>
                <a:lnTo>
                  <a:pt x="59" y="214"/>
                </a:lnTo>
                <a:lnTo>
                  <a:pt x="64" y="208"/>
                </a:lnTo>
                <a:lnTo>
                  <a:pt x="67" y="198"/>
                </a:lnTo>
                <a:lnTo>
                  <a:pt x="67" y="184"/>
                </a:lnTo>
                <a:lnTo>
                  <a:pt x="67" y="149"/>
                </a:lnTo>
                <a:lnTo>
                  <a:pt x="67" y="116"/>
                </a:lnTo>
                <a:lnTo>
                  <a:pt x="69" y="77"/>
                </a:lnTo>
                <a:lnTo>
                  <a:pt x="72" y="41"/>
                </a:lnTo>
                <a:lnTo>
                  <a:pt x="74" y="25"/>
                </a:lnTo>
                <a:lnTo>
                  <a:pt x="77" y="14"/>
                </a:lnTo>
                <a:lnTo>
                  <a:pt x="80" y="5"/>
                </a:lnTo>
                <a:lnTo>
                  <a:pt x="84" y="0"/>
                </a:lnTo>
                <a:lnTo>
                  <a:pt x="87" y="0"/>
                </a:lnTo>
                <a:lnTo>
                  <a:pt x="89" y="0"/>
                </a:lnTo>
                <a:lnTo>
                  <a:pt x="95" y="7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352"/>
          <p:cNvSpPr>
            <a:spLocks noEditPoints="1"/>
          </p:cNvSpPr>
          <p:nvPr/>
        </p:nvSpPr>
        <p:spPr bwMode="auto">
          <a:xfrm>
            <a:off x="7907338" y="2011363"/>
            <a:ext cx="31750" cy="342900"/>
          </a:xfrm>
          <a:custGeom>
            <a:avLst/>
            <a:gdLst>
              <a:gd name="T0" fmla="*/ 20161250 w 20"/>
              <a:gd name="T1" fmla="*/ 536794075 h 216"/>
              <a:gd name="T2" fmla="*/ 2520950 w 20"/>
              <a:gd name="T3" fmla="*/ 443547500 h 216"/>
              <a:gd name="T4" fmla="*/ 2520950 w 20"/>
              <a:gd name="T5" fmla="*/ 168851263 h 216"/>
              <a:gd name="T6" fmla="*/ 15120938 w 20"/>
              <a:gd name="T7" fmla="*/ 55443438 h 216"/>
              <a:gd name="T8" fmla="*/ 27720925 w 20"/>
              <a:gd name="T9" fmla="*/ 0 h 216"/>
              <a:gd name="T10" fmla="*/ 40322500 w 20"/>
              <a:gd name="T11" fmla="*/ 35282188 h 216"/>
              <a:gd name="T12" fmla="*/ 50403125 w 20"/>
              <a:gd name="T13" fmla="*/ 262096250 h 216"/>
              <a:gd name="T14" fmla="*/ 50403125 w 20"/>
              <a:gd name="T15" fmla="*/ 400705638 h 216"/>
              <a:gd name="T16" fmla="*/ 37801550 w 20"/>
              <a:gd name="T17" fmla="*/ 531753763 h 216"/>
              <a:gd name="T18" fmla="*/ 25201563 w 20"/>
              <a:gd name="T19" fmla="*/ 544353750 h 216"/>
              <a:gd name="T20" fmla="*/ 27720925 w 20"/>
              <a:gd name="T21" fmla="*/ 166330313 h 216"/>
              <a:gd name="T22" fmla="*/ 32761238 w 20"/>
              <a:gd name="T23" fmla="*/ 110886875 h 216"/>
              <a:gd name="T24" fmla="*/ 27720925 w 20"/>
              <a:gd name="T25" fmla="*/ 80645000 h 216"/>
              <a:gd name="T26" fmla="*/ 20161250 w 20"/>
              <a:gd name="T27" fmla="*/ 80645000 h 216"/>
              <a:gd name="T28" fmla="*/ 12601575 w 20"/>
              <a:gd name="T29" fmla="*/ 136088438 h 216"/>
              <a:gd name="T30" fmla="*/ 25201563 w 20"/>
              <a:gd name="T31" fmla="*/ 186491563 h 216"/>
              <a:gd name="T32" fmla="*/ 7559675 w 20"/>
              <a:gd name="T33" fmla="*/ 206652813 h 216"/>
              <a:gd name="T34" fmla="*/ 7559675 w 20"/>
              <a:gd name="T35" fmla="*/ 211693125 h 216"/>
              <a:gd name="T36" fmla="*/ 7559675 w 20"/>
              <a:gd name="T37" fmla="*/ 229335013 h 216"/>
              <a:gd name="T38" fmla="*/ 20161250 w 20"/>
              <a:gd name="T39" fmla="*/ 229335013 h 216"/>
              <a:gd name="T40" fmla="*/ 27720925 w 20"/>
              <a:gd name="T41" fmla="*/ 194052825 h 216"/>
              <a:gd name="T42" fmla="*/ 20161250 w 20"/>
              <a:gd name="T43" fmla="*/ 254536575 h 216"/>
              <a:gd name="T44" fmla="*/ 7559675 w 20"/>
              <a:gd name="T45" fmla="*/ 257055938 h 216"/>
              <a:gd name="T46" fmla="*/ 7559675 w 20"/>
              <a:gd name="T47" fmla="*/ 279736550 h 216"/>
              <a:gd name="T48" fmla="*/ 20161250 w 20"/>
              <a:gd name="T49" fmla="*/ 269657513 h 216"/>
              <a:gd name="T50" fmla="*/ 7559675 w 20"/>
              <a:gd name="T51" fmla="*/ 325100950 h 216"/>
              <a:gd name="T52" fmla="*/ 12601575 w 20"/>
              <a:gd name="T53" fmla="*/ 347781563 h 216"/>
              <a:gd name="T54" fmla="*/ 25201563 w 20"/>
              <a:gd name="T55" fmla="*/ 347781563 h 216"/>
              <a:gd name="T56" fmla="*/ 25201563 w 20"/>
              <a:gd name="T57" fmla="*/ 322580000 h 216"/>
              <a:gd name="T58" fmla="*/ 7559675 w 20"/>
              <a:gd name="T59" fmla="*/ 309978425 h 216"/>
              <a:gd name="T60" fmla="*/ 7559675 w 20"/>
              <a:gd name="T61" fmla="*/ 325100950 h 216"/>
              <a:gd name="T62" fmla="*/ 15120938 w 20"/>
              <a:gd name="T63" fmla="*/ 385584700 h 216"/>
              <a:gd name="T64" fmla="*/ 27720925 w 20"/>
              <a:gd name="T65" fmla="*/ 413305625 h 216"/>
              <a:gd name="T66" fmla="*/ 32761238 w 20"/>
              <a:gd name="T67" fmla="*/ 380544388 h 216"/>
              <a:gd name="T68" fmla="*/ 20161250 w 20"/>
              <a:gd name="T69" fmla="*/ 360383138 h 216"/>
              <a:gd name="T70" fmla="*/ 15120938 w 20"/>
              <a:gd name="T71" fmla="*/ 367942813 h 216"/>
              <a:gd name="T72" fmla="*/ 15120938 w 20"/>
              <a:gd name="T73" fmla="*/ 456149075 h 216"/>
              <a:gd name="T74" fmla="*/ 27720925 w 20"/>
              <a:gd name="T75" fmla="*/ 506552200 h 216"/>
              <a:gd name="T76" fmla="*/ 32761238 w 20"/>
              <a:gd name="T77" fmla="*/ 443547500 h 216"/>
              <a:gd name="T78" fmla="*/ 12601575 w 20"/>
              <a:gd name="T79" fmla="*/ 413305625 h 216"/>
              <a:gd name="T80" fmla="*/ 45362813 w 20"/>
              <a:gd name="T81" fmla="*/ 236894688 h 216"/>
              <a:gd name="T82" fmla="*/ 32761238 w 20"/>
              <a:gd name="T83" fmla="*/ 287297813 h 216"/>
              <a:gd name="T84" fmla="*/ 45362813 w 20"/>
              <a:gd name="T85" fmla="*/ 317539688 h 216"/>
              <a:gd name="T86" fmla="*/ 45362813 w 20"/>
              <a:gd name="T87" fmla="*/ 128528763 h 216"/>
              <a:gd name="T88" fmla="*/ 37801550 w 20"/>
              <a:gd name="T89" fmla="*/ 161290000 h 216"/>
              <a:gd name="T90" fmla="*/ 45362813 w 20"/>
              <a:gd name="T91" fmla="*/ 342741250 h 216"/>
              <a:gd name="T92" fmla="*/ 37801550 w 20"/>
              <a:gd name="T93" fmla="*/ 367942813 h 216"/>
              <a:gd name="T94" fmla="*/ 45362813 w 20"/>
              <a:gd name="T95" fmla="*/ 342741250 h 2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0"/>
              <a:gd name="T145" fmla="*/ 0 h 216"/>
              <a:gd name="T146" fmla="*/ 20 w 20"/>
              <a:gd name="T147" fmla="*/ 216 h 21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0" h="216">
                <a:moveTo>
                  <a:pt x="10" y="216"/>
                </a:moveTo>
                <a:lnTo>
                  <a:pt x="10" y="216"/>
                </a:lnTo>
                <a:lnTo>
                  <a:pt x="8" y="213"/>
                </a:lnTo>
                <a:lnTo>
                  <a:pt x="6" y="206"/>
                </a:lnTo>
                <a:lnTo>
                  <a:pt x="3" y="194"/>
                </a:lnTo>
                <a:lnTo>
                  <a:pt x="1" y="176"/>
                </a:lnTo>
                <a:lnTo>
                  <a:pt x="0" y="149"/>
                </a:lnTo>
                <a:lnTo>
                  <a:pt x="0" y="114"/>
                </a:lnTo>
                <a:lnTo>
                  <a:pt x="1" y="67"/>
                </a:lnTo>
                <a:lnTo>
                  <a:pt x="3" y="52"/>
                </a:lnTo>
                <a:lnTo>
                  <a:pt x="6" y="22"/>
                </a:lnTo>
                <a:lnTo>
                  <a:pt x="8" y="9"/>
                </a:lnTo>
                <a:lnTo>
                  <a:pt x="11" y="2"/>
                </a:lnTo>
                <a:lnTo>
                  <a:pt x="11" y="0"/>
                </a:lnTo>
                <a:lnTo>
                  <a:pt x="13" y="2"/>
                </a:lnTo>
                <a:lnTo>
                  <a:pt x="16" y="14"/>
                </a:lnTo>
                <a:lnTo>
                  <a:pt x="20" y="49"/>
                </a:lnTo>
                <a:lnTo>
                  <a:pt x="20" y="77"/>
                </a:lnTo>
                <a:lnTo>
                  <a:pt x="20" y="104"/>
                </a:lnTo>
                <a:lnTo>
                  <a:pt x="20" y="121"/>
                </a:lnTo>
                <a:lnTo>
                  <a:pt x="20" y="159"/>
                </a:lnTo>
                <a:lnTo>
                  <a:pt x="18" y="181"/>
                </a:lnTo>
                <a:lnTo>
                  <a:pt x="16" y="198"/>
                </a:lnTo>
                <a:lnTo>
                  <a:pt x="15" y="211"/>
                </a:lnTo>
                <a:lnTo>
                  <a:pt x="13" y="214"/>
                </a:lnTo>
                <a:lnTo>
                  <a:pt x="10" y="216"/>
                </a:lnTo>
                <a:close/>
                <a:moveTo>
                  <a:pt x="8" y="67"/>
                </a:moveTo>
                <a:lnTo>
                  <a:pt x="8" y="67"/>
                </a:lnTo>
                <a:lnTo>
                  <a:pt x="11" y="66"/>
                </a:lnTo>
                <a:lnTo>
                  <a:pt x="11" y="64"/>
                </a:lnTo>
                <a:lnTo>
                  <a:pt x="13" y="56"/>
                </a:lnTo>
                <a:lnTo>
                  <a:pt x="13" y="44"/>
                </a:lnTo>
                <a:lnTo>
                  <a:pt x="11" y="36"/>
                </a:lnTo>
                <a:lnTo>
                  <a:pt x="11" y="32"/>
                </a:lnTo>
                <a:lnTo>
                  <a:pt x="10" y="32"/>
                </a:lnTo>
                <a:lnTo>
                  <a:pt x="8" y="32"/>
                </a:lnTo>
                <a:lnTo>
                  <a:pt x="6" y="37"/>
                </a:lnTo>
                <a:lnTo>
                  <a:pt x="5" y="42"/>
                </a:lnTo>
                <a:lnTo>
                  <a:pt x="5" y="54"/>
                </a:lnTo>
                <a:lnTo>
                  <a:pt x="8" y="67"/>
                </a:lnTo>
                <a:close/>
                <a:moveTo>
                  <a:pt x="10" y="74"/>
                </a:moveTo>
                <a:lnTo>
                  <a:pt x="10" y="74"/>
                </a:lnTo>
                <a:lnTo>
                  <a:pt x="6" y="77"/>
                </a:lnTo>
                <a:lnTo>
                  <a:pt x="5" y="79"/>
                </a:lnTo>
                <a:lnTo>
                  <a:pt x="3" y="82"/>
                </a:lnTo>
                <a:lnTo>
                  <a:pt x="3" y="86"/>
                </a:lnTo>
                <a:lnTo>
                  <a:pt x="3" y="84"/>
                </a:lnTo>
                <a:lnTo>
                  <a:pt x="3" y="89"/>
                </a:lnTo>
                <a:lnTo>
                  <a:pt x="3" y="91"/>
                </a:lnTo>
                <a:lnTo>
                  <a:pt x="5" y="92"/>
                </a:lnTo>
                <a:lnTo>
                  <a:pt x="8" y="91"/>
                </a:lnTo>
                <a:lnTo>
                  <a:pt x="11" y="84"/>
                </a:lnTo>
                <a:lnTo>
                  <a:pt x="11" y="79"/>
                </a:lnTo>
                <a:lnTo>
                  <a:pt x="11" y="77"/>
                </a:lnTo>
                <a:lnTo>
                  <a:pt x="10" y="74"/>
                </a:lnTo>
                <a:close/>
                <a:moveTo>
                  <a:pt x="8" y="101"/>
                </a:moveTo>
                <a:lnTo>
                  <a:pt x="8" y="101"/>
                </a:lnTo>
                <a:lnTo>
                  <a:pt x="5" y="101"/>
                </a:lnTo>
                <a:lnTo>
                  <a:pt x="3" y="102"/>
                </a:lnTo>
                <a:lnTo>
                  <a:pt x="1" y="106"/>
                </a:lnTo>
                <a:lnTo>
                  <a:pt x="3" y="111"/>
                </a:lnTo>
                <a:lnTo>
                  <a:pt x="5" y="112"/>
                </a:lnTo>
                <a:lnTo>
                  <a:pt x="6" y="111"/>
                </a:lnTo>
                <a:lnTo>
                  <a:pt x="8" y="107"/>
                </a:lnTo>
                <a:lnTo>
                  <a:pt x="8" y="102"/>
                </a:lnTo>
                <a:lnTo>
                  <a:pt x="8" y="101"/>
                </a:lnTo>
                <a:close/>
                <a:moveTo>
                  <a:pt x="3" y="129"/>
                </a:moveTo>
                <a:lnTo>
                  <a:pt x="3" y="129"/>
                </a:lnTo>
                <a:lnTo>
                  <a:pt x="3" y="134"/>
                </a:lnTo>
                <a:lnTo>
                  <a:pt x="5" y="138"/>
                </a:lnTo>
                <a:lnTo>
                  <a:pt x="8" y="138"/>
                </a:lnTo>
                <a:lnTo>
                  <a:pt x="10" y="138"/>
                </a:lnTo>
                <a:lnTo>
                  <a:pt x="11" y="134"/>
                </a:lnTo>
                <a:lnTo>
                  <a:pt x="11" y="133"/>
                </a:lnTo>
                <a:lnTo>
                  <a:pt x="10" y="128"/>
                </a:lnTo>
                <a:lnTo>
                  <a:pt x="6" y="124"/>
                </a:lnTo>
                <a:lnTo>
                  <a:pt x="3" y="123"/>
                </a:lnTo>
                <a:lnTo>
                  <a:pt x="3" y="126"/>
                </a:lnTo>
                <a:lnTo>
                  <a:pt x="3" y="129"/>
                </a:lnTo>
                <a:close/>
                <a:moveTo>
                  <a:pt x="6" y="146"/>
                </a:moveTo>
                <a:lnTo>
                  <a:pt x="6" y="146"/>
                </a:lnTo>
                <a:lnTo>
                  <a:pt x="6" y="153"/>
                </a:lnTo>
                <a:lnTo>
                  <a:pt x="8" y="159"/>
                </a:lnTo>
                <a:lnTo>
                  <a:pt x="11" y="164"/>
                </a:lnTo>
                <a:lnTo>
                  <a:pt x="13" y="161"/>
                </a:lnTo>
                <a:lnTo>
                  <a:pt x="13" y="156"/>
                </a:lnTo>
                <a:lnTo>
                  <a:pt x="13" y="151"/>
                </a:lnTo>
                <a:lnTo>
                  <a:pt x="11" y="144"/>
                </a:lnTo>
                <a:lnTo>
                  <a:pt x="8" y="143"/>
                </a:lnTo>
                <a:lnTo>
                  <a:pt x="6" y="144"/>
                </a:lnTo>
                <a:lnTo>
                  <a:pt x="6" y="146"/>
                </a:lnTo>
                <a:close/>
                <a:moveTo>
                  <a:pt x="5" y="164"/>
                </a:moveTo>
                <a:lnTo>
                  <a:pt x="5" y="164"/>
                </a:lnTo>
                <a:lnTo>
                  <a:pt x="6" y="181"/>
                </a:lnTo>
                <a:lnTo>
                  <a:pt x="10" y="204"/>
                </a:lnTo>
                <a:lnTo>
                  <a:pt x="11" y="201"/>
                </a:lnTo>
                <a:lnTo>
                  <a:pt x="15" y="189"/>
                </a:lnTo>
                <a:lnTo>
                  <a:pt x="15" y="183"/>
                </a:lnTo>
                <a:lnTo>
                  <a:pt x="13" y="176"/>
                </a:lnTo>
                <a:lnTo>
                  <a:pt x="10" y="169"/>
                </a:lnTo>
                <a:lnTo>
                  <a:pt x="5" y="164"/>
                </a:lnTo>
                <a:close/>
                <a:moveTo>
                  <a:pt x="18" y="126"/>
                </a:moveTo>
                <a:lnTo>
                  <a:pt x="18" y="94"/>
                </a:lnTo>
                <a:lnTo>
                  <a:pt x="15" y="99"/>
                </a:lnTo>
                <a:lnTo>
                  <a:pt x="13" y="104"/>
                </a:lnTo>
                <a:lnTo>
                  <a:pt x="13" y="114"/>
                </a:lnTo>
                <a:lnTo>
                  <a:pt x="16" y="123"/>
                </a:lnTo>
                <a:lnTo>
                  <a:pt x="18" y="126"/>
                </a:lnTo>
                <a:close/>
                <a:moveTo>
                  <a:pt x="18" y="76"/>
                </a:moveTo>
                <a:lnTo>
                  <a:pt x="18" y="51"/>
                </a:lnTo>
                <a:lnTo>
                  <a:pt x="16" y="52"/>
                </a:lnTo>
                <a:lnTo>
                  <a:pt x="15" y="56"/>
                </a:lnTo>
                <a:lnTo>
                  <a:pt x="15" y="64"/>
                </a:lnTo>
                <a:lnTo>
                  <a:pt x="18" y="76"/>
                </a:lnTo>
                <a:close/>
                <a:moveTo>
                  <a:pt x="18" y="136"/>
                </a:moveTo>
                <a:lnTo>
                  <a:pt x="18" y="136"/>
                </a:lnTo>
                <a:lnTo>
                  <a:pt x="15" y="141"/>
                </a:lnTo>
                <a:lnTo>
                  <a:pt x="15" y="146"/>
                </a:lnTo>
                <a:lnTo>
                  <a:pt x="16" y="148"/>
                </a:lnTo>
                <a:lnTo>
                  <a:pt x="18" y="151"/>
                </a:lnTo>
                <a:lnTo>
                  <a:pt x="18" y="136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353"/>
          <p:cNvSpPr>
            <a:spLocks/>
          </p:cNvSpPr>
          <p:nvPr/>
        </p:nvSpPr>
        <p:spPr bwMode="auto">
          <a:xfrm>
            <a:off x="7907338" y="2011363"/>
            <a:ext cx="31750" cy="342900"/>
          </a:xfrm>
          <a:custGeom>
            <a:avLst/>
            <a:gdLst>
              <a:gd name="T0" fmla="*/ 25201563 w 20"/>
              <a:gd name="T1" fmla="*/ 544353750 h 216"/>
              <a:gd name="T2" fmla="*/ 25201563 w 20"/>
              <a:gd name="T3" fmla="*/ 544353750 h 216"/>
              <a:gd name="T4" fmla="*/ 20161250 w 20"/>
              <a:gd name="T5" fmla="*/ 536794075 h 216"/>
              <a:gd name="T6" fmla="*/ 15120938 w 20"/>
              <a:gd name="T7" fmla="*/ 519152188 h 216"/>
              <a:gd name="T8" fmla="*/ 7559675 w 20"/>
              <a:gd name="T9" fmla="*/ 488910313 h 216"/>
              <a:gd name="T10" fmla="*/ 2520950 w 20"/>
              <a:gd name="T11" fmla="*/ 443547500 h 216"/>
              <a:gd name="T12" fmla="*/ 0 w 20"/>
              <a:gd name="T13" fmla="*/ 375504075 h 216"/>
              <a:gd name="T14" fmla="*/ 0 w 20"/>
              <a:gd name="T15" fmla="*/ 287297813 h 216"/>
              <a:gd name="T16" fmla="*/ 2520950 w 20"/>
              <a:gd name="T17" fmla="*/ 168851263 h 216"/>
              <a:gd name="T18" fmla="*/ 2520950 w 20"/>
              <a:gd name="T19" fmla="*/ 168851263 h 216"/>
              <a:gd name="T20" fmla="*/ 7559675 w 20"/>
              <a:gd name="T21" fmla="*/ 131048125 h 216"/>
              <a:gd name="T22" fmla="*/ 15120938 w 20"/>
              <a:gd name="T23" fmla="*/ 55443438 h 216"/>
              <a:gd name="T24" fmla="*/ 20161250 w 20"/>
              <a:gd name="T25" fmla="*/ 22682200 h 216"/>
              <a:gd name="T26" fmla="*/ 27720925 w 20"/>
              <a:gd name="T27" fmla="*/ 5040313 h 216"/>
              <a:gd name="T28" fmla="*/ 27720925 w 20"/>
              <a:gd name="T29" fmla="*/ 0 h 216"/>
              <a:gd name="T30" fmla="*/ 32761238 w 20"/>
              <a:gd name="T31" fmla="*/ 5040313 h 216"/>
              <a:gd name="T32" fmla="*/ 40322500 w 20"/>
              <a:gd name="T33" fmla="*/ 35282188 h 216"/>
              <a:gd name="T34" fmla="*/ 40322500 w 20"/>
              <a:gd name="T35" fmla="*/ 35282188 h 216"/>
              <a:gd name="T36" fmla="*/ 50403125 w 20"/>
              <a:gd name="T37" fmla="*/ 123488450 h 216"/>
              <a:gd name="T38" fmla="*/ 50403125 w 20"/>
              <a:gd name="T39" fmla="*/ 194052825 h 216"/>
              <a:gd name="T40" fmla="*/ 50403125 w 20"/>
              <a:gd name="T41" fmla="*/ 262096250 h 216"/>
              <a:gd name="T42" fmla="*/ 50403125 w 20"/>
              <a:gd name="T43" fmla="*/ 262096250 h 216"/>
              <a:gd name="T44" fmla="*/ 50403125 w 20"/>
              <a:gd name="T45" fmla="*/ 304938113 h 216"/>
              <a:gd name="T46" fmla="*/ 50403125 w 20"/>
              <a:gd name="T47" fmla="*/ 400705638 h 216"/>
              <a:gd name="T48" fmla="*/ 45362813 w 20"/>
              <a:gd name="T49" fmla="*/ 456149075 h 216"/>
              <a:gd name="T50" fmla="*/ 40322500 w 20"/>
              <a:gd name="T51" fmla="*/ 498990938 h 216"/>
              <a:gd name="T52" fmla="*/ 37801550 w 20"/>
              <a:gd name="T53" fmla="*/ 531753763 h 216"/>
              <a:gd name="T54" fmla="*/ 32761238 w 20"/>
              <a:gd name="T55" fmla="*/ 539313438 h 216"/>
              <a:gd name="T56" fmla="*/ 25201563 w 20"/>
              <a:gd name="T57" fmla="*/ 544353750 h 216"/>
              <a:gd name="T58" fmla="*/ 25201563 w 20"/>
              <a:gd name="T59" fmla="*/ 544353750 h 21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0"/>
              <a:gd name="T91" fmla="*/ 0 h 216"/>
              <a:gd name="T92" fmla="*/ 20 w 20"/>
              <a:gd name="T93" fmla="*/ 216 h 21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0" h="216">
                <a:moveTo>
                  <a:pt x="10" y="216"/>
                </a:moveTo>
                <a:lnTo>
                  <a:pt x="10" y="216"/>
                </a:lnTo>
                <a:lnTo>
                  <a:pt x="8" y="213"/>
                </a:lnTo>
                <a:lnTo>
                  <a:pt x="6" y="206"/>
                </a:lnTo>
                <a:lnTo>
                  <a:pt x="3" y="194"/>
                </a:lnTo>
                <a:lnTo>
                  <a:pt x="1" y="176"/>
                </a:lnTo>
                <a:lnTo>
                  <a:pt x="0" y="149"/>
                </a:lnTo>
                <a:lnTo>
                  <a:pt x="0" y="114"/>
                </a:lnTo>
                <a:lnTo>
                  <a:pt x="1" y="67"/>
                </a:lnTo>
                <a:lnTo>
                  <a:pt x="3" y="52"/>
                </a:lnTo>
                <a:lnTo>
                  <a:pt x="6" y="22"/>
                </a:lnTo>
                <a:lnTo>
                  <a:pt x="8" y="9"/>
                </a:lnTo>
                <a:lnTo>
                  <a:pt x="11" y="2"/>
                </a:lnTo>
                <a:lnTo>
                  <a:pt x="11" y="0"/>
                </a:lnTo>
                <a:lnTo>
                  <a:pt x="13" y="2"/>
                </a:lnTo>
                <a:lnTo>
                  <a:pt x="16" y="14"/>
                </a:lnTo>
                <a:lnTo>
                  <a:pt x="20" y="49"/>
                </a:lnTo>
                <a:lnTo>
                  <a:pt x="20" y="77"/>
                </a:lnTo>
                <a:lnTo>
                  <a:pt x="20" y="104"/>
                </a:lnTo>
                <a:lnTo>
                  <a:pt x="20" y="121"/>
                </a:lnTo>
                <a:lnTo>
                  <a:pt x="20" y="159"/>
                </a:lnTo>
                <a:lnTo>
                  <a:pt x="18" y="181"/>
                </a:lnTo>
                <a:lnTo>
                  <a:pt x="16" y="198"/>
                </a:lnTo>
                <a:lnTo>
                  <a:pt x="15" y="211"/>
                </a:lnTo>
                <a:lnTo>
                  <a:pt x="13" y="214"/>
                </a:lnTo>
                <a:lnTo>
                  <a:pt x="10" y="2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354"/>
          <p:cNvSpPr>
            <a:spLocks/>
          </p:cNvSpPr>
          <p:nvPr/>
        </p:nvSpPr>
        <p:spPr bwMode="auto">
          <a:xfrm>
            <a:off x="7915275" y="2062163"/>
            <a:ext cx="12700" cy="55562"/>
          </a:xfrm>
          <a:custGeom>
            <a:avLst/>
            <a:gdLst>
              <a:gd name="T0" fmla="*/ 7559675 w 8"/>
              <a:gd name="T1" fmla="*/ 88203881 h 35"/>
              <a:gd name="T2" fmla="*/ 7559675 w 8"/>
              <a:gd name="T3" fmla="*/ 88203881 h 35"/>
              <a:gd name="T4" fmla="*/ 15120938 w 8"/>
              <a:gd name="T5" fmla="*/ 85684541 h 35"/>
              <a:gd name="T6" fmla="*/ 15120938 w 8"/>
              <a:gd name="T7" fmla="*/ 80644274 h 35"/>
              <a:gd name="T8" fmla="*/ 20161250 w 8"/>
              <a:gd name="T9" fmla="*/ 60483206 h 35"/>
              <a:gd name="T10" fmla="*/ 20161250 w 8"/>
              <a:gd name="T11" fmla="*/ 30241603 h 35"/>
              <a:gd name="T12" fmla="*/ 20161250 w 8"/>
              <a:gd name="T13" fmla="*/ 30241603 h 35"/>
              <a:gd name="T14" fmla="*/ 15120938 w 8"/>
              <a:gd name="T15" fmla="*/ 10080534 h 35"/>
              <a:gd name="T16" fmla="*/ 15120938 w 8"/>
              <a:gd name="T17" fmla="*/ 0 h 35"/>
              <a:gd name="T18" fmla="*/ 12599988 w 8"/>
              <a:gd name="T19" fmla="*/ 0 h 35"/>
              <a:gd name="T20" fmla="*/ 7559675 w 8"/>
              <a:gd name="T21" fmla="*/ 0 h 35"/>
              <a:gd name="T22" fmla="*/ 7559675 w 8"/>
              <a:gd name="T23" fmla="*/ 0 h 35"/>
              <a:gd name="T24" fmla="*/ 2520950 w 8"/>
              <a:gd name="T25" fmla="*/ 12599874 h 35"/>
              <a:gd name="T26" fmla="*/ 0 w 8"/>
              <a:gd name="T27" fmla="*/ 25201336 h 35"/>
              <a:gd name="T28" fmla="*/ 0 w 8"/>
              <a:gd name="T29" fmla="*/ 55442939 h 35"/>
              <a:gd name="T30" fmla="*/ 7559675 w 8"/>
              <a:gd name="T31" fmla="*/ 88203881 h 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"/>
              <a:gd name="T49" fmla="*/ 0 h 35"/>
              <a:gd name="T50" fmla="*/ 8 w 8"/>
              <a:gd name="T51" fmla="*/ 35 h 3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" h="35">
                <a:moveTo>
                  <a:pt x="3" y="35"/>
                </a:moveTo>
                <a:lnTo>
                  <a:pt x="3" y="35"/>
                </a:lnTo>
                <a:lnTo>
                  <a:pt x="6" y="34"/>
                </a:lnTo>
                <a:lnTo>
                  <a:pt x="6" y="32"/>
                </a:lnTo>
                <a:lnTo>
                  <a:pt x="8" y="24"/>
                </a:lnTo>
                <a:lnTo>
                  <a:pt x="8" y="12"/>
                </a:lnTo>
                <a:lnTo>
                  <a:pt x="6" y="4"/>
                </a:lnTo>
                <a:lnTo>
                  <a:pt x="6" y="0"/>
                </a:lnTo>
                <a:lnTo>
                  <a:pt x="5" y="0"/>
                </a:lnTo>
                <a:lnTo>
                  <a:pt x="3" y="0"/>
                </a:lnTo>
                <a:lnTo>
                  <a:pt x="1" y="5"/>
                </a:lnTo>
                <a:lnTo>
                  <a:pt x="0" y="10"/>
                </a:lnTo>
                <a:lnTo>
                  <a:pt x="0" y="22"/>
                </a:lnTo>
                <a:lnTo>
                  <a:pt x="3" y="3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355"/>
          <p:cNvSpPr>
            <a:spLocks/>
          </p:cNvSpPr>
          <p:nvPr/>
        </p:nvSpPr>
        <p:spPr bwMode="auto">
          <a:xfrm>
            <a:off x="7912100" y="2128838"/>
            <a:ext cx="12700" cy="28575"/>
          </a:xfrm>
          <a:custGeom>
            <a:avLst/>
            <a:gdLst>
              <a:gd name="T0" fmla="*/ 17640300 w 8"/>
              <a:gd name="T1" fmla="*/ 0 h 18"/>
              <a:gd name="T2" fmla="*/ 17640300 w 8"/>
              <a:gd name="T3" fmla="*/ 0 h 18"/>
              <a:gd name="T4" fmla="*/ 7559675 w 8"/>
              <a:gd name="T5" fmla="*/ 7559675 h 18"/>
              <a:gd name="T6" fmla="*/ 5040313 w 8"/>
              <a:gd name="T7" fmla="*/ 12599988 h 18"/>
              <a:gd name="T8" fmla="*/ 0 w 8"/>
              <a:gd name="T9" fmla="*/ 20161250 h 18"/>
              <a:gd name="T10" fmla="*/ 0 w 8"/>
              <a:gd name="T11" fmla="*/ 20161250 h 18"/>
              <a:gd name="T12" fmla="*/ 0 w 8"/>
              <a:gd name="T13" fmla="*/ 30241875 h 18"/>
              <a:gd name="T14" fmla="*/ 0 w 8"/>
              <a:gd name="T15" fmla="*/ 25201563 h 18"/>
              <a:gd name="T16" fmla="*/ 0 w 8"/>
              <a:gd name="T17" fmla="*/ 25201563 h 18"/>
              <a:gd name="T18" fmla="*/ 0 w 8"/>
              <a:gd name="T19" fmla="*/ 37801550 h 18"/>
              <a:gd name="T20" fmla="*/ 0 w 8"/>
              <a:gd name="T21" fmla="*/ 42843450 h 18"/>
              <a:gd name="T22" fmla="*/ 5040313 w 8"/>
              <a:gd name="T23" fmla="*/ 45362813 h 18"/>
              <a:gd name="T24" fmla="*/ 12599988 w 8"/>
              <a:gd name="T25" fmla="*/ 42843450 h 18"/>
              <a:gd name="T26" fmla="*/ 12599988 w 8"/>
              <a:gd name="T27" fmla="*/ 42843450 h 18"/>
              <a:gd name="T28" fmla="*/ 20161250 w 8"/>
              <a:gd name="T29" fmla="*/ 25201563 h 18"/>
              <a:gd name="T30" fmla="*/ 20161250 w 8"/>
              <a:gd name="T31" fmla="*/ 12599988 h 18"/>
              <a:gd name="T32" fmla="*/ 20161250 w 8"/>
              <a:gd name="T33" fmla="*/ 7559675 h 18"/>
              <a:gd name="T34" fmla="*/ 17640300 w 8"/>
              <a:gd name="T35" fmla="*/ 0 h 18"/>
              <a:gd name="T36" fmla="*/ 17640300 w 8"/>
              <a:gd name="T37" fmla="*/ 0 h 1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"/>
              <a:gd name="T58" fmla="*/ 0 h 18"/>
              <a:gd name="T59" fmla="*/ 8 w 8"/>
              <a:gd name="T60" fmla="*/ 18 h 1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" h="18">
                <a:moveTo>
                  <a:pt x="7" y="0"/>
                </a:moveTo>
                <a:lnTo>
                  <a:pt x="7" y="0"/>
                </a:lnTo>
                <a:lnTo>
                  <a:pt x="3" y="3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0" y="10"/>
                </a:lnTo>
                <a:lnTo>
                  <a:pt x="0" y="15"/>
                </a:lnTo>
                <a:lnTo>
                  <a:pt x="0" y="17"/>
                </a:lnTo>
                <a:lnTo>
                  <a:pt x="2" y="18"/>
                </a:lnTo>
                <a:lnTo>
                  <a:pt x="5" y="17"/>
                </a:lnTo>
                <a:lnTo>
                  <a:pt x="8" y="10"/>
                </a:lnTo>
                <a:lnTo>
                  <a:pt x="8" y="5"/>
                </a:lnTo>
                <a:lnTo>
                  <a:pt x="8" y="3"/>
                </a:lnTo>
                <a:lnTo>
                  <a:pt x="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356"/>
          <p:cNvSpPr>
            <a:spLocks/>
          </p:cNvSpPr>
          <p:nvPr/>
        </p:nvSpPr>
        <p:spPr bwMode="auto">
          <a:xfrm>
            <a:off x="7908925" y="2171700"/>
            <a:ext cx="11113" cy="17463"/>
          </a:xfrm>
          <a:custGeom>
            <a:avLst/>
            <a:gdLst>
              <a:gd name="T0" fmla="*/ 17642681 w 7"/>
              <a:gd name="T1" fmla="*/ 0 h 11"/>
              <a:gd name="T2" fmla="*/ 17642681 w 7"/>
              <a:gd name="T3" fmla="*/ 0 h 11"/>
              <a:gd name="T4" fmla="*/ 10081079 w 7"/>
              <a:gd name="T5" fmla="*/ 0 h 11"/>
              <a:gd name="T6" fmla="*/ 5040539 w 7"/>
              <a:gd name="T7" fmla="*/ 2521022 h 11"/>
              <a:gd name="T8" fmla="*/ 0 w 7"/>
              <a:gd name="T9" fmla="*/ 12601936 h 11"/>
              <a:gd name="T10" fmla="*/ 5040539 w 7"/>
              <a:gd name="T11" fmla="*/ 25202284 h 11"/>
              <a:gd name="T12" fmla="*/ 5040539 w 7"/>
              <a:gd name="T13" fmla="*/ 25202284 h 11"/>
              <a:gd name="T14" fmla="*/ 10081079 w 7"/>
              <a:gd name="T15" fmla="*/ 27723306 h 11"/>
              <a:gd name="T16" fmla="*/ 12602142 w 7"/>
              <a:gd name="T17" fmla="*/ 25202284 h 11"/>
              <a:gd name="T18" fmla="*/ 17642681 w 7"/>
              <a:gd name="T19" fmla="*/ 15121370 h 11"/>
              <a:gd name="T20" fmla="*/ 17642681 w 7"/>
              <a:gd name="T21" fmla="*/ 2521022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"/>
              <a:gd name="T34" fmla="*/ 0 h 11"/>
              <a:gd name="T35" fmla="*/ 7 w 7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" h="11">
                <a:moveTo>
                  <a:pt x="7" y="0"/>
                </a:moveTo>
                <a:lnTo>
                  <a:pt x="7" y="0"/>
                </a:lnTo>
                <a:lnTo>
                  <a:pt x="4" y="0"/>
                </a:lnTo>
                <a:lnTo>
                  <a:pt x="2" y="1"/>
                </a:lnTo>
                <a:lnTo>
                  <a:pt x="0" y="5"/>
                </a:lnTo>
                <a:lnTo>
                  <a:pt x="2" y="10"/>
                </a:lnTo>
                <a:lnTo>
                  <a:pt x="4" y="11"/>
                </a:lnTo>
                <a:lnTo>
                  <a:pt x="5" y="10"/>
                </a:lnTo>
                <a:lnTo>
                  <a:pt x="7" y="6"/>
                </a:lnTo>
                <a:lnTo>
                  <a:pt x="7" y="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357"/>
          <p:cNvSpPr>
            <a:spLocks/>
          </p:cNvSpPr>
          <p:nvPr/>
        </p:nvSpPr>
        <p:spPr bwMode="auto">
          <a:xfrm>
            <a:off x="7912100" y="2206625"/>
            <a:ext cx="12700" cy="23813"/>
          </a:xfrm>
          <a:custGeom>
            <a:avLst/>
            <a:gdLst>
              <a:gd name="T0" fmla="*/ 0 w 8"/>
              <a:gd name="T1" fmla="*/ 15121255 h 15"/>
              <a:gd name="T2" fmla="*/ 0 w 8"/>
              <a:gd name="T3" fmla="*/ 15121255 h 15"/>
              <a:gd name="T4" fmla="*/ 0 w 8"/>
              <a:gd name="T5" fmla="*/ 27723095 h 15"/>
              <a:gd name="T6" fmla="*/ 5040313 w 8"/>
              <a:gd name="T7" fmla="*/ 37803931 h 15"/>
              <a:gd name="T8" fmla="*/ 12599988 w 8"/>
              <a:gd name="T9" fmla="*/ 37803931 h 15"/>
              <a:gd name="T10" fmla="*/ 17640300 w 8"/>
              <a:gd name="T11" fmla="*/ 37803931 h 15"/>
              <a:gd name="T12" fmla="*/ 17640300 w 8"/>
              <a:gd name="T13" fmla="*/ 37803931 h 15"/>
              <a:gd name="T14" fmla="*/ 20161250 w 8"/>
              <a:gd name="T15" fmla="*/ 27723095 h 15"/>
              <a:gd name="T16" fmla="*/ 20161250 w 8"/>
              <a:gd name="T17" fmla="*/ 25202092 h 15"/>
              <a:gd name="T18" fmla="*/ 17640300 w 8"/>
              <a:gd name="T19" fmla="*/ 12601840 h 15"/>
              <a:gd name="T20" fmla="*/ 7559675 w 8"/>
              <a:gd name="T21" fmla="*/ 2521003 h 15"/>
              <a:gd name="T22" fmla="*/ 7559675 w 8"/>
              <a:gd name="T23" fmla="*/ 2521003 h 15"/>
              <a:gd name="T24" fmla="*/ 0 w 8"/>
              <a:gd name="T25" fmla="*/ 0 h 15"/>
              <a:gd name="T26" fmla="*/ 0 w 8"/>
              <a:gd name="T27" fmla="*/ 7561421 h 15"/>
              <a:gd name="T28" fmla="*/ 0 w 8"/>
              <a:gd name="T29" fmla="*/ 15121255 h 15"/>
              <a:gd name="T30" fmla="*/ 0 w 8"/>
              <a:gd name="T31" fmla="*/ 15121255 h 1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"/>
              <a:gd name="T49" fmla="*/ 0 h 15"/>
              <a:gd name="T50" fmla="*/ 8 w 8"/>
              <a:gd name="T51" fmla="*/ 15 h 1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" h="15">
                <a:moveTo>
                  <a:pt x="0" y="6"/>
                </a:moveTo>
                <a:lnTo>
                  <a:pt x="0" y="6"/>
                </a:lnTo>
                <a:lnTo>
                  <a:pt x="0" y="11"/>
                </a:lnTo>
                <a:lnTo>
                  <a:pt x="2" y="15"/>
                </a:lnTo>
                <a:lnTo>
                  <a:pt x="5" y="15"/>
                </a:lnTo>
                <a:lnTo>
                  <a:pt x="7" y="15"/>
                </a:lnTo>
                <a:lnTo>
                  <a:pt x="8" y="11"/>
                </a:lnTo>
                <a:lnTo>
                  <a:pt x="8" y="10"/>
                </a:lnTo>
                <a:lnTo>
                  <a:pt x="7" y="5"/>
                </a:lnTo>
                <a:lnTo>
                  <a:pt x="3" y="1"/>
                </a:lnTo>
                <a:lnTo>
                  <a:pt x="0" y="0"/>
                </a:lnTo>
                <a:lnTo>
                  <a:pt x="0" y="3"/>
                </a:lnTo>
                <a:lnTo>
                  <a:pt x="0" y="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358"/>
          <p:cNvSpPr>
            <a:spLocks/>
          </p:cNvSpPr>
          <p:nvPr/>
        </p:nvSpPr>
        <p:spPr bwMode="auto">
          <a:xfrm>
            <a:off x="7916863" y="2238375"/>
            <a:ext cx="11112" cy="33338"/>
          </a:xfrm>
          <a:custGeom>
            <a:avLst/>
            <a:gdLst>
              <a:gd name="T0" fmla="*/ 0 w 7"/>
              <a:gd name="T1" fmla="*/ 7561376 h 21"/>
              <a:gd name="T2" fmla="*/ 0 w 7"/>
              <a:gd name="T3" fmla="*/ 7561376 h 21"/>
              <a:gd name="T4" fmla="*/ 0 w 7"/>
              <a:gd name="T5" fmla="*/ 25201940 h 21"/>
              <a:gd name="T6" fmla="*/ 5040086 w 7"/>
              <a:gd name="T7" fmla="*/ 40323105 h 21"/>
              <a:gd name="T8" fmla="*/ 12599421 w 7"/>
              <a:gd name="T9" fmla="*/ 52924869 h 21"/>
              <a:gd name="T10" fmla="*/ 12599421 w 7"/>
              <a:gd name="T11" fmla="*/ 52924869 h 21"/>
              <a:gd name="T12" fmla="*/ 17639506 w 7"/>
              <a:gd name="T13" fmla="*/ 45363493 h 21"/>
              <a:gd name="T14" fmla="*/ 17639506 w 7"/>
              <a:gd name="T15" fmla="*/ 32763316 h 21"/>
              <a:gd name="T16" fmla="*/ 17639506 w 7"/>
              <a:gd name="T17" fmla="*/ 20161552 h 21"/>
              <a:gd name="T18" fmla="*/ 17639506 w 7"/>
              <a:gd name="T19" fmla="*/ 20161552 h 21"/>
              <a:gd name="T20" fmla="*/ 12599421 w 7"/>
              <a:gd name="T21" fmla="*/ 2520988 h 21"/>
              <a:gd name="T22" fmla="*/ 5040086 w 7"/>
              <a:gd name="T23" fmla="*/ 0 h 21"/>
              <a:gd name="T24" fmla="*/ 0 w 7"/>
              <a:gd name="T25" fmla="*/ 2520988 h 21"/>
              <a:gd name="T26" fmla="*/ 0 w 7"/>
              <a:gd name="T27" fmla="*/ 7561376 h 21"/>
              <a:gd name="T28" fmla="*/ 0 w 7"/>
              <a:gd name="T29" fmla="*/ 7561376 h 2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"/>
              <a:gd name="T46" fmla="*/ 0 h 21"/>
              <a:gd name="T47" fmla="*/ 7 w 7"/>
              <a:gd name="T48" fmla="*/ 21 h 2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" h="21">
                <a:moveTo>
                  <a:pt x="0" y="3"/>
                </a:moveTo>
                <a:lnTo>
                  <a:pt x="0" y="3"/>
                </a:lnTo>
                <a:lnTo>
                  <a:pt x="0" y="10"/>
                </a:lnTo>
                <a:lnTo>
                  <a:pt x="2" y="16"/>
                </a:lnTo>
                <a:lnTo>
                  <a:pt x="5" y="21"/>
                </a:lnTo>
                <a:lnTo>
                  <a:pt x="7" y="18"/>
                </a:lnTo>
                <a:lnTo>
                  <a:pt x="7" y="13"/>
                </a:lnTo>
                <a:lnTo>
                  <a:pt x="7" y="8"/>
                </a:lnTo>
                <a:lnTo>
                  <a:pt x="5" y="1"/>
                </a:lnTo>
                <a:lnTo>
                  <a:pt x="2" y="0"/>
                </a:lnTo>
                <a:lnTo>
                  <a:pt x="0" y="1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359"/>
          <p:cNvSpPr>
            <a:spLocks/>
          </p:cNvSpPr>
          <p:nvPr/>
        </p:nvSpPr>
        <p:spPr bwMode="auto">
          <a:xfrm>
            <a:off x="7915275" y="2271713"/>
            <a:ext cx="15875" cy="63500"/>
          </a:xfrm>
          <a:custGeom>
            <a:avLst/>
            <a:gdLst>
              <a:gd name="T0" fmla="*/ 0 w 10"/>
              <a:gd name="T1" fmla="*/ 0 h 40"/>
              <a:gd name="T2" fmla="*/ 0 w 10"/>
              <a:gd name="T3" fmla="*/ 0 h 40"/>
              <a:gd name="T4" fmla="*/ 2520950 w 10"/>
              <a:gd name="T5" fmla="*/ 42843450 h 40"/>
              <a:gd name="T6" fmla="*/ 12601575 w 10"/>
              <a:gd name="T7" fmla="*/ 100806250 h 40"/>
              <a:gd name="T8" fmla="*/ 12601575 w 10"/>
              <a:gd name="T9" fmla="*/ 100806250 h 40"/>
              <a:gd name="T10" fmla="*/ 15120938 w 10"/>
              <a:gd name="T11" fmla="*/ 93246575 h 40"/>
              <a:gd name="T12" fmla="*/ 25201563 w 10"/>
              <a:gd name="T13" fmla="*/ 63003113 h 40"/>
              <a:gd name="T14" fmla="*/ 25201563 w 10"/>
              <a:gd name="T15" fmla="*/ 47883763 h 40"/>
              <a:gd name="T16" fmla="*/ 20161250 w 10"/>
              <a:gd name="T17" fmla="*/ 30241875 h 40"/>
              <a:gd name="T18" fmla="*/ 12601575 w 10"/>
              <a:gd name="T19" fmla="*/ 12601575 h 40"/>
              <a:gd name="T20" fmla="*/ 0 w 10"/>
              <a:gd name="T21" fmla="*/ 0 h 40"/>
              <a:gd name="T22" fmla="*/ 0 w 10"/>
              <a:gd name="T23" fmla="*/ 0 h 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"/>
              <a:gd name="T37" fmla="*/ 0 h 40"/>
              <a:gd name="T38" fmla="*/ 10 w 10"/>
              <a:gd name="T39" fmla="*/ 40 h 4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" h="40">
                <a:moveTo>
                  <a:pt x="0" y="0"/>
                </a:moveTo>
                <a:lnTo>
                  <a:pt x="0" y="0"/>
                </a:lnTo>
                <a:lnTo>
                  <a:pt x="1" y="17"/>
                </a:lnTo>
                <a:lnTo>
                  <a:pt x="5" y="40"/>
                </a:lnTo>
                <a:lnTo>
                  <a:pt x="6" y="37"/>
                </a:lnTo>
                <a:lnTo>
                  <a:pt x="10" y="25"/>
                </a:lnTo>
                <a:lnTo>
                  <a:pt x="10" y="19"/>
                </a:lnTo>
                <a:lnTo>
                  <a:pt x="8" y="12"/>
                </a:lnTo>
                <a:lnTo>
                  <a:pt x="5" y="5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360"/>
          <p:cNvSpPr>
            <a:spLocks/>
          </p:cNvSpPr>
          <p:nvPr/>
        </p:nvSpPr>
        <p:spPr bwMode="auto">
          <a:xfrm>
            <a:off x="7927975" y="2160588"/>
            <a:ext cx="7938" cy="50800"/>
          </a:xfrm>
          <a:custGeom>
            <a:avLst/>
            <a:gdLst>
              <a:gd name="T0" fmla="*/ 12602369 w 5"/>
              <a:gd name="T1" fmla="*/ 80645000 h 32"/>
              <a:gd name="T2" fmla="*/ 12602369 w 5"/>
              <a:gd name="T3" fmla="*/ 0 h 32"/>
              <a:gd name="T4" fmla="*/ 12602369 w 5"/>
              <a:gd name="T5" fmla="*/ 0 h 32"/>
              <a:gd name="T6" fmla="*/ 5040630 w 5"/>
              <a:gd name="T7" fmla="*/ 12599988 h 32"/>
              <a:gd name="T8" fmla="*/ 0 w 5"/>
              <a:gd name="T9" fmla="*/ 25201563 h 32"/>
              <a:gd name="T10" fmla="*/ 0 w 5"/>
              <a:gd name="T11" fmla="*/ 50403125 h 32"/>
              <a:gd name="T12" fmla="*/ 7561739 w 5"/>
              <a:gd name="T13" fmla="*/ 73083738 h 32"/>
              <a:gd name="T14" fmla="*/ 12602369 w 5"/>
              <a:gd name="T15" fmla="*/ 80645000 h 32"/>
              <a:gd name="T16" fmla="*/ 12602369 w 5"/>
              <a:gd name="T17" fmla="*/ 80645000 h 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"/>
              <a:gd name="T28" fmla="*/ 0 h 32"/>
              <a:gd name="T29" fmla="*/ 5 w 5"/>
              <a:gd name="T30" fmla="*/ 32 h 3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" h="32">
                <a:moveTo>
                  <a:pt x="5" y="32"/>
                </a:moveTo>
                <a:lnTo>
                  <a:pt x="5" y="0"/>
                </a:lnTo>
                <a:lnTo>
                  <a:pt x="2" y="5"/>
                </a:lnTo>
                <a:lnTo>
                  <a:pt x="0" y="10"/>
                </a:lnTo>
                <a:lnTo>
                  <a:pt x="0" y="20"/>
                </a:lnTo>
                <a:lnTo>
                  <a:pt x="3" y="29"/>
                </a:lnTo>
                <a:lnTo>
                  <a:pt x="5" y="3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361"/>
          <p:cNvSpPr>
            <a:spLocks/>
          </p:cNvSpPr>
          <p:nvPr/>
        </p:nvSpPr>
        <p:spPr bwMode="auto">
          <a:xfrm>
            <a:off x="7931150" y="2092325"/>
            <a:ext cx="4763" cy="39688"/>
          </a:xfrm>
          <a:custGeom>
            <a:avLst/>
            <a:gdLst>
              <a:gd name="T0" fmla="*/ 7562056 w 3"/>
              <a:gd name="T1" fmla="*/ 63005494 h 25"/>
              <a:gd name="T2" fmla="*/ 7562056 w 3"/>
              <a:gd name="T3" fmla="*/ 0 h 25"/>
              <a:gd name="T4" fmla="*/ 7562056 w 3"/>
              <a:gd name="T5" fmla="*/ 0 h 25"/>
              <a:gd name="T6" fmla="*/ 2521215 w 3"/>
              <a:gd name="T7" fmla="*/ 2520982 h 25"/>
              <a:gd name="T8" fmla="*/ 0 w 3"/>
              <a:gd name="T9" fmla="*/ 12601734 h 25"/>
              <a:gd name="T10" fmla="*/ 0 w 3"/>
              <a:gd name="T11" fmla="*/ 32763238 h 25"/>
              <a:gd name="T12" fmla="*/ 7562056 w 3"/>
              <a:gd name="T13" fmla="*/ 63005494 h 25"/>
              <a:gd name="T14" fmla="*/ 7562056 w 3"/>
              <a:gd name="T15" fmla="*/ 63005494 h 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25"/>
              <a:gd name="T26" fmla="*/ 3 w 3"/>
              <a:gd name="T27" fmla="*/ 25 h 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25">
                <a:moveTo>
                  <a:pt x="3" y="25"/>
                </a:moveTo>
                <a:lnTo>
                  <a:pt x="3" y="0"/>
                </a:lnTo>
                <a:lnTo>
                  <a:pt x="1" y="1"/>
                </a:lnTo>
                <a:lnTo>
                  <a:pt x="0" y="5"/>
                </a:lnTo>
                <a:lnTo>
                  <a:pt x="0" y="13"/>
                </a:lnTo>
                <a:lnTo>
                  <a:pt x="3" y="2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362"/>
          <p:cNvSpPr>
            <a:spLocks/>
          </p:cNvSpPr>
          <p:nvPr/>
        </p:nvSpPr>
        <p:spPr bwMode="auto">
          <a:xfrm>
            <a:off x="7931150" y="2227263"/>
            <a:ext cx="4763" cy="23812"/>
          </a:xfrm>
          <a:custGeom>
            <a:avLst/>
            <a:gdLst>
              <a:gd name="T0" fmla="*/ 7562056 w 3"/>
              <a:gd name="T1" fmla="*/ 0 h 15"/>
              <a:gd name="T2" fmla="*/ 7562056 w 3"/>
              <a:gd name="T3" fmla="*/ 0 h 15"/>
              <a:gd name="T4" fmla="*/ 0 w 3"/>
              <a:gd name="T5" fmla="*/ 12599723 h 15"/>
              <a:gd name="T6" fmla="*/ 0 w 3"/>
              <a:gd name="T7" fmla="*/ 25201033 h 15"/>
              <a:gd name="T8" fmla="*/ 2521215 w 3"/>
              <a:gd name="T9" fmla="*/ 30241240 h 15"/>
              <a:gd name="T10" fmla="*/ 7562056 w 3"/>
              <a:gd name="T11" fmla="*/ 37800756 h 15"/>
              <a:gd name="T12" fmla="*/ 7562056 w 3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15"/>
              <a:gd name="T23" fmla="*/ 3 w 3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15">
                <a:moveTo>
                  <a:pt x="3" y="0"/>
                </a:moveTo>
                <a:lnTo>
                  <a:pt x="3" y="0"/>
                </a:lnTo>
                <a:lnTo>
                  <a:pt x="0" y="5"/>
                </a:lnTo>
                <a:lnTo>
                  <a:pt x="0" y="10"/>
                </a:lnTo>
                <a:lnTo>
                  <a:pt x="1" y="12"/>
                </a:lnTo>
                <a:lnTo>
                  <a:pt x="3" y="15"/>
                </a:lnTo>
                <a:lnTo>
                  <a:pt x="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363"/>
          <p:cNvSpPr>
            <a:spLocks/>
          </p:cNvSpPr>
          <p:nvPr/>
        </p:nvSpPr>
        <p:spPr bwMode="auto">
          <a:xfrm>
            <a:off x="7192963" y="2259013"/>
            <a:ext cx="79375" cy="79375"/>
          </a:xfrm>
          <a:custGeom>
            <a:avLst/>
            <a:gdLst>
              <a:gd name="T0" fmla="*/ 126007813 w 50"/>
              <a:gd name="T1" fmla="*/ 63004700 h 50"/>
              <a:gd name="T2" fmla="*/ 126007813 w 50"/>
              <a:gd name="T3" fmla="*/ 63004700 h 50"/>
              <a:gd name="T4" fmla="*/ 126007813 w 50"/>
              <a:gd name="T5" fmla="*/ 75604688 h 50"/>
              <a:gd name="T6" fmla="*/ 120967500 w 50"/>
              <a:gd name="T7" fmla="*/ 88206263 h 50"/>
              <a:gd name="T8" fmla="*/ 108367513 w 50"/>
              <a:gd name="T9" fmla="*/ 108367513 h 50"/>
              <a:gd name="T10" fmla="*/ 88206263 w 50"/>
              <a:gd name="T11" fmla="*/ 120967500 h 50"/>
              <a:gd name="T12" fmla="*/ 75604688 w 50"/>
              <a:gd name="T13" fmla="*/ 126007813 h 50"/>
              <a:gd name="T14" fmla="*/ 63004700 w 50"/>
              <a:gd name="T15" fmla="*/ 126007813 h 50"/>
              <a:gd name="T16" fmla="*/ 63004700 w 50"/>
              <a:gd name="T17" fmla="*/ 126007813 h 50"/>
              <a:gd name="T18" fmla="*/ 50403125 w 50"/>
              <a:gd name="T19" fmla="*/ 126007813 h 50"/>
              <a:gd name="T20" fmla="*/ 37801550 w 50"/>
              <a:gd name="T21" fmla="*/ 120967500 h 50"/>
              <a:gd name="T22" fmla="*/ 20161250 w 50"/>
              <a:gd name="T23" fmla="*/ 108367513 h 50"/>
              <a:gd name="T24" fmla="*/ 5040313 w 50"/>
              <a:gd name="T25" fmla="*/ 88206263 h 50"/>
              <a:gd name="T26" fmla="*/ 0 w 50"/>
              <a:gd name="T27" fmla="*/ 75604688 h 50"/>
              <a:gd name="T28" fmla="*/ 0 w 50"/>
              <a:gd name="T29" fmla="*/ 63004700 h 50"/>
              <a:gd name="T30" fmla="*/ 0 w 50"/>
              <a:gd name="T31" fmla="*/ 63004700 h 50"/>
              <a:gd name="T32" fmla="*/ 0 w 50"/>
              <a:gd name="T33" fmla="*/ 50403125 h 50"/>
              <a:gd name="T34" fmla="*/ 5040313 w 50"/>
              <a:gd name="T35" fmla="*/ 37801550 h 50"/>
              <a:gd name="T36" fmla="*/ 20161250 w 50"/>
              <a:gd name="T37" fmla="*/ 20161250 h 50"/>
              <a:gd name="T38" fmla="*/ 37801550 w 50"/>
              <a:gd name="T39" fmla="*/ 5040313 h 50"/>
              <a:gd name="T40" fmla="*/ 50403125 w 50"/>
              <a:gd name="T41" fmla="*/ 0 h 50"/>
              <a:gd name="T42" fmla="*/ 63004700 w 50"/>
              <a:gd name="T43" fmla="*/ 0 h 50"/>
              <a:gd name="T44" fmla="*/ 63004700 w 50"/>
              <a:gd name="T45" fmla="*/ 0 h 50"/>
              <a:gd name="T46" fmla="*/ 75604688 w 50"/>
              <a:gd name="T47" fmla="*/ 0 h 50"/>
              <a:gd name="T48" fmla="*/ 88206263 w 50"/>
              <a:gd name="T49" fmla="*/ 5040313 h 50"/>
              <a:gd name="T50" fmla="*/ 108367513 w 50"/>
              <a:gd name="T51" fmla="*/ 20161250 h 50"/>
              <a:gd name="T52" fmla="*/ 120967500 w 50"/>
              <a:gd name="T53" fmla="*/ 37801550 h 50"/>
              <a:gd name="T54" fmla="*/ 126007813 w 50"/>
              <a:gd name="T55" fmla="*/ 50403125 h 50"/>
              <a:gd name="T56" fmla="*/ 126007813 w 50"/>
              <a:gd name="T57" fmla="*/ 63004700 h 50"/>
              <a:gd name="T58" fmla="*/ 126007813 w 50"/>
              <a:gd name="T59" fmla="*/ 63004700 h 5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0"/>
              <a:gd name="T91" fmla="*/ 0 h 50"/>
              <a:gd name="T92" fmla="*/ 50 w 50"/>
              <a:gd name="T93" fmla="*/ 50 h 5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0" h="50">
                <a:moveTo>
                  <a:pt x="50" y="25"/>
                </a:moveTo>
                <a:lnTo>
                  <a:pt x="50" y="25"/>
                </a:lnTo>
                <a:lnTo>
                  <a:pt x="50" y="30"/>
                </a:lnTo>
                <a:lnTo>
                  <a:pt x="48" y="35"/>
                </a:lnTo>
                <a:lnTo>
                  <a:pt x="43" y="43"/>
                </a:lnTo>
                <a:lnTo>
                  <a:pt x="35" y="48"/>
                </a:lnTo>
                <a:lnTo>
                  <a:pt x="30" y="50"/>
                </a:lnTo>
                <a:lnTo>
                  <a:pt x="25" y="50"/>
                </a:lnTo>
                <a:lnTo>
                  <a:pt x="20" y="50"/>
                </a:lnTo>
                <a:lnTo>
                  <a:pt x="15" y="48"/>
                </a:lnTo>
                <a:lnTo>
                  <a:pt x="8" y="43"/>
                </a:lnTo>
                <a:lnTo>
                  <a:pt x="2" y="35"/>
                </a:lnTo>
                <a:lnTo>
                  <a:pt x="0" y="30"/>
                </a:lnTo>
                <a:lnTo>
                  <a:pt x="0" y="25"/>
                </a:lnTo>
                <a:lnTo>
                  <a:pt x="0" y="20"/>
                </a:lnTo>
                <a:lnTo>
                  <a:pt x="2" y="15"/>
                </a:lnTo>
                <a:lnTo>
                  <a:pt x="8" y="8"/>
                </a:lnTo>
                <a:lnTo>
                  <a:pt x="15" y="2"/>
                </a:lnTo>
                <a:lnTo>
                  <a:pt x="20" y="0"/>
                </a:lnTo>
                <a:lnTo>
                  <a:pt x="25" y="0"/>
                </a:lnTo>
                <a:lnTo>
                  <a:pt x="30" y="0"/>
                </a:lnTo>
                <a:lnTo>
                  <a:pt x="35" y="2"/>
                </a:lnTo>
                <a:lnTo>
                  <a:pt x="43" y="8"/>
                </a:lnTo>
                <a:lnTo>
                  <a:pt x="48" y="15"/>
                </a:lnTo>
                <a:lnTo>
                  <a:pt x="50" y="20"/>
                </a:lnTo>
                <a:lnTo>
                  <a:pt x="50" y="25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364"/>
          <p:cNvSpPr>
            <a:spLocks/>
          </p:cNvSpPr>
          <p:nvPr/>
        </p:nvSpPr>
        <p:spPr bwMode="auto">
          <a:xfrm>
            <a:off x="5746750" y="2219325"/>
            <a:ext cx="79375" cy="79375"/>
          </a:xfrm>
          <a:custGeom>
            <a:avLst/>
            <a:gdLst>
              <a:gd name="T0" fmla="*/ 126007813 w 50"/>
              <a:gd name="T1" fmla="*/ 63004700 h 50"/>
              <a:gd name="T2" fmla="*/ 126007813 w 50"/>
              <a:gd name="T3" fmla="*/ 63004700 h 50"/>
              <a:gd name="T4" fmla="*/ 126007813 w 50"/>
              <a:gd name="T5" fmla="*/ 75604688 h 50"/>
              <a:gd name="T6" fmla="*/ 120967500 w 50"/>
              <a:gd name="T7" fmla="*/ 88206263 h 50"/>
              <a:gd name="T8" fmla="*/ 108367513 w 50"/>
              <a:gd name="T9" fmla="*/ 108367513 h 50"/>
              <a:gd name="T10" fmla="*/ 88206263 w 50"/>
              <a:gd name="T11" fmla="*/ 120967500 h 50"/>
              <a:gd name="T12" fmla="*/ 75604688 w 50"/>
              <a:gd name="T13" fmla="*/ 126007813 h 50"/>
              <a:gd name="T14" fmla="*/ 63004700 w 50"/>
              <a:gd name="T15" fmla="*/ 126007813 h 50"/>
              <a:gd name="T16" fmla="*/ 63004700 w 50"/>
              <a:gd name="T17" fmla="*/ 126007813 h 50"/>
              <a:gd name="T18" fmla="*/ 50403125 w 50"/>
              <a:gd name="T19" fmla="*/ 126007813 h 50"/>
              <a:gd name="T20" fmla="*/ 37801550 w 50"/>
              <a:gd name="T21" fmla="*/ 120967500 h 50"/>
              <a:gd name="T22" fmla="*/ 20161250 w 50"/>
              <a:gd name="T23" fmla="*/ 108367513 h 50"/>
              <a:gd name="T24" fmla="*/ 2520950 w 50"/>
              <a:gd name="T25" fmla="*/ 88206263 h 50"/>
              <a:gd name="T26" fmla="*/ 2520950 w 50"/>
              <a:gd name="T27" fmla="*/ 75604688 h 50"/>
              <a:gd name="T28" fmla="*/ 0 w 50"/>
              <a:gd name="T29" fmla="*/ 63004700 h 50"/>
              <a:gd name="T30" fmla="*/ 0 w 50"/>
              <a:gd name="T31" fmla="*/ 63004700 h 50"/>
              <a:gd name="T32" fmla="*/ 2520950 w 50"/>
              <a:gd name="T33" fmla="*/ 50403125 h 50"/>
              <a:gd name="T34" fmla="*/ 2520950 w 50"/>
              <a:gd name="T35" fmla="*/ 37801550 h 50"/>
              <a:gd name="T36" fmla="*/ 20161250 w 50"/>
              <a:gd name="T37" fmla="*/ 20161250 h 50"/>
              <a:gd name="T38" fmla="*/ 37801550 w 50"/>
              <a:gd name="T39" fmla="*/ 5040313 h 50"/>
              <a:gd name="T40" fmla="*/ 50403125 w 50"/>
              <a:gd name="T41" fmla="*/ 0 h 50"/>
              <a:gd name="T42" fmla="*/ 63004700 w 50"/>
              <a:gd name="T43" fmla="*/ 0 h 50"/>
              <a:gd name="T44" fmla="*/ 63004700 w 50"/>
              <a:gd name="T45" fmla="*/ 0 h 50"/>
              <a:gd name="T46" fmla="*/ 75604688 w 50"/>
              <a:gd name="T47" fmla="*/ 0 h 50"/>
              <a:gd name="T48" fmla="*/ 88206263 w 50"/>
              <a:gd name="T49" fmla="*/ 5040313 h 50"/>
              <a:gd name="T50" fmla="*/ 108367513 w 50"/>
              <a:gd name="T51" fmla="*/ 20161250 h 50"/>
              <a:gd name="T52" fmla="*/ 120967500 w 50"/>
              <a:gd name="T53" fmla="*/ 37801550 h 50"/>
              <a:gd name="T54" fmla="*/ 126007813 w 50"/>
              <a:gd name="T55" fmla="*/ 50403125 h 50"/>
              <a:gd name="T56" fmla="*/ 126007813 w 50"/>
              <a:gd name="T57" fmla="*/ 63004700 h 50"/>
              <a:gd name="T58" fmla="*/ 126007813 w 50"/>
              <a:gd name="T59" fmla="*/ 63004700 h 5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0"/>
              <a:gd name="T91" fmla="*/ 0 h 50"/>
              <a:gd name="T92" fmla="*/ 50 w 50"/>
              <a:gd name="T93" fmla="*/ 50 h 5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0" h="50">
                <a:moveTo>
                  <a:pt x="50" y="25"/>
                </a:moveTo>
                <a:lnTo>
                  <a:pt x="50" y="25"/>
                </a:lnTo>
                <a:lnTo>
                  <a:pt x="50" y="30"/>
                </a:lnTo>
                <a:lnTo>
                  <a:pt x="48" y="35"/>
                </a:lnTo>
                <a:lnTo>
                  <a:pt x="43" y="43"/>
                </a:lnTo>
                <a:lnTo>
                  <a:pt x="35" y="48"/>
                </a:lnTo>
                <a:lnTo>
                  <a:pt x="30" y="50"/>
                </a:lnTo>
                <a:lnTo>
                  <a:pt x="25" y="50"/>
                </a:lnTo>
                <a:lnTo>
                  <a:pt x="20" y="50"/>
                </a:lnTo>
                <a:lnTo>
                  <a:pt x="15" y="48"/>
                </a:lnTo>
                <a:lnTo>
                  <a:pt x="8" y="43"/>
                </a:lnTo>
                <a:lnTo>
                  <a:pt x="1" y="35"/>
                </a:lnTo>
                <a:lnTo>
                  <a:pt x="1" y="30"/>
                </a:lnTo>
                <a:lnTo>
                  <a:pt x="0" y="25"/>
                </a:lnTo>
                <a:lnTo>
                  <a:pt x="1" y="20"/>
                </a:lnTo>
                <a:lnTo>
                  <a:pt x="1" y="15"/>
                </a:lnTo>
                <a:lnTo>
                  <a:pt x="8" y="8"/>
                </a:lnTo>
                <a:lnTo>
                  <a:pt x="15" y="2"/>
                </a:lnTo>
                <a:lnTo>
                  <a:pt x="20" y="0"/>
                </a:lnTo>
                <a:lnTo>
                  <a:pt x="25" y="0"/>
                </a:lnTo>
                <a:lnTo>
                  <a:pt x="30" y="0"/>
                </a:lnTo>
                <a:lnTo>
                  <a:pt x="35" y="2"/>
                </a:lnTo>
                <a:lnTo>
                  <a:pt x="43" y="8"/>
                </a:lnTo>
                <a:lnTo>
                  <a:pt x="48" y="15"/>
                </a:lnTo>
                <a:lnTo>
                  <a:pt x="50" y="20"/>
                </a:lnTo>
                <a:lnTo>
                  <a:pt x="50" y="25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365"/>
          <p:cNvSpPr>
            <a:spLocks/>
          </p:cNvSpPr>
          <p:nvPr/>
        </p:nvSpPr>
        <p:spPr bwMode="auto">
          <a:xfrm>
            <a:off x="6929438" y="2625725"/>
            <a:ext cx="106362" cy="103188"/>
          </a:xfrm>
          <a:custGeom>
            <a:avLst/>
            <a:gdLst>
              <a:gd name="T0" fmla="*/ 168848881 w 67"/>
              <a:gd name="T1" fmla="*/ 83166353 h 65"/>
              <a:gd name="T2" fmla="*/ 168848881 w 67"/>
              <a:gd name="T3" fmla="*/ 83166353 h 65"/>
              <a:gd name="T4" fmla="*/ 166329531 w 67"/>
              <a:gd name="T5" fmla="*/ 100806738 h 65"/>
              <a:gd name="T6" fmla="*/ 161289242 w 67"/>
              <a:gd name="T7" fmla="*/ 113408375 h 65"/>
              <a:gd name="T8" fmla="*/ 153728015 w 67"/>
              <a:gd name="T9" fmla="*/ 131048760 h 65"/>
              <a:gd name="T10" fmla="*/ 143647437 w 67"/>
              <a:gd name="T11" fmla="*/ 143650396 h 65"/>
              <a:gd name="T12" fmla="*/ 131047509 w 67"/>
              <a:gd name="T13" fmla="*/ 151210108 h 65"/>
              <a:gd name="T14" fmla="*/ 115926643 w 67"/>
              <a:gd name="T15" fmla="*/ 158771407 h 65"/>
              <a:gd name="T16" fmla="*/ 103325127 w 67"/>
              <a:gd name="T17" fmla="*/ 163811744 h 65"/>
              <a:gd name="T18" fmla="*/ 85684910 w 67"/>
              <a:gd name="T19" fmla="*/ 163811744 h 65"/>
              <a:gd name="T20" fmla="*/ 85684910 w 67"/>
              <a:gd name="T21" fmla="*/ 163811744 h 65"/>
              <a:gd name="T22" fmla="*/ 68043105 w 67"/>
              <a:gd name="T23" fmla="*/ 163811744 h 65"/>
              <a:gd name="T24" fmla="*/ 52922239 w 67"/>
              <a:gd name="T25" fmla="*/ 158771407 h 65"/>
              <a:gd name="T26" fmla="*/ 35282022 w 67"/>
              <a:gd name="T27" fmla="*/ 151210108 h 65"/>
              <a:gd name="T28" fmla="*/ 22680506 w 67"/>
              <a:gd name="T29" fmla="*/ 143650396 h 65"/>
              <a:gd name="T30" fmla="*/ 12599928 w 67"/>
              <a:gd name="T31" fmla="*/ 131048760 h 65"/>
              <a:gd name="T32" fmla="*/ 5040289 w 67"/>
              <a:gd name="T33" fmla="*/ 113408375 h 65"/>
              <a:gd name="T34" fmla="*/ 0 w 67"/>
              <a:gd name="T35" fmla="*/ 100806738 h 65"/>
              <a:gd name="T36" fmla="*/ 0 w 67"/>
              <a:gd name="T37" fmla="*/ 83166353 h 65"/>
              <a:gd name="T38" fmla="*/ 0 w 67"/>
              <a:gd name="T39" fmla="*/ 83166353 h 65"/>
              <a:gd name="T40" fmla="*/ 0 w 67"/>
              <a:gd name="T41" fmla="*/ 65524380 h 65"/>
              <a:gd name="T42" fmla="*/ 5040289 w 67"/>
              <a:gd name="T43" fmla="*/ 50403369 h 65"/>
              <a:gd name="T44" fmla="*/ 12599928 w 67"/>
              <a:gd name="T45" fmla="*/ 32762984 h 65"/>
              <a:gd name="T46" fmla="*/ 22680506 w 67"/>
              <a:gd name="T47" fmla="*/ 20161348 h 65"/>
              <a:gd name="T48" fmla="*/ 35282022 w 67"/>
              <a:gd name="T49" fmla="*/ 12601636 h 65"/>
              <a:gd name="T50" fmla="*/ 52922239 w 67"/>
              <a:gd name="T51" fmla="*/ 2520962 h 65"/>
              <a:gd name="T52" fmla="*/ 68043105 w 67"/>
              <a:gd name="T53" fmla="*/ 0 h 65"/>
              <a:gd name="T54" fmla="*/ 85684910 w 67"/>
              <a:gd name="T55" fmla="*/ 0 h 65"/>
              <a:gd name="T56" fmla="*/ 85684910 w 67"/>
              <a:gd name="T57" fmla="*/ 0 h 65"/>
              <a:gd name="T58" fmla="*/ 103325127 w 67"/>
              <a:gd name="T59" fmla="*/ 0 h 65"/>
              <a:gd name="T60" fmla="*/ 115926643 w 67"/>
              <a:gd name="T61" fmla="*/ 2520962 h 65"/>
              <a:gd name="T62" fmla="*/ 131047509 w 67"/>
              <a:gd name="T63" fmla="*/ 12601636 h 65"/>
              <a:gd name="T64" fmla="*/ 143647437 w 67"/>
              <a:gd name="T65" fmla="*/ 20161348 h 65"/>
              <a:gd name="T66" fmla="*/ 153728015 w 67"/>
              <a:gd name="T67" fmla="*/ 32762984 h 65"/>
              <a:gd name="T68" fmla="*/ 161289242 w 67"/>
              <a:gd name="T69" fmla="*/ 50403369 h 65"/>
              <a:gd name="T70" fmla="*/ 166329531 w 67"/>
              <a:gd name="T71" fmla="*/ 65524380 h 65"/>
              <a:gd name="T72" fmla="*/ 168848881 w 67"/>
              <a:gd name="T73" fmla="*/ 83166353 h 65"/>
              <a:gd name="T74" fmla="*/ 168848881 w 67"/>
              <a:gd name="T75" fmla="*/ 83166353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7"/>
              <a:gd name="T115" fmla="*/ 0 h 65"/>
              <a:gd name="T116" fmla="*/ 67 w 67"/>
              <a:gd name="T117" fmla="*/ 65 h 6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7" h="65">
                <a:moveTo>
                  <a:pt x="67" y="33"/>
                </a:moveTo>
                <a:lnTo>
                  <a:pt x="67" y="33"/>
                </a:lnTo>
                <a:lnTo>
                  <a:pt x="66" y="40"/>
                </a:lnTo>
                <a:lnTo>
                  <a:pt x="64" y="45"/>
                </a:lnTo>
                <a:lnTo>
                  <a:pt x="61" y="52"/>
                </a:lnTo>
                <a:lnTo>
                  <a:pt x="57" y="57"/>
                </a:lnTo>
                <a:lnTo>
                  <a:pt x="52" y="60"/>
                </a:lnTo>
                <a:lnTo>
                  <a:pt x="46" y="63"/>
                </a:lnTo>
                <a:lnTo>
                  <a:pt x="41" y="65"/>
                </a:lnTo>
                <a:lnTo>
                  <a:pt x="34" y="65"/>
                </a:lnTo>
                <a:lnTo>
                  <a:pt x="27" y="65"/>
                </a:lnTo>
                <a:lnTo>
                  <a:pt x="21" y="63"/>
                </a:lnTo>
                <a:lnTo>
                  <a:pt x="14" y="60"/>
                </a:lnTo>
                <a:lnTo>
                  <a:pt x="9" y="57"/>
                </a:lnTo>
                <a:lnTo>
                  <a:pt x="5" y="52"/>
                </a:lnTo>
                <a:lnTo>
                  <a:pt x="2" y="45"/>
                </a:lnTo>
                <a:lnTo>
                  <a:pt x="0" y="40"/>
                </a:lnTo>
                <a:lnTo>
                  <a:pt x="0" y="33"/>
                </a:lnTo>
                <a:lnTo>
                  <a:pt x="0" y="26"/>
                </a:lnTo>
                <a:lnTo>
                  <a:pt x="2" y="20"/>
                </a:lnTo>
                <a:lnTo>
                  <a:pt x="5" y="13"/>
                </a:lnTo>
                <a:lnTo>
                  <a:pt x="9" y="8"/>
                </a:lnTo>
                <a:lnTo>
                  <a:pt x="14" y="5"/>
                </a:lnTo>
                <a:lnTo>
                  <a:pt x="21" y="1"/>
                </a:lnTo>
                <a:lnTo>
                  <a:pt x="27" y="0"/>
                </a:lnTo>
                <a:lnTo>
                  <a:pt x="34" y="0"/>
                </a:lnTo>
                <a:lnTo>
                  <a:pt x="41" y="0"/>
                </a:lnTo>
                <a:lnTo>
                  <a:pt x="46" y="1"/>
                </a:lnTo>
                <a:lnTo>
                  <a:pt x="52" y="5"/>
                </a:lnTo>
                <a:lnTo>
                  <a:pt x="57" y="8"/>
                </a:lnTo>
                <a:lnTo>
                  <a:pt x="61" y="13"/>
                </a:lnTo>
                <a:lnTo>
                  <a:pt x="64" y="20"/>
                </a:lnTo>
                <a:lnTo>
                  <a:pt x="66" y="26"/>
                </a:lnTo>
                <a:lnTo>
                  <a:pt x="67" y="33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366"/>
          <p:cNvSpPr>
            <a:spLocks/>
          </p:cNvSpPr>
          <p:nvPr/>
        </p:nvSpPr>
        <p:spPr bwMode="auto">
          <a:xfrm>
            <a:off x="7050088" y="2603500"/>
            <a:ext cx="107950" cy="109538"/>
          </a:xfrm>
          <a:custGeom>
            <a:avLst/>
            <a:gdLst>
              <a:gd name="T0" fmla="*/ 171370625 w 68"/>
              <a:gd name="T1" fmla="*/ 88206665 h 69"/>
              <a:gd name="T2" fmla="*/ 171370625 w 68"/>
              <a:gd name="T3" fmla="*/ 88206665 h 69"/>
              <a:gd name="T4" fmla="*/ 171370625 w 68"/>
              <a:gd name="T5" fmla="*/ 105847046 h 69"/>
              <a:gd name="T6" fmla="*/ 163810950 w 68"/>
              <a:gd name="T7" fmla="*/ 123489014 h 69"/>
              <a:gd name="T8" fmla="*/ 158769050 w 68"/>
              <a:gd name="T9" fmla="*/ 136089059 h 69"/>
              <a:gd name="T10" fmla="*/ 146169063 w 68"/>
              <a:gd name="T11" fmla="*/ 148690691 h 69"/>
              <a:gd name="T12" fmla="*/ 133567488 w 68"/>
              <a:gd name="T13" fmla="*/ 161290736 h 69"/>
              <a:gd name="T14" fmla="*/ 120967500 w 68"/>
              <a:gd name="T15" fmla="*/ 168852033 h 69"/>
              <a:gd name="T16" fmla="*/ 103325613 w 68"/>
              <a:gd name="T17" fmla="*/ 173892369 h 69"/>
              <a:gd name="T18" fmla="*/ 88204675 w 68"/>
              <a:gd name="T19" fmla="*/ 173892369 h 69"/>
              <a:gd name="T20" fmla="*/ 88204675 w 68"/>
              <a:gd name="T21" fmla="*/ 173892369 h 69"/>
              <a:gd name="T22" fmla="*/ 65524063 w 68"/>
              <a:gd name="T23" fmla="*/ 173892369 h 69"/>
              <a:gd name="T24" fmla="*/ 52922488 w 68"/>
              <a:gd name="T25" fmla="*/ 168852033 h 69"/>
              <a:gd name="T26" fmla="*/ 37801550 w 68"/>
              <a:gd name="T27" fmla="*/ 161290736 h 69"/>
              <a:gd name="T28" fmla="*/ 25201563 w 68"/>
              <a:gd name="T29" fmla="*/ 148690691 h 69"/>
              <a:gd name="T30" fmla="*/ 12599988 w 68"/>
              <a:gd name="T31" fmla="*/ 136089059 h 69"/>
              <a:gd name="T32" fmla="*/ 7559675 w 68"/>
              <a:gd name="T33" fmla="*/ 123489014 h 69"/>
              <a:gd name="T34" fmla="*/ 0 w 68"/>
              <a:gd name="T35" fmla="*/ 105847046 h 69"/>
              <a:gd name="T36" fmla="*/ 0 w 68"/>
              <a:gd name="T37" fmla="*/ 88206665 h 69"/>
              <a:gd name="T38" fmla="*/ 0 w 68"/>
              <a:gd name="T39" fmla="*/ 88206665 h 69"/>
              <a:gd name="T40" fmla="*/ 0 w 68"/>
              <a:gd name="T41" fmla="*/ 73085659 h 69"/>
              <a:gd name="T42" fmla="*/ 7559675 w 68"/>
              <a:gd name="T43" fmla="*/ 55443691 h 69"/>
              <a:gd name="T44" fmla="*/ 12599988 w 68"/>
              <a:gd name="T45" fmla="*/ 37803310 h 69"/>
              <a:gd name="T46" fmla="*/ 25201563 w 68"/>
              <a:gd name="T47" fmla="*/ 25201678 h 69"/>
              <a:gd name="T48" fmla="*/ 37801550 w 68"/>
              <a:gd name="T49" fmla="*/ 17641968 h 69"/>
              <a:gd name="T50" fmla="*/ 52922488 w 68"/>
              <a:gd name="T51" fmla="*/ 10080671 h 69"/>
              <a:gd name="T52" fmla="*/ 65524063 w 68"/>
              <a:gd name="T53" fmla="*/ 5040336 h 69"/>
              <a:gd name="T54" fmla="*/ 88204675 w 68"/>
              <a:gd name="T55" fmla="*/ 0 h 69"/>
              <a:gd name="T56" fmla="*/ 88204675 w 68"/>
              <a:gd name="T57" fmla="*/ 0 h 69"/>
              <a:gd name="T58" fmla="*/ 103325613 w 68"/>
              <a:gd name="T59" fmla="*/ 5040336 h 69"/>
              <a:gd name="T60" fmla="*/ 120967500 w 68"/>
              <a:gd name="T61" fmla="*/ 10080671 h 69"/>
              <a:gd name="T62" fmla="*/ 133567488 w 68"/>
              <a:gd name="T63" fmla="*/ 17641968 h 69"/>
              <a:gd name="T64" fmla="*/ 146169063 w 68"/>
              <a:gd name="T65" fmla="*/ 25201678 h 69"/>
              <a:gd name="T66" fmla="*/ 158769050 w 68"/>
              <a:gd name="T67" fmla="*/ 37803310 h 69"/>
              <a:gd name="T68" fmla="*/ 163810950 w 68"/>
              <a:gd name="T69" fmla="*/ 55443691 h 69"/>
              <a:gd name="T70" fmla="*/ 171370625 w 68"/>
              <a:gd name="T71" fmla="*/ 73085659 h 69"/>
              <a:gd name="T72" fmla="*/ 171370625 w 68"/>
              <a:gd name="T73" fmla="*/ 88206665 h 69"/>
              <a:gd name="T74" fmla="*/ 171370625 w 68"/>
              <a:gd name="T75" fmla="*/ 88206665 h 6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8"/>
              <a:gd name="T115" fmla="*/ 0 h 69"/>
              <a:gd name="T116" fmla="*/ 68 w 68"/>
              <a:gd name="T117" fmla="*/ 69 h 6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8" h="69">
                <a:moveTo>
                  <a:pt x="68" y="35"/>
                </a:moveTo>
                <a:lnTo>
                  <a:pt x="68" y="35"/>
                </a:lnTo>
                <a:lnTo>
                  <a:pt x="68" y="42"/>
                </a:lnTo>
                <a:lnTo>
                  <a:pt x="65" y="49"/>
                </a:lnTo>
                <a:lnTo>
                  <a:pt x="63" y="54"/>
                </a:lnTo>
                <a:lnTo>
                  <a:pt x="58" y="59"/>
                </a:lnTo>
                <a:lnTo>
                  <a:pt x="53" y="64"/>
                </a:lnTo>
                <a:lnTo>
                  <a:pt x="48" y="67"/>
                </a:lnTo>
                <a:lnTo>
                  <a:pt x="41" y="69"/>
                </a:lnTo>
                <a:lnTo>
                  <a:pt x="35" y="69"/>
                </a:lnTo>
                <a:lnTo>
                  <a:pt x="26" y="69"/>
                </a:lnTo>
                <a:lnTo>
                  <a:pt x="21" y="67"/>
                </a:lnTo>
                <a:lnTo>
                  <a:pt x="15" y="64"/>
                </a:lnTo>
                <a:lnTo>
                  <a:pt x="10" y="59"/>
                </a:lnTo>
                <a:lnTo>
                  <a:pt x="5" y="54"/>
                </a:lnTo>
                <a:lnTo>
                  <a:pt x="3" y="49"/>
                </a:lnTo>
                <a:lnTo>
                  <a:pt x="0" y="42"/>
                </a:lnTo>
                <a:lnTo>
                  <a:pt x="0" y="35"/>
                </a:lnTo>
                <a:lnTo>
                  <a:pt x="0" y="29"/>
                </a:lnTo>
                <a:lnTo>
                  <a:pt x="3" y="22"/>
                </a:lnTo>
                <a:lnTo>
                  <a:pt x="5" y="15"/>
                </a:lnTo>
                <a:lnTo>
                  <a:pt x="10" y="10"/>
                </a:lnTo>
                <a:lnTo>
                  <a:pt x="15" y="7"/>
                </a:lnTo>
                <a:lnTo>
                  <a:pt x="21" y="4"/>
                </a:lnTo>
                <a:lnTo>
                  <a:pt x="26" y="2"/>
                </a:lnTo>
                <a:lnTo>
                  <a:pt x="35" y="0"/>
                </a:lnTo>
                <a:lnTo>
                  <a:pt x="41" y="2"/>
                </a:lnTo>
                <a:lnTo>
                  <a:pt x="48" y="4"/>
                </a:lnTo>
                <a:lnTo>
                  <a:pt x="53" y="7"/>
                </a:lnTo>
                <a:lnTo>
                  <a:pt x="58" y="10"/>
                </a:lnTo>
                <a:lnTo>
                  <a:pt x="63" y="15"/>
                </a:lnTo>
                <a:lnTo>
                  <a:pt x="65" y="22"/>
                </a:lnTo>
                <a:lnTo>
                  <a:pt x="68" y="29"/>
                </a:lnTo>
                <a:lnTo>
                  <a:pt x="68" y="35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367"/>
          <p:cNvSpPr>
            <a:spLocks/>
          </p:cNvSpPr>
          <p:nvPr/>
        </p:nvSpPr>
        <p:spPr bwMode="auto">
          <a:xfrm>
            <a:off x="7173913" y="2587625"/>
            <a:ext cx="103187" cy="101600"/>
          </a:xfrm>
          <a:custGeom>
            <a:avLst/>
            <a:gdLst>
              <a:gd name="T0" fmla="*/ 163808569 w 65"/>
              <a:gd name="T1" fmla="*/ 80645000 h 64"/>
              <a:gd name="T2" fmla="*/ 163808569 w 65"/>
              <a:gd name="T3" fmla="*/ 80645000 h 64"/>
              <a:gd name="T4" fmla="*/ 163808569 w 65"/>
              <a:gd name="T5" fmla="*/ 98285300 h 64"/>
              <a:gd name="T6" fmla="*/ 161289218 w 65"/>
              <a:gd name="T7" fmla="*/ 113406238 h 64"/>
              <a:gd name="T8" fmla="*/ 151208642 w 65"/>
              <a:gd name="T9" fmla="*/ 126007813 h 64"/>
              <a:gd name="T10" fmla="*/ 138607128 w 65"/>
              <a:gd name="T11" fmla="*/ 138607800 h 64"/>
              <a:gd name="T12" fmla="*/ 131047490 w 65"/>
              <a:gd name="T13" fmla="*/ 148688425 h 64"/>
              <a:gd name="T14" fmla="*/ 113405688 w 65"/>
              <a:gd name="T15" fmla="*/ 156249688 h 64"/>
              <a:gd name="T16" fmla="*/ 100805762 w 65"/>
              <a:gd name="T17" fmla="*/ 161290000 h 64"/>
              <a:gd name="T18" fmla="*/ 85684897 w 65"/>
              <a:gd name="T19" fmla="*/ 161290000 h 64"/>
              <a:gd name="T20" fmla="*/ 85684897 w 65"/>
              <a:gd name="T21" fmla="*/ 161290000 h 64"/>
              <a:gd name="T22" fmla="*/ 68043095 w 65"/>
              <a:gd name="T23" fmla="*/ 161290000 h 64"/>
              <a:gd name="T24" fmla="*/ 50402881 w 65"/>
              <a:gd name="T25" fmla="*/ 156249688 h 64"/>
              <a:gd name="T26" fmla="*/ 37801367 w 65"/>
              <a:gd name="T27" fmla="*/ 148688425 h 64"/>
              <a:gd name="T28" fmla="*/ 25201440 w 65"/>
              <a:gd name="T29" fmla="*/ 138607800 h 64"/>
              <a:gd name="T30" fmla="*/ 17640215 w 65"/>
              <a:gd name="T31" fmla="*/ 126007813 h 64"/>
              <a:gd name="T32" fmla="*/ 10080576 w 65"/>
              <a:gd name="T33" fmla="*/ 113406238 h 64"/>
              <a:gd name="T34" fmla="*/ 5040288 w 65"/>
              <a:gd name="T35" fmla="*/ 98285300 h 64"/>
              <a:gd name="T36" fmla="*/ 0 w 65"/>
              <a:gd name="T37" fmla="*/ 80645000 h 64"/>
              <a:gd name="T38" fmla="*/ 0 w 65"/>
              <a:gd name="T39" fmla="*/ 80645000 h 64"/>
              <a:gd name="T40" fmla="*/ 5040288 w 65"/>
              <a:gd name="T41" fmla="*/ 63003113 h 64"/>
              <a:gd name="T42" fmla="*/ 10080576 w 65"/>
              <a:gd name="T43" fmla="*/ 50403125 h 64"/>
              <a:gd name="T44" fmla="*/ 17640215 w 65"/>
              <a:gd name="T45" fmla="*/ 35282188 h 64"/>
              <a:gd name="T46" fmla="*/ 25201440 w 65"/>
              <a:gd name="T47" fmla="*/ 22680613 h 64"/>
              <a:gd name="T48" fmla="*/ 37801367 w 65"/>
              <a:gd name="T49" fmla="*/ 12599988 h 64"/>
              <a:gd name="T50" fmla="*/ 50402881 w 65"/>
              <a:gd name="T51" fmla="*/ 5040313 h 64"/>
              <a:gd name="T52" fmla="*/ 68043095 w 65"/>
              <a:gd name="T53" fmla="*/ 0 h 64"/>
              <a:gd name="T54" fmla="*/ 85684897 w 65"/>
              <a:gd name="T55" fmla="*/ 0 h 64"/>
              <a:gd name="T56" fmla="*/ 85684897 w 65"/>
              <a:gd name="T57" fmla="*/ 0 h 64"/>
              <a:gd name="T58" fmla="*/ 100805762 w 65"/>
              <a:gd name="T59" fmla="*/ 0 h 64"/>
              <a:gd name="T60" fmla="*/ 113405688 w 65"/>
              <a:gd name="T61" fmla="*/ 5040313 h 64"/>
              <a:gd name="T62" fmla="*/ 131047490 w 65"/>
              <a:gd name="T63" fmla="*/ 12599988 h 64"/>
              <a:gd name="T64" fmla="*/ 138607128 w 65"/>
              <a:gd name="T65" fmla="*/ 22680613 h 64"/>
              <a:gd name="T66" fmla="*/ 151208642 w 65"/>
              <a:gd name="T67" fmla="*/ 35282188 h 64"/>
              <a:gd name="T68" fmla="*/ 161289218 w 65"/>
              <a:gd name="T69" fmla="*/ 50403125 h 64"/>
              <a:gd name="T70" fmla="*/ 163808569 w 65"/>
              <a:gd name="T71" fmla="*/ 63003113 h 64"/>
              <a:gd name="T72" fmla="*/ 163808569 w 65"/>
              <a:gd name="T73" fmla="*/ 80645000 h 64"/>
              <a:gd name="T74" fmla="*/ 163808569 w 65"/>
              <a:gd name="T75" fmla="*/ 80645000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64"/>
              <a:gd name="T116" fmla="*/ 65 w 65"/>
              <a:gd name="T117" fmla="*/ 64 h 6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64">
                <a:moveTo>
                  <a:pt x="65" y="32"/>
                </a:moveTo>
                <a:lnTo>
                  <a:pt x="65" y="32"/>
                </a:lnTo>
                <a:lnTo>
                  <a:pt x="65" y="39"/>
                </a:lnTo>
                <a:lnTo>
                  <a:pt x="64" y="45"/>
                </a:lnTo>
                <a:lnTo>
                  <a:pt x="60" y="50"/>
                </a:lnTo>
                <a:lnTo>
                  <a:pt x="55" y="55"/>
                </a:lnTo>
                <a:lnTo>
                  <a:pt x="52" y="59"/>
                </a:lnTo>
                <a:lnTo>
                  <a:pt x="45" y="62"/>
                </a:lnTo>
                <a:lnTo>
                  <a:pt x="40" y="64"/>
                </a:lnTo>
                <a:lnTo>
                  <a:pt x="34" y="64"/>
                </a:lnTo>
                <a:lnTo>
                  <a:pt x="27" y="64"/>
                </a:lnTo>
                <a:lnTo>
                  <a:pt x="20" y="62"/>
                </a:lnTo>
                <a:lnTo>
                  <a:pt x="15" y="59"/>
                </a:lnTo>
                <a:lnTo>
                  <a:pt x="10" y="55"/>
                </a:lnTo>
                <a:lnTo>
                  <a:pt x="7" y="50"/>
                </a:lnTo>
                <a:lnTo>
                  <a:pt x="4" y="45"/>
                </a:lnTo>
                <a:lnTo>
                  <a:pt x="2" y="39"/>
                </a:lnTo>
                <a:lnTo>
                  <a:pt x="0" y="32"/>
                </a:lnTo>
                <a:lnTo>
                  <a:pt x="2" y="25"/>
                </a:lnTo>
                <a:lnTo>
                  <a:pt x="4" y="20"/>
                </a:lnTo>
                <a:lnTo>
                  <a:pt x="7" y="14"/>
                </a:lnTo>
                <a:lnTo>
                  <a:pt x="10" y="9"/>
                </a:lnTo>
                <a:lnTo>
                  <a:pt x="15" y="5"/>
                </a:lnTo>
                <a:lnTo>
                  <a:pt x="20" y="2"/>
                </a:lnTo>
                <a:lnTo>
                  <a:pt x="27" y="0"/>
                </a:lnTo>
                <a:lnTo>
                  <a:pt x="34" y="0"/>
                </a:lnTo>
                <a:lnTo>
                  <a:pt x="40" y="0"/>
                </a:lnTo>
                <a:lnTo>
                  <a:pt x="45" y="2"/>
                </a:lnTo>
                <a:lnTo>
                  <a:pt x="52" y="5"/>
                </a:lnTo>
                <a:lnTo>
                  <a:pt x="55" y="9"/>
                </a:lnTo>
                <a:lnTo>
                  <a:pt x="60" y="14"/>
                </a:lnTo>
                <a:lnTo>
                  <a:pt x="64" y="20"/>
                </a:lnTo>
                <a:lnTo>
                  <a:pt x="65" y="25"/>
                </a:lnTo>
                <a:lnTo>
                  <a:pt x="65" y="3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368"/>
          <p:cNvSpPr>
            <a:spLocks/>
          </p:cNvSpPr>
          <p:nvPr/>
        </p:nvSpPr>
        <p:spPr bwMode="auto">
          <a:xfrm>
            <a:off x="5589588" y="2562225"/>
            <a:ext cx="87312" cy="87313"/>
          </a:xfrm>
          <a:custGeom>
            <a:avLst/>
            <a:gdLst>
              <a:gd name="T0" fmla="*/ 123486155 w 55"/>
              <a:gd name="T1" fmla="*/ 113408474 h 55"/>
              <a:gd name="T2" fmla="*/ 123486155 w 55"/>
              <a:gd name="T3" fmla="*/ 113408474 h 55"/>
              <a:gd name="T4" fmla="*/ 113405588 w 55"/>
              <a:gd name="T5" fmla="*/ 120968193 h 55"/>
              <a:gd name="T6" fmla="*/ 100805673 w 55"/>
              <a:gd name="T7" fmla="*/ 128529499 h 55"/>
              <a:gd name="T8" fmla="*/ 88204170 w 55"/>
              <a:gd name="T9" fmla="*/ 133569840 h 55"/>
              <a:gd name="T10" fmla="*/ 75604255 w 55"/>
              <a:gd name="T11" fmla="*/ 138610181 h 55"/>
              <a:gd name="T12" fmla="*/ 63002752 w 55"/>
              <a:gd name="T13" fmla="*/ 138610181 h 55"/>
              <a:gd name="T14" fmla="*/ 50402836 w 55"/>
              <a:gd name="T15" fmla="*/ 133569840 h 55"/>
              <a:gd name="T16" fmla="*/ 37801334 w 55"/>
              <a:gd name="T17" fmla="*/ 128529499 h 55"/>
              <a:gd name="T18" fmla="*/ 25201418 w 55"/>
              <a:gd name="T19" fmla="*/ 120968193 h 55"/>
              <a:gd name="T20" fmla="*/ 25201418 w 55"/>
              <a:gd name="T21" fmla="*/ 120968193 h 55"/>
              <a:gd name="T22" fmla="*/ 17640199 w 55"/>
              <a:gd name="T23" fmla="*/ 108368133 h 55"/>
              <a:gd name="T24" fmla="*/ 7559632 w 55"/>
              <a:gd name="T25" fmla="*/ 100806827 h 55"/>
              <a:gd name="T26" fmla="*/ 5040284 w 55"/>
              <a:gd name="T27" fmla="*/ 88206768 h 55"/>
              <a:gd name="T28" fmla="*/ 0 w 55"/>
              <a:gd name="T29" fmla="*/ 70564779 h 55"/>
              <a:gd name="T30" fmla="*/ 0 w 55"/>
              <a:gd name="T31" fmla="*/ 57964719 h 55"/>
              <a:gd name="T32" fmla="*/ 5040284 w 55"/>
              <a:gd name="T33" fmla="*/ 45363072 h 55"/>
              <a:gd name="T34" fmla="*/ 7559632 w 55"/>
              <a:gd name="T35" fmla="*/ 32763013 h 55"/>
              <a:gd name="T36" fmla="*/ 17640199 w 55"/>
              <a:gd name="T37" fmla="*/ 20161365 h 55"/>
              <a:gd name="T38" fmla="*/ 17640199 w 55"/>
              <a:gd name="T39" fmla="*/ 20161365 h 55"/>
              <a:gd name="T40" fmla="*/ 30241702 w 55"/>
              <a:gd name="T41" fmla="*/ 12601647 h 55"/>
              <a:gd name="T42" fmla="*/ 37801334 w 55"/>
              <a:gd name="T43" fmla="*/ 2520964 h 55"/>
              <a:gd name="T44" fmla="*/ 50402836 w 55"/>
              <a:gd name="T45" fmla="*/ 0 h 55"/>
              <a:gd name="T46" fmla="*/ 63002752 w 55"/>
              <a:gd name="T47" fmla="*/ 0 h 55"/>
              <a:gd name="T48" fmla="*/ 80644538 w 55"/>
              <a:gd name="T49" fmla="*/ 0 h 55"/>
              <a:gd name="T50" fmla="*/ 93244454 w 55"/>
              <a:gd name="T51" fmla="*/ 0 h 55"/>
              <a:gd name="T52" fmla="*/ 105845956 w 55"/>
              <a:gd name="T53" fmla="*/ 7561306 h 55"/>
              <a:gd name="T54" fmla="*/ 118445872 w 55"/>
              <a:gd name="T55" fmla="*/ 15121024 h 55"/>
              <a:gd name="T56" fmla="*/ 118445872 w 55"/>
              <a:gd name="T57" fmla="*/ 15121024 h 55"/>
              <a:gd name="T58" fmla="*/ 126007091 w 55"/>
              <a:gd name="T59" fmla="*/ 25201707 h 55"/>
              <a:gd name="T60" fmla="*/ 136087658 w 55"/>
              <a:gd name="T61" fmla="*/ 37803354 h 55"/>
              <a:gd name="T62" fmla="*/ 138607006 w 55"/>
              <a:gd name="T63" fmla="*/ 50403414 h 55"/>
              <a:gd name="T64" fmla="*/ 138607006 w 55"/>
              <a:gd name="T65" fmla="*/ 63005061 h 55"/>
              <a:gd name="T66" fmla="*/ 138607006 w 55"/>
              <a:gd name="T67" fmla="*/ 75605120 h 55"/>
              <a:gd name="T68" fmla="*/ 138607006 w 55"/>
              <a:gd name="T69" fmla="*/ 88206768 h 55"/>
              <a:gd name="T70" fmla="*/ 131047375 w 55"/>
              <a:gd name="T71" fmla="*/ 100806827 h 55"/>
              <a:gd name="T72" fmla="*/ 123486155 w 55"/>
              <a:gd name="T73" fmla="*/ 113408474 h 55"/>
              <a:gd name="T74" fmla="*/ 123486155 w 55"/>
              <a:gd name="T75" fmla="*/ 113408474 h 5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5"/>
              <a:gd name="T115" fmla="*/ 0 h 55"/>
              <a:gd name="T116" fmla="*/ 55 w 55"/>
              <a:gd name="T117" fmla="*/ 55 h 5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5" h="55">
                <a:moveTo>
                  <a:pt x="49" y="45"/>
                </a:moveTo>
                <a:lnTo>
                  <a:pt x="49" y="45"/>
                </a:lnTo>
                <a:lnTo>
                  <a:pt x="45" y="48"/>
                </a:lnTo>
                <a:lnTo>
                  <a:pt x="40" y="51"/>
                </a:lnTo>
                <a:lnTo>
                  <a:pt x="35" y="53"/>
                </a:lnTo>
                <a:lnTo>
                  <a:pt x="30" y="55"/>
                </a:lnTo>
                <a:lnTo>
                  <a:pt x="25" y="55"/>
                </a:lnTo>
                <a:lnTo>
                  <a:pt x="20" y="53"/>
                </a:lnTo>
                <a:lnTo>
                  <a:pt x="15" y="51"/>
                </a:lnTo>
                <a:lnTo>
                  <a:pt x="10" y="48"/>
                </a:lnTo>
                <a:lnTo>
                  <a:pt x="7" y="43"/>
                </a:lnTo>
                <a:lnTo>
                  <a:pt x="3" y="40"/>
                </a:lnTo>
                <a:lnTo>
                  <a:pt x="2" y="35"/>
                </a:lnTo>
                <a:lnTo>
                  <a:pt x="0" y="28"/>
                </a:lnTo>
                <a:lnTo>
                  <a:pt x="0" y="23"/>
                </a:lnTo>
                <a:lnTo>
                  <a:pt x="2" y="18"/>
                </a:lnTo>
                <a:lnTo>
                  <a:pt x="3" y="13"/>
                </a:lnTo>
                <a:lnTo>
                  <a:pt x="7" y="8"/>
                </a:lnTo>
                <a:lnTo>
                  <a:pt x="12" y="5"/>
                </a:lnTo>
                <a:lnTo>
                  <a:pt x="15" y="1"/>
                </a:lnTo>
                <a:lnTo>
                  <a:pt x="20" y="0"/>
                </a:lnTo>
                <a:lnTo>
                  <a:pt x="25" y="0"/>
                </a:lnTo>
                <a:lnTo>
                  <a:pt x="32" y="0"/>
                </a:lnTo>
                <a:lnTo>
                  <a:pt x="37" y="0"/>
                </a:lnTo>
                <a:lnTo>
                  <a:pt x="42" y="3"/>
                </a:lnTo>
                <a:lnTo>
                  <a:pt x="47" y="6"/>
                </a:lnTo>
                <a:lnTo>
                  <a:pt x="50" y="10"/>
                </a:lnTo>
                <a:lnTo>
                  <a:pt x="54" y="15"/>
                </a:lnTo>
                <a:lnTo>
                  <a:pt x="55" y="20"/>
                </a:lnTo>
                <a:lnTo>
                  <a:pt x="55" y="25"/>
                </a:lnTo>
                <a:lnTo>
                  <a:pt x="55" y="30"/>
                </a:lnTo>
                <a:lnTo>
                  <a:pt x="55" y="35"/>
                </a:lnTo>
                <a:lnTo>
                  <a:pt x="52" y="40"/>
                </a:lnTo>
                <a:lnTo>
                  <a:pt x="49" y="45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369"/>
          <p:cNvSpPr>
            <a:spLocks/>
          </p:cNvSpPr>
          <p:nvPr/>
        </p:nvSpPr>
        <p:spPr bwMode="auto">
          <a:xfrm>
            <a:off x="6726238" y="2844800"/>
            <a:ext cx="461962" cy="114300"/>
          </a:xfrm>
          <a:custGeom>
            <a:avLst/>
            <a:gdLst>
              <a:gd name="T0" fmla="*/ 733363881 w 291"/>
              <a:gd name="T1" fmla="*/ 0 h 72"/>
              <a:gd name="T2" fmla="*/ 733363881 w 291"/>
              <a:gd name="T3" fmla="*/ 0 h 72"/>
              <a:gd name="T4" fmla="*/ 632557740 w 291"/>
              <a:gd name="T5" fmla="*/ 12599988 h 72"/>
              <a:gd name="T6" fmla="*/ 403224564 w 291"/>
              <a:gd name="T7" fmla="*/ 47882175 h 72"/>
              <a:gd name="T8" fmla="*/ 277216887 w 291"/>
              <a:gd name="T9" fmla="*/ 65524063 h 72"/>
              <a:gd name="T10" fmla="*/ 163809185 w 291"/>
              <a:gd name="T11" fmla="*/ 78124050 h 72"/>
              <a:gd name="T12" fmla="*/ 70564299 w 291"/>
              <a:gd name="T13" fmla="*/ 80645000 h 72"/>
              <a:gd name="T14" fmla="*/ 37801509 w 291"/>
              <a:gd name="T15" fmla="*/ 80645000 h 72"/>
              <a:gd name="T16" fmla="*/ 15120921 w 291"/>
              <a:gd name="T17" fmla="*/ 78124050 h 72"/>
              <a:gd name="T18" fmla="*/ 15120921 w 291"/>
              <a:gd name="T19" fmla="*/ 78124050 h 72"/>
              <a:gd name="T20" fmla="*/ 7559667 w 291"/>
              <a:gd name="T21" fmla="*/ 98285300 h 72"/>
              <a:gd name="T22" fmla="*/ 2519360 w 291"/>
              <a:gd name="T23" fmla="*/ 115927188 h 72"/>
              <a:gd name="T24" fmla="*/ 0 w 291"/>
              <a:gd name="T25" fmla="*/ 136088438 h 72"/>
              <a:gd name="T26" fmla="*/ 2519360 w 291"/>
              <a:gd name="T27" fmla="*/ 148688425 h 72"/>
              <a:gd name="T28" fmla="*/ 7559667 w 291"/>
              <a:gd name="T29" fmla="*/ 156249688 h 72"/>
              <a:gd name="T30" fmla="*/ 12599974 w 291"/>
              <a:gd name="T31" fmla="*/ 166330313 h 72"/>
              <a:gd name="T32" fmla="*/ 25201535 w 291"/>
              <a:gd name="T33" fmla="*/ 173891575 h 72"/>
              <a:gd name="T34" fmla="*/ 37801509 w 291"/>
              <a:gd name="T35" fmla="*/ 178931888 h 72"/>
              <a:gd name="T36" fmla="*/ 52922430 w 291"/>
              <a:gd name="T37" fmla="*/ 181451250 h 72"/>
              <a:gd name="T38" fmla="*/ 78123965 w 291"/>
              <a:gd name="T39" fmla="*/ 181451250 h 72"/>
              <a:gd name="T40" fmla="*/ 105846448 w 291"/>
              <a:gd name="T41" fmla="*/ 178931888 h 72"/>
              <a:gd name="T42" fmla="*/ 105846448 w 291"/>
              <a:gd name="T43" fmla="*/ 178931888 h 72"/>
              <a:gd name="T44" fmla="*/ 201612282 w 291"/>
              <a:gd name="T45" fmla="*/ 173891575 h 72"/>
              <a:gd name="T46" fmla="*/ 302418423 w 291"/>
              <a:gd name="T47" fmla="*/ 166330313 h 72"/>
              <a:gd name="T48" fmla="*/ 420864844 w 291"/>
              <a:gd name="T49" fmla="*/ 148688425 h 72"/>
              <a:gd name="T50" fmla="*/ 478829169 w 291"/>
              <a:gd name="T51" fmla="*/ 141128750 h 72"/>
              <a:gd name="T52" fmla="*/ 534272547 w 291"/>
              <a:gd name="T53" fmla="*/ 128527175 h 72"/>
              <a:gd name="T54" fmla="*/ 589715924 w 291"/>
              <a:gd name="T55" fmla="*/ 115927188 h 72"/>
              <a:gd name="T56" fmla="*/ 635077100 w 291"/>
              <a:gd name="T57" fmla="*/ 98285300 h 72"/>
              <a:gd name="T58" fmla="*/ 672880197 w 291"/>
              <a:gd name="T59" fmla="*/ 78124050 h 72"/>
              <a:gd name="T60" fmla="*/ 708162346 w 291"/>
              <a:gd name="T61" fmla="*/ 55443438 h 72"/>
              <a:gd name="T62" fmla="*/ 715723600 w 291"/>
              <a:gd name="T63" fmla="*/ 42843450 h 72"/>
              <a:gd name="T64" fmla="*/ 723283267 w 291"/>
              <a:gd name="T65" fmla="*/ 30241875 h 72"/>
              <a:gd name="T66" fmla="*/ 728323574 w 291"/>
              <a:gd name="T67" fmla="*/ 12599988 h 72"/>
              <a:gd name="T68" fmla="*/ 733363881 w 291"/>
              <a:gd name="T69" fmla="*/ 0 h 72"/>
              <a:gd name="T70" fmla="*/ 733363881 w 291"/>
              <a:gd name="T71" fmla="*/ 0 h 7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91"/>
              <a:gd name="T109" fmla="*/ 0 h 72"/>
              <a:gd name="T110" fmla="*/ 291 w 291"/>
              <a:gd name="T111" fmla="*/ 72 h 7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91" h="72">
                <a:moveTo>
                  <a:pt x="291" y="0"/>
                </a:moveTo>
                <a:lnTo>
                  <a:pt x="291" y="0"/>
                </a:lnTo>
                <a:lnTo>
                  <a:pt x="251" y="5"/>
                </a:lnTo>
                <a:lnTo>
                  <a:pt x="160" y="19"/>
                </a:lnTo>
                <a:lnTo>
                  <a:pt x="110" y="26"/>
                </a:lnTo>
                <a:lnTo>
                  <a:pt x="65" y="31"/>
                </a:lnTo>
                <a:lnTo>
                  <a:pt x="28" y="32"/>
                </a:lnTo>
                <a:lnTo>
                  <a:pt x="15" y="32"/>
                </a:lnTo>
                <a:lnTo>
                  <a:pt x="6" y="31"/>
                </a:lnTo>
                <a:lnTo>
                  <a:pt x="3" y="39"/>
                </a:lnTo>
                <a:lnTo>
                  <a:pt x="1" y="46"/>
                </a:lnTo>
                <a:lnTo>
                  <a:pt x="0" y="54"/>
                </a:lnTo>
                <a:lnTo>
                  <a:pt x="1" y="59"/>
                </a:lnTo>
                <a:lnTo>
                  <a:pt x="3" y="62"/>
                </a:lnTo>
                <a:lnTo>
                  <a:pt x="5" y="66"/>
                </a:lnTo>
                <a:lnTo>
                  <a:pt x="10" y="69"/>
                </a:lnTo>
                <a:lnTo>
                  <a:pt x="15" y="71"/>
                </a:lnTo>
                <a:lnTo>
                  <a:pt x="21" y="72"/>
                </a:lnTo>
                <a:lnTo>
                  <a:pt x="31" y="72"/>
                </a:lnTo>
                <a:lnTo>
                  <a:pt x="42" y="71"/>
                </a:lnTo>
                <a:lnTo>
                  <a:pt x="80" y="69"/>
                </a:lnTo>
                <a:lnTo>
                  <a:pt x="120" y="66"/>
                </a:lnTo>
                <a:lnTo>
                  <a:pt x="167" y="59"/>
                </a:lnTo>
                <a:lnTo>
                  <a:pt x="190" y="56"/>
                </a:lnTo>
                <a:lnTo>
                  <a:pt x="212" y="51"/>
                </a:lnTo>
                <a:lnTo>
                  <a:pt x="234" y="46"/>
                </a:lnTo>
                <a:lnTo>
                  <a:pt x="252" y="39"/>
                </a:lnTo>
                <a:lnTo>
                  <a:pt x="267" y="31"/>
                </a:lnTo>
                <a:lnTo>
                  <a:pt x="281" y="22"/>
                </a:lnTo>
                <a:lnTo>
                  <a:pt x="284" y="17"/>
                </a:lnTo>
                <a:lnTo>
                  <a:pt x="287" y="12"/>
                </a:lnTo>
                <a:lnTo>
                  <a:pt x="289" y="5"/>
                </a:lnTo>
                <a:lnTo>
                  <a:pt x="291" y="0"/>
                </a:lnTo>
                <a:close/>
              </a:path>
            </a:pathLst>
          </a:custGeom>
          <a:solidFill>
            <a:srgbClr val="013D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370"/>
          <p:cNvSpPr>
            <a:spLocks/>
          </p:cNvSpPr>
          <p:nvPr/>
        </p:nvSpPr>
        <p:spPr bwMode="auto">
          <a:xfrm>
            <a:off x="7591425" y="2168525"/>
            <a:ext cx="100013" cy="427038"/>
          </a:xfrm>
          <a:custGeom>
            <a:avLst/>
            <a:gdLst>
              <a:gd name="T0" fmla="*/ 131048780 w 63"/>
              <a:gd name="T1" fmla="*/ 677923619 h 269"/>
              <a:gd name="T2" fmla="*/ 108368054 w 63"/>
              <a:gd name="T3" fmla="*/ 670362347 h 269"/>
              <a:gd name="T4" fmla="*/ 108368054 w 63"/>
              <a:gd name="T5" fmla="*/ 670362347 h 269"/>
              <a:gd name="T6" fmla="*/ 108368054 w 63"/>
              <a:gd name="T7" fmla="*/ 602318843 h 269"/>
              <a:gd name="T8" fmla="*/ 108368054 w 63"/>
              <a:gd name="T9" fmla="*/ 443548019 h 269"/>
              <a:gd name="T10" fmla="*/ 105847092 w 63"/>
              <a:gd name="T11" fmla="*/ 350302923 h 269"/>
              <a:gd name="T12" fmla="*/ 95766416 w 63"/>
              <a:gd name="T13" fmla="*/ 262096557 h 269"/>
              <a:gd name="T14" fmla="*/ 88206703 w 63"/>
              <a:gd name="T15" fmla="*/ 224294963 h 269"/>
              <a:gd name="T16" fmla="*/ 80645403 w 63"/>
              <a:gd name="T17" fmla="*/ 186491781 h 269"/>
              <a:gd name="T18" fmla="*/ 70564728 w 63"/>
              <a:gd name="T19" fmla="*/ 151209552 h 269"/>
              <a:gd name="T20" fmla="*/ 57964677 w 63"/>
              <a:gd name="T21" fmla="*/ 126007960 h 269"/>
              <a:gd name="T22" fmla="*/ 57964677 w 63"/>
              <a:gd name="T23" fmla="*/ 126007960 h 269"/>
              <a:gd name="T24" fmla="*/ 55443715 w 63"/>
              <a:gd name="T25" fmla="*/ 123488595 h 269"/>
              <a:gd name="T26" fmla="*/ 45363039 w 63"/>
              <a:gd name="T27" fmla="*/ 110887005 h 269"/>
              <a:gd name="T28" fmla="*/ 25201688 w 63"/>
              <a:gd name="T29" fmla="*/ 98287003 h 269"/>
              <a:gd name="T30" fmla="*/ 12601638 w 63"/>
              <a:gd name="T31" fmla="*/ 93246684 h 269"/>
              <a:gd name="T32" fmla="*/ 0 w 63"/>
              <a:gd name="T33" fmla="*/ 88206366 h 269"/>
              <a:gd name="T34" fmla="*/ 0 w 63"/>
              <a:gd name="T35" fmla="*/ 88206366 h 269"/>
              <a:gd name="T36" fmla="*/ 7561300 w 63"/>
              <a:gd name="T37" fmla="*/ 68045092 h 269"/>
              <a:gd name="T38" fmla="*/ 15121013 w 63"/>
              <a:gd name="T39" fmla="*/ 50403184 h 269"/>
              <a:gd name="T40" fmla="*/ 27722651 w 63"/>
              <a:gd name="T41" fmla="*/ 30241910 h 269"/>
              <a:gd name="T42" fmla="*/ 45363039 w 63"/>
              <a:gd name="T43" fmla="*/ 12601590 h 269"/>
              <a:gd name="T44" fmla="*/ 68045353 w 63"/>
              <a:gd name="T45" fmla="*/ 0 h 269"/>
              <a:gd name="T46" fmla="*/ 75605065 w 63"/>
              <a:gd name="T47" fmla="*/ 0 h 269"/>
              <a:gd name="T48" fmla="*/ 83166366 w 63"/>
              <a:gd name="T49" fmla="*/ 0 h 269"/>
              <a:gd name="T50" fmla="*/ 95766416 w 63"/>
              <a:gd name="T51" fmla="*/ 7561271 h 269"/>
              <a:gd name="T52" fmla="*/ 105847092 w 63"/>
              <a:gd name="T53" fmla="*/ 17641908 h 269"/>
              <a:gd name="T54" fmla="*/ 105847092 w 63"/>
              <a:gd name="T55" fmla="*/ 17641908 h 269"/>
              <a:gd name="T56" fmla="*/ 113408392 w 63"/>
              <a:gd name="T57" fmla="*/ 32762863 h 269"/>
              <a:gd name="T58" fmla="*/ 126008442 w 63"/>
              <a:gd name="T59" fmla="*/ 50403184 h 269"/>
              <a:gd name="T60" fmla="*/ 133569743 w 63"/>
              <a:gd name="T61" fmla="*/ 75604776 h 269"/>
              <a:gd name="T62" fmla="*/ 146169793 w 63"/>
              <a:gd name="T63" fmla="*/ 113407958 h 269"/>
              <a:gd name="T64" fmla="*/ 156250469 w 63"/>
              <a:gd name="T65" fmla="*/ 163811142 h 269"/>
              <a:gd name="T66" fmla="*/ 158771431 w 63"/>
              <a:gd name="T67" fmla="*/ 226814328 h 269"/>
              <a:gd name="T68" fmla="*/ 156250469 w 63"/>
              <a:gd name="T69" fmla="*/ 302419104 h 269"/>
              <a:gd name="T70" fmla="*/ 131048780 w 63"/>
              <a:gd name="T71" fmla="*/ 677923619 h 26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3"/>
              <a:gd name="T109" fmla="*/ 0 h 269"/>
              <a:gd name="T110" fmla="*/ 63 w 63"/>
              <a:gd name="T111" fmla="*/ 269 h 26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3" h="269">
                <a:moveTo>
                  <a:pt x="52" y="269"/>
                </a:moveTo>
                <a:lnTo>
                  <a:pt x="43" y="266"/>
                </a:lnTo>
                <a:lnTo>
                  <a:pt x="43" y="239"/>
                </a:lnTo>
                <a:lnTo>
                  <a:pt x="43" y="176"/>
                </a:lnTo>
                <a:lnTo>
                  <a:pt x="42" y="139"/>
                </a:lnTo>
                <a:lnTo>
                  <a:pt x="38" y="104"/>
                </a:lnTo>
                <a:lnTo>
                  <a:pt x="35" y="89"/>
                </a:lnTo>
                <a:lnTo>
                  <a:pt x="32" y="74"/>
                </a:lnTo>
                <a:lnTo>
                  <a:pt x="28" y="60"/>
                </a:lnTo>
                <a:lnTo>
                  <a:pt x="23" y="50"/>
                </a:lnTo>
                <a:lnTo>
                  <a:pt x="22" y="49"/>
                </a:lnTo>
                <a:lnTo>
                  <a:pt x="18" y="44"/>
                </a:lnTo>
                <a:lnTo>
                  <a:pt x="10" y="39"/>
                </a:lnTo>
                <a:lnTo>
                  <a:pt x="5" y="37"/>
                </a:lnTo>
                <a:lnTo>
                  <a:pt x="0" y="35"/>
                </a:lnTo>
                <a:lnTo>
                  <a:pt x="3" y="27"/>
                </a:lnTo>
                <a:lnTo>
                  <a:pt x="6" y="20"/>
                </a:lnTo>
                <a:lnTo>
                  <a:pt x="11" y="12"/>
                </a:lnTo>
                <a:lnTo>
                  <a:pt x="18" y="5"/>
                </a:lnTo>
                <a:lnTo>
                  <a:pt x="27" y="0"/>
                </a:lnTo>
                <a:lnTo>
                  <a:pt x="30" y="0"/>
                </a:lnTo>
                <a:lnTo>
                  <a:pt x="33" y="0"/>
                </a:lnTo>
                <a:lnTo>
                  <a:pt x="38" y="3"/>
                </a:lnTo>
                <a:lnTo>
                  <a:pt x="42" y="7"/>
                </a:lnTo>
                <a:lnTo>
                  <a:pt x="45" y="13"/>
                </a:lnTo>
                <a:lnTo>
                  <a:pt x="50" y="20"/>
                </a:lnTo>
                <a:lnTo>
                  <a:pt x="53" y="30"/>
                </a:lnTo>
                <a:lnTo>
                  <a:pt x="58" y="45"/>
                </a:lnTo>
                <a:lnTo>
                  <a:pt x="62" y="65"/>
                </a:lnTo>
                <a:lnTo>
                  <a:pt x="63" y="90"/>
                </a:lnTo>
                <a:lnTo>
                  <a:pt x="62" y="120"/>
                </a:lnTo>
                <a:lnTo>
                  <a:pt x="52" y="269"/>
                </a:lnTo>
                <a:close/>
              </a:path>
            </a:pathLst>
          </a:custGeom>
          <a:solidFill>
            <a:srgbClr val="155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371"/>
          <p:cNvSpPr>
            <a:spLocks/>
          </p:cNvSpPr>
          <p:nvPr/>
        </p:nvSpPr>
        <p:spPr bwMode="auto">
          <a:xfrm>
            <a:off x="7591425" y="2168525"/>
            <a:ext cx="100013" cy="427038"/>
          </a:xfrm>
          <a:custGeom>
            <a:avLst/>
            <a:gdLst>
              <a:gd name="T0" fmla="*/ 131048780 w 63"/>
              <a:gd name="T1" fmla="*/ 677923619 h 269"/>
              <a:gd name="T2" fmla="*/ 108368054 w 63"/>
              <a:gd name="T3" fmla="*/ 670362347 h 269"/>
              <a:gd name="T4" fmla="*/ 108368054 w 63"/>
              <a:gd name="T5" fmla="*/ 670362347 h 269"/>
              <a:gd name="T6" fmla="*/ 108368054 w 63"/>
              <a:gd name="T7" fmla="*/ 602318843 h 269"/>
              <a:gd name="T8" fmla="*/ 108368054 w 63"/>
              <a:gd name="T9" fmla="*/ 443548019 h 269"/>
              <a:gd name="T10" fmla="*/ 105847092 w 63"/>
              <a:gd name="T11" fmla="*/ 350302923 h 269"/>
              <a:gd name="T12" fmla="*/ 95766416 w 63"/>
              <a:gd name="T13" fmla="*/ 262096557 h 269"/>
              <a:gd name="T14" fmla="*/ 88206703 w 63"/>
              <a:gd name="T15" fmla="*/ 224294963 h 269"/>
              <a:gd name="T16" fmla="*/ 80645403 w 63"/>
              <a:gd name="T17" fmla="*/ 186491781 h 269"/>
              <a:gd name="T18" fmla="*/ 70564728 w 63"/>
              <a:gd name="T19" fmla="*/ 151209552 h 269"/>
              <a:gd name="T20" fmla="*/ 57964677 w 63"/>
              <a:gd name="T21" fmla="*/ 126007960 h 269"/>
              <a:gd name="T22" fmla="*/ 57964677 w 63"/>
              <a:gd name="T23" fmla="*/ 126007960 h 269"/>
              <a:gd name="T24" fmla="*/ 55443715 w 63"/>
              <a:gd name="T25" fmla="*/ 123488595 h 269"/>
              <a:gd name="T26" fmla="*/ 45363039 w 63"/>
              <a:gd name="T27" fmla="*/ 110887005 h 269"/>
              <a:gd name="T28" fmla="*/ 25201688 w 63"/>
              <a:gd name="T29" fmla="*/ 98287003 h 269"/>
              <a:gd name="T30" fmla="*/ 12601638 w 63"/>
              <a:gd name="T31" fmla="*/ 93246684 h 269"/>
              <a:gd name="T32" fmla="*/ 0 w 63"/>
              <a:gd name="T33" fmla="*/ 88206366 h 269"/>
              <a:gd name="T34" fmla="*/ 0 w 63"/>
              <a:gd name="T35" fmla="*/ 88206366 h 269"/>
              <a:gd name="T36" fmla="*/ 7561300 w 63"/>
              <a:gd name="T37" fmla="*/ 68045092 h 269"/>
              <a:gd name="T38" fmla="*/ 15121013 w 63"/>
              <a:gd name="T39" fmla="*/ 50403184 h 269"/>
              <a:gd name="T40" fmla="*/ 27722651 w 63"/>
              <a:gd name="T41" fmla="*/ 30241910 h 269"/>
              <a:gd name="T42" fmla="*/ 45363039 w 63"/>
              <a:gd name="T43" fmla="*/ 12601590 h 269"/>
              <a:gd name="T44" fmla="*/ 68045353 w 63"/>
              <a:gd name="T45" fmla="*/ 0 h 269"/>
              <a:gd name="T46" fmla="*/ 75605065 w 63"/>
              <a:gd name="T47" fmla="*/ 0 h 269"/>
              <a:gd name="T48" fmla="*/ 83166366 w 63"/>
              <a:gd name="T49" fmla="*/ 0 h 269"/>
              <a:gd name="T50" fmla="*/ 95766416 w 63"/>
              <a:gd name="T51" fmla="*/ 7561271 h 269"/>
              <a:gd name="T52" fmla="*/ 105847092 w 63"/>
              <a:gd name="T53" fmla="*/ 17641908 h 269"/>
              <a:gd name="T54" fmla="*/ 105847092 w 63"/>
              <a:gd name="T55" fmla="*/ 17641908 h 269"/>
              <a:gd name="T56" fmla="*/ 113408392 w 63"/>
              <a:gd name="T57" fmla="*/ 32762863 h 269"/>
              <a:gd name="T58" fmla="*/ 126008442 w 63"/>
              <a:gd name="T59" fmla="*/ 50403184 h 269"/>
              <a:gd name="T60" fmla="*/ 133569743 w 63"/>
              <a:gd name="T61" fmla="*/ 75604776 h 269"/>
              <a:gd name="T62" fmla="*/ 146169793 w 63"/>
              <a:gd name="T63" fmla="*/ 113407958 h 269"/>
              <a:gd name="T64" fmla="*/ 156250469 w 63"/>
              <a:gd name="T65" fmla="*/ 163811142 h 269"/>
              <a:gd name="T66" fmla="*/ 158771431 w 63"/>
              <a:gd name="T67" fmla="*/ 226814328 h 269"/>
              <a:gd name="T68" fmla="*/ 156250469 w 63"/>
              <a:gd name="T69" fmla="*/ 302419104 h 26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63"/>
              <a:gd name="T106" fmla="*/ 0 h 269"/>
              <a:gd name="T107" fmla="*/ 63 w 63"/>
              <a:gd name="T108" fmla="*/ 269 h 26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63" h="269">
                <a:moveTo>
                  <a:pt x="52" y="269"/>
                </a:moveTo>
                <a:lnTo>
                  <a:pt x="43" y="266"/>
                </a:lnTo>
                <a:lnTo>
                  <a:pt x="43" y="239"/>
                </a:lnTo>
                <a:lnTo>
                  <a:pt x="43" y="176"/>
                </a:lnTo>
                <a:lnTo>
                  <a:pt x="42" y="139"/>
                </a:lnTo>
                <a:lnTo>
                  <a:pt x="38" y="104"/>
                </a:lnTo>
                <a:lnTo>
                  <a:pt x="35" y="89"/>
                </a:lnTo>
                <a:lnTo>
                  <a:pt x="32" y="74"/>
                </a:lnTo>
                <a:lnTo>
                  <a:pt x="28" y="60"/>
                </a:lnTo>
                <a:lnTo>
                  <a:pt x="23" y="50"/>
                </a:lnTo>
                <a:lnTo>
                  <a:pt x="22" y="49"/>
                </a:lnTo>
                <a:lnTo>
                  <a:pt x="18" y="44"/>
                </a:lnTo>
                <a:lnTo>
                  <a:pt x="10" y="39"/>
                </a:lnTo>
                <a:lnTo>
                  <a:pt x="5" y="37"/>
                </a:lnTo>
                <a:lnTo>
                  <a:pt x="0" y="35"/>
                </a:lnTo>
                <a:lnTo>
                  <a:pt x="3" y="27"/>
                </a:lnTo>
                <a:lnTo>
                  <a:pt x="6" y="20"/>
                </a:lnTo>
                <a:lnTo>
                  <a:pt x="11" y="12"/>
                </a:lnTo>
                <a:lnTo>
                  <a:pt x="18" y="5"/>
                </a:lnTo>
                <a:lnTo>
                  <a:pt x="27" y="0"/>
                </a:lnTo>
                <a:lnTo>
                  <a:pt x="30" y="0"/>
                </a:lnTo>
                <a:lnTo>
                  <a:pt x="33" y="0"/>
                </a:lnTo>
                <a:lnTo>
                  <a:pt x="38" y="3"/>
                </a:lnTo>
                <a:lnTo>
                  <a:pt x="42" y="7"/>
                </a:lnTo>
                <a:lnTo>
                  <a:pt x="45" y="13"/>
                </a:lnTo>
                <a:lnTo>
                  <a:pt x="50" y="20"/>
                </a:lnTo>
                <a:lnTo>
                  <a:pt x="53" y="30"/>
                </a:lnTo>
                <a:lnTo>
                  <a:pt x="58" y="45"/>
                </a:lnTo>
                <a:lnTo>
                  <a:pt x="62" y="65"/>
                </a:lnTo>
                <a:lnTo>
                  <a:pt x="63" y="90"/>
                </a:lnTo>
                <a:lnTo>
                  <a:pt x="62" y="1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Rectangle 293"/>
          <p:cNvSpPr>
            <a:spLocks noChangeArrowheads="1"/>
          </p:cNvSpPr>
          <p:nvPr/>
        </p:nvSpPr>
        <p:spPr bwMode="auto">
          <a:xfrm>
            <a:off x="863600" y="1112838"/>
            <a:ext cx="4227513" cy="1884362"/>
          </a:xfrm>
          <a:prstGeom prst="rect">
            <a:avLst/>
          </a:prstGeom>
          <a:solidFill>
            <a:srgbClr val="C3E0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9" name="Freeform 295"/>
          <p:cNvSpPr>
            <a:spLocks noEditPoints="1"/>
          </p:cNvSpPr>
          <p:nvPr/>
        </p:nvSpPr>
        <p:spPr bwMode="auto">
          <a:xfrm>
            <a:off x="1216025" y="1354138"/>
            <a:ext cx="3656013" cy="1319212"/>
          </a:xfrm>
          <a:custGeom>
            <a:avLst/>
            <a:gdLst>
              <a:gd name="T0" fmla="*/ 42843456 w 2303"/>
              <a:gd name="T1" fmla="*/ 1355843549 h 831"/>
              <a:gd name="T2" fmla="*/ 191531901 w 2303"/>
              <a:gd name="T3" fmla="*/ 1149190814 h 831"/>
              <a:gd name="T4" fmla="*/ 574595704 w 2303"/>
              <a:gd name="T5" fmla="*/ 960178374 h 831"/>
              <a:gd name="T6" fmla="*/ 1076106072 w 2303"/>
              <a:gd name="T7" fmla="*/ 745965967 h 831"/>
              <a:gd name="T8" fmla="*/ 1446569885 w 2303"/>
              <a:gd name="T9" fmla="*/ 665320998 h 831"/>
              <a:gd name="T10" fmla="*/ 2147483646 w 2303"/>
              <a:gd name="T11" fmla="*/ 151209318 h 831"/>
              <a:gd name="T12" fmla="*/ 2147483646 w 2303"/>
              <a:gd name="T13" fmla="*/ 100806212 h 831"/>
              <a:gd name="T14" fmla="*/ 2147483646 w 2303"/>
              <a:gd name="T15" fmla="*/ 83164331 h 831"/>
              <a:gd name="T16" fmla="*/ 2147483646 w 2303"/>
              <a:gd name="T17" fmla="*/ 45362795 h 831"/>
              <a:gd name="T18" fmla="*/ 2147483646 w 2303"/>
              <a:gd name="T19" fmla="*/ 17640293 h 831"/>
              <a:gd name="T20" fmla="*/ 2147483646 w 2303"/>
              <a:gd name="T21" fmla="*/ 0 h 831"/>
              <a:gd name="T22" fmla="*/ 2147483646 w 2303"/>
              <a:gd name="T23" fmla="*/ 63003089 h 831"/>
              <a:gd name="T24" fmla="*/ 2147483646 w 2303"/>
              <a:gd name="T25" fmla="*/ 236894598 h 831"/>
              <a:gd name="T26" fmla="*/ 2147483646 w 2303"/>
              <a:gd name="T27" fmla="*/ 380542656 h 831"/>
              <a:gd name="T28" fmla="*/ 2147483646 w 2303"/>
              <a:gd name="T29" fmla="*/ 488910127 h 831"/>
              <a:gd name="T30" fmla="*/ 2147483646 w 2303"/>
              <a:gd name="T31" fmla="*/ 640119445 h 831"/>
              <a:gd name="T32" fmla="*/ 2147483646 w 2303"/>
              <a:gd name="T33" fmla="*/ 753525639 h 831"/>
              <a:gd name="T34" fmla="*/ 2147483646 w 2303"/>
              <a:gd name="T35" fmla="*/ 940017131 h 831"/>
              <a:gd name="T36" fmla="*/ 2147483646 w 2303"/>
              <a:gd name="T37" fmla="*/ 1166831108 h 831"/>
              <a:gd name="T38" fmla="*/ 2147483646 w 2303"/>
              <a:gd name="T39" fmla="*/ 947578391 h 831"/>
              <a:gd name="T40" fmla="*/ 2147483646 w 2303"/>
              <a:gd name="T41" fmla="*/ 816530316 h 831"/>
              <a:gd name="T42" fmla="*/ 2147483646 w 2303"/>
              <a:gd name="T43" fmla="*/ 783767503 h 831"/>
              <a:gd name="T44" fmla="*/ 2147483646 w 2303"/>
              <a:gd name="T45" fmla="*/ 801409384 h 831"/>
              <a:gd name="T46" fmla="*/ 2147483646 w 2303"/>
              <a:gd name="T47" fmla="*/ 990420237 h 831"/>
              <a:gd name="T48" fmla="*/ 2147483646 w 2303"/>
              <a:gd name="T49" fmla="*/ 1242435767 h 831"/>
              <a:gd name="T50" fmla="*/ 2147483646 w 2303"/>
              <a:gd name="T51" fmla="*/ 1436488518 h 831"/>
              <a:gd name="T52" fmla="*/ 2147483646 w 2303"/>
              <a:gd name="T53" fmla="*/ 1874995539 h 831"/>
              <a:gd name="T54" fmla="*/ 2147483646 w 2303"/>
              <a:gd name="T55" fmla="*/ 1736386204 h 831"/>
              <a:gd name="T56" fmla="*/ 2147483646 w 2303"/>
              <a:gd name="T57" fmla="*/ 1529733470 h 831"/>
              <a:gd name="T58" fmla="*/ 2147483646 w 2303"/>
              <a:gd name="T59" fmla="*/ 1318040425 h 831"/>
              <a:gd name="T60" fmla="*/ 2147483646 w 2303"/>
              <a:gd name="T61" fmla="*/ 1154231125 h 831"/>
              <a:gd name="T62" fmla="*/ 2147483646 w 2303"/>
              <a:gd name="T63" fmla="*/ 1086186138 h 831"/>
              <a:gd name="T64" fmla="*/ 1943041528 w 2303"/>
              <a:gd name="T65" fmla="*/ 1111387691 h 831"/>
              <a:gd name="T66" fmla="*/ 1660783990 w 2303"/>
              <a:gd name="T67" fmla="*/ 1280238890 h 831"/>
              <a:gd name="T68" fmla="*/ 1464211775 w 2303"/>
              <a:gd name="T69" fmla="*/ 1524693160 h 831"/>
              <a:gd name="T70" fmla="*/ 1378526451 w 2303"/>
              <a:gd name="T71" fmla="*/ 1698584669 h 831"/>
              <a:gd name="T72" fmla="*/ 1265118611 w 2303"/>
              <a:gd name="T73" fmla="*/ 2086688584 h 831"/>
              <a:gd name="T74" fmla="*/ 826611363 w 2303"/>
              <a:gd name="T75" fmla="*/ 2076607963 h 831"/>
              <a:gd name="T76" fmla="*/ 5040313 w 2303"/>
              <a:gd name="T77" fmla="*/ 1529733470 h 831"/>
              <a:gd name="T78" fmla="*/ 2147483646 w 2303"/>
              <a:gd name="T79" fmla="*/ 143648058 h 831"/>
              <a:gd name="T80" fmla="*/ 1885077133 w 2303"/>
              <a:gd name="T81" fmla="*/ 640119445 h 831"/>
              <a:gd name="T82" fmla="*/ 2147483646 w 2303"/>
              <a:gd name="T83" fmla="*/ 657759738 h 831"/>
              <a:gd name="T84" fmla="*/ 2147483646 w 2303"/>
              <a:gd name="T85" fmla="*/ 148688369 h 831"/>
              <a:gd name="T86" fmla="*/ 2147483646 w 2303"/>
              <a:gd name="T87" fmla="*/ 143648058 h 831"/>
              <a:gd name="T88" fmla="*/ 2147483646 w 2303"/>
              <a:gd name="T89" fmla="*/ 501510110 h 831"/>
              <a:gd name="T90" fmla="*/ 2147483646 w 2303"/>
              <a:gd name="T91" fmla="*/ 393144226 h 831"/>
              <a:gd name="T92" fmla="*/ 2147483646 w 2303"/>
              <a:gd name="T93" fmla="*/ 299897686 h 831"/>
              <a:gd name="T94" fmla="*/ 2147483646 w 2303"/>
              <a:gd name="T95" fmla="*/ 206652734 h 831"/>
              <a:gd name="T96" fmla="*/ 2147483646 w 2303"/>
              <a:gd name="T97" fmla="*/ 665320998 h 831"/>
              <a:gd name="T98" fmla="*/ 2147483646 w 2303"/>
              <a:gd name="T99" fmla="*/ 682961291 h 831"/>
              <a:gd name="T100" fmla="*/ 2147483646 w 2303"/>
              <a:gd name="T101" fmla="*/ 703122534 h 831"/>
              <a:gd name="T102" fmla="*/ 2147483646 w 2303"/>
              <a:gd name="T103" fmla="*/ 688001602 h 831"/>
              <a:gd name="T104" fmla="*/ 2147483646 w 2303"/>
              <a:gd name="T105" fmla="*/ 662800049 h 83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303"/>
              <a:gd name="T160" fmla="*/ 0 h 831"/>
              <a:gd name="T161" fmla="*/ 2303 w 2303"/>
              <a:gd name="T162" fmla="*/ 831 h 83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303" h="831">
                <a:moveTo>
                  <a:pt x="2" y="589"/>
                </a:moveTo>
                <a:lnTo>
                  <a:pt x="2" y="589"/>
                </a:lnTo>
                <a:lnTo>
                  <a:pt x="4" y="575"/>
                </a:lnTo>
                <a:lnTo>
                  <a:pt x="7" y="562"/>
                </a:lnTo>
                <a:lnTo>
                  <a:pt x="17" y="538"/>
                </a:lnTo>
                <a:lnTo>
                  <a:pt x="29" y="517"/>
                </a:lnTo>
                <a:lnTo>
                  <a:pt x="42" y="497"/>
                </a:lnTo>
                <a:lnTo>
                  <a:pt x="56" y="480"/>
                </a:lnTo>
                <a:lnTo>
                  <a:pt x="66" y="468"/>
                </a:lnTo>
                <a:lnTo>
                  <a:pt x="76" y="456"/>
                </a:lnTo>
                <a:lnTo>
                  <a:pt x="84" y="451"/>
                </a:lnTo>
                <a:lnTo>
                  <a:pt x="97" y="443"/>
                </a:lnTo>
                <a:lnTo>
                  <a:pt x="134" y="425"/>
                </a:lnTo>
                <a:lnTo>
                  <a:pt x="228" y="381"/>
                </a:lnTo>
                <a:lnTo>
                  <a:pt x="315" y="341"/>
                </a:lnTo>
                <a:lnTo>
                  <a:pt x="353" y="326"/>
                </a:lnTo>
                <a:lnTo>
                  <a:pt x="390" y="309"/>
                </a:lnTo>
                <a:lnTo>
                  <a:pt x="427" y="296"/>
                </a:lnTo>
                <a:lnTo>
                  <a:pt x="464" y="286"/>
                </a:lnTo>
                <a:lnTo>
                  <a:pt x="499" y="278"/>
                </a:lnTo>
                <a:lnTo>
                  <a:pt x="552" y="268"/>
                </a:lnTo>
                <a:lnTo>
                  <a:pt x="574" y="264"/>
                </a:lnTo>
                <a:lnTo>
                  <a:pt x="607" y="256"/>
                </a:lnTo>
                <a:lnTo>
                  <a:pt x="659" y="246"/>
                </a:lnTo>
                <a:lnTo>
                  <a:pt x="728" y="234"/>
                </a:lnTo>
                <a:lnTo>
                  <a:pt x="831" y="181"/>
                </a:lnTo>
                <a:lnTo>
                  <a:pt x="1042" y="60"/>
                </a:lnTo>
                <a:lnTo>
                  <a:pt x="1047" y="54"/>
                </a:lnTo>
                <a:lnTo>
                  <a:pt x="1055" y="49"/>
                </a:lnTo>
                <a:lnTo>
                  <a:pt x="1065" y="44"/>
                </a:lnTo>
                <a:lnTo>
                  <a:pt x="1077" y="40"/>
                </a:lnTo>
                <a:lnTo>
                  <a:pt x="1087" y="38"/>
                </a:lnTo>
                <a:lnTo>
                  <a:pt x="1106" y="37"/>
                </a:lnTo>
                <a:lnTo>
                  <a:pt x="1112" y="35"/>
                </a:lnTo>
                <a:lnTo>
                  <a:pt x="1159" y="33"/>
                </a:lnTo>
                <a:lnTo>
                  <a:pt x="1239" y="30"/>
                </a:lnTo>
                <a:lnTo>
                  <a:pt x="1348" y="28"/>
                </a:lnTo>
                <a:lnTo>
                  <a:pt x="1350" y="23"/>
                </a:lnTo>
                <a:lnTo>
                  <a:pt x="1353" y="18"/>
                </a:lnTo>
                <a:lnTo>
                  <a:pt x="1360" y="15"/>
                </a:lnTo>
                <a:lnTo>
                  <a:pt x="1370" y="12"/>
                </a:lnTo>
                <a:lnTo>
                  <a:pt x="1385" y="10"/>
                </a:lnTo>
                <a:lnTo>
                  <a:pt x="1403" y="7"/>
                </a:lnTo>
                <a:lnTo>
                  <a:pt x="1452" y="3"/>
                </a:lnTo>
                <a:lnTo>
                  <a:pt x="1497" y="2"/>
                </a:lnTo>
                <a:lnTo>
                  <a:pt x="1537" y="0"/>
                </a:lnTo>
                <a:lnTo>
                  <a:pt x="1572" y="0"/>
                </a:lnTo>
                <a:lnTo>
                  <a:pt x="1631" y="3"/>
                </a:lnTo>
                <a:lnTo>
                  <a:pt x="1676" y="8"/>
                </a:lnTo>
                <a:lnTo>
                  <a:pt x="1707" y="15"/>
                </a:lnTo>
                <a:lnTo>
                  <a:pt x="1728" y="20"/>
                </a:lnTo>
                <a:lnTo>
                  <a:pt x="1738" y="25"/>
                </a:lnTo>
                <a:lnTo>
                  <a:pt x="1741" y="27"/>
                </a:lnTo>
                <a:lnTo>
                  <a:pt x="1758" y="44"/>
                </a:lnTo>
                <a:lnTo>
                  <a:pt x="1779" y="67"/>
                </a:lnTo>
                <a:lnTo>
                  <a:pt x="1803" y="94"/>
                </a:lnTo>
                <a:lnTo>
                  <a:pt x="1836" y="107"/>
                </a:lnTo>
                <a:lnTo>
                  <a:pt x="1885" y="129"/>
                </a:lnTo>
                <a:lnTo>
                  <a:pt x="1948" y="157"/>
                </a:lnTo>
                <a:lnTo>
                  <a:pt x="1953" y="151"/>
                </a:lnTo>
                <a:lnTo>
                  <a:pt x="2263" y="184"/>
                </a:lnTo>
                <a:lnTo>
                  <a:pt x="2283" y="187"/>
                </a:lnTo>
                <a:lnTo>
                  <a:pt x="2294" y="191"/>
                </a:lnTo>
                <a:lnTo>
                  <a:pt x="2301" y="194"/>
                </a:lnTo>
                <a:lnTo>
                  <a:pt x="2303" y="204"/>
                </a:lnTo>
                <a:lnTo>
                  <a:pt x="2301" y="216"/>
                </a:lnTo>
                <a:lnTo>
                  <a:pt x="2298" y="236"/>
                </a:lnTo>
                <a:lnTo>
                  <a:pt x="2293" y="254"/>
                </a:lnTo>
                <a:lnTo>
                  <a:pt x="2284" y="269"/>
                </a:lnTo>
                <a:lnTo>
                  <a:pt x="2278" y="283"/>
                </a:lnTo>
                <a:lnTo>
                  <a:pt x="2269" y="291"/>
                </a:lnTo>
                <a:lnTo>
                  <a:pt x="2263" y="299"/>
                </a:lnTo>
                <a:lnTo>
                  <a:pt x="2261" y="311"/>
                </a:lnTo>
                <a:lnTo>
                  <a:pt x="2258" y="326"/>
                </a:lnTo>
                <a:lnTo>
                  <a:pt x="2253" y="339"/>
                </a:lnTo>
                <a:lnTo>
                  <a:pt x="2248" y="351"/>
                </a:lnTo>
                <a:lnTo>
                  <a:pt x="2237" y="373"/>
                </a:lnTo>
                <a:lnTo>
                  <a:pt x="2232" y="380"/>
                </a:lnTo>
                <a:lnTo>
                  <a:pt x="2191" y="425"/>
                </a:lnTo>
                <a:lnTo>
                  <a:pt x="2154" y="463"/>
                </a:lnTo>
                <a:lnTo>
                  <a:pt x="2161" y="441"/>
                </a:lnTo>
                <a:lnTo>
                  <a:pt x="2164" y="423"/>
                </a:lnTo>
                <a:lnTo>
                  <a:pt x="2166" y="406"/>
                </a:lnTo>
                <a:lnTo>
                  <a:pt x="2167" y="390"/>
                </a:lnTo>
                <a:lnTo>
                  <a:pt x="2166" y="376"/>
                </a:lnTo>
                <a:lnTo>
                  <a:pt x="2164" y="365"/>
                </a:lnTo>
                <a:lnTo>
                  <a:pt x="2161" y="354"/>
                </a:lnTo>
                <a:lnTo>
                  <a:pt x="2157" y="346"/>
                </a:lnTo>
                <a:lnTo>
                  <a:pt x="2149" y="333"/>
                </a:lnTo>
                <a:lnTo>
                  <a:pt x="2141" y="324"/>
                </a:lnTo>
                <a:lnTo>
                  <a:pt x="2136" y="319"/>
                </a:lnTo>
                <a:lnTo>
                  <a:pt x="2132" y="319"/>
                </a:lnTo>
                <a:lnTo>
                  <a:pt x="2124" y="314"/>
                </a:lnTo>
                <a:lnTo>
                  <a:pt x="2117" y="311"/>
                </a:lnTo>
                <a:lnTo>
                  <a:pt x="2109" y="309"/>
                </a:lnTo>
                <a:lnTo>
                  <a:pt x="2100" y="308"/>
                </a:lnTo>
                <a:lnTo>
                  <a:pt x="2084" y="308"/>
                </a:lnTo>
                <a:lnTo>
                  <a:pt x="2069" y="311"/>
                </a:lnTo>
                <a:lnTo>
                  <a:pt x="2052" y="318"/>
                </a:lnTo>
                <a:lnTo>
                  <a:pt x="2037" y="326"/>
                </a:lnTo>
                <a:lnTo>
                  <a:pt x="2022" y="336"/>
                </a:lnTo>
                <a:lnTo>
                  <a:pt x="2008" y="348"/>
                </a:lnTo>
                <a:lnTo>
                  <a:pt x="1983" y="371"/>
                </a:lnTo>
                <a:lnTo>
                  <a:pt x="1963" y="393"/>
                </a:lnTo>
                <a:lnTo>
                  <a:pt x="1945" y="416"/>
                </a:lnTo>
                <a:lnTo>
                  <a:pt x="1932" y="445"/>
                </a:lnTo>
                <a:lnTo>
                  <a:pt x="1916" y="470"/>
                </a:lnTo>
                <a:lnTo>
                  <a:pt x="1901" y="493"/>
                </a:lnTo>
                <a:lnTo>
                  <a:pt x="1886" y="513"/>
                </a:lnTo>
                <a:lnTo>
                  <a:pt x="1873" y="530"/>
                </a:lnTo>
                <a:lnTo>
                  <a:pt x="1858" y="547"/>
                </a:lnTo>
                <a:lnTo>
                  <a:pt x="1845" y="560"/>
                </a:lnTo>
                <a:lnTo>
                  <a:pt x="1831" y="570"/>
                </a:lnTo>
                <a:lnTo>
                  <a:pt x="1808" y="587"/>
                </a:lnTo>
                <a:lnTo>
                  <a:pt x="1789" y="599"/>
                </a:lnTo>
                <a:lnTo>
                  <a:pt x="1778" y="604"/>
                </a:lnTo>
                <a:lnTo>
                  <a:pt x="1773" y="605"/>
                </a:lnTo>
                <a:lnTo>
                  <a:pt x="1054" y="744"/>
                </a:lnTo>
                <a:lnTo>
                  <a:pt x="1055" y="739"/>
                </a:lnTo>
                <a:lnTo>
                  <a:pt x="1064" y="722"/>
                </a:lnTo>
                <a:lnTo>
                  <a:pt x="1070" y="706"/>
                </a:lnTo>
                <a:lnTo>
                  <a:pt x="1075" y="689"/>
                </a:lnTo>
                <a:lnTo>
                  <a:pt x="1079" y="672"/>
                </a:lnTo>
                <a:lnTo>
                  <a:pt x="1080" y="655"/>
                </a:lnTo>
                <a:lnTo>
                  <a:pt x="1080" y="639"/>
                </a:lnTo>
                <a:lnTo>
                  <a:pt x="1080" y="622"/>
                </a:lnTo>
                <a:lnTo>
                  <a:pt x="1079" y="607"/>
                </a:lnTo>
                <a:lnTo>
                  <a:pt x="1072" y="579"/>
                </a:lnTo>
                <a:lnTo>
                  <a:pt x="1065" y="553"/>
                </a:lnTo>
                <a:lnTo>
                  <a:pt x="1055" y="535"/>
                </a:lnTo>
                <a:lnTo>
                  <a:pt x="1049" y="523"/>
                </a:lnTo>
                <a:lnTo>
                  <a:pt x="1027" y="498"/>
                </a:lnTo>
                <a:lnTo>
                  <a:pt x="1010" y="482"/>
                </a:lnTo>
                <a:lnTo>
                  <a:pt x="1000" y="473"/>
                </a:lnTo>
                <a:lnTo>
                  <a:pt x="989" y="465"/>
                </a:lnTo>
                <a:lnTo>
                  <a:pt x="977" y="458"/>
                </a:lnTo>
                <a:lnTo>
                  <a:pt x="962" y="450"/>
                </a:lnTo>
                <a:lnTo>
                  <a:pt x="943" y="443"/>
                </a:lnTo>
                <a:lnTo>
                  <a:pt x="925" y="438"/>
                </a:lnTo>
                <a:lnTo>
                  <a:pt x="905" y="433"/>
                </a:lnTo>
                <a:lnTo>
                  <a:pt x="882" y="431"/>
                </a:lnTo>
                <a:lnTo>
                  <a:pt x="855" y="430"/>
                </a:lnTo>
                <a:lnTo>
                  <a:pt x="826" y="431"/>
                </a:lnTo>
                <a:lnTo>
                  <a:pt x="798" y="435"/>
                </a:lnTo>
                <a:lnTo>
                  <a:pt x="771" y="441"/>
                </a:lnTo>
                <a:lnTo>
                  <a:pt x="744" y="451"/>
                </a:lnTo>
                <a:lnTo>
                  <a:pt x="721" y="463"/>
                </a:lnTo>
                <a:lnTo>
                  <a:pt x="699" y="477"/>
                </a:lnTo>
                <a:lnTo>
                  <a:pt x="678" y="492"/>
                </a:lnTo>
                <a:lnTo>
                  <a:pt x="659" y="508"/>
                </a:lnTo>
                <a:lnTo>
                  <a:pt x="642" y="525"/>
                </a:lnTo>
                <a:lnTo>
                  <a:pt x="627" y="542"/>
                </a:lnTo>
                <a:lnTo>
                  <a:pt x="614" y="557"/>
                </a:lnTo>
                <a:lnTo>
                  <a:pt x="594" y="585"/>
                </a:lnTo>
                <a:lnTo>
                  <a:pt x="581" y="605"/>
                </a:lnTo>
                <a:lnTo>
                  <a:pt x="577" y="612"/>
                </a:lnTo>
                <a:lnTo>
                  <a:pt x="569" y="625"/>
                </a:lnTo>
                <a:lnTo>
                  <a:pt x="560" y="640"/>
                </a:lnTo>
                <a:lnTo>
                  <a:pt x="547" y="674"/>
                </a:lnTo>
                <a:lnTo>
                  <a:pt x="534" y="709"/>
                </a:lnTo>
                <a:lnTo>
                  <a:pt x="524" y="744"/>
                </a:lnTo>
                <a:lnTo>
                  <a:pt x="507" y="803"/>
                </a:lnTo>
                <a:lnTo>
                  <a:pt x="502" y="828"/>
                </a:lnTo>
                <a:lnTo>
                  <a:pt x="487" y="829"/>
                </a:lnTo>
                <a:lnTo>
                  <a:pt x="470" y="831"/>
                </a:lnTo>
                <a:lnTo>
                  <a:pt x="428" y="831"/>
                </a:lnTo>
                <a:lnTo>
                  <a:pt x="378" y="829"/>
                </a:lnTo>
                <a:lnTo>
                  <a:pt x="328" y="824"/>
                </a:lnTo>
                <a:lnTo>
                  <a:pt x="239" y="816"/>
                </a:lnTo>
                <a:lnTo>
                  <a:pt x="201" y="811"/>
                </a:lnTo>
                <a:lnTo>
                  <a:pt x="126" y="737"/>
                </a:lnTo>
                <a:lnTo>
                  <a:pt x="2" y="607"/>
                </a:lnTo>
                <a:lnTo>
                  <a:pt x="0" y="602"/>
                </a:lnTo>
                <a:lnTo>
                  <a:pt x="0" y="595"/>
                </a:lnTo>
                <a:lnTo>
                  <a:pt x="2" y="589"/>
                </a:lnTo>
                <a:close/>
                <a:moveTo>
                  <a:pt x="1054" y="57"/>
                </a:moveTo>
                <a:lnTo>
                  <a:pt x="835" y="186"/>
                </a:lnTo>
                <a:lnTo>
                  <a:pt x="731" y="239"/>
                </a:lnTo>
                <a:lnTo>
                  <a:pt x="723" y="249"/>
                </a:lnTo>
                <a:lnTo>
                  <a:pt x="748" y="254"/>
                </a:lnTo>
                <a:lnTo>
                  <a:pt x="776" y="256"/>
                </a:lnTo>
                <a:lnTo>
                  <a:pt x="846" y="261"/>
                </a:lnTo>
                <a:lnTo>
                  <a:pt x="925" y="263"/>
                </a:lnTo>
                <a:lnTo>
                  <a:pt x="1007" y="263"/>
                </a:lnTo>
                <a:lnTo>
                  <a:pt x="1146" y="261"/>
                </a:lnTo>
                <a:lnTo>
                  <a:pt x="1206" y="259"/>
                </a:lnTo>
                <a:lnTo>
                  <a:pt x="1310" y="59"/>
                </a:lnTo>
                <a:lnTo>
                  <a:pt x="1274" y="59"/>
                </a:lnTo>
                <a:lnTo>
                  <a:pt x="1206" y="59"/>
                </a:lnTo>
                <a:lnTo>
                  <a:pt x="1109" y="57"/>
                </a:lnTo>
                <a:lnTo>
                  <a:pt x="1072" y="59"/>
                </a:lnTo>
                <a:lnTo>
                  <a:pt x="1050" y="57"/>
                </a:lnTo>
                <a:lnTo>
                  <a:pt x="1054" y="57"/>
                </a:lnTo>
                <a:close/>
                <a:moveTo>
                  <a:pt x="1393" y="234"/>
                </a:moveTo>
                <a:lnTo>
                  <a:pt x="1582" y="204"/>
                </a:lnTo>
                <a:lnTo>
                  <a:pt x="1594" y="202"/>
                </a:lnTo>
                <a:lnTo>
                  <a:pt x="1605" y="199"/>
                </a:lnTo>
                <a:lnTo>
                  <a:pt x="1616" y="194"/>
                </a:lnTo>
                <a:lnTo>
                  <a:pt x="1624" y="189"/>
                </a:lnTo>
                <a:lnTo>
                  <a:pt x="1639" y="179"/>
                </a:lnTo>
                <a:lnTo>
                  <a:pt x="1651" y="167"/>
                </a:lnTo>
                <a:lnTo>
                  <a:pt x="1657" y="156"/>
                </a:lnTo>
                <a:lnTo>
                  <a:pt x="1664" y="147"/>
                </a:lnTo>
                <a:lnTo>
                  <a:pt x="1667" y="139"/>
                </a:lnTo>
                <a:lnTo>
                  <a:pt x="1669" y="129"/>
                </a:lnTo>
                <a:lnTo>
                  <a:pt x="1671" y="119"/>
                </a:lnTo>
                <a:lnTo>
                  <a:pt x="1669" y="112"/>
                </a:lnTo>
                <a:lnTo>
                  <a:pt x="1669" y="104"/>
                </a:lnTo>
                <a:lnTo>
                  <a:pt x="1666" y="97"/>
                </a:lnTo>
                <a:lnTo>
                  <a:pt x="1662" y="92"/>
                </a:lnTo>
                <a:lnTo>
                  <a:pt x="1656" y="82"/>
                </a:lnTo>
                <a:lnTo>
                  <a:pt x="1647" y="77"/>
                </a:lnTo>
                <a:lnTo>
                  <a:pt x="1639" y="72"/>
                </a:lnTo>
                <a:lnTo>
                  <a:pt x="1631" y="69"/>
                </a:lnTo>
                <a:lnTo>
                  <a:pt x="1333" y="60"/>
                </a:lnTo>
                <a:lnTo>
                  <a:pt x="1226" y="264"/>
                </a:lnTo>
                <a:lnTo>
                  <a:pt x="1238" y="256"/>
                </a:lnTo>
                <a:lnTo>
                  <a:pt x="1233" y="264"/>
                </a:lnTo>
                <a:lnTo>
                  <a:pt x="1231" y="271"/>
                </a:lnTo>
                <a:lnTo>
                  <a:pt x="1231" y="278"/>
                </a:lnTo>
                <a:lnTo>
                  <a:pt x="1239" y="279"/>
                </a:lnTo>
                <a:lnTo>
                  <a:pt x="1249" y="281"/>
                </a:lnTo>
                <a:lnTo>
                  <a:pt x="1259" y="279"/>
                </a:lnTo>
                <a:lnTo>
                  <a:pt x="1266" y="271"/>
                </a:lnTo>
                <a:lnTo>
                  <a:pt x="1310" y="273"/>
                </a:lnTo>
                <a:lnTo>
                  <a:pt x="1345" y="274"/>
                </a:lnTo>
                <a:lnTo>
                  <a:pt x="1360" y="273"/>
                </a:lnTo>
                <a:lnTo>
                  <a:pt x="1373" y="271"/>
                </a:lnTo>
                <a:lnTo>
                  <a:pt x="1376" y="271"/>
                </a:lnTo>
                <a:lnTo>
                  <a:pt x="1383" y="266"/>
                </a:lnTo>
                <a:lnTo>
                  <a:pt x="1386" y="263"/>
                </a:lnTo>
                <a:lnTo>
                  <a:pt x="1390" y="256"/>
                </a:lnTo>
                <a:lnTo>
                  <a:pt x="1391" y="249"/>
                </a:lnTo>
                <a:lnTo>
                  <a:pt x="1393" y="237"/>
                </a:lnTo>
                <a:lnTo>
                  <a:pt x="1393" y="234"/>
                </a:lnTo>
                <a:close/>
              </a:path>
            </a:pathLst>
          </a:custGeom>
          <a:solidFill>
            <a:srgbClr val="C31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296"/>
          <p:cNvSpPr>
            <a:spLocks/>
          </p:cNvSpPr>
          <p:nvPr/>
        </p:nvSpPr>
        <p:spPr bwMode="auto">
          <a:xfrm>
            <a:off x="3170238" y="1658938"/>
            <a:ext cx="257175" cy="136525"/>
          </a:xfrm>
          <a:custGeom>
            <a:avLst/>
            <a:gdLst>
              <a:gd name="T0" fmla="*/ 5040313 w 162"/>
              <a:gd name="T1" fmla="*/ 178931888 h 86"/>
              <a:gd name="T2" fmla="*/ 5040313 w 162"/>
              <a:gd name="T3" fmla="*/ 178931888 h 86"/>
              <a:gd name="T4" fmla="*/ 0 w 162"/>
              <a:gd name="T5" fmla="*/ 194052825 h 86"/>
              <a:gd name="T6" fmla="*/ 0 w 162"/>
              <a:gd name="T7" fmla="*/ 206652813 h 86"/>
              <a:gd name="T8" fmla="*/ 0 w 162"/>
              <a:gd name="T9" fmla="*/ 206652813 h 86"/>
              <a:gd name="T10" fmla="*/ 20161250 w 162"/>
              <a:gd name="T11" fmla="*/ 216733438 h 86"/>
              <a:gd name="T12" fmla="*/ 45362813 w 162"/>
              <a:gd name="T13" fmla="*/ 216733438 h 86"/>
              <a:gd name="T14" fmla="*/ 70564375 w 162"/>
              <a:gd name="T15" fmla="*/ 211693125 h 86"/>
              <a:gd name="T16" fmla="*/ 88206263 w 162"/>
              <a:gd name="T17" fmla="*/ 194052825 h 86"/>
              <a:gd name="T18" fmla="*/ 88206263 w 162"/>
              <a:gd name="T19" fmla="*/ 194052825 h 86"/>
              <a:gd name="T20" fmla="*/ 199093138 w 162"/>
              <a:gd name="T21" fmla="*/ 199093138 h 86"/>
              <a:gd name="T22" fmla="*/ 287297813 w 162"/>
              <a:gd name="T23" fmla="*/ 199093138 h 86"/>
              <a:gd name="T24" fmla="*/ 325100950 w 162"/>
              <a:gd name="T25" fmla="*/ 199093138 h 86"/>
              <a:gd name="T26" fmla="*/ 357862188 w 162"/>
              <a:gd name="T27" fmla="*/ 194052825 h 86"/>
              <a:gd name="T28" fmla="*/ 357862188 w 162"/>
              <a:gd name="T29" fmla="*/ 194052825 h 86"/>
              <a:gd name="T30" fmla="*/ 365423450 w 162"/>
              <a:gd name="T31" fmla="*/ 191531875 h 86"/>
              <a:gd name="T32" fmla="*/ 383063750 w 162"/>
              <a:gd name="T33" fmla="*/ 181451250 h 86"/>
              <a:gd name="T34" fmla="*/ 390625013 w 162"/>
              <a:gd name="T35" fmla="*/ 173891575 h 86"/>
              <a:gd name="T36" fmla="*/ 400705638 w 162"/>
              <a:gd name="T37" fmla="*/ 156249688 h 86"/>
              <a:gd name="T38" fmla="*/ 403225000 w 162"/>
              <a:gd name="T39" fmla="*/ 136088438 h 86"/>
              <a:gd name="T40" fmla="*/ 408265313 w 162"/>
              <a:gd name="T41" fmla="*/ 110886875 h 86"/>
              <a:gd name="T42" fmla="*/ 408265313 w 162"/>
              <a:gd name="T43" fmla="*/ 110886875 h 86"/>
              <a:gd name="T44" fmla="*/ 403225000 w 162"/>
              <a:gd name="T45" fmla="*/ 75604688 h 86"/>
              <a:gd name="T46" fmla="*/ 400705638 w 162"/>
              <a:gd name="T47" fmla="*/ 47883763 h 86"/>
              <a:gd name="T48" fmla="*/ 390625013 w 162"/>
              <a:gd name="T49" fmla="*/ 22682200 h 86"/>
              <a:gd name="T50" fmla="*/ 390625013 w 162"/>
              <a:gd name="T51" fmla="*/ 22682200 h 86"/>
              <a:gd name="T52" fmla="*/ 390625013 w 162"/>
              <a:gd name="T53" fmla="*/ 17640300 h 86"/>
              <a:gd name="T54" fmla="*/ 383063750 w 162"/>
              <a:gd name="T55" fmla="*/ 10080625 h 86"/>
              <a:gd name="T56" fmla="*/ 362902500 w 162"/>
              <a:gd name="T57" fmla="*/ 5040313 h 86"/>
              <a:gd name="T58" fmla="*/ 312499375 w 162"/>
              <a:gd name="T59" fmla="*/ 0 h 86"/>
              <a:gd name="T60" fmla="*/ 194052825 w 162"/>
              <a:gd name="T61" fmla="*/ 0 h 86"/>
              <a:gd name="T62" fmla="*/ 194052825 w 162"/>
              <a:gd name="T63" fmla="*/ 0 h 86"/>
              <a:gd name="T64" fmla="*/ 173891575 w 162"/>
              <a:gd name="T65" fmla="*/ 5040313 h 86"/>
              <a:gd name="T66" fmla="*/ 151209375 w 162"/>
              <a:gd name="T67" fmla="*/ 12601575 h 86"/>
              <a:gd name="T68" fmla="*/ 131048125 w 162"/>
              <a:gd name="T69" fmla="*/ 25201563 h 86"/>
              <a:gd name="T70" fmla="*/ 131048125 w 162"/>
              <a:gd name="T71" fmla="*/ 25201563 h 86"/>
              <a:gd name="T72" fmla="*/ 113406238 w 162"/>
              <a:gd name="T73" fmla="*/ 35282188 h 86"/>
              <a:gd name="T74" fmla="*/ 95765938 w 162"/>
              <a:gd name="T75" fmla="*/ 42843450 h 86"/>
              <a:gd name="T76" fmla="*/ 83165950 w 162"/>
              <a:gd name="T77" fmla="*/ 60483750 h 86"/>
              <a:gd name="T78" fmla="*/ 17640300 w 162"/>
              <a:gd name="T79" fmla="*/ 156249688 h 86"/>
              <a:gd name="T80" fmla="*/ 17640300 w 162"/>
              <a:gd name="T81" fmla="*/ 156249688 h 86"/>
              <a:gd name="T82" fmla="*/ 5040313 w 162"/>
              <a:gd name="T83" fmla="*/ 178931888 h 86"/>
              <a:gd name="T84" fmla="*/ 5040313 w 162"/>
              <a:gd name="T85" fmla="*/ 178931888 h 8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62"/>
              <a:gd name="T130" fmla="*/ 0 h 86"/>
              <a:gd name="T131" fmla="*/ 162 w 162"/>
              <a:gd name="T132" fmla="*/ 86 h 8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62" h="86">
                <a:moveTo>
                  <a:pt x="2" y="71"/>
                </a:moveTo>
                <a:lnTo>
                  <a:pt x="2" y="71"/>
                </a:lnTo>
                <a:lnTo>
                  <a:pt x="0" y="77"/>
                </a:lnTo>
                <a:lnTo>
                  <a:pt x="0" y="82"/>
                </a:lnTo>
                <a:lnTo>
                  <a:pt x="8" y="86"/>
                </a:lnTo>
                <a:lnTo>
                  <a:pt x="18" y="86"/>
                </a:lnTo>
                <a:lnTo>
                  <a:pt x="28" y="84"/>
                </a:lnTo>
                <a:lnTo>
                  <a:pt x="35" y="77"/>
                </a:lnTo>
                <a:lnTo>
                  <a:pt x="79" y="79"/>
                </a:lnTo>
                <a:lnTo>
                  <a:pt x="114" y="79"/>
                </a:lnTo>
                <a:lnTo>
                  <a:pt x="129" y="79"/>
                </a:lnTo>
                <a:lnTo>
                  <a:pt x="142" y="77"/>
                </a:lnTo>
                <a:lnTo>
                  <a:pt x="145" y="76"/>
                </a:lnTo>
                <a:lnTo>
                  <a:pt x="152" y="72"/>
                </a:lnTo>
                <a:lnTo>
                  <a:pt x="155" y="69"/>
                </a:lnTo>
                <a:lnTo>
                  <a:pt x="159" y="62"/>
                </a:lnTo>
                <a:lnTo>
                  <a:pt x="160" y="54"/>
                </a:lnTo>
                <a:lnTo>
                  <a:pt x="162" y="44"/>
                </a:lnTo>
                <a:lnTo>
                  <a:pt x="160" y="30"/>
                </a:lnTo>
                <a:lnTo>
                  <a:pt x="159" y="19"/>
                </a:lnTo>
                <a:lnTo>
                  <a:pt x="155" y="9"/>
                </a:lnTo>
                <a:lnTo>
                  <a:pt x="155" y="7"/>
                </a:lnTo>
                <a:lnTo>
                  <a:pt x="152" y="4"/>
                </a:lnTo>
                <a:lnTo>
                  <a:pt x="144" y="2"/>
                </a:lnTo>
                <a:lnTo>
                  <a:pt x="124" y="0"/>
                </a:lnTo>
                <a:lnTo>
                  <a:pt x="77" y="0"/>
                </a:lnTo>
                <a:lnTo>
                  <a:pt x="69" y="2"/>
                </a:lnTo>
                <a:lnTo>
                  <a:pt x="60" y="5"/>
                </a:lnTo>
                <a:lnTo>
                  <a:pt x="52" y="10"/>
                </a:lnTo>
                <a:lnTo>
                  <a:pt x="45" y="14"/>
                </a:lnTo>
                <a:lnTo>
                  <a:pt x="38" y="17"/>
                </a:lnTo>
                <a:lnTo>
                  <a:pt x="33" y="24"/>
                </a:lnTo>
                <a:lnTo>
                  <a:pt x="7" y="62"/>
                </a:lnTo>
                <a:lnTo>
                  <a:pt x="2" y="71"/>
                </a:lnTo>
                <a:close/>
              </a:path>
            </a:pathLst>
          </a:custGeom>
          <a:solidFill>
            <a:srgbClr val="A517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297"/>
          <p:cNvSpPr>
            <a:spLocks/>
          </p:cNvSpPr>
          <p:nvPr/>
        </p:nvSpPr>
        <p:spPr bwMode="auto">
          <a:xfrm>
            <a:off x="2095500" y="2116138"/>
            <a:ext cx="798513" cy="787400"/>
          </a:xfrm>
          <a:custGeom>
            <a:avLst/>
            <a:gdLst>
              <a:gd name="T0" fmla="*/ 1267640181 w 503"/>
              <a:gd name="T1" fmla="*/ 622479388 h 496"/>
              <a:gd name="T2" fmla="*/ 1255038598 w 503"/>
              <a:gd name="T3" fmla="*/ 751006563 h 496"/>
              <a:gd name="T4" fmla="*/ 1217237025 w 503"/>
              <a:gd name="T5" fmla="*/ 866933750 h 496"/>
              <a:gd name="T6" fmla="*/ 1159272601 w 503"/>
              <a:gd name="T7" fmla="*/ 972780313 h 496"/>
              <a:gd name="T8" fmla="*/ 1083667866 w 503"/>
              <a:gd name="T9" fmla="*/ 1066026888 h 496"/>
              <a:gd name="T10" fmla="*/ 985382505 w 503"/>
              <a:gd name="T11" fmla="*/ 1141631575 h 496"/>
              <a:gd name="T12" fmla="*/ 879535876 w 503"/>
              <a:gd name="T13" fmla="*/ 1199594375 h 496"/>
              <a:gd name="T14" fmla="*/ 761087664 w 503"/>
              <a:gd name="T15" fmla="*/ 1237397513 h 496"/>
              <a:gd name="T16" fmla="*/ 632560409 w 503"/>
              <a:gd name="T17" fmla="*/ 1249997500 h 496"/>
              <a:gd name="T18" fmla="*/ 569555669 w 503"/>
              <a:gd name="T19" fmla="*/ 1247478138 h 496"/>
              <a:gd name="T20" fmla="*/ 441028414 w 503"/>
              <a:gd name="T21" fmla="*/ 1222276575 h 496"/>
              <a:gd name="T22" fmla="*/ 327620518 w 503"/>
              <a:gd name="T23" fmla="*/ 1174392813 h 496"/>
              <a:gd name="T24" fmla="*/ 226814205 w 503"/>
              <a:gd name="T25" fmla="*/ 1108868750 h 496"/>
              <a:gd name="T26" fmla="*/ 143649790 w 503"/>
              <a:gd name="T27" fmla="*/ 1023183438 h 496"/>
              <a:gd name="T28" fmla="*/ 75604735 w 503"/>
              <a:gd name="T29" fmla="*/ 922377188 h 496"/>
              <a:gd name="T30" fmla="*/ 25201578 w 503"/>
              <a:gd name="T31" fmla="*/ 808970950 h 496"/>
              <a:gd name="T32" fmla="*/ 0 w 503"/>
              <a:gd name="T33" fmla="*/ 685482500 h 496"/>
              <a:gd name="T34" fmla="*/ 0 w 503"/>
              <a:gd name="T35" fmla="*/ 622479388 h 496"/>
              <a:gd name="T36" fmla="*/ 12601583 w 503"/>
              <a:gd name="T37" fmla="*/ 496471575 h 496"/>
              <a:gd name="T38" fmla="*/ 45362841 w 503"/>
              <a:gd name="T39" fmla="*/ 378023438 h 496"/>
              <a:gd name="T40" fmla="*/ 105846629 w 503"/>
              <a:gd name="T41" fmla="*/ 274697825 h 496"/>
              <a:gd name="T42" fmla="*/ 183972315 w 503"/>
              <a:gd name="T43" fmla="*/ 181451250 h 496"/>
              <a:gd name="T44" fmla="*/ 277217361 w 503"/>
              <a:gd name="T45" fmla="*/ 105846563 h 496"/>
              <a:gd name="T46" fmla="*/ 388104306 w 503"/>
              <a:gd name="T47" fmla="*/ 45362813 h 496"/>
              <a:gd name="T48" fmla="*/ 504031566 w 503"/>
              <a:gd name="T49" fmla="*/ 12601575 h 496"/>
              <a:gd name="T50" fmla="*/ 632560409 w 503"/>
              <a:gd name="T51" fmla="*/ 0 h 496"/>
              <a:gd name="T52" fmla="*/ 698084512 w 503"/>
              <a:gd name="T53" fmla="*/ 5040313 h 496"/>
              <a:gd name="T54" fmla="*/ 821571452 w 503"/>
              <a:gd name="T55" fmla="*/ 25201563 h 496"/>
              <a:gd name="T56" fmla="*/ 934979348 w 503"/>
              <a:gd name="T57" fmla="*/ 75604688 h 496"/>
              <a:gd name="T58" fmla="*/ 1035785661 w 503"/>
              <a:gd name="T59" fmla="*/ 143649700 h 496"/>
              <a:gd name="T60" fmla="*/ 1121471027 w 503"/>
              <a:gd name="T61" fmla="*/ 226814063 h 496"/>
              <a:gd name="T62" fmla="*/ 1192035446 w 503"/>
              <a:gd name="T63" fmla="*/ 325100950 h 496"/>
              <a:gd name="T64" fmla="*/ 1237398287 w 503"/>
              <a:gd name="T65" fmla="*/ 438507188 h 496"/>
              <a:gd name="T66" fmla="*/ 1262599866 w 503"/>
              <a:gd name="T67" fmla="*/ 559474688 h 496"/>
              <a:gd name="T68" fmla="*/ 1267640181 w 503"/>
              <a:gd name="T69" fmla="*/ 622479388 h 49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03"/>
              <a:gd name="T106" fmla="*/ 0 h 496"/>
              <a:gd name="T107" fmla="*/ 503 w 503"/>
              <a:gd name="T108" fmla="*/ 496 h 49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03" h="496">
                <a:moveTo>
                  <a:pt x="503" y="247"/>
                </a:moveTo>
                <a:lnTo>
                  <a:pt x="503" y="247"/>
                </a:lnTo>
                <a:lnTo>
                  <a:pt x="501" y="272"/>
                </a:lnTo>
                <a:lnTo>
                  <a:pt x="498" y="298"/>
                </a:lnTo>
                <a:lnTo>
                  <a:pt x="491" y="321"/>
                </a:lnTo>
                <a:lnTo>
                  <a:pt x="483" y="344"/>
                </a:lnTo>
                <a:lnTo>
                  <a:pt x="473" y="366"/>
                </a:lnTo>
                <a:lnTo>
                  <a:pt x="460" y="386"/>
                </a:lnTo>
                <a:lnTo>
                  <a:pt x="445" y="406"/>
                </a:lnTo>
                <a:lnTo>
                  <a:pt x="430" y="423"/>
                </a:lnTo>
                <a:lnTo>
                  <a:pt x="411" y="440"/>
                </a:lnTo>
                <a:lnTo>
                  <a:pt x="391" y="453"/>
                </a:lnTo>
                <a:lnTo>
                  <a:pt x="371" y="466"/>
                </a:lnTo>
                <a:lnTo>
                  <a:pt x="349" y="476"/>
                </a:lnTo>
                <a:lnTo>
                  <a:pt x="326" y="485"/>
                </a:lnTo>
                <a:lnTo>
                  <a:pt x="302" y="491"/>
                </a:lnTo>
                <a:lnTo>
                  <a:pt x="277" y="495"/>
                </a:lnTo>
                <a:lnTo>
                  <a:pt x="251" y="496"/>
                </a:lnTo>
                <a:lnTo>
                  <a:pt x="226" y="495"/>
                </a:lnTo>
                <a:lnTo>
                  <a:pt x="200" y="491"/>
                </a:lnTo>
                <a:lnTo>
                  <a:pt x="175" y="485"/>
                </a:lnTo>
                <a:lnTo>
                  <a:pt x="154" y="476"/>
                </a:lnTo>
                <a:lnTo>
                  <a:pt x="130" y="466"/>
                </a:lnTo>
                <a:lnTo>
                  <a:pt x="110" y="453"/>
                </a:lnTo>
                <a:lnTo>
                  <a:pt x="90" y="440"/>
                </a:lnTo>
                <a:lnTo>
                  <a:pt x="73" y="423"/>
                </a:lnTo>
                <a:lnTo>
                  <a:pt x="57" y="406"/>
                </a:lnTo>
                <a:lnTo>
                  <a:pt x="42" y="386"/>
                </a:lnTo>
                <a:lnTo>
                  <a:pt x="30" y="366"/>
                </a:lnTo>
                <a:lnTo>
                  <a:pt x="18" y="344"/>
                </a:lnTo>
                <a:lnTo>
                  <a:pt x="10" y="321"/>
                </a:lnTo>
                <a:lnTo>
                  <a:pt x="5" y="298"/>
                </a:lnTo>
                <a:lnTo>
                  <a:pt x="0" y="272"/>
                </a:lnTo>
                <a:lnTo>
                  <a:pt x="0" y="247"/>
                </a:lnTo>
                <a:lnTo>
                  <a:pt x="0" y="222"/>
                </a:lnTo>
                <a:lnTo>
                  <a:pt x="5" y="197"/>
                </a:lnTo>
                <a:lnTo>
                  <a:pt x="10" y="174"/>
                </a:lnTo>
                <a:lnTo>
                  <a:pt x="18" y="150"/>
                </a:lnTo>
                <a:lnTo>
                  <a:pt x="30" y="129"/>
                </a:lnTo>
                <a:lnTo>
                  <a:pt x="42" y="109"/>
                </a:lnTo>
                <a:lnTo>
                  <a:pt x="57" y="90"/>
                </a:lnTo>
                <a:lnTo>
                  <a:pt x="73" y="72"/>
                </a:lnTo>
                <a:lnTo>
                  <a:pt x="90" y="57"/>
                </a:lnTo>
                <a:lnTo>
                  <a:pt x="110" y="42"/>
                </a:lnTo>
                <a:lnTo>
                  <a:pt x="130" y="30"/>
                </a:lnTo>
                <a:lnTo>
                  <a:pt x="154" y="18"/>
                </a:lnTo>
                <a:lnTo>
                  <a:pt x="175" y="10"/>
                </a:lnTo>
                <a:lnTo>
                  <a:pt x="200" y="5"/>
                </a:lnTo>
                <a:lnTo>
                  <a:pt x="226" y="2"/>
                </a:lnTo>
                <a:lnTo>
                  <a:pt x="251" y="0"/>
                </a:lnTo>
                <a:lnTo>
                  <a:pt x="277" y="2"/>
                </a:lnTo>
                <a:lnTo>
                  <a:pt x="302" y="5"/>
                </a:lnTo>
                <a:lnTo>
                  <a:pt x="326" y="10"/>
                </a:lnTo>
                <a:lnTo>
                  <a:pt x="349" y="18"/>
                </a:lnTo>
                <a:lnTo>
                  <a:pt x="371" y="30"/>
                </a:lnTo>
                <a:lnTo>
                  <a:pt x="391" y="42"/>
                </a:lnTo>
                <a:lnTo>
                  <a:pt x="411" y="57"/>
                </a:lnTo>
                <a:lnTo>
                  <a:pt x="430" y="72"/>
                </a:lnTo>
                <a:lnTo>
                  <a:pt x="445" y="90"/>
                </a:lnTo>
                <a:lnTo>
                  <a:pt x="460" y="109"/>
                </a:lnTo>
                <a:lnTo>
                  <a:pt x="473" y="129"/>
                </a:lnTo>
                <a:lnTo>
                  <a:pt x="483" y="150"/>
                </a:lnTo>
                <a:lnTo>
                  <a:pt x="491" y="174"/>
                </a:lnTo>
                <a:lnTo>
                  <a:pt x="498" y="197"/>
                </a:lnTo>
                <a:lnTo>
                  <a:pt x="501" y="222"/>
                </a:lnTo>
                <a:lnTo>
                  <a:pt x="503" y="2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298"/>
          <p:cNvSpPr>
            <a:spLocks/>
          </p:cNvSpPr>
          <p:nvPr/>
        </p:nvSpPr>
        <p:spPr bwMode="auto">
          <a:xfrm>
            <a:off x="2147888" y="2135188"/>
            <a:ext cx="746125" cy="763587"/>
          </a:xfrm>
          <a:custGeom>
            <a:avLst/>
            <a:gdLst>
              <a:gd name="T0" fmla="*/ 1184473438 w 470"/>
              <a:gd name="T1" fmla="*/ 604837104 h 481"/>
              <a:gd name="T2" fmla="*/ 1171873450 w 470"/>
              <a:gd name="T3" fmla="*/ 728325473 h 481"/>
              <a:gd name="T4" fmla="*/ 1139110625 w 470"/>
              <a:gd name="T5" fmla="*/ 841731636 h 481"/>
              <a:gd name="T6" fmla="*/ 1083667188 w 470"/>
              <a:gd name="T7" fmla="*/ 942537820 h 481"/>
              <a:gd name="T8" fmla="*/ 1013102813 w 470"/>
              <a:gd name="T9" fmla="*/ 1035784334 h 481"/>
              <a:gd name="T10" fmla="*/ 922377188 w 470"/>
              <a:gd name="T11" fmla="*/ 1106348663 h 481"/>
              <a:gd name="T12" fmla="*/ 821570938 w 470"/>
              <a:gd name="T13" fmla="*/ 1161792064 h 481"/>
              <a:gd name="T14" fmla="*/ 713205013 w 470"/>
              <a:gd name="T15" fmla="*/ 1199593590 h 481"/>
              <a:gd name="T16" fmla="*/ 589716563 w 470"/>
              <a:gd name="T17" fmla="*/ 1212195156 h 481"/>
              <a:gd name="T18" fmla="*/ 531753763 w 470"/>
              <a:gd name="T19" fmla="*/ 1207154847 h 481"/>
              <a:gd name="T20" fmla="*/ 418345938 w 470"/>
              <a:gd name="T21" fmla="*/ 1181953301 h 481"/>
              <a:gd name="T22" fmla="*/ 312499375 w 470"/>
              <a:gd name="T23" fmla="*/ 1136590518 h 481"/>
              <a:gd name="T24" fmla="*/ 216733438 w 470"/>
              <a:gd name="T25" fmla="*/ 1073585860 h 481"/>
              <a:gd name="T26" fmla="*/ 136088438 w 470"/>
              <a:gd name="T27" fmla="*/ 990421551 h 481"/>
              <a:gd name="T28" fmla="*/ 73085325 w 470"/>
              <a:gd name="T29" fmla="*/ 892134728 h 481"/>
              <a:gd name="T30" fmla="*/ 25201563 w 470"/>
              <a:gd name="T31" fmla="*/ 786288235 h 481"/>
              <a:gd name="T32" fmla="*/ 5040313 w 470"/>
              <a:gd name="T33" fmla="*/ 667841763 h 481"/>
              <a:gd name="T34" fmla="*/ 0 w 470"/>
              <a:gd name="T35" fmla="*/ 604837104 h 481"/>
              <a:gd name="T36" fmla="*/ 12601575 w 470"/>
              <a:gd name="T37" fmla="*/ 483869683 h 481"/>
              <a:gd name="T38" fmla="*/ 47883763 w 470"/>
              <a:gd name="T39" fmla="*/ 370463520 h 481"/>
              <a:gd name="T40" fmla="*/ 100806250 w 470"/>
              <a:gd name="T41" fmla="*/ 269657336 h 481"/>
              <a:gd name="T42" fmla="*/ 173891575 w 470"/>
              <a:gd name="T43" fmla="*/ 176410822 h 481"/>
              <a:gd name="T44" fmla="*/ 262096250 w 470"/>
              <a:gd name="T45" fmla="*/ 103327132 h 481"/>
              <a:gd name="T46" fmla="*/ 362902500 w 470"/>
              <a:gd name="T47" fmla="*/ 50403092 h 481"/>
              <a:gd name="T48" fmla="*/ 473789375 w 470"/>
              <a:gd name="T49" fmla="*/ 12601567 h 481"/>
              <a:gd name="T50" fmla="*/ 589716563 w 470"/>
              <a:gd name="T51" fmla="*/ 0 h 481"/>
              <a:gd name="T52" fmla="*/ 652721263 w 470"/>
              <a:gd name="T53" fmla="*/ 2520948 h 481"/>
              <a:gd name="T54" fmla="*/ 768648450 w 470"/>
              <a:gd name="T55" fmla="*/ 27722494 h 481"/>
              <a:gd name="T56" fmla="*/ 871974063 w 470"/>
              <a:gd name="T57" fmla="*/ 75604638 h 481"/>
              <a:gd name="T58" fmla="*/ 970260950 w 470"/>
              <a:gd name="T59" fmla="*/ 138609297 h 481"/>
              <a:gd name="T60" fmla="*/ 1050905950 w 470"/>
              <a:gd name="T61" fmla="*/ 221773605 h 481"/>
              <a:gd name="T62" fmla="*/ 1113909063 w 470"/>
              <a:gd name="T63" fmla="*/ 315020119 h 481"/>
              <a:gd name="T64" fmla="*/ 1159271875 w 470"/>
              <a:gd name="T65" fmla="*/ 423385973 h 481"/>
              <a:gd name="T66" fmla="*/ 1179433125 w 470"/>
              <a:gd name="T67" fmla="*/ 541834033 h 481"/>
              <a:gd name="T68" fmla="*/ 1184473438 w 470"/>
              <a:gd name="T69" fmla="*/ 604837104 h 48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70"/>
              <a:gd name="T106" fmla="*/ 0 h 481"/>
              <a:gd name="T107" fmla="*/ 470 w 470"/>
              <a:gd name="T108" fmla="*/ 481 h 48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70" h="481">
                <a:moveTo>
                  <a:pt x="470" y="240"/>
                </a:moveTo>
                <a:lnTo>
                  <a:pt x="470" y="240"/>
                </a:lnTo>
                <a:lnTo>
                  <a:pt x="468" y="265"/>
                </a:lnTo>
                <a:lnTo>
                  <a:pt x="465" y="289"/>
                </a:lnTo>
                <a:lnTo>
                  <a:pt x="460" y="312"/>
                </a:lnTo>
                <a:lnTo>
                  <a:pt x="452" y="334"/>
                </a:lnTo>
                <a:lnTo>
                  <a:pt x="442" y="354"/>
                </a:lnTo>
                <a:lnTo>
                  <a:pt x="430" y="374"/>
                </a:lnTo>
                <a:lnTo>
                  <a:pt x="417" y="393"/>
                </a:lnTo>
                <a:lnTo>
                  <a:pt x="402" y="411"/>
                </a:lnTo>
                <a:lnTo>
                  <a:pt x="385" y="426"/>
                </a:lnTo>
                <a:lnTo>
                  <a:pt x="366" y="439"/>
                </a:lnTo>
                <a:lnTo>
                  <a:pt x="346" y="451"/>
                </a:lnTo>
                <a:lnTo>
                  <a:pt x="326" y="461"/>
                </a:lnTo>
                <a:lnTo>
                  <a:pt x="305" y="469"/>
                </a:lnTo>
                <a:lnTo>
                  <a:pt x="283" y="476"/>
                </a:lnTo>
                <a:lnTo>
                  <a:pt x="259" y="479"/>
                </a:lnTo>
                <a:lnTo>
                  <a:pt x="234" y="481"/>
                </a:lnTo>
                <a:lnTo>
                  <a:pt x="211" y="479"/>
                </a:lnTo>
                <a:lnTo>
                  <a:pt x="188" y="476"/>
                </a:lnTo>
                <a:lnTo>
                  <a:pt x="166" y="469"/>
                </a:lnTo>
                <a:lnTo>
                  <a:pt x="144" y="461"/>
                </a:lnTo>
                <a:lnTo>
                  <a:pt x="124" y="451"/>
                </a:lnTo>
                <a:lnTo>
                  <a:pt x="104" y="439"/>
                </a:lnTo>
                <a:lnTo>
                  <a:pt x="86" y="426"/>
                </a:lnTo>
                <a:lnTo>
                  <a:pt x="69" y="411"/>
                </a:lnTo>
                <a:lnTo>
                  <a:pt x="54" y="393"/>
                </a:lnTo>
                <a:lnTo>
                  <a:pt x="40" y="374"/>
                </a:lnTo>
                <a:lnTo>
                  <a:pt x="29" y="354"/>
                </a:lnTo>
                <a:lnTo>
                  <a:pt x="19" y="334"/>
                </a:lnTo>
                <a:lnTo>
                  <a:pt x="10" y="312"/>
                </a:lnTo>
                <a:lnTo>
                  <a:pt x="5" y="289"/>
                </a:lnTo>
                <a:lnTo>
                  <a:pt x="2" y="265"/>
                </a:lnTo>
                <a:lnTo>
                  <a:pt x="0" y="240"/>
                </a:lnTo>
                <a:lnTo>
                  <a:pt x="2" y="215"/>
                </a:lnTo>
                <a:lnTo>
                  <a:pt x="5" y="192"/>
                </a:lnTo>
                <a:lnTo>
                  <a:pt x="10" y="168"/>
                </a:lnTo>
                <a:lnTo>
                  <a:pt x="19" y="147"/>
                </a:lnTo>
                <a:lnTo>
                  <a:pt x="29" y="125"/>
                </a:lnTo>
                <a:lnTo>
                  <a:pt x="40" y="107"/>
                </a:lnTo>
                <a:lnTo>
                  <a:pt x="54" y="88"/>
                </a:lnTo>
                <a:lnTo>
                  <a:pt x="69" y="70"/>
                </a:lnTo>
                <a:lnTo>
                  <a:pt x="86" y="55"/>
                </a:lnTo>
                <a:lnTo>
                  <a:pt x="104" y="41"/>
                </a:lnTo>
                <a:lnTo>
                  <a:pt x="124" y="30"/>
                </a:lnTo>
                <a:lnTo>
                  <a:pt x="144" y="20"/>
                </a:lnTo>
                <a:lnTo>
                  <a:pt x="166" y="11"/>
                </a:lnTo>
                <a:lnTo>
                  <a:pt x="188" y="5"/>
                </a:lnTo>
                <a:lnTo>
                  <a:pt x="211" y="1"/>
                </a:lnTo>
                <a:lnTo>
                  <a:pt x="234" y="0"/>
                </a:lnTo>
                <a:lnTo>
                  <a:pt x="259" y="1"/>
                </a:lnTo>
                <a:lnTo>
                  <a:pt x="283" y="5"/>
                </a:lnTo>
                <a:lnTo>
                  <a:pt x="305" y="11"/>
                </a:lnTo>
                <a:lnTo>
                  <a:pt x="326" y="20"/>
                </a:lnTo>
                <a:lnTo>
                  <a:pt x="346" y="30"/>
                </a:lnTo>
                <a:lnTo>
                  <a:pt x="366" y="41"/>
                </a:lnTo>
                <a:lnTo>
                  <a:pt x="385" y="55"/>
                </a:lnTo>
                <a:lnTo>
                  <a:pt x="402" y="70"/>
                </a:lnTo>
                <a:lnTo>
                  <a:pt x="417" y="88"/>
                </a:lnTo>
                <a:lnTo>
                  <a:pt x="430" y="107"/>
                </a:lnTo>
                <a:lnTo>
                  <a:pt x="442" y="125"/>
                </a:lnTo>
                <a:lnTo>
                  <a:pt x="452" y="147"/>
                </a:lnTo>
                <a:lnTo>
                  <a:pt x="460" y="168"/>
                </a:lnTo>
                <a:lnTo>
                  <a:pt x="465" y="192"/>
                </a:lnTo>
                <a:lnTo>
                  <a:pt x="468" y="215"/>
                </a:lnTo>
                <a:lnTo>
                  <a:pt x="470" y="2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299"/>
          <p:cNvSpPr>
            <a:spLocks/>
          </p:cNvSpPr>
          <p:nvPr/>
        </p:nvSpPr>
        <p:spPr bwMode="auto">
          <a:xfrm>
            <a:off x="2955925" y="1658938"/>
            <a:ext cx="1050925" cy="757237"/>
          </a:xfrm>
          <a:custGeom>
            <a:avLst/>
            <a:gdLst>
              <a:gd name="T0" fmla="*/ 748487200 w 662"/>
              <a:gd name="T1" fmla="*/ 118448059 h 477"/>
              <a:gd name="T2" fmla="*/ 748487200 w 662"/>
              <a:gd name="T3" fmla="*/ 118448059 h 477"/>
              <a:gd name="T4" fmla="*/ 743446888 w 662"/>
              <a:gd name="T5" fmla="*/ 143649605 h 477"/>
              <a:gd name="T6" fmla="*/ 740925938 w 662"/>
              <a:gd name="T7" fmla="*/ 161289894 h 477"/>
              <a:gd name="T8" fmla="*/ 730845313 w 662"/>
              <a:gd name="T9" fmla="*/ 173891460 h 477"/>
              <a:gd name="T10" fmla="*/ 718245325 w 662"/>
              <a:gd name="T11" fmla="*/ 181451130 h 477"/>
              <a:gd name="T12" fmla="*/ 703124388 w 662"/>
              <a:gd name="T13" fmla="*/ 191531749 h 477"/>
              <a:gd name="T14" fmla="*/ 698084075 w 662"/>
              <a:gd name="T15" fmla="*/ 194052697 h 477"/>
              <a:gd name="T16" fmla="*/ 698084075 w 662"/>
              <a:gd name="T17" fmla="*/ 194052697 h 477"/>
              <a:gd name="T18" fmla="*/ 665321250 w 662"/>
              <a:gd name="T19" fmla="*/ 199093006 h 477"/>
              <a:gd name="T20" fmla="*/ 627518113 w 662"/>
              <a:gd name="T21" fmla="*/ 199093006 h 477"/>
              <a:gd name="T22" fmla="*/ 539313438 w 662"/>
              <a:gd name="T23" fmla="*/ 199093006 h 477"/>
              <a:gd name="T24" fmla="*/ 428426563 w 662"/>
              <a:gd name="T25" fmla="*/ 194052697 h 477"/>
              <a:gd name="T26" fmla="*/ 410786263 w 662"/>
              <a:gd name="T27" fmla="*/ 211692985 h 477"/>
              <a:gd name="T28" fmla="*/ 410786263 w 662"/>
              <a:gd name="T29" fmla="*/ 211692985 h 477"/>
              <a:gd name="T30" fmla="*/ 385584700 w 662"/>
              <a:gd name="T31" fmla="*/ 216733294 h 477"/>
              <a:gd name="T32" fmla="*/ 360383138 w 662"/>
              <a:gd name="T33" fmla="*/ 216733294 h 477"/>
              <a:gd name="T34" fmla="*/ 340221888 w 662"/>
              <a:gd name="T35" fmla="*/ 206652676 h 477"/>
              <a:gd name="T36" fmla="*/ 340221888 w 662"/>
              <a:gd name="T37" fmla="*/ 206652676 h 477"/>
              <a:gd name="T38" fmla="*/ 340221888 w 662"/>
              <a:gd name="T39" fmla="*/ 191531749 h 477"/>
              <a:gd name="T40" fmla="*/ 345262200 w 662"/>
              <a:gd name="T41" fmla="*/ 178931769 h 477"/>
              <a:gd name="T42" fmla="*/ 332660625 w 662"/>
              <a:gd name="T43" fmla="*/ 178931769 h 477"/>
              <a:gd name="T44" fmla="*/ 50403125 w 662"/>
              <a:gd name="T45" fmla="*/ 357861951 h 477"/>
              <a:gd name="T46" fmla="*/ 50403125 w 662"/>
              <a:gd name="T47" fmla="*/ 357861951 h 477"/>
              <a:gd name="T48" fmla="*/ 40322500 w 662"/>
              <a:gd name="T49" fmla="*/ 367942570 h 477"/>
              <a:gd name="T50" fmla="*/ 32761238 w 662"/>
              <a:gd name="T51" fmla="*/ 375503827 h 477"/>
              <a:gd name="T52" fmla="*/ 25201563 w 662"/>
              <a:gd name="T53" fmla="*/ 393144115 h 477"/>
              <a:gd name="T54" fmla="*/ 12601575 w 662"/>
              <a:gd name="T55" fmla="*/ 413305352 h 477"/>
              <a:gd name="T56" fmla="*/ 2520950 w 662"/>
              <a:gd name="T57" fmla="*/ 448587516 h 477"/>
              <a:gd name="T58" fmla="*/ 0 w 662"/>
              <a:gd name="T59" fmla="*/ 488909990 h 477"/>
              <a:gd name="T60" fmla="*/ 0 w 662"/>
              <a:gd name="T61" fmla="*/ 544353391 h 477"/>
              <a:gd name="T62" fmla="*/ 7559675 w 662"/>
              <a:gd name="T63" fmla="*/ 718244851 h 477"/>
              <a:gd name="T64" fmla="*/ 57962800 w 662"/>
              <a:gd name="T65" fmla="*/ 1202114531 h 477"/>
              <a:gd name="T66" fmla="*/ 1257557175 w 662"/>
              <a:gd name="T67" fmla="*/ 1000502164 h 477"/>
              <a:gd name="T68" fmla="*/ 1257557175 w 662"/>
              <a:gd name="T69" fmla="*/ 1000502164 h 477"/>
              <a:gd name="T70" fmla="*/ 1287799050 w 662"/>
              <a:gd name="T71" fmla="*/ 970260309 h 477"/>
              <a:gd name="T72" fmla="*/ 1325602188 w 662"/>
              <a:gd name="T73" fmla="*/ 934978145 h 477"/>
              <a:gd name="T74" fmla="*/ 1373485950 w 662"/>
              <a:gd name="T75" fmla="*/ 889615363 h 477"/>
              <a:gd name="T76" fmla="*/ 1423889075 w 662"/>
              <a:gd name="T77" fmla="*/ 826610704 h 477"/>
              <a:gd name="T78" fmla="*/ 1481851875 w 662"/>
              <a:gd name="T79" fmla="*/ 751006067 h 477"/>
              <a:gd name="T80" fmla="*/ 1544856575 w 662"/>
              <a:gd name="T81" fmla="*/ 657761141 h 477"/>
              <a:gd name="T82" fmla="*/ 1607859688 w 662"/>
              <a:gd name="T83" fmla="*/ 556954957 h 477"/>
              <a:gd name="T84" fmla="*/ 1607859688 w 662"/>
              <a:gd name="T85" fmla="*/ 556954957 h 477"/>
              <a:gd name="T86" fmla="*/ 1620461263 w 662"/>
              <a:gd name="T87" fmla="*/ 506551866 h 477"/>
              <a:gd name="T88" fmla="*/ 1638101563 w 662"/>
              <a:gd name="T89" fmla="*/ 448587516 h 477"/>
              <a:gd name="T90" fmla="*/ 1650703138 w 662"/>
              <a:gd name="T91" fmla="*/ 380544136 h 477"/>
              <a:gd name="T92" fmla="*/ 1658262813 w 662"/>
              <a:gd name="T93" fmla="*/ 304939499 h 477"/>
              <a:gd name="T94" fmla="*/ 1668343438 w 662"/>
              <a:gd name="T95" fmla="*/ 231854222 h 477"/>
              <a:gd name="T96" fmla="*/ 1663303125 w 662"/>
              <a:gd name="T97" fmla="*/ 194052697 h 477"/>
              <a:gd name="T98" fmla="*/ 1663303125 w 662"/>
              <a:gd name="T99" fmla="*/ 166330203 h 477"/>
              <a:gd name="T100" fmla="*/ 1658262813 w 662"/>
              <a:gd name="T101" fmla="*/ 131048038 h 477"/>
              <a:gd name="T102" fmla="*/ 1650703138 w 662"/>
              <a:gd name="T103" fmla="*/ 105846493 h 477"/>
              <a:gd name="T104" fmla="*/ 1552416250 w 662"/>
              <a:gd name="T105" fmla="*/ 35282164 h 477"/>
              <a:gd name="T106" fmla="*/ 1532255000 w 662"/>
              <a:gd name="T107" fmla="*/ 0 h 477"/>
              <a:gd name="T108" fmla="*/ 748487200 w 662"/>
              <a:gd name="T109" fmla="*/ 110886802 h 477"/>
              <a:gd name="T110" fmla="*/ 748487200 w 662"/>
              <a:gd name="T111" fmla="*/ 110886802 h 477"/>
              <a:gd name="T112" fmla="*/ 748487200 w 662"/>
              <a:gd name="T113" fmla="*/ 118448059 h 477"/>
              <a:gd name="T114" fmla="*/ 748487200 w 662"/>
              <a:gd name="T115" fmla="*/ 118448059 h 47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62"/>
              <a:gd name="T175" fmla="*/ 0 h 477"/>
              <a:gd name="T176" fmla="*/ 662 w 662"/>
              <a:gd name="T177" fmla="*/ 477 h 47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62" h="477">
                <a:moveTo>
                  <a:pt x="297" y="47"/>
                </a:moveTo>
                <a:lnTo>
                  <a:pt x="297" y="47"/>
                </a:lnTo>
                <a:lnTo>
                  <a:pt x="295" y="57"/>
                </a:lnTo>
                <a:lnTo>
                  <a:pt x="294" y="64"/>
                </a:lnTo>
                <a:lnTo>
                  <a:pt x="290" y="69"/>
                </a:lnTo>
                <a:lnTo>
                  <a:pt x="285" y="72"/>
                </a:lnTo>
                <a:lnTo>
                  <a:pt x="279" y="76"/>
                </a:lnTo>
                <a:lnTo>
                  <a:pt x="277" y="77"/>
                </a:lnTo>
                <a:lnTo>
                  <a:pt x="264" y="79"/>
                </a:lnTo>
                <a:lnTo>
                  <a:pt x="249" y="79"/>
                </a:lnTo>
                <a:lnTo>
                  <a:pt x="214" y="79"/>
                </a:lnTo>
                <a:lnTo>
                  <a:pt x="170" y="77"/>
                </a:lnTo>
                <a:lnTo>
                  <a:pt x="163" y="84"/>
                </a:lnTo>
                <a:lnTo>
                  <a:pt x="153" y="86"/>
                </a:lnTo>
                <a:lnTo>
                  <a:pt x="143" y="86"/>
                </a:lnTo>
                <a:lnTo>
                  <a:pt x="135" y="82"/>
                </a:lnTo>
                <a:lnTo>
                  <a:pt x="135" y="76"/>
                </a:lnTo>
                <a:lnTo>
                  <a:pt x="137" y="71"/>
                </a:lnTo>
                <a:lnTo>
                  <a:pt x="132" y="71"/>
                </a:lnTo>
                <a:lnTo>
                  <a:pt x="20" y="142"/>
                </a:lnTo>
                <a:lnTo>
                  <a:pt x="16" y="146"/>
                </a:lnTo>
                <a:lnTo>
                  <a:pt x="13" y="149"/>
                </a:lnTo>
                <a:lnTo>
                  <a:pt x="10" y="156"/>
                </a:lnTo>
                <a:lnTo>
                  <a:pt x="5" y="164"/>
                </a:lnTo>
                <a:lnTo>
                  <a:pt x="1" y="178"/>
                </a:lnTo>
                <a:lnTo>
                  <a:pt x="0" y="194"/>
                </a:lnTo>
                <a:lnTo>
                  <a:pt x="0" y="216"/>
                </a:lnTo>
                <a:lnTo>
                  <a:pt x="3" y="285"/>
                </a:lnTo>
                <a:lnTo>
                  <a:pt x="23" y="477"/>
                </a:lnTo>
                <a:lnTo>
                  <a:pt x="499" y="397"/>
                </a:lnTo>
                <a:lnTo>
                  <a:pt x="511" y="385"/>
                </a:lnTo>
                <a:lnTo>
                  <a:pt x="526" y="371"/>
                </a:lnTo>
                <a:lnTo>
                  <a:pt x="545" y="353"/>
                </a:lnTo>
                <a:lnTo>
                  <a:pt x="565" y="328"/>
                </a:lnTo>
                <a:lnTo>
                  <a:pt x="588" y="298"/>
                </a:lnTo>
                <a:lnTo>
                  <a:pt x="613" y="261"/>
                </a:lnTo>
                <a:lnTo>
                  <a:pt x="638" y="221"/>
                </a:lnTo>
                <a:lnTo>
                  <a:pt x="643" y="201"/>
                </a:lnTo>
                <a:lnTo>
                  <a:pt x="650" y="178"/>
                </a:lnTo>
                <a:lnTo>
                  <a:pt x="655" y="151"/>
                </a:lnTo>
                <a:lnTo>
                  <a:pt x="658" y="121"/>
                </a:lnTo>
                <a:lnTo>
                  <a:pt x="662" y="92"/>
                </a:lnTo>
                <a:lnTo>
                  <a:pt x="660" y="77"/>
                </a:lnTo>
                <a:lnTo>
                  <a:pt x="660" y="66"/>
                </a:lnTo>
                <a:lnTo>
                  <a:pt x="658" y="52"/>
                </a:lnTo>
                <a:lnTo>
                  <a:pt x="655" y="42"/>
                </a:lnTo>
                <a:lnTo>
                  <a:pt x="616" y="14"/>
                </a:lnTo>
                <a:lnTo>
                  <a:pt x="608" y="0"/>
                </a:lnTo>
                <a:lnTo>
                  <a:pt x="297" y="44"/>
                </a:lnTo>
                <a:lnTo>
                  <a:pt x="297" y="47"/>
                </a:lnTo>
                <a:close/>
              </a:path>
            </a:pathLst>
          </a:custGeom>
          <a:solidFill>
            <a:srgbClr val="B81D2B"/>
          </a:solidFill>
          <a:ln w="7">
            <a:solidFill>
              <a:srgbClr val="BE1E2D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4" name="Freeform 300"/>
          <p:cNvSpPr>
            <a:spLocks/>
          </p:cNvSpPr>
          <p:nvPr/>
        </p:nvSpPr>
        <p:spPr bwMode="auto">
          <a:xfrm>
            <a:off x="3355975" y="1362075"/>
            <a:ext cx="781050" cy="271463"/>
          </a:xfrm>
          <a:custGeom>
            <a:avLst/>
            <a:gdLst>
              <a:gd name="T0" fmla="*/ 0 w 492"/>
              <a:gd name="T1" fmla="*/ 68045138 h 171"/>
              <a:gd name="T2" fmla="*/ 156249688 w 492"/>
              <a:gd name="T3" fmla="*/ 68045138 h 171"/>
              <a:gd name="T4" fmla="*/ 143649700 w 492"/>
              <a:gd name="T5" fmla="*/ 57964494 h 171"/>
              <a:gd name="T6" fmla="*/ 143649700 w 492"/>
              <a:gd name="T7" fmla="*/ 57964494 h 171"/>
              <a:gd name="T8" fmla="*/ 181451250 w 492"/>
              <a:gd name="T9" fmla="*/ 50403218 h 171"/>
              <a:gd name="T10" fmla="*/ 226814063 w 492"/>
              <a:gd name="T11" fmla="*/ 42843529 h 171"/>
              <a:gd name="T12" fmla="*/ 299899388 w 492"/>
              <a:gd name="T13" fmla="*/ 37803207 h 171"/>
              <a:gd name="T14" fmla="*/ 395665325 w 492"/>
              <a:gd name="T15" fmla="*/ 32762885 h 171"/>
              <a:gd name="T16" fmla="*/ 519152188 w 492"/>
              <a:gd name="T17" fmla="*/ 37803207 h 171"/>
              <a:gd name="T18" fmla="*/ 675401875 w 492"/>
              <a:gd name="T19" fmla="*/ 42843529 h 171"/>
              <a:gd name="T20" fmla="*/ 859374075 w 492"/>
              <a:gd name="T21" fmla="*/ 57964494 h 171"/>
              <a:gd name="T22" fmla="*/ 851812813 w 492"/>
              <a:gd name="T23" fmla="*/ 123488677 h 171"/>
              <a:gd name="T24" fmla="*/ 932457813 w 492"/>
              <a:gd name="T25" fmla="*/ 148690286 h 171"/>
              <a:gd name="T26" fmla="*/ 940019075 w 492"/>
              <a:gd name="T27" fmla="*/ 131048366 h 171"/>
              <a:gd name="T28" fmla="*/ 940019075 w 492"/>
              <a:gd name="T29" fmla="*/ 131048366 h 171"/>
              <a:gd name="T30" fmla="*/ 957659375 w 492"/>
              <a:gd name="T31" fmla="*/ 151209654 h 171"/>
              <a:gd name="T32" fmla="*/ 997981875 w 492"/>
              <a:gd name="T33" fmla="*/ 206653193 h 171"/>
              <a:gd name="T34" fmla="*/ 1023183438 w 492"/>
              <a:gd name="T35" fmla="*/ 244456400 h 171"/>
              <a:gd name="T36" fmla="*/ 1048385000 w 492"/>
              <a:gd name="T37" fmla="*/ 287298342 h 171"/>
              <a:gd name="T38" fmla="*/ 1071067200 w 492"/>
              <a:gd name="T39" fmla="*/ 332661238 h 171"/>
              <a:gd name="T40" fmla="*/ 1091228450 w 492"/>
              <a:gd name="T41" fmla="*/ 383064456 h 171"/>
              <a:gd name="T42" fmla="*/ 1096268763 w 492"/>
              <a:gd name="T43" fmla="*/ 430948306 h 171"/>
              <a:gd name="T44" fmla="*/ 1239916875 w 492"/>
              <a:gd name="T45" fmla="*/ 418346708 h 171"/>
              <a:gd name="T46" fmla="*/ 1239916875 w 492"/>
              <a:gd name="T47" fmla="*/ 380545088 h 171"/>
              <a:gd name="T48" fmla="*/ 1239916875 w 492"/>
              <a:gd name="T49" fmla="*/ 380545088 h 171"/>
              <a:gd name="T50" fmla="*/ 1202115325 w 492"/>
              <a:gd name="T51" fmla="*/ 312499951 h 171"/>
              <a:gd name="T52" fmla="*/ 1171873450 w 492"/>
              <a:gd name="T53" fmla="*/ 264617687 h 171"/>
              <a:gd name="T54" fmla="*/ 1146671888 w 492"/>
              <a:gd name="T55" fmla="*/ 231854802 h 171"/>
              <a:gd name="T56" fmla="*/ 1146671888 w 492"/>
              <a:gd name="T57" fmla="*/ 231854802 h 171"/>
              <a:gd name="T58" fmla="*/ 1073586563 w 492"/>
              <a:gd name="T59" fmla="*/ 151209654 h 171"/>
              <a:gd name="T60" fmla="*/ 1020664075 w 492"/>
              <a:gd name="T61" fmla="*/ 93246747 h 171"/>
              <a:gd name="T62" fmla="*/ 990422200 w 492"/>
              <a:gd name="T63" fmla="*/ 63004816 h 171"/>
              <a:gd name="T64" fmla="*/ 990422200 w 492"/>
              <a:gd name="T65" fmla="*/ 63004816 h 171"/>
              <a:gd name="T66" fmla="*/ 972780313 w 492"/>
              <a:gd name="T67" fmla="*/ 55443540 h 171"/>
              <a:gd name="T68" fmla="*/ 922377188 w 492"/>
              <a:gd name="T69" fmla="*/ 37803207 h 171"/>
              <a:gd name="T70" fmla="*/ 884575638 w 492"/>
              <a:gd name="T71" fmla="*/ 30241931 h 171"/>
              <a:gd name="T72" fmla="*/ 841732188 w 492"/>
              <a:gd name="T73" fmla="*/ 17641920 h 171"/>
              <a:gd name="T74" fmla="*/ 788809700 w 492"/>
              <a:gd name="T75" fmla="*/ 12601598 h 171"/>
              <a:gd name="T76" fmla="*/ 733366263 w 492"/>
              <a:gd name="T77" fmla="*/ 5040322 h 171"/>
              <a:gd name="T78" fmla="*/ 733366263 w 492"/>
              <a:gd name="T79" fmla="*/ 5040322 h 171"/>
              <a:gd name="T80" fmla="*/ 519152188 w 492"/>
              <a:gd name="T81" fmla="*/ 0 h 171"/>
              <a:gd name="T82" fmla="*/ 337700938 w 492"/>
              <a:gd name="T83" fmla="*/ 0 h 171"/>
              <a:gd name="T84" fmla="*/ 249496263 w 492"/>
              <a:gd name="T85" fmla="*/ 5040322 h 171"/>
              <a:gd name="T86" fmla="*/ 176410938 w 492"/>
              <a:gd name="T87" fmla="*/ 7561276 h 171"/>
              <a:gd name="T88" fmla="*/ 176410938 w 492"/>
              <a:gd name="T89" fmla="*/ 7561276 h 171"/>
              <a:gd name="T90" fmla="*/ 113407825 w 492"/>
              <a:gd name="T91" fmla="*/ 17641920 h 171"/>
              <a:gd name="T92" fmla="*/ 30241875 w 492"/>
              <a:gd name="T93" fmla="*/ 32762885 h 171"/>
              <a:gd name="T94" fmla="*/ 30241875 w 492"/>
              <a:gd name="T95" fmla="*/ 32762885 h 171"/>
              <a:gd name="T96" fmla="*/ 12601575 w 492"/>
              <a:gd name="T97" fmla="*/ 42843529 h 171"/>
              <a:gd name="T98" fmla="*/ 5040313 w 492"/>
              <a:gd name="T99" fmla="*/ 50403218 h 171"/>
              <a:gd name="T100" fmla="*/ 0 w 492"/>
              <a:gd name="T101" fmla="*/ 68045138 h 171"/>
              <a:gd name="T102" fmla="*/ 0 w 492"/>
              <a:gd name="T103" fmla="*/ 68045138 h 17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92"/>
              <a:gd name="T157" fmla="*/ 0 h 171"/>
              <a:gd name="T158" fmla="*/ 492 w 492"/>
              <a:gd name="T159" fmla="*/ 171 h 17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92" h="171">
                <a:moveTo>
                  <a:pt x="0" y="27"/>
                </a:moveTo>
                <a:lnTo>
                  <a:pt x="62" y="27"/>
                </a:lnTo>
                <a:lnTo>
                  <a:pt x="57" y="23"/>
                </a:lnTo>
                <a:lnTo>
                  <a:pt x="72" y="20"/>
                </a:lnTo>
                <a:lnTo>
                  <a:pt x="90" y="17"/>
                </a:lnTo>
                <a:lnTo>
                  <a:pt x="119" y="15"/>
                </a:lnTo>
                <a:lnTo>
                  <a:pt x="157" y="13"/>
                </a:lnTo>
                <a:lnTo>
                  <a:pt x="206" y="15"/>
                </a:lnTo>
                <a:lnTo>
                  <a:pt x="268" y="17"/>
                </a:lnTo>
                <a:lnTo>
                  <a:pt x="341" y="23"/>
                </a:lnTo>
                <a:lnTo>
                  <a:pt x="338" y="49"/>
                </a:lnTo>
                <a:lnTo>
                  <a:pt x="370" y="59"/>
                </a:lnTo>
                <a:lnTo>
                  <a:pt x="373" y="52"/>
                </a:lnTo>
                <a:lnTo>
                  <a:pt x="380" y="60"/>
                </a:lnTo>
                <a:lnTo>
                  <a:pt x="396" y="82"/>
                </a:lnTo>
                <a:lnTo>
                  <a:pt x="406" y="97"/>
                </a:lnTo>
                <a:lnTo>
                  <a:pt x="416" y="114"/>
                </a:lnTo>
                <a:lnTo>
                  <a:pt x="425" y="132"/>
                </a:lnTo>
                <a:lnTo>
                  <a:pt x="433" y="152"/>
                </a:lnTo>
                <a:lnTo>
                  <a:pt x="435" y="171"/>
                </a:lnTo>
                <a:lnTo>
                  <a:pt x="492" y="166"/>
                </a:lnTo>
                <a:lnTo>
                  <a:pt x="492" y="151"/>
                </a:lnTo>
                <a:lnTo>
                  <a:pt x="477" y="124"/>
                </a:lnTo>
                <a:lnTo>
                  <a:pt x="465" y="105"/>
                </a:lnTo>
                <a:lnTo>
                  <a:pt x="455" y="92"/>
                </a:lnTo>
                <a:lnTo>
                  <a:pt x="426" y="60"/>
                </a:lnTo>
                <a:lnTo>
                  <a:pt x="405" y="37"/>
                </a:lnTo>
                <a:lnTo>
                  <a:pt x="393" y="25"/>
                </a:lnTo>
                <a:lnTo>
                  <a:pt x="386" y="22"/>
                </a:lnTo>
                <a:lnTo>
                  <a:pt x="366" y="15"/>
                </a:lnTo>
                <a:lnTo>
                  <a:pt x="351" y="12"/>
                </a:lnTo>
                <a:lnTo>
                  <a:pt x="334" y="7"/>
                </a:lnTo>
                <a:lnTo>
                  <a:pt x="313" y="5"/>
                </a:lnTo>
                <a:lnTo>
                  <a:pt x="291" y="2"/>
                </a:lnTo>
                <a:lnTo>
                  <a:pt x="206" y="0"/>
                </a:lnTo>
                <a:lnTo>
                  <a:pt x="134" y="0"/>
                </a:lnTo>
                <a:lnTo>
                  <a:pt x="99" y="2"/>
                </a:lnTo>
                <a:lnTo>
                  <a:pt x="70" y="3"/>
                </a:lnTo>
                <a:lnTo>
                  <a:pt x="45" y="7"/>
                </a:lnTo>
                <a:lnTo>
                  <a:pt x="12" y="13"/>
                </a:lnTo>
                <a:lnTo>
                  <a:pt x="5" y="17"/>
                </a:lnTo>
                <a:lnTo>
                  <a:pt x="2" y="20"/>
                </a:lnTo>
                <a:lnTo>
                  <a:pt x="0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Freeform 301"/>
          <p:cNvSpPr>
            <a:spLocks/>
          </p:cNvSpPr>
          <p:nvPr/>
        </p:nvSpPr>
        <p:spPr bwMode="auto">
          <a:xfrm>
            <a:off x="3005138" y="1898650"/>
            <a:ext cx="169862" cy="209550"/>
          </a:xfrm>
          <a:custGeom>
            <a:avLst/>
            <a:gdLst>
              <a:gd name="T0" fmla="*/ 194052254 w 107"/>
              <a:gd name="T1" fmla="*/ 332660625 h 132"/>
              <a:gd name="T2" fmla="*/ 194052254 w 107"/>
              <a:gd name="T3" fmla="*/ 332660625 h 132"/>
              <a:gd name="T4" fmla="*/ 168850765 w 107"/>
              <a:gd name="T5" fmla="*/ 325100950 h 132"/>
              <a:gd name="T6" fmla="*/ 143649277 w 107"/>
              <a:gd name="T7" fmla="*/ 307459063 h 132"/>
              <a:gd name="T8" fmla="*/ 113407491 w 107"/>
              <a:gd name="T9" fmla="*/ 284776863 h 132"/>
              <a:gd name="T10" fmla="*/ 80644763 w 107"/>
              <a:gd name="T11" fmla="*/ 246975313 h 132"/>
              <a:gd name="T12" fmla="*/ 50402977 w 107"/>
              <a:gd name="T13" fmla="*/ 201612500 h 132"/>
              <a:gd name="T14" fmla="*/ 35282084 w 107"/>
              <a:gd name="T15" fmla="*/ 171370625 h 132"/>
              <a:gd name="T16" fmla="*/ 22682133 w 107"/>
              <a:gd name="T17" fmla="*/ 138607800 h 132"/>
              <a:gd name="T18" fmla="*/ 10080595 w 107"/>
              <a:gd name="T19" fmla="*/ 100806250 h 132"/>
              <a:gd name="T20" fmla="*/ 0 w 107"/>
              <a:gd name="T21" fmla="*/ 57962800 h 132"/>
              <a:gd name="T22" fmla="*/ 0 w 107"/>
              <a:gd name="T23" fmla="*/ 57962800 h 132"/>
              <a:gd name="T24" fmla="*/ 12601538 w 107"/>
              <a:gd name="T25" fmla="*/ 45362813 h 132"/>
              <a:gd name="T26" fmla="*/ 35282084 w 107"/>
              <a:gd name="T27" fmla="*/ 32761238 h 132"/>
              <a:gd name="T28" fmla="*/ 60483572 w 107"/>
              <a:gd name="T29" fmla="*/ 20161250 h 132"/>
              <a:gd name="T30" fmla="*/ 93246301 w 107"/>
              <a:gd name="T31" fmla="*/ 7559675 h 132"/>
              <a:gd name="T32" fmla="*/ 136088037 w 107"/>
              <a:gd name="T33" fmla="*/ 0 h 132"/>
              <a:gd name="T34" fmla="*/ 186491014 w 107"/>
              <a:gd name="T35" fmla="*/ 0 h 132"/>
              <a:gd name="T36" fmla="*/ 241934288 w 107"/>
              <a:gd name="T37" fmla="*/ 7559675 h 132"/>
              <a:gd name="T38" fmla="*/ 241934288 w 107"/>
              <a:gd name="T39" fmla="*/ 7559675 h 132"/>
              <a:gd name="T40" fmla="*/ 254535826 w 107"/>
              <a:gd name="T41" fmla="*/ 42841863 h 132"/>
              <a:gd name="T42" fmla="*/ 262095479 w 107"/>
              <a:gd name="T43" fmla="*/ 80645000 h 132"/>
              <a:gd name="T44" fmla="*/ 269656719 w 107"/>
              <a:gd name="T45" fmla="*/ 126007813 h 132"/>
              <a:gd name="T46" fmla="*/ 269656719 w 107"/>
              <a:gd name="T47" fmla="*/ 176410938 h 132"/>
              <a:gd name="T48" fmla="*/ 267135776 w 107"/>
              <a:gd name="T49" fmla="*/ 201612500 h 132"/>
              <a:gd name="T50" fmla="*/ 262095479 w 107"/>
              <a:gd name="T51" fmla="*/ 231854375 h 132"/>
              <a:gd name="T52" fmla="*/ 254535826 w 107"/>
              <a:gd name="T53" fmla="*/ 257055938 h 132"/>
              <a:gd name="T54" fmla="*/ 236893990 w 107"/>
              <a:gd name="T55" fmla="*/ 284776863 h 132"/>
              <a:gd name="T56" fmla="*/ 219253742 w 107"/>
              <a:gd name="T57" fmla="*/ 312499375 h 132"/>
              <a:gd name="T58" fmla="*/ 194052254 w 107"/>
              <a:gd name="T59" fmla="*/ 332660625 h 132"/>
              <a:gd name="T60" fmla="*/ 194052254 w 107"/>
              <a:gd name="T61" fmla="*/ 332660625 h 13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7"/>
              <a:gd name="T94" fmla="*/ 0 h 132"/>
              <a:gd name="T95" fmla="*/ 107 w 107"/>
              <a:gd name="T96" fmla="*/ 132 h 13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7" h="132">
                <a:moveTo>
                  <a:pt x="77" y="132"/>
                </a:moveTo>
                <a:lnTo>
                  <a:pt x="77" y="132"/>
                </a:lnTo>
                <a:lnTo>
                  <a:pt x="67" y="129"/>
                </a:lnTo>
                <a:lnTo>
                  <a:pt x="57" y="122"/>
                </a:lnTo>
                <a:lnTo>
                  <a:pt x="45" y="113"/>
                </a:lnTo>
                <a:lnTo>
                  <a:pt x="32" y="98"/>
                </a:lnTo>
                <a:lnTo>
                  <a:pt x="20" y="80"/>
                </a:lnTo>
                <a:lnTo>
                  <a:pt x="14" y="68"/>
                </a:lnTo>
                <a:lnTo>
                  <a:pt x="9" y="55"/>
                </a:lnTo>
                <a:lnTo>
                  <a:pt x="4" y="40"/>
                </a:lnTo>
                <a:lnTo>
                  <a:pt x="0" y="23"/>
                </a:lnTo>
                <a:lnTo>
                  <a:pt x="5" y="18"/>
                </a:lnTo>
                <a:lnTo>
                  <a:pt x="14" y="13"/>
                </a:lnTo>
                <a:lnTo>
                  <a:pt x="24" y="8"/>
                </a:lnTo>
                <a:lnTo>
                  <a:pt x="37" y="3"/>
                </a:lnTo>
                <a:lnTo>
                  <a:pt x="54" y="0"/>
                </a:lnTo>
                <a:lnTo>
                  <a:pt x="74" y="0"/>
                </a:lnTo>
                <a:lnTo>
                  <a:pt x="96" y="3"/>
                </a:lnTo>
                <a:lnTo>
                  <a:pt x="101" y="17"/>
                </a:lnTo>
                <a:lnTo>
                  <a:pt x="104" y="32"/>
                </a:lnTo>
                <a:lnTo>
                  <a:pt x="107" y="50"/>
                </a:lnTo>
                <a:lnTo>
                  <a:pt x="107" y="70"/>
                </a:lnTo>
                <a:lnTo>
                  <a:pt x="106" y="80"/>
                </a:lnTo>
                <a:lnTo>
                  <a:pt x="104" y="92"/>
                </a:lnTo>
                <a:lnTo>
                  <a:pt x="101" y="102"/>
                </a:lnTo>
                <a:lnTo>
                  <a:pt x="94" y="113"/>
                </a:lnTo>
                <a:lnTo>
                  <a:pt x="87" y="124"/>
                </a:lnTo>
                <a:lnTo>
                  <a:pt x="77" y="132"/>
                </a:lnTo>
                <a:close/>
              </a:path>
            </a:pathLst>
          </a:custGeom>
          <a:solidFill>
            <a:srgbClr val="E7DD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302"/>
          <p:cNvSpPr>
            <a:spLocks/>
          </p:cNvSpPr>
          <p:nvPr/>
        </p:nvSpPr>
        <p:spPr bwMode="auto">
          <a:xfrm>
            <a:off x="2979738" y="1993900"/>
            <a:ext cx="984250" cy="198438"/>
          </a:xfrm>
          <a:custGeom>
            <a:avLst/>
            <a:gdLst>
              <a:gd name="T0" fmla="*/ 7559675 w 620"/>
              <a:gd name="T1" fmla="*/ 315021119 h 125"/>
              <a:gd name="T2" fmla="*/ 1562496875 w 620"/>
              <a:gd name="T3" fmla="*/ 30241951 h 125"/>
              <a:gd name="T4" fmla="*/ 1562496875 w 620"/>
              <a:gd name="T5" fmla="*/ 0 h 125"/>
              <a:gd name="T6" fmla="*/ 0 w 620"/>
              <a:gd name="T7" fmla="*/ 287298536 h 125"/>
              <a:gd name="T8" fmla="*/ 7559675 w 620"/>
              <a:gd name="T9" fmla="*/ 315021119 h 1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25"/>
              <a:gd name="T17" fmla="*/ 620 w 620"/>
              <a:gd name="T18" fmla="*/ 125 h 1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25">
                <a:moveTo>
                  <a:pt x="3" y="125"/>
                </a:moveTo>
                <a:lnTo>
                  <a:pt x="620" y="12"/>
                </a:lnTo>
                <a:lnTo>
                  <a:pt x="620" y="0"/>
                </a:lnTo>
                <a:lnTo>
                  <a:pt x="0" y="114"/>
                </a:lnTo>
                <a:lnTo>
                  <a:pt x="3" y="1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303"/>
          <p:cNvSpPr>
            <a:spLocks/>
          </p:cNvSpPr>
          <p:nvPr/>
        </p:nvSpPr>
        <p:spPr bwMode="auto">
          <a:xfrm>
            <a:off x="3983038" y="1938338"/>
            <a:ext cx="277812" cy="68262"/>
          </a:xfrm>
          <a:custGeom>
            <a:avLst/>
            <a:gdLst>
              <a:gd name="T0" fmla="*/ 0 w 175"/>
              <a:gd name="T1" fmla="*/ 80644409 h 43"/>
              <a:gd name="T2" fmla="*/ 0 w 175"/>
              <a:gd name="T3" fmla="*/ 108366719 h 43"/>
              <a:gd name="T4" fmla="*/ 441027344 w 175"/>
              <a:gd name="T5" fmla="*/ 20161102 h 43"/>
              <a:gd name="T6" fmla="*/ 423385488 w 175"/>
              <a:gd name="T7" fmla="*/ 0 h 43"/>
              <a:gd name="T8" fmla="*/ 0 w 175"/>
              <a:gd name="T9" fmla="*/ 80644409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5"/>
              <a:gd name="T16" fmla="*/ 0 h 43"/>
              <a:gd name="T17" fmla="*/ 175 w 175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5" h="43">
                <a:moveTo>
                  <a:pt x="0" y="32"/>
                </a:moveTo>
                <a:lnTo>
                  <a:pt x="0" y="43"/>
                </a:lnTo>
                <a:lnTo>
                  <a:pt x="175" y="8"/>
                </a:lnTo>
                <a:lnTo>
                  <a:pt x="168" y="0"/>
                </a:lnTo>
                <a:lnTo>
                  <a:pt x="0" y="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304"/>
          <p:cNvSpPr>
            <a:spLocks/>
          </p:cNvSpPr>
          <p:nvPr/>
        </p:nvSpPr>
        <p:spPr bwMode="auto">
          <a:xfrm>
            <a:off x="1447800" y="2179638"/>
            <a:ext cx="293688" cy="193675"/>
          </a:xfrm>
          <a:custGeom>
            <a:avLst/>
            <a:gdLst>
              <a:gd name="T0" fmla="*/ 388104723 w 185"/>
              <a:gd name="T1" fmla="*/ 0 h 122"/>
              <a:gd name="T2" fmla="*/ 466230494 w 185"/>
              <a:gd name="T3" fmla="*/ 118448138 h 122"/>
              <a:gd name="T4" fmla="*/ 163811229 w 185"/>
              <a:gd name="T5" fmla="*/ 277217188 h 122"/>
              <a:gd name="T6" fmla="*/ 163811229 w 185"/>
              <a:gd name="T7" fmla="*/ 277217188 h 122"/>
              <a:gd name="T8" fmla="*/ 151209632 w 185"/>
              <a:gd name="T9" fmla="*/ 287297813 h 122"/>
              <a:gd name="T10" fmla="*/ 118448339 w 185"/>
              <a:gd name="T11" fmla="*/ 302418750 h 122"/>
              <a:gd name="T12" fmla="*/ 100806422 w 185"/>
              <a:gd name="T13" fmla="*/ 307459063 h 122"/>
              <a:gd name="T14" fmla="*/ 80645137 w 185"/>
              <a:gd name="T15" fmla="*/ 307459063 h 122"/>
              <a:gd name="T16" fmla="*/ 57964486 w 185"/>
              <a:gd name="T17" fmla="*/ 302418750 h 122"/>
              <a:gd name="T18" fmla="*/ 37803202 w 185"/>
              <a:gd name="T19" fmla="*/ 289818763 h 122"/>
              <a:gd name="T20" fmla="*/ 12601596 w 185"/>
              <a:gd name="T21" fmla="*/ 274697825 h 122"/>
              <a:gd name="T22" fmla="*/ 12601596 w 185"/>
              <a:gd name="T23" fmla="*/ 274697825 h 122"/>
              <a:gd name="T24" fmla="*/ 5040321 w 185"/>
              <a:gd name="T25" fmla="*/ 264617200 h 122"/>
              <a:gd name="T26" fmla="*/ 0 w 185"/>
              <a:gd name="T27" fmla="*/ 257055938 h 122"/>
              <a:gd name="T28" fmla="*/ 0 w 185"/>
              <a:gd name="T29" fmla="*/ 249496263 h 122"/>
              <a:gd name="T30" fmla="*/ 0 w 185"/>
              <a:gd name="T31" fmla="*/ 236894688 h 122"/>
              <a:gd name="T32" fmla="*/ 5040321 w 185"/>
              <a:gd name="T33" fmla="*/ 219254388 h 122"/>
              <a:gd name="T34" fmla="*/ 17641918 w 185"/>
              <a:gd name="T35" fmla="*/ 206652813 h 122"/>
              <a:gd name="T36" fmla="*/ 37803202 w 185"/>
              <a:gd name="T37" fmla="*/ 189012513 h 122"/>
              <a:gd name="T38" fmla="*/ 365424072 w 185"/>
              <a:gd name="T39" fmla="*/ 7561263 h 122"/>
              <a:gd name="T40" fmla="*/ 365424072 w 185"/>
              <a:gd name="T41" fmla="*/ 7561263 h 122"/>
              <a:gd name="T42" fmla="*/ 370464393 w 185"/>
              <a:gd name="T43" fmla="*/ 0 h 122"/>
              <a:gd name="T44" fmla="*/ 378024081 w 185"/>
              <a:gd name="T45" fmla="*/ 0 h 122"/>
              <a:gd name="T46" fmla="*/ 388104723 w 185"/>
              <a:gd name="T47" fmla="*/ 0 h 122"/>
              <a:gd name="T48" fmla="*/ 388104723 w 185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85"/>
              <a:gd name="T76" fmla="*/ 0 h 122"/>
              <a:gd name="T77" fmla="*/ 185 w 185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85" h="122">
                <a:moveTo>
                  <a:pt x="154" y="0"/>
                </a:moveTo>
                <a:lnTo>
                  <a:pt x="185" y="47"/>
                </a:lnTo>
                <a:lnTo>
                  <a:pt x="65" y="110"/>
                </a:lnTo>
                <a:lnTo>
                  <a:pt x="60" y="114"/>
                </a:lnTo>
                <a:lnTo>
                  <a:pt x="47" y="120"/>
                </a:lnTo>
                <a:lnTo>
                  <a:pt x="40" y="122"/>
                </a:lnTo>
                <a:lnTo>
                  <a:pt x="32" y="122"/>
                </a:lnTo>
                <a:lnTo>
                  <a:pt x="23" y="120"/>
                </a:lnTo>
                <a:lnTo>
                  <a:pt x="15" y="115"/>
                </a:lnTo>
                <a:lnTo>
                  <a:pt x="5" y="109"/>
                </a:lnTo>
                <a:lnTo>
                  <a:pt x="2" y="105"/>
                </a:lnTo>
                <a:lnTo>
                  <a:pt x="0" y="102"/>
                </a:lnTo>
                <a:lnTo>
                  <a:pt x="0" y="99"/>
                </a:lnTo>
                <a:lnTo>
                  <a:pt x="0" y="94"/>
                </a:lnTo>
                <a:lnTo>
                  <a:pt x="2" y="87"/>
                </a:lnTo>
                <a:lnTo>
                  <a:pt x="7" y="82"/>
                </a:lnTo>
                <a:lnTo>
                  <a:pt x="15" y="75"/>
                </a:lnTo>
                <a:lnTo>
                  <a:pt x="145" y="3"/>
                </a:lnTo>
                <a:lnTo>
                  <a:pt x="147" y="0"/>
                </a:lnTo>
                <a:lnTo>
                  <a:pt x="150" y="0"/>
                </a:lnTo>
                <a:lnTo>
                  <a:pt x="154" y="0"/>
                </a:lnTo>
                <a:close/>
              </a:path>
            </a:pathLst>
          </a:custGeom>
          <a:solidFill>
            <a:srgbClr val="A517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305"/>
          <p:cNvSpPr>
            <a:spLocks/>
          </p:cNvSpPr>
          <p:nvPr/>
        </p:nvSpPr>
        <p:spPr bwMode="auto">
          <a:xfrm>
            <a:off x="1341438" y="1998663"/>
            <a:ext cx="196850" cy="122237"/>
          </a:xfrm>
          <a:custGeom>
            <a:avLst/>
            <a:gdLst>
              <a:gd name="T0" fmla="*/ 282257500 w 124"/>
              <a:gd name="T1" fmla="*/ 0 h 77"/>
              <a:gd name="T2" fmla="*/ 312499375 w 124"/>
              <a:gd name="T3" fmla="*/ 25201459 h 77"/>
              <a:gd name="T4" fmla="*/ 0 w 124"/>
              <a:gd name="T5" fmla="*/ 194052031 h 77"/>
              <a:gd name="T6" fmla="*/ 0 w 124"/>
              <a:gd name="T7" fmla="*/ 194052031 h 77"/>
              <a:gd name="T8" fmla="*/ 0 w 124"/>
              <a:gd name="T9" fmla="*/ 191531092 h 77"/>
              <a:gd name="T10" fmla="*/ 0 w 124"/>
              <a:gd name="T11" fmla="*/ 168850572 h 77"/>
              <a:gd name="T12" fmla="*/ 0 w 124"/>
              <a:gd name="T13" fmla="*/ 168850572 h 77"/>
              <a:gd name="T14" fmla="*/ 0 w 124"/>
              <a:gd name="T15" fmla="*/ 166329632 h 77"/>
              <a:gd name="T16" fmla="*/ 5040313 w 124"/>
              <a:gd name="T17" fmla="*/ 156249048 h 77"/>
              <a:gd name="T18" fmla="*/ 12601575 w 124"/>
              <a:gd name="T19" fmla="*/ 143649112 h 77"/>
              <a:gd name="T20" fmla="*/ 32762825 w 124"/>
              <a:gd name="T21" fmla="*/ 131047589 h 77"/>
              <a:gd name="T22" fmla="*/ 282257500 w 124"/>
              <a:gd name="T23" fmla="*/ 0 h 7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4"/>
              <a:gd name="T37" fmla="*/ 0 h 77"/>
              <a:gd name="T38" fmla="*/ 124 w 124"/>
              <a:gd name="T39" fmla="*/ 77 h 7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4" h="77">
                <a:moveTo>
                  <a:pt x="112" y="0"/>
                </a:moveTo>
                <a:lnTo>
                  <a:pt x="124" y="10"/>
                </a:lnTo>
                <a:lnTo>
                  <a:pt x="0" y="77"/>
                </a:lnTo>
                <a:lnTo>
                  <a:pt x="0" y="76"/>
                </a:lnTo>
                <a:lnTo>
                  <a:pt x="0" y="67"/>
                </a:lnTo>
                <a:lnTo>
                  <a:pt x="0" y="66"/>
                </a:lnTo>
                <a:lnTo>
                  <a:pt x="2" y="62"/>
                </a:lnTo>
                <a:lnTo>
                  <a:pt x="5" y="57"/>
                </a:lnTo>
                <a:lnTo>
                  <a:pt x="13" y="52"/>
                </a:lnTo>
                <a:lnTo>
                  <a:pt x="112" y="0"/>
                </a:lnTo>
                <a:close/>
              </a:path>
            </a:pathLst>
          </a:custGeom>
          <a:solidFill>
            <a:srgbClr val="A517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306"/>
          <p:cNvSpPr>
            <a:spLocks noEditPoints="1"/>
          </p:cNvSpPr>
          <p:nvPr/>
        </p:nvSpPr>
        <p:spPr bwMode="auto">
          <a:xfrm>
            <a:off x="3043238" y="1911350"/>
            <a:ext cx="111125" cy="157163"/>
          </a:xfrm>
          <a:custGeom>
            <a:avLst/>
            <a:gdLst>
              <a:gd name="T0" fmla="*/ 50403125 w 70"/>
              <a:gd name="T1" fmla="*/ 75604928 h 99"/>
              <a:gd name="T2" fmla="*/ 75604688 w 70"/>
              <a:gd name="T3" fmla="*/ 37803258 h 99"/>
              <a:gd name="T4" fmla="*/ 52922488 w 70"/>
              <a:gd name="T5" fmla="*/ 42843586 h 99"/>
              <a:gd name="T6" fmla="*/ 40322500 w 70"/>
              <a:gd name="T7" fmla="*/ 35282300 h 99"/>
              <a:gd name="T8" fmla="*/ 57962800 w 70"/>
              <a:gd name="T9" fmla="*/ 25201643 h 99"/>
              <a:gd name="T10" fmla="*/ 63003113 w 70"/>
              <a:gd name="T11" fmla="*/ 7561287 h 99"/>
              <a:gd name="T12" fmla="*/ 75604688 w 70"/>
              <a:gd name="T13" fmla="*/ 5040329 h 99"/>
              <a:gd name="T14" fmla="*/ 95765938 w 70"/>
              <a:gd name="T15" fmla="*/ 12601615 h 99"/>
              <a:gd name="T16" fmla="*/ 118446550 w 70"/>
              <a:gd name="T17" fmla="*/ 25201643 h 99"/>
              <a:gd name="T18" fmla="*/ 113406238 w 70"/>
              <a:gd name="T19" fmla="*/ 35282300 h 99"/>
              <a:gd name="T20" fmla="*/ 118446550 w 70"/>
              <a:gd name="T21" fmla="*/ 47883915 h 99"/>
              <a:gd name="T22" fmla="*/ 113406238 w 70"/>
              <a:gd name="T23" fmla="*/ 60483942 h 99"/>
              <a:gd name="T24" fmla="*/ 118446550 w 70"/>
              <a:gd name="T25" fmla="*/ 68045229 h 99"/>
              <a:gd name="T26" fmla="*/ 113406238 w 70"/>
              <a:gd name="T27" fmla="*/ 75604928 h 99"/>
              <a:gd name="T28" fmla="*/ 108365925 w 70"/>
              <a:gd name="T29" fmla="*/ 88206543 h 99"/>
              <a:gd name="T30" fmla="*/ 95765938 w 70"/>
              <a:gd name="T31" fmla="*/ 105846899 h 99"/>
              <a:gd name="T32" fmla="*/ 131048125 w 70"/>
              <a:gd name="T33" fmla="*/ 126008213 h 99"/>
              <a:gd name="T34" fmla="*/ 151209375 w 70"/>
              <a:gd name="T35" fmla="*/ 138609828 h 99"/>
              <a:gd name="T36" fmla="*/ 151209375 w 70"/>
              <a:gd name="T37" fmla="*/ 100806571 h 99"/>
              <a:gd name="T38" fmla="*/ 163810950 w 70"/>
              <a:gd name="T39" fmla="*/ 63004900 h 99"/>
              <a:gd name="T40" fmla="*/ 168851263 w 70"/>
              <a:gd name="T41" fmla="*/ 73085558 h 99"/>
              <a:gd name="T42" fmla="*/ 168851263 w 70"/>
              <a:gd name="T43" fmla="*/ 93246872 h 99"/>
              <a:gd name="T44" fmla="*/ 171370625 w 70"/>
              <a:gd name="T45" fmla="*/ 100806571 h 99"/>
              <a:gd name="T46" fmla="*/ 168851263 w 70"/>
              <a:gd name="T47" fmla="*/ 143650157 h 99"/>
              <a:gd name="T48" fmla="*/ 163810950 w 70"/>
              <a:gd name="T49" fmla="*/ 161290513 h 99"/>
              <a:gd name="T50" fmla="*/ 151209375 w 70"/>
              <a:gd name="T51" fmla="*/ 181451827 h 99"/>
              <a:gd name="T52" fmla="*/ 146169063 w 70"/>
              <a:gd name="T53" fmla="*/ 163811471 h 99"/>
              <a:gd name="T54" fmla="*/ 126007813 w 70"/>
              <a:gd name="T55" fmla="*/ 189013114 h 99"/>
              <a:gd name="T56" fmla="*/ 120967500 w 70"/>
              <a:gd name="T57" fmla="*/ 199093771 h 99"/>
              <a:gd name="T58" fmla="*/ 118446550 w 70"/>
              <a:gd name="T59" fmla="*/ 219255085 h 99"/>
              <a:gd name="T60" fmla="*/ 88206263 w 70"/>
              <a:gd name="T61" fmla="*/ 249497056 h 99"/>
              <a:gd name="T62" fmla="*/ 108365925 w 70"/>
              <a:gd name="T63" fmla="*/ 211693798 h 99"/>
              <a:gd name="T64" fmla="*/ 108365925 w 70"/>
              <a:gd name="T65" fmla="*/ 206653470 h 99"/>
              <a:gd name="T66" fmla="*/ 100806250 w 70"/>
              <a:gd name="T67" fmla="*/ 201613141 h 99"/>
              <a:gd name="T68" fmla="*/ 75604688 w 70"/>
              <a:gd name="T69" fmla="*/ 199093771 h 99"/>
              <a:gd name="T70" fmla="*/ 57962800 w 70"/>
              <a:gd name="T71" fmla="*/ 194053442 h 99"/>
              <a:gd name="T72" fmla="*/ 40322500 w 70"/>
              <a:gd name="T73" fmla="*/ 189013114 h 99"/>
              <a:gd name="T74" fmla="*/ 50403125 w 70"/>
              <a:gd name="T75" fmla="*/ 186492156 h 99"/>
              <a:gd name="T76" fmla="*/ 90725625 w 70"/>
              <a:gd name="T77" fmla="*/ 189013114 h 99"/>
              <a:gd name="T78" fmla="*/ 78124050 w 70"/>
              <a:gd name="T79" fmla="*/ 168851800 h 99"/>
              <a:gd name="T80" fmla="*/ 50403125 w 70"/>
              <a:gd name="T81" fmla="*/ 123488843 h 99"/>
              <a:gd name="T82" fmla="*/ 37801550 w 70"/>
              <a:gd name="T83" fmla="*/ 118448514 h 99"/>
              <a:gd name="T84" fmla="*/ 15120938 w 70"/>
              <a:gd name="T85" fmla="*/ 118448514 h 99"/>
              <a:gd name="T86" fmla="*/ 27720925 w 70"/>
              <a:gd name="T87" fmla="*/ 136088870 h 99"/>
              <a:gd name="T88" fmla="*/ 20161250 w 70"/>
              <a:gd name="T89" fmla="*/ 148690486 h 99"/>
              <a:gd name="T90" fmla="*/ 12599988 w 70"/>
              <a:gd name="T91" fmla="*/ 123488843 h 99"/>
              <a:gd name="T92" fmla="*/ 0 w 70"/>
              <a:gd name="T93" fmla="*/ 100806571 h 99"/>
              <a:gd name="T94" fmla="*/ 12599988 w 70"/>
              <a:gd name="T95" fmla="*/ 73085558 h 99"/>
              <a:gd name="T96" fmla="*/ 37801550 w 70"/>
              <a:gd name="T97" fmla="*/ 80645257 h 99"/>
              <a:gd name="T98" fmla="*/ 27720925 w 70"/>
              <a:gd name="T99" fmla="*/ 98287200 h 99"/>
              <a:gd name="T100" fmla="*/ 15120938 w 70"/>
              <a:gd name="T101" fmla="*/ 98287200 h 9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0"/>
              <a:gd name="T154" fmla="*/ 0 h 99"/>
              <a:gd name="T155" fmla="*/ 70 w 70"/>
              <a:gd name="T156" fmla="*/ 99 h 9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0" h="99">
                <a:moveTo>
                  <a:pt x="15" y="32"/>
                </a:moveTo>
                <a:lnTo>
                  <a:pt x="15" y="32"/>
                </a:lnTo>
                <a:lnTo>
                  <a:pt x="20" y="30"/>
                </a:lnTo>
                <a:lnTo>
                  <a:pt x="23" y="25"/>
                </a:lnTo>
                <a:lnTo>
                  <a:pt x="28" y="19"/>
                </a:lnTo>
                <a:lnTo>
                  <a:pt x="30" y="15"/>
                </a:lnTo>
                <a:lnTo>
                  <a:pt x="25" y="15"/>
                </a:lnTo>
                <a:lnTo>
                  <a:pt x="21" y="17"/>
                </a:lnTo>
                <a:lnTo>
                  <a:pt x="18" y="17"/>
                </a:lnTo>
                <a:lnTo>
                  <a:pt x="16" y="17"/>
                </a:lnTo>
                <a:lnTo>
                  <a:pt x="16" y="14"/>
                </a:lnTo>
                <a:lnTo>
                  <a:pt x="16" y="12"/>
                </a:lnTo>
                <a:lnTo>
                  <a:pt x="18" y="10"/>
                </a:lnTo>
                <a:lnTo>
                  <a:pt x="23" y="10"/>
                </a:lnTo>
                <a:lnTo>
                  <a:pt x="25" y="7"/>
                </a:lnTo>
                <a:lnTo>
                  <a:pt x="23" y="7"/>
                </a:lnTo>
                <a:lnTo>
                  <a:pt x="25" y="5"/>
                </a:lnTo>
                <a:lnTo>
                  <a:pt x="25" y="3"/>
                </a:lnTo>
                <a:lnTo>
                  <a:pt x="28" y="3"/>
                </a:lnTo>
                <a:lnTo>
                  <a:pt x="28" y="0"/>
                </a:lnTo>
                <a:lnTo>
                  <a:pt x="30" y="2"/>
                </a:lnTo>
                <a:lnTo>
                  <a:pt x="31" y="2"/>
                </a:lnTo>
                <a:lnTo>
                  <a:pt x="31" y="3"/>
                </a:lnTo>
                <a:lnTo>
                  <a:pt x="38" y="3"/>
                </a:lnTo>
                <a:lnTo>
                  <a:pt x="38" y="5"/>
                </a:lnTo>
                <a:lnTo>
                  <a:pt x="45" y="5"/>
                </a:lnTo>
                <a:lnTo>
                  <a:pt x="42" y="7"/>
                </a:lnTo>
                <a:lnTo>
                  <a:pt x="42" y="9"/>
                </a:lnTo>
                <a:lnTo>
                  <a:pt x="47" y="10"/>
                </a:lnTo>
                <a:lnTo>
                  <a:pt x="48" y="12"/>
                </a:lnTo>
                <a:lnTo>
                  <a:pt x="48" y="14"/>
                </a:lnTo>
                <a:lnTo>
                  <a:pt x="45" y="14"/>
                </a:lnTo>
                <a:lnTo>
                  <a:pt x="48" y="15"/>
                </a:lnTo>
                <a:lnTo>
                  <a:pt x="45" y="15"/>
                </a:lnTo>
                <a:lnTo>
                  <a:pt x="45" y="17"/>
                </a:lnTo>
                <a:lnTo>
                  <a:pt x="47" y="19"/>
                </a:lnTo>
                <a:lnTo>
                  <a:pt x="45" y="20"/>
                </a:lnTo>
                <a:lnTo>
                  <a:pt x="47" y="22"/>
                </a:lnTo>
                <a:lnTo>
                  <a:pt x="48" y="24"/>
                </a:lnTo>
                <a:lnTo>
                  <a:pt x="45" y="24"/>
                </a:lnTo>
                <a:lnTo>
                  <a:pt x="47" y="25"/>
                </a:lnTo>
                <a:lnTo>
                  <a:pt x="47" y="27"/>
                </a:lnTo>
                <a:lnTo>
                  <a:pt x="47" y="29"/>
                </a:lnTo>
                <a:lnTo>
                  <a:pt x="45" y="29"/>
                </a:lnTo>
                <a:lnTo>
                  <a:pt x="45" y="30"/>
                </a:lnTo>
                <a:lnTo>
                  <a:pt x="45" y="32"/>
                </a:lnTo>
                <a:lnTo>
                  <a:pt x="43" y="34"/>
                </a:lnTo>
                <a:lnTo>
                  <a:pt x="43" y="35"/>
                </a:lnTo>
                <a:lnTo>
                  <a:pt x="43" y="37"/>
                </a:lnTo>
                <a:lnTo>
                  <a:pt x="36" y="37"/>
                </a:lnTo>
                <a:lnTo>
                  <a:pt x="38" y="42"/>
                </a:lnTo>
                <a:lnTo>
                  <a:pt x="42" y="45"/>
                </a:lnTo>
                <a:lnTo>
                  <a:pt x="45" y="47"/>
                </a:lnTo>
                <a:lnTo>
                  <a:pt x="52" y="50"/>
                </a:lnTo>
                <a:lnTo>
                  <a:pt x="55" y="54"/>
                </a:lnTo>
                <a:lnTo>
                  <a:pt x="57" y="57"/>
                </a:lnTo>
                <a:lnTo>
                  <a:pt x="60" y="55"/>
                </a:lnTo>
                <a:lnTo>
                  <a:pt x="63" y="52"/>
                </a:lnTo>
                <a:lnTo>
                  <a:pt x="63" y="49"/>
                </a:lnTo>
                <a:lnTo>
                  <a:pt x="60" y="40"/>
                </a:lnTo>
                <a:lnTo>
                  <a:pt x="60" y="32"/>
                </a:lnTo>
                <a:lnTo>
                  <a:pt x="62" y="29"/>
                </a:lnTo>
                <a:lnTo>
                  <a:pt x="63" y="25"/>
                </a:lnTo>
                <a:lnTo>
                  <a:pt x="65" y="25"/>
                </a:lnTo>
                <a:lnTo>
                  <a:pt x="63" y="32"/>
                </a:lnTo>
                <a:lnTo>
                  <a:pt x="67" y="29"/>
                </a:lnTo>
                <a:lnTo>
                  <a:pt x="65" y="37"/>
                </a:lnTo>
                <a:lnTo>
                  <a:pt x="67" y="37"/>
                </a:lnTo>
                <a:lnTo>
                  <a:pt x="68" y="35"/>
                </a:lnTo>
                <a:lnTo>
                  <a:pt x="68" y="40"/>
                </a:lnTo>
                <a:lnTo>
                  <a:pt x="70" y="49"/>
                </a:lnTo>
                <a:lnTo>
                  <a:pt x="68" y="54"/>
                </a:lnTo>
                <a:lnTo>
                  <a:pt x="67" y="57"/>
                </a:lnTo>
                <a:lnTo>
                  <a:pt x="65" y="59"/>
                </a:lnTo>
                <a:lnTo>
                  <a:pt x="65" y="64"/>
                </a:lnTo>
                <a:lnTo>
                  <a:pt x="65" y="67"/>
                </a:lnTo>
                <a:lnTo>
                  <a:pt x="63" y="65"/>
                </a:lnTo>
                <a:lnTo>
                  <a:pt x="60" y="72"/>
                </a:lnTo>
                <a:lnTo>
                  <a:pt x="58" y="74"/>
                </a:lnTo>
                <a:lnTo>
                  <a:pt x="58" y="69"/>
                </a:lnTo>
                <a:lnTo>
                  <a:pt x="58" y="67"/>
                </a:lnTo>
                <a:lnTo>
                  <a:pt x="58" y="65"/>
                </a:lnTo>
                <a:lnTo>
                  <a:pt x="57" y="67"/>
                </a:lnTo>
                <a:lnTo>
                  <a:pt x="57" y="64"/>
                </a:lnTo>
                <a:lnTo>
                  <a:pt x="50" y="75"/>
                </a:lnTo>
                <a:lnTo>
                  <a:pt x="48" y="75"/>
                </a:lnTo>
                <a:lnTo>
                  <a:pt x="48" y="77"/>
                </a:lnTo>
                <a:lnTo>
                  <a:pt x="48" y="79"/>
                </a:lnTo>
                <a:lnTo>
                  <a:pt x="50" y="82"/>
                </a:lnTo>
                <a:lnTo>
                  <a:pt x="50" y="84"/>
                </a:lnTo>
                <a:lnTo>
                  <a:pt x="47" y="87"/>
                </a:lnTo>
                <a:lnTo>
                  <a:pt x="40" y="95"/>
                </a:lnTo>
                <a:lnTo>
                  <a:pt x="40" y="97"/>
                </a:lnTo>
                <a:lnTo>
                  <a:pt x="35" y="99"/>
                </a:lnTo>
                <a:lnTo>
                  <a:pt x="35" y="95"/>
                </a:lnTo>
                <a:lnTo>
                  <a:pt x="35" y="94"/>
                </a:lnTo>
                <a:lnTo>
                  <a:pt x="36" y="92"/>
                </a:lnTo>
                <a:lnTo>
                  <a:pt x="43" y="84"/>
                </a:lnTo>
                <a:lnTo>
                  <a:pt x="43" y="80"/>
                </a:lnTo>
                <a:lnTo>
                  <a:pt x="43" y="82"/>
                </a:lnTo>
                <a:lnTo>
                  <a:pt x="42" y="77"/>
                </a:lnTo>
                <a:lnTo>
                  <a:pt x="42" y="80"/>
                </a:lnTo>
                <a:lnTo>
                  <a:pt x="40" y="80"/>
                </a:lnTo>
                <a:lnTo>
                  <a:pt x="36" y="80"/>
                </a:lnTo>
                <a:lnTo>
                  <a:pt x="33" y="79"/>
                </a:lnTo>
                <a:lnTo>
                  <a:pt x="30" y="79"/>
                </a:lnTo>
                <a:lnTo>
                  <a:pt x="28" y="79"/>
                </a:lnTo>
                <a:lnTo>
                  <a:pt x="26" y="79"/>
                </a:lnTo>
                <a:lnTo>
                  <a:pt x="23" y="77"/>
                </a:lnTo>
                <a:lnTo>
                  <a:pt x="21" y="80"/>
                </a:lnTo>
                <a:lnTo>
                  <a:pt x="20" y="80"/>
                </a:lnTo>
                <a:lnTo>
                  <a:pt x="16" y="75"/>
                </a:lnTo>
                <a:lnTo>
                  <a:pt x="16" y="74"/>
                </a:lnTo>
                <a:lnTo>
                  <a:pt x="20" y="74"/>
                </a:lnTo>
                <a:lnTo>
                  <a:pt x="25" y="74"/>
                </a:lnTo>
                <a:lnTo>
                  <a:pt x="30" y="75"/>
                </a:lnTo>
                <a:lnTo>
                  <a:pt x="36" y="75"/>
                </a:lnTo>
                <a:lnTo>
                  <a:pt x="35" y="72"/>
                </a:lnTo>
                <a:lnTo>
                  <a:pt x="31" y="67"/>
                </a:lnTo>
                <a:lnTo>
                  <a:pt x="30" y="65"/>
                </a:lnTo>
                <a:lnTo>
                  <a:pt x="30" y="62"/>
                </a:lnTo>
                <a:lnTo>
                  <a:pt x="30" y="57"/>
                </a:lnTo>
                <a:lnTo>
                  <a:pt x="20" y="49"/>
                </a:lnTo>
                <a:lnTo>
                  <a:pt x="20" y="47"/>
                </a:lnTo>
                <a:lnTo>
                  <a:pt x="18" y="49"/>
                </a:lnTo>
                <a:lnTo>
                  <a:pt x="15" y="47"/>
                </a:lnTo>
                <a:lnTo>
                  <a:pt x="10" y="44"/>
                </a:lnTo>
                <a:lnTo>
                  <a:pt x="6" y="42"/>
                </a:lnTo>
                <a:lnTo>
                  <a:pt x="6" y="47"/>
                </a:lnTo>
                <a:lnTo>
                  <a:pt x="8" y="49"/>
                </a:lnTo>
                <a:lnTo>
                  <a:pt x="10" y="52"/>
                </a:lnTo>
                <a:lnTo>
                  <a:pt x="10" y="54"/>
                </a:lnTo>
                <a:lnTo>
                  <a:pt x="11" y="54"/>
                </a:lnTo>
                <a:lnTo>
                  <a:pt x="11" y="60"/>
                </a:lnTo>
                <a:lnTo>
                  <a:pt x="10" y="60"/>
                </a:lnTo>
                <a:lnTo>
                  <a:pt x="8" y="59"/>
                </a:lnTo>
                <a:lnTo>
                  <a:pt x="6" y="55"/>
                </a:lnTo>
                <a:lnTo>
                  <a:pt x="5" y="54"/>
                </a:lnTo>
                <a:lnTo>
                  <a:pt x="5" y="49"/>
                </a:lnTo>
                <a:lnTo>
                  <a:pt x="1" y="52"/>
                </a:lnTo>
                <a:lnTo>
                  <a:pt x="0" y="44"/>
                </a:lnTo>
                <a:lnTo>
                  <a:pt x="0" y="40"/>
                </a:lnTo>
                <a:lnTo>
                  <a:pt x="1" y="35"/>
                </a:lnTo>
                <a:lnTo>
                  <a:pt x="3" y="32"/>
                </a:lnTo>
                <a:lnTo>
                  <a:pt x="5" y="29"/>
                </a:lnTo>
                <a:lnTo>
                  <a:pt x="6" y="29"/>
                </a:lnTo>
                <a:lnTo>
                  <a:pt x="10" y="30"/>
                </a:lnTo>
                <a:lnTo>
                  <a:pt x="15" y="32"/>
                </a:lnTo>
                <a:close/>
                <a:moveTo>
                  <a:pt x="6" y="39"/>
                </a:moveTo>
                <a:lnTo>
                  <a:pt x="11" y="39"/>
                </a:lnTo>
                <a:lnTo>
                  <a:pt x="8" y="34"/>
                </a:lnTo>
                <a:lnTo>
                  <a:pt x="6" y="34"/>
                </a:lnTo>
                <a:lnTo>
                  <a:pt x="6" y="39"/>
                </a:lnTo>
                <a:close/>
              </a:path>
            </a:pathLst>
          </a:custGeom>
          <a:solidFill>
            <a:srgbClr val="000000"/>
          </a:solidFill>
          <a:ln w="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1" name="Freeform 307"/>
          <p:cNvSpPr>
            <a:spLocks noEditPoints="1"/>
          </p:cNvSpPr>
          <p:nvPr/>
        </p:nvSpPr>
        <p:spPr bwMode="auto">
          <a:xfrm>
            <a:off x="1349375" y="2176463"/>
            <a:ext cx="82550" cy="34925"/>
          </a:xfrm>
          <a:custGeom>
            <a:avLst/>
            <a:gdLst>
              <a:gd name="T0" fmla="*/ 50403125 w 52"/>
              <a:gd name="T1" fmla="*/ 12601575 h 22"/>
              <a:gd name="T2" fmla="*/ 68043425 w 52"/>
              <a:gd name="T3" fmla="*/ 10080625 h 22"/>
              <a:gd name="T4" fmla="*/ 63004700 w 52"/>
              <a:gd name="T5" fmla="*/ 5040313 h 22"/>
              <a:gd name="T6" fmla="*/ 55443438 w 52"/>
              <a:gd name="T7" fmla="*/ 5040313 h 22"/>
              <a:gd name="T8" fmla="*/ 63004700 w 52"/>
              <a:gd name="T9" fmla="*/ 5040313 h 22"/>
              <a:gd name="T10" fmla="*/ 68043425 w 52"/>
              <a:gd name="T11" fmla="*/ 0 h 22"/>
              <a:gd name="T12" fmla="*/ 75604688 w 52"/>
              <a:gd name="T13" fmla="*/ 0 h 22"/>
              <a:gd name="T14" fmla="*/ 80645000 w 52"/>
              <a:gd name="T15" fmla="*/ 0 h 22"/>
              <a:gd name="T16" fmla="*/ 88206263 w 52"/>
              <a:gd name="T17" fmla="*/ 5040313 h 22"/>
              <a:gd name="T18" fmla="*/ 93246575 w 52"/>
              <a:gd name="T19" fmla="*/ 5040313 h 22"/>
              <a:gd name="T20" fmla="*/ 100806250 w 52"/>
              <a:gd name="T21" fmla="*/ 10080625 h 22"/>
              <a:gd name="T22" fmla="*/ 95765938 w 52"/>
              <a:gd name="T23" fmla="*/ 12601575 h 22"/>
              <a:gd name="T24" fmla="*/ 95765938 w 52"/>
              <a:gd name="T25" fmla="*/ 12601575 h 22"/>
              <a:gd name="T26" fmla="*/ 95765938 w 52"/>
              <a:gd name="T27" fmla="*/ 17640300 h 22"/>
              <a:gd name="T28" fmla="*/ 95765938 w 52"/>
              <a:gd name="T29" fmla="*/ 17640300 h 22"/>
              <a:gd name="T30" fmla="*/ 95765938 w 52"/>
              <a:gd name="T31" fmla="*/ 22682200 h 22"/>
              <a:gd name="T32" fmla="*/ 88206263 w 52"/>
              <a:gd name="T33" fmla="*/ 22682200 h 22"/>
              <a:gd name="T34" fmla="*/ 88206263 w 52"/>
              <a:gd name="T35" fmla="*/ 22682200 h 22"/>
              <a:gd name="T36" fmla="*/ 83165950 w 52"/>
              <a:gd name="T37" fmla="*/ 25201563 h 22"/>
              <a:gd name="T38" fmla="*/ 70564375 w 52"/>
              <a:gd name="T39" fmla="*/ 25201563 h 22"/>
              <a:gd name="T40" fmla="*/ 80645000 w 52"/>
              <a:gd name="T41" fmla="*/ 30241875 h 22"/>
              <a:gd name="T42" fmla="*/ 93246575 w 52"/>
              <a:gd name="T43" fmla="*/ 37801550 h 22"/>
              <a:gd name="T44" fmla="*/ 113407825 w 52"/>
              <a:gd name="T45" fmla="*/ 37801550 h 22"/>
              <a:gd name="T46" fmla="*/ 118448138 w 52"/>
              <a:gd name="T47" fmla="*/ 25201563 h 22"/>
              <a:gd name="T48" fmla="*/ 126007813 w 52"/>
              <a:gd name="T49" fmla="*/ 25201563 h 22"/>
              <a:gd name="T50" fmla="*/ 131048125 w 52"/>
              <a:gd name="T51" fmla="*/ 25201563 h 22"/>
              <a:gd name="T52" fmla="*/ 126007813 w 52"/>
              <a:gd name="T53" fmla="*/ 30241875 h 22"/>
              <a:gd name="T54" fmla="*/ 131048125 w 52"/>
              <a:gd name="T55" fmla="*/ 30241875 h 22"/>
              <a:gd name="T56" fmla="*/ 126007813 w 52"/>
              <a:gd name="T57" fmla="*/ 37801550 h 22"/>
              <a:gd name="T58" fmla="*/ 108367513 w 52"/>
              <a:gd name="T59" fmla="*/ 42843450 h 22"/>
              <a:gd name="T60" fmla="*/ 100806250 w 52"/>
              <a:gd name="T61" fmla="*/ 47883763 h 22"/>
              <a:gd name="T62" fmla="*/ 83165950 w 52"/>
              <a:gd name="T63" fmla="*/ 50403125 h 22"/>
              <a:gd name="T64" fmla="*/ 88206263 w 52"/>
              <a:gd name="T65" fmla="*/ 47883763 h 22"/>
              <a:gd name="T66" fmla="*/ 88206263 w 52"/>
              <a:gd name="T67" fmla="*/ 42843450 h 22"/>
              <a:gd name="T68" fmla="*/ 63004700 w 52"/>
              <a:gd name="T69" fmla="*/ 47883763 h 22"/>
              <a:gd name="T70" fmla="*/ 57964388 w 52"/>
              <a:gd name="T71" fmla="*/ 50403125 h 22"/>
              <a:gd name="T72" fmla="*/ 20161250 w 52"/>
              <a:gd name="T73" fmla="*/ 55443438 h 22"/>
              <a:gd name="T74" fmla="*/ 5040313 w 52"/>
              <a:gd name="T75" fmla="*/ 55443438 h 22"/>
              <a:gd name="T76" fmla="*/ 42843450 w 52"/>
              <a:gd name="T77" fmla="*/ 50403125 h 22"/>
              <a:gd name="T78" fmla="*/ 45362813 w 52"/>
              <a:gd name="T79" fmla="*/ 50403125 h 22"/>
              <a:gd name="T80" fmla="*/ 42843450 w 52"/>
              <a:gd name="T81" fmla="*/ 47883763 h 22"/>
              <a:gd name="T82" fmla="*/ 17640300 w 52"/>
              <a:gd name="T83" fmla="*/ 42843450 h 22"/>
              <a:gd name="T84" fmla="*/ 12601575 w 52"/>
              <a:gd name="T85" fmla="*/ 37801550 h 22"/>
              <a:gd name="T86" fmla="*/ 0 w 52"/>
              <a:gd name="T87" fmla="*/ 37801550 h 22"/>
              <a:gd name="T88" fmla="*/ 7561263 w 52"/>
              <a:gd name="T89" fmla="*/ 37801550 h 22"/>
              <a:gd name="T90" fmla="*/ 37801550 w 52"/>
              <a:gd name="T91" fmla="*/ 42843450 h 22"/>
              <a:gd name="T92" fmla="*/ 37801550 w 52"/>
              <a:gd name="T93" fmla="*/ 37801550 h 22"/>
              <a:gd name="T94" fmla="*/ 32762825 w 52"/>
              <a:gd name="T95" fmla="*/ 25201563 h 22"/>
              <a:gd name="T96" fmla="*/ 30241875 w 52"/>
              <a:gd name="T97" fmla="*/ 22682200 h 22"/>
              <a:gd name="T98" fmla="*/ 20161250 w 52"/>
              <a:gd name="T99" fmla="*/ 17640300 h 22"/>
              <a:gd name="T100" fmla="*/ 12601575 w 52"/>
              <a:gd name="T101" fmla="*/ 22682200 h 22"/>
              <a:gd name="T102" fmla="*/ 7561263 w 52"/>
              <a:gd name="T103" fmla="*/ 30241875 h 22"/>
              <a:gd name="T104" fmla="*/ 7561263 w 52"/>
              <a:gd name="T105" fmla="*/ 22682200 h 22"/>
              <a:gd name="T106" fmla="*/ 5040313 w 52"/>
              <a:gd name="T107" fmla="*/ 22682200 h 22"/>
              <a:gd name="T108" fmla="*/ 20161250 w 52"/>
              <a:gd name="T109" fmla="*/ 12601575 h 22"/>
              <a:gd name="T110" fmla="*/ 30241875 w 52"/>
              <a:gd name="T111" fmla="*/ 10080625 h 22"/>
              <a:gd name="T112" fmla="*/ 37801550 w 52"/>
              <a:gd name="T113" fmla="*/ 12601575 h 22"/>
              <a:gd name="T114" fmla="*/ 30241875 w 52"/>
              <a:gd name="T115" fmla="*/ 17640300 h 22"/>
              <a:gd name="T116" fmla="*/ 20161250 w 52"/>
              <a:gd name="T117" fmla="*/ 12601575 h 2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"/>
              <a:gd name="T178" fmla="*/ 0 h 22"/>
              <a:gd name="T179" fmla="*/ 52 w 52"/>
              <a:gd name="T180" fmla="*/ 22 h 2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" h="22">
                <a:moveTo>
                  <a:pt x="15" y="5"/>
                </a:moveTo>
                <a:lnTo>
                  <a:pt x="15" y="5"/>
                </a:lnTo>
                <a:lnTo>
                  <a:pt x="20" y="5"/>
                </a:lnTo>
                <a:lnTo>
                  <a:pt x="27" y="4"/>
                </a:lnTo>
                <a:lnTo>
                  <a:pt x="28" y="4"/>
                </a:lnTo>
                <a:lnTo>
                  <a:pt x="25" y="2"/>
                </a:lnTo>
                <a:lnTo>
                  <a:pt x="22" y="2"/>
                </a:lnTo>
                <a:lnTo>
                  <a:pt x="23" y="0"/>
                </a:lnTo>
                <a:lnTo>
                  <a:pt x="25" y="2"/>
                </a:lnTo>
                <a:lnTo>
                  <a:pt x="27" y="0"/>
                </a:lnTo>
                <a:lnTo>
                  <a:pt x="28" y="0"/>
                </a:lnTo>
                <a:lnTo>
                  <a:pt x="30" y="0"/>
                </a:lnTo>
                <a:lnTo>
                  <a:pt x="32" y="0"/>
                </a:lnTo>
                <a:lnTo>
                  <a:pt x="35" y="2"/>
                </a:lnTo>
                <a:lnTo>
                  <a:pt x="40" y="2"/>
                </a:lnTo>
                <a:lnTo>
                  <a:pt x="37" y="2"/>
                </a:lnTo>
                <a:lnTo>
                  <a:pt x="38" y="4"/>
                </a:lnTo>
                <a:lnTo>
                  <a:pt x="40" y="4"/>
                </a:lnTo>
                <a:lnTo>
                  <a:pt x="42" y="5"/>
                </a:lnTo>
                <a:lnTo>
                  <a:pt x="40" y="5"/>
                </a:lnTo>
                <a:lnTo>
                  <a:pt x="38" y="5"/>
                </a:lnTo>
                <a:lnTo>
                  <a:pt x="40" y="5"/>
                </a:lnTo>
                <a:lnTo>
                  <a:pt x="38" y="5"/>
                </a:lnTo>
                <a:lnTo>
                  <a:pt x="38" y="7"/>
                </a:lnTo>
                <a:lnTo>
                  <a:pt x="37" y="7"/>
                </a:lnTo>
                <a:lnTo>
                  <a:pt x="38" y="7"/>
                </a:lnTo>
                <a:lnTo>
                  <a:pt x="37" y="7"/>
                </a:lnTo>
                <a:lnTo>
                  <a:pt x="38" y="9"/>
                </a:lnTo>
                <a:lnTo>
                  <a:pt x="37" y="9"/>
                </a:lnTo>
                <a:lnTo>
                  <a:pt x="35" y="9"/>
                </a:lnTo>
                <a:lnTo>
                  <a:pt x="37" y="9"/>
                </a:lnTo>
                <a:lnTo>
                  <a:pt x="35" y="9"/>
                </a:lnTo>
                <a:lnTo>
                  <a:pt x="33" y="9"/>
                </a:lnTo>
                <a:lnTo>
                  <a:pt x="33" y="10"/>
                </a:lnTo>
                <a:lnTo>
                  <a:pt x="28" y="9"/>
                </a:lnTo>
                <a:lnTo>
                  <a:pt x="28" y="10"/>
                </a:lnTo>
                <a:lnTo>
                  <a:pt x="30" y="12"/>
                </a:lnTo>
                <a:lnTo>
                  <a:pt x="32" y="12"/>
                </a:lnTo>
                <a:lnTo>
                  <a:pt x="35" y="14"/>
                </a:lnTo>
                <a:lnTo>
                  <a:pt x="37" y="15"/>
                </a:lnTo>
                <a:lnTo>
                  <a:pt x="40" y="15"/>
                </a:lnTo>
                <a:lnTo>
                  <a:pt x="45" y="15"/>
                </a:lnTo>
                <a:lnTo>
                  <a:pt x="45" y="12"/>
                </a:lnTo>
                <a:lnTo>
                  <a:pt x="47" y="10"/>
                </a:lnTo>
                <a:lnTo>
                  <a:pt x="50" y="10"/>
                </a:lnTo>
                <a:lnTo>
                  <a:pt x="48" y="12"/>
                </a:lnTo>
                <a:lnTo>
                  <a:pt x="52" y="10"/>
                </a:lnTo>
                <a:lnTo>
                  <a:pt x="50" y="12"/>
                </a:lnTo>
                <a:lnTo>
                  <a:pt x="52" y="12"/>
                </a:lnTo>
                <a:lnTo>
                  <a:pt x="50" y="14"/>
                </a:lnTo>
                <a:lnTo>
                  <a:pt x="50" y="15"/>
                </a:lnTo>
                <a:lnTo>
                  <a:pt x="47" y="17"/>
                </a:lnTo>
                <a:lnTo>
                  <a:pt x="43" y="17"/>
                </a:lnTo>
                <a:lnTo>
                  <a:pt x="42" y="19"/>
                </a:lnTo>
                <a:lnTo>
                  <a:pt x="40" y="19"/>
                </a:lnTo>
                <a:lnTo>
                  <a:pt x="33" y="20"/>
                </a:lnTo>
                <a:lnTo>
                  <a:pt x="35" y="19"/>
                </a:lnTo>
                <a:lnTo>
                  <a:pt x="33" y="19"/>
                </a:lnTo>
                <a:lnTo>
                  <a:pt x="35" y="17"/>
                </a:lnTo>
                <a:lnTo>
                  <a:pt x="25" y="19"/>
                </a:lnTo>
                <a:lnTo>
                  <a:pt x="23" y="19"/>
                </a:lnTo>
                <a:lnTo>
                  <a:pt x="23" y="20"/>
                </a:lnTo>
                <a:lnTo>
                  <a:pt x="17" y="20"/>
                </a:lnTo>
                <a:lnTo>
                  <a:pt x="8" y="22"/>
                </a:lnTo>
                <a:lnTo>
                  <a:pt x="7" y="22"/>
                </a:lnTo>
                <a:lnTo>
                  <a:pt x="2" y="22"/>
                </a:lnTo>
                <a:lnTo>
                  <a:pt x="7" y="20"/>
                </a:lnTo>
                <a:lnTo>
                  <a:pt x="17" y="20"/>
                </a:lnTo>
                <a:lnTo>
                  <a:pt x="18" y="19"/>
                </a:lnTo>
                <a:lnTo>
                  <a:pt x="18" y="20"/>
                </a:lnTo>
                <a:lnTo>
                  <a:pt x="18" y="19"/>
                </a:lnTo>
                <a:lnTo>
                  <a:pt x="17" y="19"/>
                </a:lnTo>
                <a:lnTo>
                  <a:pt x="12" y="19"/>
                </a:lnTo>
                <a:lnTo>
                  <a:pt x="7" y="17"/>
                </a:lnTo>
                <a:lnTo>
                  <a:pt x="5" y="15"/>
                </a:lnTo>
                <a:lnTo>
                  <a:pt x="2" y="17"/>
                </a:lnTo>
                <a:lnTo>
                  <a:pt x="2" y="15"/>
                </a:lnTo>
                <a:lnTo>
                  <a:pt x="0" y="15"/>
                </a:lnTo>
                <a:lnTo>
                  <a:pt x="3" y="15"/>
                </a:lnTo>
                <a:lnTo>
                  <a:pt x="10" y="17"/>
                </a:lnTo>
                <a:lnTo>
                  <a:pt x="15" y="17"/>
                </a:lnTo>
                <a:lnTo>
                  <a:pt x="13" y="17"/>
                </a:lnTo>
                <a:lnTo>
                  <a:pt x="15" y="15"/>
                </a:lnTo>
                <a:lnTo>
                  <a:pt x="15" y="14"/>
                </a:lnTo>
                <a:lnTo>
                  <a:pt x="17" y="12"/>
                </a:lnTo>
                <a:lnTo>
                  <a:pt x="13" y="10"/>
                </a:lnTo>
                <a:lnTo>
                  <a:pt x="13" y="9"/>
                </a:lnTo>
                <a:lnTo>
                  <a:pt x="12" y="9"/>
                </a:lnTo>
                <a:lnTo>
                  <a:pt x="8" y="7"/>
                </a:lnTo>
                <a:lnTo>
                  <a:pt x="7" y="7"/>
                </a:lnTo>
                <a:lnTo>
                  <a:pt x="7" y="9"/>
                </a:lnTo>
                <a:lnTo>
                  <a:pt x="5" y="9"/>
                </a:lnTo>
                <a:lnTo>
                  <a:pt x="7" y="10"/>
                </a:lnTo>
                <a:lnTo>
                  <a:pt x="3" y="12"/>
                </a:lnTo>
                <a:lnTo>
                  <a:pt x="3" y="10"/>
                </a:lnTo>
                <a:lnTo>
                  <a:pt x="3" y="9"/>
                </a:lnTo>
                <a:lnTo>
                  <a:pt x="5" y="7"/>
                </a:lnTo>
                <a:lnTo>
                  <a:pt x="2" y="9"/>
                </a:lnTo>
                <a:lnTo>
                  <a:pt x="3" y="5"/>
                </a:lnTo>
                <a:lnTo>
                  <a:pt x="8" y="5"/>
                </a:lnTo>
                <a:lnTo>
                  <a:pt x="10" y="4"/>
                </a:lnTo>
                <a:lnTo>
                  <a:pt x="12" y="4"/>
                </a:lnTo>
                <a:lnTo>
                  <a:pt x="15" y="5"/>
                </a:lnTo>
                <a:close/>
                <a:moveTo>
                  <a:pt x="8" y="5"/>
                </a:moveTo>
                <a:lnTo>
                  <a:pt x="12" y="7"/>
                </a:lnTo>
                <a:lnTo>
                  <a:pt x="12" y="5"/>
                </a:lnTo>
                <a:lnTo>
                  <a:pt x="10" y="5"/>
                </a:lnTo>
                <a:lnTo>
                  <a:pt x="8" y="5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308"/>
          <p:cNvSpPr>
            <a:spLocks noEditPoints="1"/>
          </p:cNvSpPr>
          <p:nvPr/>
        </p:nvSpPr>
        <p:spPr bwMode="auto">
          <a:xfrm>
            <a:off x="2266950" y="2262188"/>
            <a:ext cx="528638" cy="530225"/>
          </a:xfrm>
          <a:custGeom>
            <a:avLst/>
            <a:gdLst>
              <a:gd name="T0" fmla="*/ 836692666 w 333"/>
              <a:gd name="T1" fmla="*/ 466228113 h 334"/>
              <a:gd name="T2" fmla="*/ 806450763 w 333"/>
              <a:gd name="T3" fmla="*/ 584676250 h 334"/>
              <a:gd name="T4" fmla="*/ 743447591 w 333"/>
              <a:gd name="T5" fmla="*/ 690522813 h 334"/>
              <a:gd name="T6" fmla="*/ 655241245 w 333"/>
              <a:gd name="T7" fmla="*/ 771167813 h 334"/>
              <a:gd name="T8" fmla="*/ 544354265 w 333"/>
              <a:gd name="T9" fmla="*/ 826611250 h 334"/>
              <a:gd name="T10" fmla="*/ 418346333 w 333"/>
              <a:gd name="T11" fmla="*/ 841732188 h 334"/>
              <a:gd name="T12" fmla="*/ 335181892 w 333"/>
              <a:gd name="T13" fmla="*/ 834172513 h 334"/>
              <a:gd name="T14" fmla="*/ 219254595 w 333"/>
              <a:gd name="T15" fmla="*/ 791329063 h 334"/>
              <a:gd name="T16" fmla="*/ 123488567 w 333"/>
              <a:gd name="T17" fmla="*/ 720764688 h 334"/>
              <a:gd name="T18" fmla="*/ 52924125 w 333"/>
              <a:gd name="T19" fmla="*/ 622477800 h 334"/>
              <a:gd name="T20" fmla="*/ 10080635 w 333"/>
              <a:gd name="T21" fmla="*/ 504031250 h 334"/>
              <a:gd name="T22" fmla="*/ 0 w 333"/>
              <a:gd name="T23" fmla="*/ 420866888 h 334"/>
              <a:gd name="T24" fmla="*/ 17641904 w 333"/>
              <a:gd name="T25" fmla="*/ 299897800 h 334"/>
              <a:gd name="T26" fmla="*/ 73085394 w 333"/>
              <a:gd name="T27" fmla="*/ 183972200 h 334"/>
              <a:gd name="T28" fmla="*/ 153730470 w 333"/>
              <a:gd name="T29" fmla="*/ 95765938 h 334"/>
              <a:gd name="T30" fmla="*/ 254536816 w 333"/>
              <a:gd name="T31" fmla="*/ 32761238 h 334"/>
              <a:gd name="T32" fmla="*/ 375504430 w 333"/>
              <a:gd name="T33" fmla="*/ 5040313 h 334"/>
              <a:gd name="T34" fmla="*/ 461189824 w 333"/>
              <a:gd name="T35" fmla="*/ 5040313 h 334"/>
              <a:gd name="T36" fmla="*/ 582157438 w 333"/>
              <a:gd name="T37" fmla="*/ 32761238 h 334"/>
              <a:gd name="T38" fmla="*/ 682963783 w 333"/>
              <a:gd name="T39" fmla="*/ 95765938 h 334"/>
              <a:gd name="T40" fmla="*/ 768649177 w 333"/>
              <a:gd name="T41" fmla="*/ 183972200 h 334"/>
              <a:gd name="T42" fmla="*/ 819052350 w 333"/>
              <a:gd name="T43" fmla="*/ 299897800 h 334"/>
              <a:gd name="T44" fmla="*/ 839213619 w 333"/>
              <a:gd name="T45" fmla="*/ 420866888 h 334"/>
              <a:gd name="T46" fmla="*/ 262096498 w 333"/>
              <a:gd name="T47" fmla="*/ 264615613 h 334"/>
              <a:gd name="T48" fmla="*/ 297378719 w 333"/>
              <a:gd name="T49" fmla="*/ 244454363 h 334"/>
              <a:gd name="T50" fmla="*/ 375504430 w 333"/>
              <a:gd name="T51" fmla="*/ 93246575 h 334"/>
              <a:gd name="T52" fmla="*/ 330141575 w 333"/>
              <a:gd name="T53" fmla="*/ 100806250 h 334"/>
              <a:gd name="T54" fmla="*/ 224294912 w 333"/>
              <a:gd name="T55" fmla="*/ 156249688 h 334"/>
              <a:gd name="T56" fmla="*/ 156249835 w 333"/>
              <a:gd name="T57" fmla="*/ 234373738 h 334"/>
              <a:gd name="T58" fmla="*/ 519152679 w 333"/>
              <a:gd name="T59" fmla="*/ 105846563 h 334"/>
              <a:gd name="T60" fmla="*/ 531754265 w 333"/>
              <a:gd name="T61" fmla="*/ 269655925 h 334"/>
              <a:gd name="T62" fmla="*/ 650200927 w 333"/>
              <a:gd name="T63" fmla="*/ 249494675 h 334"/>
              <a:gd name="T64" fmla="*/ 675402514 w 333"/>
              <a:gd name="T65" fmla="*/ 234373738 h 334"/>
              <a:gd name="T66" fmla="*/ 667842832 w 333"/>
              <a:gd name="T67" fmla="*/ 214212488 h 334"/>
              <a:gd name="T68" fmla="*/ 607359024 w 333"/>
              <a:gd name="T69" fmla="*/ 143648113 h 334"/>
              <a:gd name="T70" fmla="*/ 519152679 w 333"/>
              <a:gd name="T71" fmla="*/ 105846563 h 334"/>
              <a:gd name="T72" fmla="*/ 80645076 w 333"/>
              <a:gd name="T73" fmla="*/ 403225000 h 334"/>
              <a:gd name="T74" fmla="*/ 90725711 w 333"/>
              <a:gd name="T75" fmla="*/ 519152188 h 334"/>
              <a:gd name="T76" fmla="*/ 123488567 w 333"/>
              <a:gd name="T77" fmla="*/ 622477800 h 334"/>
              <a:gd name="T78" fmla="*/ 161290153 w 333"/>
              <a:gd name="T79" fmla="*/ 660280938 h 334"/>
              <a:gd name="T80" fmla="*/ 231854594 w 333"/>
              <a:gd name="T81" fmla="*/ 519152188 h 334"/>
              <a:gd name="T82" fmla="*/ 211693325 w 333"/>
              <a:gd name="T83" fmla="*/ 453628125 h 334"/>
              <a:gd name="T84" fmla="*/ 367943161 w 333"/>
              <a:gd name="T85" fmla="*/ 645160000 h 334"/>
              <a:gd name="T86" fmla="*/ 325101257 w 333"/>
              <a:gd name="T87" fmla="*/ 748487200 h 334"/>
              <a:gd name="T88" fmla="*/ 476310776 w 333"/>
              <a:gd name="T89" fmla="*/ 740925938 h 334"/>
              <a:gd name="T90" fmla="*/ 531754265 w 333"/>
              <a:gd name="T91" fmla="*/ 715724375 h 334"/>
              <a:gd name="T92" fmla="*/ 393144747 w 333"/>
              <a:gd name="T93" fmla="*/ 609877813 h 334"/>
              <a:gd name="T94" fmla="*/ 607359024 w 333"/>
              <a:gd name="T95" fmla="*/ 526711863 h 334"/>
              <a:gd name="T96" fmla="*/ 680442831 w 333"/>
              <a:gd name="T97" fmla="*/ 597276238 h 334"/>
              <a:gd name="T98" fmla="*/ 725805686 w 333"/>
              <a:gd name="T99" fmla="*/ 519152188 h 334"/>
              <a:gd name="T100" fmla="*/ 738407273 w 333"/>
              <a:gd name="T101" fmla="*/ 395665325 h 33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33"/>
              <a:gd name="T154" fmla="*/ 0 h 334"/>
              <a:gd name="T155" fmla="*/ 333 w 333"/>
              <a:gd name="T156" fmla="*/ 334 h 33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33" h="334">
                <a:moveTo>
                  <a:pt x="333" y="167"/>
                </a:moveTo>
                <a:lnTo>
                  <a:pt x="333" y="167"/>
                </a:lnTo>
                <a:lnTo>
                  <a:pt x="332" y="185"/>
                </a:lnTo>
                <a:lnTo>
                  <a:pt x="330" y="200"/>
                </a:lnTo>
                <a:lnTo>
                  <a:pt x="325" y="217"/>
                </a:lnTo>
                <a:lnTo>
                  <a:pt x="320" y="232"/>
                </a:lnTo>
                <a:lnTo>
                  <a:pt x="313" y="247"/>
                </a:lnTo>
                <a:lnTo>
                  <a:pt x="305" y="261"/>
                </a:lnTo>
                <a:lnTo>
                  <a:pt x="295" y="274"/>
                </a:lnTo>
                <a:lnTo>
                  <a:pt x="285" y="286"/>
                </a:lnTo>
                <a:lnTo>
                  <a:pt x="271" y="296"/>
                </a:lnTo>
                <a:lnTo>
                  <a:pt x="260" y="306"/>
                </a:lnTo>
                <a:lnTo>
                  <a:pt x="246" y="314"/>
                </a:lnTo>
                <a:lnTo>
                  <a:pt x="231" y="321"/>
                </a:lnTo>
                <a:lnTo>
                  <a:pt x="216" y="328"/>
                </a:lnTo>
                <a:lnTo>
                  <a:pt x="199" y="331"/>
                </a:lnTo>
                <a:lnTo>
                  <a:pt x="183" y="334"/>
                </a:lnTo>
                <a:lnTo>
                  <a:pt x="166" y="334"/>
                </a:lnTo>
                <a:lnTo>
                  <a:pt x="149" y="334"/>
                </a:lnTo>
                <a:lnTo>
                  <a:pt x="133" y="331"/>
                </a:lnTo>
                <a:lnTo>
                  <a:pt x="118" y="328"/>
                </a:lnTo>
                <a:lnTo>
                  <a:pt x="101" y="321"/>
                </a:lnTo>
                <a:lnTo>
                  <a:pt x="87" y="314"/>
                </a:lnTo>
                <a:lnTo>
                  <a:pt x="74" y="306"/>
                </a:lnTo>
                <a:lnTo>
                  <a:pt x="61" y="296"/>
                </a:lnTo>
                <a:lnTo>
                  <a:pt x="49" y="286"/>
                </a:lnTo>
                <a:lnTo>
                  <a:pt x="37" y="274"/>
                </a:lnTo>
                <a:lnTo>
                  <a:pt x="29" y="261"/>
                </a:lnTo>
                <a:lnTo>
                  <a:pt x="21" y="247"/>
                </a:lnTo>
                <a:lnTo>
                  <a:pt x="14" y="232"/>
                </a:lnTo>
                <a:lnTo>
                  <a:pt x="7" y="217"/>
                </a:lnTo>
                <a:lnTo>
                  <a:pt x="4" y="200"/>
                </a:lnTo>
                <a:lnTo>
                  <a:pt x="0" y="185"/>
                </a:lnTo>
                <a:lnTo>
                  <a:pt x="0" y="167"/>
                </a:lnTo>
                <a:lnTo>
                  <a:pt x="0" y="150"/>
                </a:lnTo>
                <a:lnTo>
                  <a:pt x="4" y="134"/>
                </a:lnTo>
                <a:lnTo>
                  <a:pt x="7" y="119"/>
                </a:lnTo>
                <a:lnTo>
                  <a:pt x="14" y="102"/>
                </a:lnTo>
                <a:lnTo>
                  <a:pt x="21" y="88"/>
                </a:lnTo>
                <a:lnTo>
                  <a:pt x="29" y="73"/>
                </a:lnTo>
                <a:lnTo>
                  <a:pt x="37" y="62"/>
                </a:lnTo>
                <a:lnTo>
                  <a:pt x="49" y="50"/>
                </a:lnTo>
                <a:lnTo>
                  <a:pt x="61" y="38"/>
                </a:lnTo>
                <a:lnTo>
                  <a:pt x="74" y="28"/>
                </a:lnTo>
                <a:lnTo>
                  <a:pt x="87" y="20"/>
                </a:lnTo>
                <a:lnTo>
                  <a:pt x="101" y="13"/>
                </a:lnTo>
                <a:lnTo>
                  <a:pt x="118" y="8"/>
                </a:lnTo>
                <a:lnTo>
                  <a:pt x="133" y="3"/>
                </a:lnTo>
                <a:lnTo>
                  <a:pt x="149" y="2"/>
                </a:lnTo>
                <a:lnTo>
                  <a:pt x="166" y="0"/>
                </a:lnTo>
                <a:lnTo>
                  <a:pt x="183" y="2"/>
                </a:lnTo>
                <a:lnTo>
                  <a:pt x="199" y="3"/>
                </a:lnTo>
                <a:lnTo>
                  <a:pt x="216" y="8"/>
                </a:lnTo>
                <a:lnTo>
                  <a:pt x="231" y="13"/>
                </a:lnTo>
                <a:lnTo>
                  <a:pt x="246" y="20"/>
                </a:lnTo>
                <a:lnTo>
                  <a:pt x="260" y="28"/>
                </a:lnTo>
                <a:lnTo>
                  <a:pt x="271" y="38"/>
                </a:lnTo>
                <a:lnTo>
                  <a:pt x="285" y="50"/>
                </a:lnTo>
                <a:lnTo>
                  <a:pt x="295" y="62"/>
                </a:lnTo>
                <a:lnTo>
                  <a:pt x="305" y="73"/>
                </a:lnTo>
                <a:lnTo>
                  <a:pt x="313" y="88"/>
                </a:lnTo>
                <a:lnTo>
                  <a:pt x="320" y="102"/>
                </a:lnTo>
                <a:lnTo>
                  <a:pt x="325" y="119"/>
                </a:lnTo>
                <a:lnTo>
                  <a:pt x="330" y="134"/>
                </a:lnTo>
                <a:lnTo>
                  <a:pt x="332" y="150"/>
                </a:lnTo>
                <a:lnTo>
                  <a:pt x="333" y="167"/>
                </a:lnTo>
                <a:close/>
                <a:moveTo>
                  <a:pt x="57" y="105"/>
                </a:moveTo>
                <a:lnTo>
                  <a:pt x="104" y="105"/>
                </a:lnTo>
                <a:lnTo>
                  <a:pt x="109" y="102"/>
                </a:lnTo>
                <a:lnTo>
                  <a:pt x="118" y="97"/>
                </a:lnTo>
                <a:lnTo>
                  <a:pt x="128" y="92"/>
                </a:lnTo>
                <a:lnTo>
                  <a:pt x="149" y="37"/>
                </a:lnTo>
                <a:lnTo>
                  <a:pt x="141" y="38"/>
                </a:lnTo>
                <a:lnTo>
                  <a:pt x="131" y="40"/>
                </a:lnTo>
                <a:lnTo>
                  <a:pt x="121" y="43"/>
                </a:lnTo>
                <a:lnTo>
                  <a:pt x="104" y="52"/>
                </a:lnTo>
                <a:lnTo>
                  <a:pt x="89" y="62"/>
                </a:lnTo>
                <a:lnTo>
                  <a:pt x="77" y="73"/>
                </a:lnTo>
                <a:lnTo>
                  <a:pt x="69" y="83"/>
                </a:lnTo>
                <a:lnTo>
                  <a:pt x="62" y="93"/>
                </a:lnTo>
                <a:lnTo>
                  <a:pt x="57" y="102"/>
                </a:lnTo>
                <a:lnTo>
                  <a:pt x="57" y="105"/>
                </a:lnTo>
                <a:close/>
                <a:moveTo>
                  <a:pt x="206" y="42"/>
                </a:moveTo>
                <a:lnTo>
                  <a:pt x="201" y="99"/>
                </a:lnTo>
                <a:lnTo>
                  <a:pt x="211" y="107"/>
                </a:lnTo>
                <a:lnTo>
                  <a:pt x="256" y="100"/>
                </a:lnTo>
                <a:lnTo>
                  <a:pt x="258" y="99"/>
                </a:lnTo>
                <a:lnTo>
                  <a:pt x="265" y="97"/>
                </a:lnTo>
                <a:lnTo>
                  <a:pt x="266" y="95"/>
                </a:lnTo>
                <a:lnTo>
                  <a:pt x="268" y="93"/>
                </a:lnTo>
                <a:lnTo>
                  <a:pt x="266" y="90"/>
                </a:lnTo>
                <a:lnTo>
                  <a:pt x="265" y="85"/>
                </a:lnTo>
                <a:lnTo>
                  <a:pt x="256" y="73"/>
                </a:lnTo>
                <a:lnTo>
                  <a:pt x="248" y="62"/>
                </a:lnTo>
                <a:lnTo>
                  <a:pt x="241" y="57"/>
                </a:lnTo>
                <a:lnTo>
                  <a:pt x="231" y="50"/>
                </a:lnTo>
                <a:lnTo>
                  <a:pt x="221" y="45"/>
                </a:lnTo>
                <a:lnTo>
                  <a:pt x="206" y="42"/>
                </a:lnTo>
                <a:close/>
                <a:moveTo>
                  <a:pt x="32" y="160"/>
                </a:moveTo>
                <a:lnTo>
                  <a:pt x="32" y="160"/>
                </a:lnTo>
                <a:lnTo>
                  <a:pt x="32" y="174"/>
                </a:lnTo>
                <a:lnTo>
                  <a:pt x="34" y="187"/>
                </a:lnTo>
                <a:lnTo>
                  <a:pt x="36" y="206"/>
                </a:lnTo>
                <a:lnTo>
                  <a:pt x="39" y="222"/>
                </a:lnTo>
                <a:lnTo>
                  <a:pt x="46" y="239"/>
                </a:lnTo>
                <a:lnTo>
                  <a:pt x="49" y="247"/>
                </a:lnTo>
                <a:lnTo>
                  <a:pt x="52" y="254"/>
                </a:lnTo>
                <a:lnTo>
                  <a:pt x="57" y="259"/>
                </a:lnTo>
                <a:lnTo>
                  <a:pt x="64" y="262"/>
                </a:lnTo>
                <a:lnTo>
                  <a:pt x="77" y="236"/>
                </a:lnTo>
                <a:lnTo>
                  <a:pt x="92" y="206"/>
                </a:lnTo>
                <a:lnTo>
                  <a:pt x="87" y="192"/>
                </a:lnTo>
                <a:lnTo>
                  <a:pt x="84" y="180"/>
                </a:lnTo>
                <a:lnTo>
                  <a:pt x="32" y="160"/>
                </a:lnTo>
                <a:close/>
                <a:moveTo>
                  <a:pt x="156" y="242"/>
                </a:moveTo>
                <a:lnTo>
                  <a:pt x="146" y="256"/>
                </a:lnTo>
                <a:lnTo>
                  <a:pt x="118" y="296"/>
                </a:lnTo>
                <a:lnTo>
                  <a:pt x="129" y="297"/>
                </a:lnTo>
                <a:lnTo>
                  <a:pt x="158" y="297"/>
                </a:lnTo>
                <a:lnTo>
                  <a:pt x="173" y="296"/>
                </a:lnTo>
                <a:lnTo>
                  <a:pt x="189" y="294"/>
                </a:lnTo>
                <a:lnTo>
                  <a:pt x="201" y="289"/>
                </a:lnTo>
                <a:lnTo>
                  <a:pt x="208" y="287"/>
                </a:lnTo>
                <a:lnTo>
                  <a:pt x="211" y="284"/>
                </a:lnTo>
                <a:lnTo>
                  <a:pt x="186" y="256"/>
                </a:lnTo>
                <a:lnTo>
                  <a:pt x="174" y="242"/>
                </a:lnTo>
                <a:lnTo>
                  <a:pt x="156" y="242"/>
                </a:lnTo>
                <a:close/>
                <a:moveTo>
                  <a:pt x="240" y="175"/>
                </a:moveTo>
                <a:lnTo>
                  <a:pt x="235" y="195"/>
                </a:lnTo>
                <a:lnTo>
                  <a:pt x="241" y="209"/>
                </a:lnTo>
                <a:lnTo>
                  <a:pt x="265" y="244"/>
                </a:lnTo>
                <a:lnTo>
                  <a:pt x="270" y="237"/>
                </a:lnTo>
                <a:lnTo>
                  <a:pt x="275" y="229"/>
                </a:lnTo>
                <a:lnTo>
                  <a:pt x="281" y="219"/>
                </a:lnTo>
                <a:lnTo>
                  <a:pt x="288" y="206"/>
                </a:lnTo>
                <a:lnTo>
                  <a:pt x="291" y="190"/>
                </a:lnTo>
                <a:lnTo>
                  <a:pt x="295" y="174"/>
                </a:lnTo>
                <a:lnTo>
                  <a:pt x="293" y="157"/>
                </a:lnTo>
                <a:lnTo>
                  <a:pt x="260" y="167"/>
                </a:lnTo>
                <a:lnTo>
                  <a:pt x="240" y="175"/>
                </a:lnTo>
                <a:close/>
              </a:path>
            </a:pathLst>
          </a:custGeom>
          <a:solidFill>
            <a:srgbClr val="C5A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309"/>
          <p:cNvSpPr>
            <a:spLocks/>
          </p:cNvSpPr>
          <p:nvPr/>
        </p:nvSpPr>
        <p:spPr bwMode="auto">
          <a:xfrm>
            <a:off x="2487613" y="2482850"/>
            <a:ext cx="69850" cy="68263"/>
          </a:xfrm>
          <a:custGeom>
            <a:avLst/>
            <a:gdLst>
              <a:gd name="T0" fmla="*/ 110886875 w 44"/>
              <a:gd name="T1" fmla="*/ 52924463 h 43"/>
              <a:gd name="T2" fmla="*/ 110886875 w 44"/>
              <a:gd name="T3" fmla="*/ 52924463 h 43"/>
              <a:gd name="T4" fmla="*/ 105846563 w 44"/>
              <a:gd name="T5" fmla="*/ 75605241 h 43"/>
              <a:gd name="T6" fmla="*/ 93246575 w 44"/>
              <a:gd name="T7" fmla="*/ 90726290 h 43"/>
              <a:gd name="T8" fmla="*/ 75604688 w 44"/>
              <a:gd name="T9" fmla="*/ 103327957 h 43"/>
              <a:gd name="T10" fmla="*/ 55443438 w 44"/>
              <a:gd name="T11" fmla="*/ 108368306 h 43"/>
              <a:gd name="T12" fmla="*/ 55443438 w 44"/>
              <a:gd name="T13" fmla="*/ 108368306 h 43"/>
              <a:gd name="T14" fmla="*/ 35282188 w 44"/>
              <a:gd name="T15" fmla="*/ 103327957 h 43"/>
              <a:gd name="T16" fmla="*/ 17640300 w 44"/>
              <a:gd name="T17" fmla="*/ 90726290 h 43"/>
              <a:gd name="T18" fmla="*/ 5040313 w 44"/>
              <a:gd name="T19" fmla="*/ 75605241 h 43"/>
              <a:gd name="T20" fmla="*/ 0 w 44"/>
              <a:gd name="T21" fmla="*/ 52924463 h 43"/>
              <a:gd name="T22" fmla="*/ 0 w 44"/>
              <a:gd name="T23" fmla="*/ 52924463 h 43"/>
              <a:gd name="T24" fmla="*/ 5040313 w 44"/>
              <a:gd name="T25" fmla="*/ 32763065 h 43"/>
              <a:gd name="T26" fmla="*/ 17640300 w 44"/>
              <a:gd name="T27" fmla="*/ 15121048 h 43"/>
              <a:gd name="T28" fmla="*/ 35282188 w 44"/>
              <a:gd name="T29" fmla="*/ 2520968 h 43"/>
              <a:gd name="T30" fmla="*/ 55443438 w 44"/>
              <a:gd name="T31" fmla="*/ 0 h 43"/>
              <a:gd name="T32" fmla="*/ 55443438 w 44"/>
              <a:gd name="T33" fmla="*/ 0 h 43"/>
              <a:gd name="T34" fmla="*/ 75604688 w 44"/>
              <a:gd name="T35" fmla="*/ 2520968 h 43"/>
              <a:gd name="T36" fmla="*/ 93246575 w 44"/>
              <a:gd name="T37" fmla="*/ 15121048 h 43"/>
              <a:gd name="T38" fmla="*/ 105846563 w 44"/>
              <a:gd name="T39" fmla="*/ 32763065 h 43"/>
              <a:gd name="T40" fmla="*/ 110886875 w 44"/>
              <a:gd name="T41" fmla="*/ 52924463 h 43"/>
              <a:gd name="T42" fmla="*/ 110886875 w 44"/>
              <a:gd name="T43" fmla="*/ 52924463 h 4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4"/>
              <a:gd name="T67" fmla="*/ 0 h 43"/>
              <a:gd name="T68" fmla="*/ 44 w 44"/>
              <a:gd name="T69" fmla="*/ 43 h 4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4" h="43">
                <a:moveTo>
                  <a:pt x="44" y="21"/>
                </a:moveTo>
                <a:lnTo>
                  <a:pt x="44" y="21"/>
                </a:lnTo>
                <a:lnTo>
                  <a:pt x="42" y="30"/>
                </a:lnTo>
                <a:lnTo>
                  <a:pt x="37" y="36"/>
                </a:lnTo>
                <a:lnTo>
                  <a:pt x="30" y="41"/>
                </a:lnTo>
                <a:lnTo>
                  <a:pt x="22" y="43"/>
                </a:lnTo>
                <a:lnTo>
                  <a:pt x="14" y="41"/>
                </a:lnTo>
                <a:lnTo>
                  <a:pt x="7" y="36"/>
                </a:lnTo>
                <a:lnTo>
                  <a:pt x="2" y="30"/>
                </a:lnTo>
                <a:lnTo>
                  <a:pt x="0" y="21"/>
                </a:lnTo>
                <a:lnTo>
                  <a:pt x="2" y="13"/>
                </a:lnTo>
                <a:lnTo>
                  <a:pt x="7" y="6"/>
                </a:lnTo>
                <a:lnTo>
                  <a:pt x="14" y="1"/>
                </a:lnTo>
                <a:lnTo>
                  <a:pt x="22" y="0"/>
                </a:lnTo>
                <a:lnTo>
                  <a:pt x="30" y="1"/>
                </a:lnTo>
                <a:lnTo>
                  <a:pt x="37" y="6"/>
                </a:lnTo>
                <a:lnTo>
                  <a:pt x="42" y="13"/>
                </a:lnTo>
                <a:lnTo>
                  <a:pt x="44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310"/>
          <p:cNvSpPr>
            <a:spLocks/>
          </p:cNvSpPr>
          <p:nvPr/>
        </p:nvSpPr>
        <p:spPr bwMode="auto">
          <a:xfrm>
            <a:off x="2451100" y="2484438"/>
            <a:ext cx="28575" cy="26987"/>
          </a:xfrm>
          <a:custGeom>
            <a:avLst/>
            <a:gdLst>
              <a:gd name="T0" fmla="*/ 45362813 w 18"/>
              <a:gd name="T1" fmla="*/ 22681780 h 17"/>
              <a:gd name="T2" fmla="*/ 45362813 w 18"/>
              <a:gd name="T3" fmla="*/ 22681780 h 17"/>
              <a:gd name="T4" fmla="*/ 42843450 w 18"/>
              <a:gd name="T5" fmla="*/ 30241315 h 17"/>
              <a:gd name="T6" fmla="*/ 37801550 w 18"/>
              <a:gd name="T7" fmla="*/ 37802437 h 17"/>
              <a:gd name="T8" fmla="*/ 32761238 w 18"/>
              <a:gd name="T9" fmla="*/ 42842656 h 17"/>
              <a:gd name="T10" fmla="*/ 25201563 w 18"/>
              <a:gd name="T11" fmla="*/ 42842656 h 17"/>
              <a:gd name="T12" fmla="*/ 25201563 w 18"/>
              <a:gd name="T13" fmla="*/ 42842656 h 17"/>
              <a:gd name="T14" fmla="*/ 12599988 w 18"/>
              <a:gd name="T15" fmla="*/ 42842656 h 17"/>
              <a:gd name="T16" fmla="*/ 7559675 w 18"/>
              <a:gd name="T17" fmla="*/ 37802437 h 17"/>
              <a:gd name="T18" fmla="*/ 5040313 w 18"/>
              <a:gd name="T19" fmla="*/ 30241315 h 17"/>
              <a:gd name="T20" fmla="*/ 0 w 18"/>
              <a:gd name="T21" fmla="*/ 22681780 h 17"/>
              <a:gd name="T22" fmla="*/ 0 w 18"/>
              <a:gd name="T23" fmla="*/ 22681780 h 17"/>
              <a:gd name="T24" fmla="*/ 5040313 w 18"/>
              <a:gd name="T25" fmla="*/ 12601342 h 17"/>
              <a:gd name="T26" fmla="*/ 7559675 w 18"/>
              <a:gd name="T27" fmla="*/ 10080438 h 17"/>
              <a:gd name="T28" fmla="*/ 12599988 w 18"/>
              <a:gd name="T29" fmla="*/ 0 h 17"/>
              <a:gd name="T30" fmla="*/ 25201563 w 18"/>
              <a:gd name="T31" fmla="*/ 0 h 17"/>
              <a:gd name="T32" fmla="*/ 25201563 w 18"/>
              <a:gd name="T33" fmla="*/ 0 h 17"/>
              <a:gd name="T34" fmla="*/ 32761238 w 18"/>
              <a:gd name="T35" fmla="*/ 0 h 17"/>
              <a:gd name="T36" fmla="*/ 37801550 w 18"/>
              <a:gd name="T37" fmla="*/ 10080438 h 17"/>
              <a:gd name="T38" fmla="*/ 42843450 w 18"/>
              <a:gd name="T39" fmla="*/ 12601342 h 17"/>
              <a:gd name="T40" fmla="*/ 45362813 w 18"/>
              <a:gd name="T41" fmla="*/ 22681780 h 17"/>
              <a:gd name="T42" fmla="*/ 45362813 w 18"/>
              <a:gd name="T43" fmla="*/ 22681780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"/>
              <a:gd name="T67" fmla="*/ 0 h 17"/>
              <a:gd name="T68" fmla="*/ 18 w 18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" h="17">
                <a:moveTo>
                  <a:pt x="18" y="9"/>
                </a:moveTo>
                <a:lnTo>
                  <a:pt x="18" y="9"/>
                </a:lnTo>
                <a:lnTo>
                  <a:pt x="17" y="12"/>
                </a:lnTo>
                <a:lnTo>
                  <a:pt x="15" y="15"/>
                </a:lnTo>
                <a:lnTo>
                  <a:pt x="13" y="17"/>
                </a:lnTo>
                <a:lnTo>
                  <a:pt x="10" y="17"/>
                </a:lnTo>
                <a:lnTo>
                  <a:pt x="5" y="17"/>
                </a:lnTo>
                <a:lnTo>
                  <a:pt x="3" y="15"/>
                </a:lnTo>
                <a:lnTo>
                  <a:pt x="2" y="12"/>
                </a:lnTo>
                <a:lnTo>
                  <a:pt x="0" y="9"/>
                </a:lnTo>
                <a:lnTo>
                  <a:pt x="2" y="5"/>
                </a:lnTo>
                <a:lnTo>
                  <a:pt x="3" y="4"/>
                </a:lnTo>
                <a:lnTo>
                  <a:pt x="5" y="0"/>
                </a:lnTo>
                <a:lnTo>
                  <a:pt x="10" y="0"/>
                </a:lnTo>
                <a:lnTo>
                  <a:pt x="13" y="0"/>
                </a:lnTo>
                <a:lnTo>
                  <a:pt x="15" y="4"/>
                </a:lnTo>
                <a:lnTo>
                  <a:pt x="17" y="5"/>
                </a:lnTo>
                <a:lnTo>
                  <a:pt x="18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311"/>
          <p:cNvSpPr>
            <a:spLocks/>
          </p:cNvSpPr>
          <p:nvPr/>
        </p:nvSpPr>
        <p:spPr bwMode="auto">
          <a:xfrm>
            <a:off x="2511425" y="2439988"/>
            <a:ext cx="30163" cy="28575"/>
          </a:xfrm>
          <a:custGeom>
            <a:avLst/>
            <a:gdLst>
              <a:gd name="T0" fmla="*/ 47884556 w 19"/>
              <a:gd name="T1" fmla="*/ 25201563 h 18"/>
              <a:gd name="T2" fmla="*/ 47884556 w 19"/>
              <a:gd name="T3" fmla="*/ 25201563 h 18"/>
              <a:gd name="T4" fmla="*/ 42844160 w 19"/>
              <a:gd name="T5" fmla="*/ 32761238 h 18"/>
              <a:gd name="T6" fmla="*/ 37803764 w 19"/>
              <a:gd name="T7" fmla="*/ 37801550 h 18"/>
              <a:gd name="T8" fmla="*/ 30242376 w 19"/>
              <a:gd name="T9" fmla="*/ 42843450 h 18"/>
              <a:gd name="T10" fmla="*/ 22682576 w 19"/>
              <a:gd name="T11" fmla="*/ 45362813 h 18"/>
              <a:gd name="T12" fmla="*/ 22682576 w 19"/>
              <a:gd name="T13" fmla="*/ 45362813 h 18"/>
              <a:gd name="T14" fmla="*/ 12601784 w 19"/>
              <a:gd name="T15" fmla="*/ 42843450 h 18"/>
              <a:gd name="T16" fmla="*/ 10080792 w 19"/>
              <a:gd name="T17" fmla="*/ 37801550 h 18"/>
              <a:gd name="T18" fmla="*/ 5040396 w 19"/>
              <a:gd name="T19" fmla="*/ 32761238 h 18"/>
              <a:gd name="T20" fmla="*/ 0 w 19"/>
              <a:gd name="T21" fmla="*/ 25201563 h 18"/>
              <a:gd name="T22" fmla="*/ 0 w 19"/>
              <a:gd name="T23" fmla="*/ 25201563 h 18"/>
              <a:gd name="T24" fmla="*/ 5040396 w 19"/>
              <a:gd name="T25" fmla="*/ 17640300 h 18"/>
              <a:gd name="T26" fmla="*/ 10080792 w 19"/>
              <a:gd name="T27" fmla="*/ 7559675 h 18"/>
              <a:gd name="T28" fmla="*/ 12601784 w 19"/>
              <a:gd name="T29" fmla="*/ 5040313 h 18"/>
              <a:gd name="T30" fmla="*/ 22682576 w 19"/>
              <a:gd name="T31" fmla="*/ 0 h 18"/>
              <a:gd name="T32" fmla="*/ 22682576 w 19"/>
              <a:gd name="T33" fmla="*/ 0 h 18"/>
              <a:gd name="T34" fmla="*/ 30242376 w 19"/>
              <a:gd name="T35" fmla="*/ 5040313 h 18"/>
              <a:gd name="T36" fmla="*/ 37803764 w 19"/>
              <a:gd name="T37" fmla="*/ 7559675 h 18"/>
              <a:gd name="T38" fmla="*/ 42844160 w 19"/>
              <a:gd name="T39" fmla="*/ 17640300 h 18"/>
              <a:gd name="T40" fmla="*/ 47884556 w 19"/>
              <a:gd name="T41" fmla="*/ 25201563 h 18"/>
              <a:gd name="T42" fmla="*/ 47884556 w 19"/>
              <a:gd name="T43" fmla="*/ 25201563 h 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18"/>
              <a:gd name="T68" fmla="*/ 19 w 19"/>
              <a:gd name="T69" fmla="*/ 18 h 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18">
                <a:moveTo>
                  <a:pt x="19" y="10"/>
                </a:moveTo>
                <a:lnTo>
                  <a:pt x="19" y="10"/>
                </a:lnTo>
                <a:lnTo>
                  <a:pt x="17" y="13"/>
                </a:lnTo>
                <a:lnTo>
                  <a:pt x="15" y="15"/>
                </a:lnTo>
                <a:lnTo>
                  <a:pt x="12" y="17"/>
                </a:lnTo>
                <a:lnTo>
                  <a:pt x="9" y="18"/>
                </a:lnTo>
                <a:lnTo>
                  <a:pt x="5" y="17"/>
                </a:lnTo>
                <a:lnTo>
                  <a:pt x="4" y="15"/>
                </a:lnTo>
                <a:lnTo>
                  <a:pt x="2" y="13"/>
                </a:lnTo>
                <a:lnTo>
                  <a:pt x="0" y="10"/>
                </a:lnTo>
                <a:lnTo>
                  <a:pt x="2" y="7"/>
                </a:lnTo>
                <a:lnTo>
                  <a:pt x="4" y="3"/>
                </a:lnTo>
                <a:lnTo>
                  <a:pt x="5" y="2"/>
                </a:lnTo>
                <a:lnTo>
                  <a:pt x="9" y="0"/>
                </a:lnTo>
                <a:lnTo>
                  <a:pt x="12" y="2"/>
                </a:lnTo>
                <a:lnTo>
                  <a:pt x="15" y="3"/>
                </a:lnTo>
                <a:lnTo>
                  <a:pt x="17" y="7"/>
                </a:lnTo>
                <a:lnTo>
                  <a:pt x="19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312"/>
          <p:cNvSpPr>
            <a:spLocks/>
          </p:cNvSpPr>
          <p:nvPr/>
        </p:nvSpPr>
        <p:spPr bwMode="auto">
          <a:xfrm>
            <a:off x="2566988" y="2482850"/>
            <a:ext cx="30162" cy="25400"/>
          </a:xfrm>
          <a:custGeom>
            <a:avLst/>
            <a:gdLst>
              <a:gd name="T0" fmla="*/ 47882969 w 19"/>
              <a:gd name="T1" fmla="*/ 20161250 h 16"/>
              <a:gd name="T2" fmla="*/ 47882969 w 19"/>
              <a:gd name="T3" fmla="*/ 20161250 h 16"/>
              <a:gd name="T4" fmla="*/ 42842740 w 19"/>
              <a:gd name="T5" fmla="*/ 27720925 h 16"/>
              <a:gd name="T6" fmla="*/ 37802511 w 19"/>
              <a:gd name="T7" fmla="*/ 37801550 h 16"/>
              <a:gd name="T8" fmla="*/ 30241374 w 19"/>
              <a:gd name="T9" fmla="*/ 40322500 h 16"/>
              <a:gd name="T10" fmla="*/ 22681824 w 19"/>
              <a:gd name="T11" fmla="*/ 40322500 h 16"/>
              <a:gd name="T12" fmla="*/ 22681824 w 19"/>
              <a:gd name="T13" fmla="*/ 40322500 h 16"/>
              <a:gd name="T14" fmla="*/ 12601366 w 19"/>
              <a:gd name="T15" fmla="*/ 40322500 h 16"/>
              <a:gd name="T16" fmla="*/ 10080458 w 19"/>
              <a:gd name="T17" fmla="*/ 37801550 h 16"/>
              <a:gd name="T18" fmla="*/ 5040229 w 19"/>
              <a:gd name="T19" fmla="*/ 27720925 h 16"/>
              <a:gd name="T20" fmla="*/ 0 w 19"/>
              <a:gd name="T21" fmla="*/ 20161250 h 16"/>
              <a:gd name="T22" fmla="*/ 0 w 19"/>
              <a:gd name="T23" fmla="*/ 20161250 h 16"/>
              <a:gd name="T24" fmla="*/ 5040229 w 19"/>
              <a:gd name="T25" fmla="*/ 12599988 h 16"/>
              <a:gd name="T26" fmla="*/ 10080458 w 19"/>
              <a:gd name="T27" fmla="*/ 2520950 h 16"/>
              <a:gd name="T28" fmla="*/ 12601366 w 19"/>
              <a:gd name="T29" fmla="*/ 0 h 16"/>
              <a:gd name="T30" fmla="*/ 22681824 w 19"/>
              <a:gd name="T31" fmla="*/ 0 h 16"/>
              <a:gd name="T32" fmla="*/ 22681824 w 19"/>
              <a:gd name="T33" fmla="*/ 0 h 16"/>
              <a:gd name="T34" fmla="*/ 30241374 w 19"/>
              <a:gd name="T35" fmla="*/ 0 h 16"/>
              <a:gd name="T36" fmla="*/ 37802511 w 19"/>
              <a:gd name="T37" fmla="*/ 2520950 h 16"/>
              <a:gd name="T38" fmla="*/ 42842740 w 19"/>
              <a:gd name="T39" fmla="*/ 12599988 h 16"/>
              <a:gd name="T40" fmla="*/ 47882969 w 19"/>
              <a:gd name="T41" fmla="*/ 20161250 h 16"/>
              <a:gd name="T42" fmla="*/ 47882969 w 19"/>
              <a:gd name="T43" fmla="*/ 20161250 h 1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16"/>
              <a:gd name="T68" fmla="*/ 19 w 19"/>
              <a:gd name="T69" fmla="*/ 16 h 1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16">
                <a:moveTo>
                  <a:pt x="19" y="8"/>
                </a:moveTo>
                <a:lnTo>
                  <a:pt x="19" y="8"/>
                </a:lnTo>
                <a:lnTo>
                  <a:pt x="17" y="11"/>
                </a:lnTo>
                <a:lnTo>
                  <a:pt x="15" y="15"/>
                </a:lnTo>
                <a:lnTo>
                  <a:pt x="12" y="16"/>
                </a:lnTo>
                <a:lnTo>
                  <a:pt x="9" y="16"/>
                </a:lnTo>
                <a:lnTo>
                  <a:pt x="5" y="16"/>
                </a:lnTo>
                <a:lnTo>
                  <a:pt x="4" y="15"/>
                </a:lnTo>
                <a:lnTo>
                  <a:pt x="2" y="11"/>
                </a:lnTo>
                <a:lnTo>
                  <a:pt x="0" y="8"/>
                </a:lnTo>
                <a:lnTo>
                  <a:pt x="2" y="5"/>
                </a:lnTo>
                <a:lnTo>
                  <a:pt x="4" y="1"/>
                </a:lnTo>
                <a:lnTo>
                  <a:pt x="5" y="0"/>
                </a:lnTo>
                <a:lnTo>
                  <a:pt x="9" y="0"/>
                </a:lnTo>
                <a:lnTo>
                  <a:pt x="12" y="0"/>
                </a:lnTo>
                <a:lnTo>
                  <a:pt x="15" y="1"/>
                </a:lnTo>
                <a:lnTo>
                  <a:pt x="17" y="5"/>
                </a:lnTo>
                <a:lnTo>
                  <a:pt x="19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313"/>
          <p:cNvSpPr>
            <a:spLocks/>
          </p:cNvSpPr>
          <p:nvPr/>
        </p:nvSpPr>
        <p:spPr bwMode="auto">
          <a:xfrm>
            <a:off x="2541588" y="2554288"/>
            <a:ext cx="25400" cy="25400"/>
          </a:xfrm>
          <a:custGeom>
            <a:avLst/>
            <a:gdLst>
              <a:gd name="T0" fmla="*/ 40322500 w 16"/>
              <a:gd name="T1" fmla="*/ 20161250 h 16"/>
              <a:gd name="T2" fmla="*/ 40322500 w 16"/>
              <a:gd name="T3" fmla="*/ 20161250 h 16"/>
              <a:gd name="T4" fmla="*/ 40322500 w 16"/>
              <a:gd name="T5" fmla="*/ 27720925 h 16"/>
              <a:gd name="T6" fmla="*/ 37801550 w 16"/>
              <a:gd name="T7" fmla="*/ 32761238 h 16"/>
              <a:gd name="T8" fmla="*/ 27720925 w 16"/>
              <a:gd name="T9" fmla="*/ 40322500 h 16"/>
              <a:gd name="T10" fmla="*/ 20161250 w 16"/>
              <a:gd name="T11" fmla="*/ 40322500 h 16"/>
              <a:gd name="T12" fmla="*/ 20161250 w 16"/>
              <a:gd name="T13" fmla="*/ 40322500 h 16"/>
              <a:gd name="T14" fmla="*/ 12599988 w 16"/>
              <a:gd name="T15" fmla="*/ 40322500 h 16"/>
              <a:gd name="T16" fmla="*/ 2520950 w 16"/>
              <a:gd name="T17" fmla="*/ 32761238 h 16"/>
              <a:gd name="T18" fmla="*/ 0 w 16"/>
              <a:gd name="T19" fmla="*/ 27720925 h 16"/>
              <a:gd name="T20" fmla="*/ 0 w 16"/>
              <a:gd name="T21" fmla="*/ 20161250 h 16"/>
              <a:gd name="T22" fmla="*/ 0 w 16"/>
              <a:gd name="T23" fmla="*/ 20161250 h 16"/>
              <a:gd name="T24" fmla="*/ 0 w 16"/>
              <a:gd name="T25" fmla="*/ 12599988 h 16"/>
              <a:gd name="T26" fmla="*/ 2520950 w 16"/>
              <a:gd name="T27" fmla="*/ 2520950 h 16"/>
              <a:gd name="T28" fmla="*/ 12599988 w 16"/>
              <a:gd name="T29" fmla="*/ 0 h 16"/>
              <a:gd name="T30" fmla="*/ 20161250 w 16"/>
              <a:gd name="T31" fmla="*/ 0 h 16"/>
              <a:gd name="T32" fmla="*/ 20161250 w 16"/>
              <a:gd name="T33" fmla="*/ 0 h 16"/>
              <a:gd name="T34" fmla="*/ 27720925 w 16"/>
              <a:gd name="T35" fmla="*/ 0 h 16"/>
              <a:gd name="T36" fmla="*/ 37801550 w 16"/>
              <a:gd name="T37" fmla="*/ 2520950 h 16"/>
              <a:gd name="T38" fmla="*/ 40322500 w 16"/>
              <a:gd name="T39" fmla="*/ 12599988 h 16"/>
              <a:gd name="T40" fmla="*/ 40322500 w 16"/>
              <a:gd name="T41" fmla="*/ 20161250 h 16"/>
              <a:gd name="T42" fmla="*/ 40322500 w 16"/>
              <a:gd name="T43" fmla="*/ 20161250 h 1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"/>
              <a:gd name="T67" fmla="*/ 0 h 16"/>
              <a:gd name="T68" fmla="*/ 16 w 16"/>
              <a:gd name="T69" fmla="*/ 16 h 1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" h="16">
                <a:moveTo>
                  <a:pt x="16" y="8"/>
                </a:moveTo>
                <a:lnTo>
                  <a:pt x="16" y="8"/>
                </a:lnTo>
                <a:lnTo>
                  <a:pt x="16" y="11"/>
                </a:lnTo>
                <a:lnTo>
                  <a:pt x="15" y="13"/>
                </a:lnTo>
                <a:lnTo>
                  <a:pt x="11" y="16"/>
                </a:lnTo>
                <a:lnTo>
                  <a:pt x="8" y="16"/>
                </a:lnTo>
                <a:lnTo>
                  <a:pt x="5" y="16"/>
                </a:lnTo>
                <a:lnTo>
                  <a:pt x="1" y="13"/>
                </a:lnTo>
                <a:lnTo>
                  <a:pt x="0" y="11"/>
                </a:lnTo>
                <a:lnTo>
                  <a:pt x="0" y="8"/>
                </a:lnTo>
                <a:lnTo>
                  <a:pt x="0" y="5"/>
                </a:lnTo>
                <a:lnTo>
                  <a:pt x="1" y="1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5" y="1"/>
                </a:lnTo>
                <a:lnTo>
                  <a:pt x="16" y="5"/>
                </a:lnTo>
                <a:lnTo>
                  <a:pt x="16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314"/>
          <p:cNvSpPr>
            <a:spLocks/>
          </p:cNvSpPr>
          <p:nvPr/>
        </p:nvSpPr>
        <p:spPr bwMode="auto">
          <a:xfrm>
            <a:off x="2470150" y="2559050"/>
            <a:ext cx="28575" cy="30163"/>
          </a:xfrm>
          <a:custGeom>
            <a:avLst/>
            <a:gdLst>
              <a:gd name="T0" fmla="*/ 45362813 w 18"/>
              <a:gd name="T1" fmla="*/ 20161584 h 19"/>
              <a:gd name="T2" fmla="*/ 45362813 w 18"/>
              <a:gd name="T3" fmla="*/ 20161584 h 19"/>
              <a:gd name="T4" fmla="*/ 40322500 w 18"/>
              <a:gd name="T5" fmla="*/ 30242376 h 19"/>
              <a:gd name="T6" fmla="*/ 37801550 w 18"/>
              <a:gd name="T7" fmla="*/ 37803764 h 19"/>
              <a:gd name="T8" fmla="*/ 32761238 w 18"/>
              <a:gd name="T9" fmla="*/ 42844160 h 19"/>
              <a:gd name="T10" fmla="*/ 25201563 w 18"/>
              <a:gd name="T11" fmla="*/ 47884556 h 19"/>
              <a:gd name="T12" fmla="*/ 25201563 w 18"/>
              <a:gd name="T13" fmla="*/ 47884556 h 19"/>
              <a:gd name="T14" fmla="*/ 12599988 w 18"/>
              <a:gd name="T15" fmla="*/ 42844160 h 19"/>
              <a:gd name="T16" fmla="*/ 7559675 w 18"/>
              <a:gd name="T17" fmla="*/ 37803764 h 19"/>
              <a:gd name="T18" fmla="*/ 2520950 w 18"/>
              <a:gd name="T19" fmla="*/ 30242376 h 19"/>
              <a:gd name="T20" fmla="*/ 0 w 18"/>
              <a:gd name="T21" fmla="*/ 20161584 h 19"/>
              <a:gd name="T22" fmla="*/ 0 w 18"/>
              <a:gd name="T23" fmla="*/ 20161584 h 19"/>
              <a:gd name="T24" fmla="*/ 2520950 w 18"/>
              <a:gd name="T25" fmla="*/ 12601784 h 19"/>
              <a:gd name="T26" fmla="*/ 7559675 w 18"/>
              <a:gd name="T27" fmla="*/ 7561388 h 19"/>
              <a:gd name="T28" fmla="*/ 12599988 w 18"/>
              <a:gd name="T29" fmla="*/ 5040396 h 19"/>
              <a:gd name="T30" fmla="*/ 25201563 w 18"/>
              <a:gd name="T31" fmla="*/ 0 h 19"/>
              <a:gd name="T32" fmla="*/ 25201563 w 18"/>
              <a:gd name="T33" fmla="*/ 0 h 19"/>
              <a:gd name="T34" fmla="*/ 32761238 w 18"/>
              <a:gd name="T35" fmla="*/ 5040396 h 19"/>
              <a:gd name="T36" fmla="*/ 37801550 w 18"/>
              <a:gd name="T37" fmla="*/ 7561388 h 19"/>
              <a:gd name="T38" fmla="*/ 40322500 w 18"/>
              <a:gd name="T39" fmla="*/ 12601784 h 19"/>
              <a:gd name="T40" fmla="*/ 45362813 w 18"/>
              <a:gd name="T41" fmla="*/ 20161584 h 19"/>
              <a:gd name="T42" fmla="*/ 45362813 w 18"/>
              <a:gd name="T43" fmla="*/ 20161584 h 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"/>
              <a:gd name="T67" fmla="*/ 0 h 19"/>
              <a:gd name="T68" fmla="*/ 18 w 18"/>
              <a:gd name="T69" fmla="*/ 19 h 1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" h="19">
                <a:moveTo>
                  <a:pt x="18" y="8"/>
                </a:moveTo>
                <a:lnTo>
                  <a:pt x="18" y="8"/>
                </a:lnTo>
                <a:lnTo>
                  <a:pt x="16" y="12"/>
                </a:lnTo>
                <a:lnTo>
                  <a:pt x="15" y="15"/>
                </a:lnTo>
                <a:lnTo>
                  <a:pt x="13" y="17"/>
                </a:lnTo>
                <a:lnTo>
                  <a:pt x="10" y="19"/>
                </a:lnTo>
                <a:lnTo>
                  <a:pt x="5" y="17"/>
                </a:lnTo>
                <a:lnTo>
                  <a:pt x="3" y="15"/>
                </a:lnTo>
                <a:lnTo>
                  <a:pt x="1" y="12"/>
                </a:lnTo>
                <a:lnTo>
                  <a:pt x="0" y="8"/>
                </a:lnTo>
                <a:lnTo>
                  <a:pt x="1" y="5"/>
                </a:lnTo>
                <a:lnTo>
                  <a:pt x="3" y="3"/>
                </a:lnTo>
                <a:lnTo>
                  <a:pt x="5" y="2"/>
                </a:lnTo>
                <a:lnTo>
                  <a:pt x="10" y="0"/>
                </a:lnTo>
                <a:lnTo>
                  <a:pt x="13" y="2"/>
                </a:lnTo>
                <a:lnTo>
                  <a:pt x="15" y="3"/>
                </a:lnTo>
                <a:lnTo>
                  <a:pt x="16" y="5"/>
                </a:lnTo>
                <a:lnTo>
                  <a:pt x="18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315"/>
          <p:cNvSpPr>
            <a:spLocks/>
          </p:cNvSpPr>
          <p:nvPr/>
        </p:nvSpPr>
        <p:spPr bwMode="auto">
          <a:xfrm>
            <a:off x="4138613" y="1898650"/>
            <a:ext cx="488950" cy="546100"/>
          </a:xfrm>
          <a:custGeom>
            <a:avLst/>
            <a:gdLst>
              <a:gd name="T0" fmla="*/ 443547500 w 308"/>
              <a:gd name="T1" fmla="*/ 866933750 h 344"/>
              <a:gd name="T2" fmla="*/ 320059050 w 308"/>
              <a:gd name="T3" fmla="*/ 854333763 h 344"/>
              <a:gd name="T4" fmla="*/ 224293113 w 308"/>
              <a:gd name="T5" fmla="*/ 839212825 h 344"/>
              <a:gd name="T6" fmla="*/ 156249688 w 308"/>
              <a:gd name="T7" fmla="*/ 808970950 h 344"/>
              <a:gd name="T8" fmla="*/ 110886875 w 308"/>
              <a:gd name="T9" fmla="*/ 778729075 h 344"/>
              <a:gd name="T10" fmla="*/ 63003113 w 308"/>
              <a:gd name="T11" fmla="*/ 735885625 h 344"/>
              <a:gd name="T12" fmla="*/ 25201563 w 308"/>
              <a:gd name="T13" fmla="*/ 670361563 h 344"/>
              <a:gd name="T14" fmla="*/ 0 w 308"/>
              <a:gd name="T15" fmla="*/ 554434375 h 344"/>
              <a:gd name="T16" fmla="*/ 30241875 w 308"/>
              <a:gd name="T17" fmla="*/ 521671550 h 344"/>
              <a:gd name="T18" fmla="*/ 143648113 w 308"/>
              <a:gd name="T19" fmla="*/ 388104063 h 344"/>
              <a:gd name="T20" fmla="*/ 224293113 w 308"/>
              <a:gd name="T21" fmla="*/ 257055938 h 344"/>
              <a:gd name="T22" fmla="*/ 257055938 w 308"/>
              <a:gd name="T23" fmla="*/ 183972200 h 344"/>
              <a:gd name="T24" fmla="*/ 312499375 w 308"/>
              <a:gd name="T25" fmla="*/ 118446550 h 344"/>
              <a:gd name="T26" fmla="*/ 383063750 w 308"/>
              <a:gd name="T27" fmla="*/ 42843450 h 344"/>
              <a:gd name="T28" fmla="*/ 430945925 w 308"/>
              <a:gd name="T29" fmla="*/ 15120938 h 344"/>
              <a:gd name="T30" fmla="*/ 476308738 w 308"/>
              <a:gd name="T31" fmla="*/ 0 h 344"/>
              <a:gd name="T32" fmla="*/ 519152188 w 308"/>
              <a:gd name="T33" fmla="*/ 0 h 344"/>
              <a:gd name="T34" fmla="*/ 531752175 w 308"/>
              <a:gd name="T35" fmla="*/ 2520950 h 344"/>
              <a:gd name="T36" fmla="*/ 599797188 w 308"/>
              <a:gd name="T37" fmla="*/ 25201563 h 344"/>
              <a:gd name="T38" fmla="*/ 650200313 w 308"/>
              <a:gd name="T39" fmla="*/ 55443438 h 344"/>
              <a:gd name="T40" fmla="*/ 695563125 w 308"/>
              <a:gd name="T41" fmla="*/ 105846563 h 344"/>
              <a:gd name="T42" fmla="*/ 733366263 w 308"/>
              <a:gd name="T43" fmla="*/ 176410938 h 344"/>
              <a:gd name="T44" fmla="*/ 763608138 w 308"/>
              <a:gd name="T45" fmla="*/ 272176875 h 344"/>
              <a:gd name="T46" fmla="*/ 776208125 w 308"/>
              <a:gd name="T47" fmla="*/ 403225000 h 344"/>
              <a:gd name="T48" fmla="*/ 776208125 w 308"/>
              <a:gd name="T49" fmla="*/ 441026550 h 344"/>
              <a:gd name="T50" fmla="*/ 763608138 w 308"/>
              <a:gd name="T51" fmla="*/ 529232813 h 344"/>
              <a:gd name="T52" fmla="*/ 720764688 w 308"/>
              <a:gd name="T53" fmla="*/ 647680950 h 344"/>
              <a:gd name="T54" fmla="*/ 688003450 w 308"/>
              <a:gd name="T55" fmla="*/ 710684063 h 344"/>
              <a:gd name="T56" fmla="*/ 645160000 w 308"/>
              <a:gd name="T57" fmla="*/ 771167813 h 344"/>
              <a:gd name="T58" fmla="*/ 627518113 w 308"/>
              <a:gd name="T59" fmla="*/ 786288750 h 344"/>
              <a:gd name="T60" fmla="*/ 561994050 w 308"/>
              <a:gd name="T61" fmla="*/ 839212825 h 344"/>
              <a:gd name="T62" fmla="*/ 486389363 w 308"/>
              <a:gd name="T63" fmla="*/ 864414388 h 344"/>
              <a:gd name="T64" fmla="*/ 443547500 w 308"/>
              <a:gd name="T65" fmla="*/ 866933750 h 34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08"/>
              <a:gd name="T100" fmla="*/ 0 h 344"/>
              <a:gd name="T101" fmla="*/ 308 w 308"/>
              <a:gd name="T102" fmla="*/ 344 h 3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08" h="344">
                <a:moveTo>
                  <a:pt x="176" y="344"/>
                </a:moveTo>
                <a:lnTo>
                  <a:pt x="176" y="344"/>
                </a:lnTo>
                <a:lnTo>
                  <a:pt x="161" y="344"/>
                </a:lnTo>
                <a:lnTo>
                  <a:pt x="127" y="339"/>
                </a:lnTo>
                <a:lnTo>
                  <a:pt x="109" y="336"/>
                </a:lnTo>
                <a:lnTo>
                  <a:pt x="89" y="333"/>
                </a:lnTo>
                <a:lnTo>
                  <a:pt x="74" y="328"/>
                </a:lnTo>
                <a:lnTo>
                  <a:pt x="62" y="321"/>
                </a:lnTo>
                <a:lnTo>
                  <a:pt x="44" y="309"/>
                </a:lnTo>
                <a:lnTo>
                  <a:pt x="34" y="301"/>
                </a:lnTo>
                <a:lnTo>
                  <a:pt x="25" y="292"/>
                </a:lnTo>
                <a:lnTo>
                  <a:pt x="17" y="281"/>
                </a:lnTo>
                <a:lnTo>
                  <a:pt x="10" y="266"/>
                </a:lnTo>
                <a:lnTo>
                  <a:pt x="5" y="246"/>
                </a:lnTo>
                <a:lnTo>
                  <a:pt x="0" y="220"/>
                </a:lnTo>
                <a:lnTo>
                  <a:pt x="12" y="207"/>
                </a:lnTo>
                <a:lnTo>
                  <a:pt x="39" y="175"/>
                </a:lnTo>
                <a:lnTo>
                  <a:pt x="57" y="154"/>
                </a:lnTo>
                <a:lnTo>
                  <a:pt x="74" y="129"/>
                </a:lnTo>
                <a:lnTo>
                  <a:pt x="89" y="102"/>
                </a:lnTo>
                <a:lnTo>
                  <a:pt x="102" y="73"/>
                </a:lnTo>
                <a:lnTo>
                  <a:pt x="112" y="60"/>
                </a:lnTo>
                <a:lnTo>
                  <a:pt x="124" y="47"/>
                </a:lnTo>
                <a:lnTo>
                  <a:pt x="137" y="32"/>
                </a:lnTo>
                <a:lnTo>
                  <a:pt x="152" y="17"/>
                </a:lnTo>
                <a:lnTo>
                  <a:pt x="162" y="11"/>
                </a:lnTo>
                <a:lnTo>
                  <a:pt x="171" y="6"/>
                </a:lnTo>
                <a:lnTo>
                  <a:pt x="179" y="1"/>
                </a:lnTo>
                <a:lnTo>
                  <a:pt x="189" y="0"/>
                </a:lnTo>
                <a:lnTo>
                  <a:pt x="198" y="0"/>
                </a:lnTo>
                <a:lnTo>
                  <a:pt x="206" y="0"/>
                </a:lnTo>
                <a:lnTo>
                  <a:pt x="211" y="1"/>
                </a:lnTo>
                <a:lnTo>
                  <a:pt x="223" y="3"/>
                </a:lnTo>
                <a:lnTo>
                  <a:pt x="238" y="10"/>
                </a:lnTo>
                <a:lnTo>
                  <a:pt x="248" y="15"/>
                </a:lnTo>
                <a:lnTo>
                  <a:pt x="258" y="22"/>
                </a:lnTo>
                <a:lnTo>
                  <a:pt x="266" y="32"/>
                </a:lnTo>
                <a:lnTo>
                  <a:pt x="276" y="42"/>
                </a:lnTo>
                <a:lnTo>
                  <a:pt x="284" y="55"/>
                </a:lnTo>
                <a:lnTo>
                  <a:pt x="291" y="70"/>
                </a:lnTo>
                <a:lnTo>
                  <a:pt x="298" y="88"/>
                </a:lnTo>
                <a:lnTo>
                  <a:pt x="303" y="108"/>
                </a:lnTo>
                <a:lnTo>
                  <a:pt x="306" y="134"/>
                </a:lnTo>
                <a:lnTo>
                  <a:pt x="308" y="160"/>
                </a:lnTo>
                <a:lnTo>
                  <a:pt x="308" y="175"/>
                </a:lnTo>
                <a:lnTo>
                  <a:pt x="306" y="190"/>
                </a:lnTo>
                <a:lnTo>
                  <a:pt x="303" y="210"/>
                </a:lnTo>
                <a:lnTo>
                  <a:pt x="296" y="234"/>
                </a:lnTo>
                <a:lnTo>
                  <a:pt x="286" y="257"/>
                </a:lnTo>
                <a:lnTo>
                  <a:pt x="281" y="271"/>
                </a:lnTo>
                <a:lnTo>
                  <a:pt x="273" y="282"/>
                </a:lnTo>
                <a:lnTo>
                  <a:pt x="264" y="294"/>
                </a:lnTo>
                <a:lnTo>
                  <a:pt x="256" y="306"/>
                </a:lnTo>
                <a:lnTo>
                  <a:pt x="249" y="312"/>
                </a:lnTo>
                <a:lnTo>
                  <a:pt x="234" y="324"/>
                </a:lnTo>
                <a:lnTo>
                  <a:pt x="223" y="333"/>
                </a:lnTo>
                <a:lnTo>
                  <a:pt x="209" y="338"/>
                </a:lnTo>
                <a:lnTo>
                  <a:pt x="193" y="343"/>
                </a:lnTo>
                <a:lnTo>
                  <a:pt x="176" y="3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316"/>
          <p:cNvSpPr>
            <a:spLocks/>
          </p:cNvSpPr>
          <p:nvPr/>
        </p:nvSpPr>
        <p:spPr bwMode="auto">
          <a:xfrm>
            <a:off x="4260850" y="1906588"/>
            <a:ext cx="361950" cy="538162"/>
          </a:xfrm>
          <a:custGeom>
            <a:avLst/>
            <a:gdLst>
              <a:gd name="T0" fmla="*/ 569555313 w 228"/>
              <a:gd name="T1" fmla="*/ 458668011 h 339"/>
              <a:gd name="T2" fmla="*/ 551915013 w 228"/>
              <a:gd name="T3" fmla="*/ 541833884 h 339"/>
              <a:gd name="T4" fmla="*/ 526713450 w 228"/>
              <a:gd name="T5" fmla="*/ 619957862 h 339"/>
              <a:gd name="T6" fmla="*/ 493950625 w 228"/>
              <a:gd name="T7" fmla="*/ 690522171 h 339"/>
              <a:gd name="T8" fmla="*/ 456149075 w 228"/>
              <a:gd name="T9" fmla="*/ 748486505 h 339"/>
              <a:gd name="T10" fmla="*/ 405745950 w 228"/>
              <a:gd name="T11" fmla="*/ 796368635 h 339"/>
              <a:gd name="T12" fmla="*/ 355342825 w 228"/>
              <a:gd name="T13" fmla="*/ 829131430 h 339"/>
              <a:gd name="T14" fmla="*/ 299897800 w 228"/>
              <a:gd name="T15" fmla="*/ 851812021 h 339"/>
              <a:gd name="T16" fmla="*/ 239415638 w 228"/>
              <a:gd name="T17" fmla="*/ 851812021 h 339"/>
              <a:gd name="T18" fmla="*/ 211693125 w 228"/>
              <a:gd name="T19" fmla="*/ 846771713 h 339"/>
              <a:gd name="T20" fmla="*/ 156249688 w 228"/>
              <a:gd name="T21" fmla="*/ 826610482 h 339"/>
              <a:gd name="T22" fmla="*/ 110886875 w 228"/>
              <a:gd name="T23" fmla="*/ 786288019 h 339"/>
              <a:gd name="T24" fmla="*/ 73083738 w 228"/>
              <a:gd name="T25" fmla="*/ 735884941 h 339"/>
              <a:gd name="T26" fmla="*/ 37801550 w 228"/>
              <a:gd name="T27" fmla="*/ 672881887 h 339"/>
              <a:gd name="T28" fmla="*/ 17641888 w 228"/>
              <a:gd name="T29" fmla="*/ 602317578 h 339"/>
              <a:gd name="T30" fmla="*/ 0 w 228"/>
              <a:gd name="T31" fmla="*/ 526712961 h 339"/>
              <a:gd name="T32" fmla="*/ 0 w 228"/>
              <a:gd name="T33" fmla="*/ 441027728 h 339"/>
              <a:gd name="T34" fmla="*/ 5040313 w 228"/>
              <a:gd name="T35" fmla="*/ 395664957 h 339"/>
              <a:gd name="T36" fmla="*/ 17641888 w 228"/>
              <a:gd name="T37" fmla="*/ 312499085 h 339"/>
              <a:gd name="T38" fmla="*/ 42843450 w 228"/>
              <a:gd name="T39" fmla="*/ 234375107 h 339"/>
              <a:gd name="T40" fmla="*/ 75604688 w 228"/>
              <a:gd name="T41" fmla="*/ 163810798 h 339"/>
              <a:gd name="T42" fmla="*/ 118448138 w 228"/>
              <a:gd name="T43" fmla="*/ 105846464 h 339"/>
              <a:gd name="T44" fmla="*/ 163810950 w 228"/>
              <a:gd name="T45" fmla="*/ 57964334 h 339"/>
              <a:gd name="T46" fmla="*/ 214214075 w 228"/>
              <a:gd name="T47" fmla="*/ 25201539 h 339"/>
              <a:gd name="T48" fmla="*/ 274697825 w 228"/>
              <a:gd name="T49" fmla="*/ 2520948 h 339"/>
              <a:gd name="T50" fmla="*/ 330141263 w 228"/>
              <a:gd name="T51" fmla="*/ 2520948 h 339"/>
              <a:gd name="T52" fmla="*/ 357862188 w 228"/>
              <a:gd name="T53" fmla="*/ 7561255 h 339"/>
              <a:gd name="T54" fmla="*/ 413305625 w 228"/>
              <a:gd name="T55" fmla="*/ 30241847 h 339"/>
              <a:gd name="T56" fmla="*/ 458668438 w 228"/>
              <a:gd name="T57" fmla="*/ 68044949 h 339"/>
              <a:gd name="T58" fmla="*/ 501511888 w 228"/>
              <a:gd name="T59" fmla="*/ 118448027 h 339"/>
              <a:gd name="T60" fmla="*/ 531753763 w 228"/>
              <a:gd name="T61" fmla="*/ 181451081 h 339"/>
              <a:gd name="T62" fmla="*/ 556955325 w 228"/>
              <a:gd name="T63" fmla="*/ 252015391 h 339"/>
              <a:gd name="T64" fmla="*/ 569555313 w 228"/>
              <a:gd name="T65" fmla="*/ 327620008 h 339"/>
              <a:gd name="T66" fmla="*/ 574595625 w 228"/>
              <a:gd name="T67" fmla="*/ 413305241 h 339"/>
              <a:gd name="T68" fmla="*/ 569555313 w 228"/>
              <a:gd name="T69" fmla="*/ 458668011 h 33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8"/>
              <a:gd name="T106" fmla="*/ 0 h 339"/>
              <a:gd name="T107" fmla="*/ 228 w 228"/>
              <a:gd name="T108" fmla="*/ 339 h 33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8" h="339">
                <a:moveTo>
                  <a:pt x="226" y="182"/>
                </a:moveTo>
                <a:lnTo>
                  <a:pt x="226" y="182"/>
                </a:lnTo>
                <a:lnTo>
                  <a:pt x="223" y="199"/>
                </a:lnTo>
                <a:lnTo>
                  <a:pt x="219" y="215"/>
                </a:lnTo>
                <a:lnTo>
                  <a:pt x="216" y="231"/>
                </a:lnTo>
                <a:lnTo>
                  <a:pt x="209" y="246"/>
                </a:lnTo>
                <a:lnTo>
                  <a:pt x="204" y="261"/>
                </a:lnTo>
                <a:lnTo>
                  <a:pt x="196" y="274"/>
                </a:lnTo>
                <a:lnTo>
                  <a:pt x="189" y="286"/>
                </a:lnTo>
                <a:lnTo>
                  <a:pt x="181" y="297"/>
                </a:lnTo>
                <a:lnTo>
                  <a:pt x="171" y="307"/>
                </a:lnTo>
                <a:lnTo>
                  <a:pt x="161" y="316"/>
                </a:lnTo>
                <a:lnTo>
                  <a:pt x="151" y="324"/>
                </a:lnTo>
                <a:lnTo>
                  <a:pt x="141" y="329"/>
                </a:lnTo>
                <a:lnTo>
                  <a:pt x="129" y="334"/>
                </a:lnTo>
                <a:lnTo>
                  <a:pt x="119" y="338"/>
                </a:lnTo>
                <a:lnTo>
                  <a:pt x="107" y="339"/>
                </a:lnTo>
                <a:lnTo>
                  <a:pt x="95" y="338"/>
                </a:lnTo>
                <a:lnTo>
                  <a:pt x="84" y="336"/>
                </a:lnTo>
                <a:lnTo>
                  <a:pt x="74" y="333"/>
                </a:lnTo>
                <a:lnTo>
                  <a:pt x="62" y="328"/>
                </a:lnTo>
                <a:lnTo>
                  <a:pt x="54" y="321"/>
                </a:lnTo>
                <a:lnTo>
                  <a:pt x="44" y="312"/>
                </a:lnTo>
                <a:lnTo>
                  <a:pt x="35" y="302"/>
                </a:lnTo>
                <a:lnTo>
                  <a:pt x="29" y="292"/>
                </a:lnTo>
                <a:lnTo>
                  <a:pt x="22" y="281"/>
                </a:lnTo>
                <a:lnTo>
                  <a:pt x="15" y="267"/>
                </a:lnTo>
                <a:lnTo>
                  <a:pt x="10" y="254"/>
                </a:lnTo>
                <a:lnTo>
                  <a:pt x="7" y="239"/>
                </a:lnTo>
                <a:lnTo>
                  <a:pt x="3" y="224"/>
                </a:lnTo>
                <a:lnTo>
                  <a:pt x="0" y="209"/>
                </a:lnTo>
                <a:lnTo>
                  <a:pt x="0" y="192"/>
                </a:lnTo>
                <a:lnTo>
                  <a:pt x="0" y="175"/>
                </a:lnTo>
                <a:lnTo>
                  <a:pt x="2" y="157"/>
                </a:lnTo>
                <a:lnTo>
                  <a:pt x="3" y="140"/>
                </a:lnTo>
                <a:lnTo>
                  <a:pt x="7" y="124"/>
                </a:lnTo>
                <a:lnTo>
                  <a:pt x="12" y="108"/>
                </a:lnTo>
                <a:lnTo>
                  <a:pt x="17" y="93"/>
                </a:lnTo>
                <a:lnTo>
                  <a:pt x="24" y="78"/>
                </a:lnTo>
                <a:lnTo>
                  <a:pt x="30" y="65"/>
                </a:lnTo>
                <a:lnTo>
                  <a:pt x="39" y="53"/>
                </a:lnTo>
                <a:lnTo>
                  <a:pt x="47" y="42"/>
                </a:lnTo>
                <a:lnTo>
                  <a:pt x="55" y="32"/>
                </a:lnTo>
                <a:lnTo>
                  <a:pt x="65" y="23"/>
                </a:lnTo>
                <a:lnTo>
                  <a:pt x="75" y="15"/>
                </a:lnTo>
                <a:lnTo>
                  <a:pt x="85" y="10"/>
                </a:lnTo>
                <a:lnTo>
                  <a:pt x="97" y="5"/>
                </a:lnTo>
                <a:lnTo>
                  <a:pt x="109" y="1"/>
                </a:lnTo>
                <a:lnTo>
                  <a:pt x="121" y="0"/>
                </a:lnTo>
                <a:lnTo>
                  <a:pt x="131" y="1"/>
                </a:lnTo>
                <a:lnTo>
                  <a:pt x="142" y="3"/>
                </a:lnTo>
                <a:lnTo>
                  <a:pt x="154" y="6"/>
                </a:lnTo>
                <a:lnTo>
                  <a:pt x="164" y="12"/>
                </a:lnTo>
                <a:lnTo>
                  <a:pt x="174" y="18"/>
                </a:lnTo>
                <a:lnTo>
                  <a:pt x="182" y="27"/>
                </a:lnTo>
                <a:lnTo>
                  <a:pt x="191" y="37"/>
                </a:lnTo>
                <a:lnTo>
                  <a:pt x="199" y="47"/>
                </a:lnTo>
                <a:lnTo>
                  <a:pt x="206" y="58"/>
                </a:lnTo>
                <a:lnTo>
                  <a:pt x="211" y="72"/>
                </a:lnTo>
                <a:lnTo>
                  <a:pt x="216" y="85"/>
                </a:lnTo>
                <a:lnTo>
                  <a:pt x="221" y="100"/>
                </a:lnTo>
                <a:lnTo>
                  <a:pt x="224" y="115"/>
                </a:lnTo>
                <a:lnTo>
                  <a:pt x="226" y="130"/>
                </a:lnTo>
                <a:lnTo>
                  <a:pt x="228" y="147"/>
                </a:lnTo>
                <a:lnTo>
                  <a:pt x="228" y="164"/>
                </a:lnTo>
                <a:lnTo>
                  <a:pt x="226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317"/>
          <p:cNvSpPr>
            <a:spLocks noEditPoints="1"/>
          </p:cNvSpPr>
          <p:nvPr/>
        </p:nvSpPr>
        <p:spPr bwMode="auto">
          <a:xfrm>
            <a:off x="4332288" y="1990725"/>
            <a:ext cx="263525" cy="385763"/>
          </a:xfrm>
          <a:custGeom>
            <a:avLst/>
            <a:gdLst>
              <a:gd name="T0" fmla="*/ 418345938 w 166"/>
              <a:gd name="T1" fmla="*/ 307459461 h 243"/>
              <a:gd name="T2" fmla="*/ 400705638 w 166"/>
              <a:gd name="T3" fmla="*/ 425907752 h 243"/>
              <a:gd name="T4" fmla="*/ 357862188 w 166"/>
              <a:gd name="T5" fmla="*/ 524193179 h 243"/>
              <a:gd name="T6" fmla="*/ 307459063 w 166"/>
              <a:gd name="T7" fmla="*/ 574596370 h 243"/>
              <a:gd name="T8" fmla="*/ 269655925 w 166"/>
              <a:gd name="T9" fmla="*/ 599797965 h 243"/>
              <a:gd name="T10" fmla="*/ 231854375 w 166"/>
              <a:gd name="T11" fmla="*/ 612399556 h 243"/>
              <a:gd name="T12" fmla="*/ 211693125 w 166"/>
              <a:gd name="T13" fmla="*/ 612399556 h 243"/>
              <a:gd name="T14" fmla="*/ 168851263 w 166"/>
              <a:gd name="T15" fmla="*/ 602318918 h 243"/>
              <a:gd name="T16" fmla="*/ 126007813 w 166"/>
              <a:gd name="T17" fmla="*/ 587197961 h 243"/>
              <a:gd name="T18" fmla="*/ 93246575 w 166"/>
              <a:gd name="T19" fmla="*/ 561996366 h 243"/>
              <a:gd name="T20" fmla="*/ 35282188 w 166"/>
              <a:gd name="T21" fmla="*/ 476310942 h 243"/>
              <a:gd name="T22" fmla="*/ 5040313 w 166"/>
              <a:gd name="T23" fmla="*/ 367943289 h 243"/>
              <a:gd name="T24" fmla="*/ 0 w 166"/>
              <a:gd name="T25" fmla="*/ 307459461 h 243"/>
              <a:gd name="T26" fmla="*/ 17640300 w 166"/>
              <a:gd name="T27" fmla="*/ 186491804 h 243"/>
              <a:gd name="T28" fmla="*/ 60483750 w 166"/>
              <a:gd name="T29" fmla="*/ 88206377 h 243"/>
              <a:gd name="T30" fmla="*/ 110886875 w 166"/>
              <a:gd name="T31" fmla="*/ 37803186 h 243"/>
              <a:gd name="T32" fmla="*/ 148688425 w 166"/>
              <a:gd name="T33" fmla="*/ 12601591 h 243"/>
              <a:gd name="T34" fmla="*/ 186491563 w 166"/>
              <a:gd name="T35" fmla="*/ 5040319 h 243"/>
              <a:gd name="T36" fmla="*/ 211693125 w 166"/>
              <a:gd name="T37" fmla="*/ 0 h 243"/>
              <a:gd name="T38" fmla="*/ 254534988 w 166"/>
              <a:gd name="T39" fmla="*/ 10080638 h 243"/>
              <a:gd name="T40" fmla="*/ 292338125 w 166"/>
              <a:gd name="T41" fmla="*/ 25201595 h 243"/>
              <a:gd name="T42" fmla="*/ 325100950 w 166"/>
              <a:gd name="T43" fmla="*/ 55443509 h 243"/>
              <a:gd name="T44" fmla="*/ 383063750 w 166"/>
              <a:gd name="T45" fmla="*/ 136088614 h 243"/>
              <a:gd name="T46" fmla="*/ 413305625 w 166"/>
              <a:gd name="T47" fmla="*/ 244456267 h 243"/>
              <a:gd name="T48" fmla="*/ 418345938 w 166"/>
              <a:gd name="T49" fmla="*/ 307459461 h 243"/>
              <a:gd name="T50" fmla="*/ 131048125 w 166"/>
              <a:gd name="T51" fmla="*/ 194053077 h 243"/>
              <a:gd name="T52" fmla="*/ 148688425 w 166"/>
              <a:gd name="T53" fmla="*/ 178932119 h 243"/>
              <a:gd name="T54" fmla="*/ 191531875 w 166"/>
              <a:gd name="T55" fmla="*/ 68045101 h 243"/>
              <a:gd name="T56" fmla="*/ 178931888 w 166"/>
              <a:gd name="T57" fmla="*/ 68045101 h 243"/>
              <a:gd name="T58" fmla="*/ 151209375 w 166"/>
              <a:gd name="T59" fmla="*/ 75604785 h 243"/>
              <a:gd name="T60" fmla="*/ 110886875 w 166"/>
              <a:gd name="T61" fmla="*/ 113407972 h 243"/>
              <a:gd name="T62" fmla="*/ 75604688 w 166"/>
              <a:gd name="T63" fmla="*/ 173891800 h 243"/>
              <a:gd name="T64" fmla="*/ 73083738 w 166"/>
              <a:gd name="T65" fmla="*/ 194053077 h 243"/>
              <a:gd name="T66" fmla="*/ 254534988 w 166"/>
              <a:gd name="T67" fmla="*/ 181451485 h 243"/>
              <a:gd name="T68" fmla="*/ 267136563 w 166"/>
              <a:gd name="T69" fmla="*/ 194053077 h 243"/>
              <a:gd name="T70" fmla="*/ 320059050 w 166"/>
              <a:gd name="T71" fmla="*/ 181451485 h 243"/>
              <a:gd name="T72" fmla="*/ 332660625 w 166"/>
              <a:gd name="T73" fmla="*/ 178932119 h 243"/>
              <a:gd name="T74" fmla="*/ 332660625 w 166"/>
              <a:gd name="T75" fmla="*/ 156249890 h 243"/>
              <a:gd name="T76" fmla="*/ 325100950 w 166"/>
              <a:gd name="T77" fmla="*/ 136088614 h 243"/>
              <a:gd name="T78" fmla="*/ 292338125 w 166"/>
              <a:gd name="T79" fmla="*/ 93246696 h 243"/>
              <a:gd name="T80" fmla="*/ 262096250 w 166"/>
              <a:gd name="T81" fmla="*/ 75604785 h 243"/>
              <a:gd name="T82" fmla="*/ 42843450 w 166"/>
              <a:gd name="T83" fmla="*/ 292338504 h 243"/>
              <a:gd name="T84" fmla="*/ 42843450 w 166"/>
              <a:gd name="T85" fmla="*/ 317540099 h 243"/>
              <a:gd name="T86" fmla="*/ 50403125 w 166"/>
              <a:gd name="T87" fmla="*/ 405746476 h 243"/>
              <a:gd name="T88" fmla="*/ 68043425 w 166"/>
              <a:gd name="T89" fmla="*/ 463709351 h 243"/>
              <a:gd name="T90" fmla="*/ 80645000 w 166"/>
              <a:gd name="T91" fmla="*/ 481351261 h 243"/>
              <a:gd name="T92" fmla="*/ 113406238 w 166"/>
              <a:gd name="T93" fmla="*/ 375504562 h 243"/>
              <a:gd name="T94" fmla="*/ 42843450 w 166"/>
              <a:gd name="T95" fmla="*/ 292338504 h 243"/>
              <a:gd name="T96" fmla="*/ 181451250 w 166"/>
              <a:gd name="T97" fmla="*/ 468749670 h 243"/>
              <a:gd name="T98" fmla="*/ 148688425 w 166"/>
              <a:gd name="T99" fmla="*/ 539314137 h 243"/>
              <a:gd name="T100" fmla="*/ 199093138 w 166"/>
              <a:gd name="T101" fmla="*/ 544354456 h 243"/>
              <a:gd name="T102" fmla="*/ 236894688 w 166"/>
              <a:gd name="T103" fmla="*/ 536794771 h 243"/>
              <a:gd name="T104" fmla="*/ 267136563 w 166"/>
              <a:gd name="T105" fmla="*/ 519152860 h 243"/>
              <a:gd name="T106" fmla="*/ 219252800 w 166"/>
              <a:gd name="T107" fmla="*/ 443548075 h 243"/>
              <a:gd name="T108" fmla="*/ 299897800 w 166"/>
              <a:gd name="T109" fmla="*/ 320061052 h 243"/>
              <a:gd name="T110" fmla="*/ 304938113 w 166"/>
              <a:gd name="T111" fmla="*/ 380544881 h 243"/>
              <a:gd name="T112" fmla="*/ 332660625 w 166"/>
              <a:gd name="T113" fmla="*/ 448588394 h 243"/>
              <a:gd name="T114" fmla="*/ 355342825 w 166"/>
              <a:gd name="T115" fmla="*/ 400706157 h 243"/>
              <a:gd name="T116" fmla="*/ 367942813 w 166"/>
              <a:gd name="T117" fmla="*/ 350302967 h 243"/>
              <a:gd name="T118" fmla="*/ 367942813 w 166"/>
              <a:gd name="T119" fmla="*/ 287298185 h 243"/>
              <a:gd name="T120" fmla="*/ 299897800 w 166"/>
              <a:gd name="T121" fmla="*/ 320061052 h 24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6"/>
              <a:gd name="T184" fmla="*/ 0 h 243"/>
              <a:gd name="T185" fmla="*/ 166 w 166"/>
              <a:gd name="T186" fmla="*/ 243 h 24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6" h="243">
                <a:moveTo>
                  <a:pt x="166" y="122"/>
                </a:moveTo>
                <a:lnTo>
                  <a:pt x="166" y="122"/>
                </a:lnTo>
                <a:lnTo>
                  <a:pt x="164" y="146"/>
                </a:lnTo>
                <a:lnTo>
                  <a:pt x="159" y="169"/>
                </a:lnTo>
                <a:lnTo>
                  <a:pt x="152" y="189"/>
                </a:lnTo>
                <a:lnTo>
                  <a:pt x="142" y="208"/>
                </a:lnTo>
                <a:lnTo>
                  <a:pt x="129" y="223"/>
                </a:lnTo>
                <a:lnTo>
                  <a:pt x="122" y="228"/>
                </a:lnTo>
                <a:lnTo>
                  <a:pt x="116" y="233"/>
                </a:lnTo>
                <a:lnTo>
                  <a:pt x="107" y="238"/>
                </a:lnTo>
                <a:lnTo>
                  <a:pt x="101" y="239"/>
                </a:lnTo>
                <a:lnTo>
                  <a:pt x="92" y="243"/>
                </a:lnTo>
                <a:lnTo>
                  <a:pt x="84" y="243"/>
                </a:lnTo>
                <a:lnTo>
                  <a:pt x="74" y="243"/>
                </a:lnTo>
                <a:lnTo>
                  <a:pt x="67" y="239"/>
                </a:lnTo>
                <a:lnTo>
                  <a:pt x="59" y="238"/>
                </a:lnTo>
                <a:lnTo>
                  <a:pt x="50" y="233"/>
                </a:lnTo>
                <a:lnTo>
                  <a:pt x="44" y="228"/>
                </a:lnTo>
                <a:lnTo>
                  <a:pt x="37" y="223"/>
                </a:lnTo>
                <a:lnTo>
                  <a:pt x="24" y="208"/>
                </a:lnTo>
                <a:lnTo>
                  <a:pt x="14" y="189"/>
                </a:lnTo>
                <a:lnTo>
                  <a:pt x="7" y="169"/>
                </a:lnTo>
                <a:lnTo>
                  <a:pt x="2" y="146"/>
                </a:lnTo>
                <a:lnTo>
                  <a:pt x="0" y="122"/>
                </a:lnTo>
                <a:lnTo>
                  <a:pt x="2" y="97"/>
                </a:lnTo>
                <a:lnTo>
                  <a:pt x="7" y="74"/>
                </a:lnTo>
                <a:lnTo>
                  <a:pt x="14" y="54"/>
                </a:lnTo>
                <a:lnTo>
                  <a:pt x="24" y="35"/>
                </a:lnTo>
                <a:lnTo>
                  <a:pt x="37" y="22"/>
                </a:lnTo>
                <a:lnTo>
                  <a:pt x="44" y="15"/>
                </a:lnTo>
                <a:lnTo>
                  <a:pt x="50" y="10"/>
                </a:lnTo>
                <a:lnTo>
                  <a:pt x="59" y="5"/>
                </a:lnTo>
                <a:lnTo>
                  <a:pt x="67" y="4"/>
                </a:lnTo>
                <a:lnTo>
                  <a:pt x="74" y="2"/>
                </a:lnTo>
                <a:lnTo>
                  <a:pt x="84" y="0"/>
                </a:lnTo>
                <a:lnTo>
                  <a:pt x="92" y="2"/>
                </a:lnTo>
                <a:lnTo>
                  <a:pt x="101" y="4"/>
                </a:lnTo>
                <a:lnTo>
                  <a:pt x="107" y="5"/>
                </a:lnTo>
                <a:lnTo>
                  <a:pt x="116" y="10"/>
                </a:lnTo>
                <a:lnTo>
                  <a:pt x="122" y="15"/>
                </a:lnTo>
                <a:lnTo>
                  <a:pt x="129" y="22"/>
                </a:lnTo>
                <a:lnTo>
                  <a:pt x="142" y="35"/>
                </a:lnTo>
                <a:lnTo>
                  <a:pt x="152" y="54"/>
                </a:lnTo>
                <a:lnTo>
                  <a:pt x="159" y="74"/>
                </a:lnTo>
                <a:lnTo>
                  <a:pt x="164" y="97"/>
                </a:lnTo>
                <a:lnTo>
                  <a:pt x="166" y="122"/>
                </a:lnTo>
                <a:close/>
                <a:moveTo>
                  <a:pt x="29" y="77"/>
                </a:moveTo>
                <a:lnTo>
                  <a:pt x="52" y="77"/>
                </a:lnTo>
                <a:lnTo>
                  <a:pt x="59" y="71"/>
                </a:lnTo>
                <a:lnTo>
                  <a:pt x="64" y="67"/>
                </a:lnTo>
                <a:lnTo>
                  <a:pt x="76" y="27"/>
                </a:lnTo>
                <a:lnTo>
                  <a:pt x="71" y="27"/>
                </a:lnTo>
                <a:lnTo>
                  <a:pt x="60" y="30"/>
                </a:lnTo>
                <a:lnTo>
                  <a:pt x="52" y="37"/>
                </a:lnTo>
                <a:lnTo>
                  <a:pt x="44" y="45"/>
                </a:lnTo>
                <a:lnTo>
                  <a:pt x="39" y="54"/>
                </a:lnTo>
                <a:lnTo>
                  <a:pt x="30" y="69"/>
                </a:lnTo>
                <a:lnTo>
                  <a:pt x="29" y="74"/>
                </a:lnTo>
                <a:lnTo>
                  <a:pt x="29" y="77"/>
                </a:lnTo>
                <a:close/>
                <a:moveTo>
                  <a:pt x="104" y="30"/>
                </a:moveTo>
                <a:lnTo>
                  <a:pt x="101" y="72"/>
                </a:lnTo>
                <a:lnTo>
                  <a:pt x="106" y="77"/>
                </a:lnTo>
                <a:lnTo>
                  <a:pt x="127" y="72"/>
                </a:lnTo>
                <a:lnTo>
                  <a:pt x="129" y="72"/>
                </a:lnTo>
                <a:lnTo>
                  <a:pt x="132" y="71"/>
                </a:lnTo>
                <a:lnTo>
                  <a:pt x="134" y="67"/>
                </a:lnTo>
                <a:lnTo>
                  <a:pt x="132" y="62"/>
                </a:lnTo>
                <a:lnTo>
                  <a:pt x="129" y="54"/>
                </a:lnTo>
                <a:lnTo>
                  <a:pt x="124" y="45"/>
                </a:lnTo>
                <a:lnTo>
                  <a:pt x="116" y="37"/>
                </a:lnTo>
                <a:lnTo>
                  <a:pt x="111" y="34"/>
                </a:lnTo>
                <a:lnTo>
                  <a:pt x="104" y="30"/>
                </a:lnTo>
                <a:close/>
                <a:moveTo>
                  <a:pt x="17" y="116"/>
                </a:moveTo>
                <a:lnTo>
                  <a:pt x="17" y="116"/>
                </a:lnTo>
                <a:lnTo>
                  <a:pt x="17" y="126"/>
                </a:lnTo>
                <a:lnTo>
                  <a:pt x="17" y="149"/>
                </a:lnTo>
                <a:lnTo>
                  <a:pt x="20" y="161"/>
                </a:lnTo>
                <a:lnTo>
                  <a:pt x="22" y="174"/>
                </a:lnTo>
                <a:lnTo>
                  <a:pt x="27" y="184"/>
                </a:lnTo>
                <a:lnTo>
                  <a:pt x="32" y="191"/>
                </a:lnTo>
                <a:lnTo>
                  <a:pt x="45" y="149"/>
                </a:lnTo>
                <a:lnTo>
                  <a:pt x="42" y="131"/>
                </a:lnTo>
                <a:lnTo>
                  <a:pt x="17" y="116"/>
                </a:lnTo>
                <a:close/>
                <a:moveTo>
                  <a:pt x="79" y="176"/>
                </a:moveTo>
                <a:lnTo>
                  <a:pt x="72" y="186"/>
                </a:lnTo>
                <a:lnTo>
                  <a:pt x="59" y="214"/>
                </a:lnTo>
                <a:lnTo>
                  <a:pt x="64" y="216"/>
                </a:lnTo>
                <a:lnTo>
                  <a:pt x="79" y="216"/>
                </a:lnTo>
                <a:lnTo>
                  <a:pt x="87" y="214"/>
                </a:lnTo>
                <a:lnTo>
                  <a:pt x="94" y="213"/>
                </a:lnTo>
                <a:lnTo>
                  <a:pt x="101" y="209"/>
                </a:lnTo>
                <a:lnTo>
                  <a:pt x="106" y="206"/>
                </a:lnTo>
                <a:lnTo>
                  <a:pt x="94" y="186"/>
                </a:lnTo>
                <a:lnTo>
                  <a:pt x="87" y="176"/>
                </a:lnTo>
                <a:lnTo>
                  <a:pt x="79" y="176"/>
                </a:lnTo>
                <a:close/>
                <a:moveTo>
                  <a:pt x="119" y="127"/>
                </a:moveTo>
                <a:lnTo>
                  <a:pt x="117" y="142"/>
                </a:lnTo>
                <a:lnTo>
                  <a:pt x="121" y="151"/>
                </a:lnTo>
                <a:lnTo>
                  <a:pt x="132" y="178"/>
                </a:lnTo>
                <a:lnTo>
                  <a:pt x="134" y="173"/>
                </a:lnTo>
                <a:lnTo>
                  <a:pt x="141" y="159"/>
                </a:lnTo>
                <a:lnTo>
                  <a:pt x="144" y="149"/>
                </a:lnTo>
                <a:lnTo>
                  <a:pt x="146" y="139"/>
                </a:lnTo>
                <a:lnTo>
                  <a:pt x="147" y="126"/>
                </a:lnTo>
                <a:lnTo>
                  <a:pt x="146" y="114"/>
                </a:lnTo>
                <a:lnTo>
                  <a:pt x="131" y="122"/>
                </a:lnTo>
                <a:lnTo>
                  <a:pt x="119" y="127"/>
                </a:lnTo>
                <a:close/>
              </a:path>
            </a:pathLst>
          </a:custGeom>
          <a:solidFill>
            <a:srgbClr val="C5A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318"/>
          <p:cNvSpPr>
            <a:spLocks/>
          </p:cNvSpPr>
          <p:nvPr/>
        </p:nvSpPr>
        <p:spPr bwMode="auto">
          <a:xfrm>
            <a:off x="4441825" y="2151063"/>
            <a:ext cx="36513" cy="49212"/>
          </a:xfrm>
          <a:custGeom>
            <a:avLst/>
            <a:gdLst>
              <a:gd name="T0" fmla="*/ 57965181 w 23"/>
              <a:gd name="T1" fmla="*/ 37802753 h 31"/>
              <a:gd name="T2" fmla="*/ 57965181 w 23"/>
              <a:gd name="T3" fmla="*/ 37802753 h 31"/>
              <a:gd name="T4" fmla="*/ 55444197 w 23"/>
              <a:gd name="T5" fmla="*/ 52923537 h 31"/>
              <a:gd name="T6" fmla="*/ 50403815 w 23"/>
              <a:gd name="T7" fmla="*/ 65523397 h 31"/>
              <a:gd name="T8" fmla="*/ 42844037 w 23"/>
              <a:gd name="T9" fmla="*/ 75603919 h 31"/>
              <a:gd name="T10" fmla="*/ 30242289 w 23"/>
              <a:gd name="T11" fmla="*/ 78124844 h 31"/>
              <a:gd name="T12" fmla="*/ 30242289 w 23"/>
              <a:gd name="T13" fmla="*/ 78124844 h 31"/>
              <a:gd name="T14" fmla="*/ 17642129 w 23"/>
              <a:gd name="T15" fmla="*/ 75603919 h 31"/>
              <a:gd name="T16" fmla="*/ 7561366 w 23"/>
              <a:gd name="T17" fmla="*/ 65523397 h 31"/>
              <a:gd name="T18" fmla="*/ 5040382 w 23"/>
              <a:gd name="T19" fmla="*/ 52923537 h 31"/>
              <a:gd name="T20" fmla="*/ 0 w 23"/>
              <a:gd name="T21" fmla="*/ 37802753 h 31"/>
              <a:gd name="T22" fmla="*/ 0 w 23"/>
              <a:gd name="T23" fmla="*/ 37802753 h 31"/>
              <a:gd name="T24" fmla="*/ 5040382 w 23"/>
              <a:gd name="T25" fmla="*/ 25201306 h 31"/>
              <a:gd name="T26" fmla="*/ 7561366 w 23"/>
              <a:gd name="T27" fmla="*/ 12601447 h 31"/>
              <a:gd name="T28" fmla="*/ 17642129 w 23"/>
              <a:gd name="T29" fmla="*/ 2520924 h 31"/>
              <a:gd name="T30" fmla="*/ 30242289 w 23"/>
              <a:gd name="T31" fmla="*/ 0 h 31"/>
              <a:gd name="T32" fmla="*/ 30242289 w 23"/>
              <a:gd name="T33" fmla="*/ 0 h 31"/>
              <a:gd name="T34" fmla="*/ 42844037 w 23"/>
              <a:gd name="T35" fmla="*/ 2520924 h 31"/>
              <a:gd name="T36" fmla="*/ 50403815 w 23"/>
              <a:gd name="T37" fmla="*/ 12601447 h 31"/>
              <a:gd name="T38" fmla="*/ 55444197 w 23"/>
              <a:gd name="T39" fmla="*/ 25201306 h 31"/>
              <a:gd name="T40" fmla="*/ 57965181 w 23"/>
              <a:gd name="T41" fmla="*/ 37802753 h 31"/>
              <a:gd name="T42" fmla="*/ 57965181 w 23"/>
              <a:gd name="T43" fmla="*/ 37802753 h 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3"/>
              <a:gd name="T67" fmla="*/ 0 h 31"/>
              <a:gd name="T68" fmla="*/ 23 w 23"/>
              <a:gd name="T69" fmla="*/ 31 h 3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3" h="31">
                <a:moveTo>
                  <a:pt x="23" y="15"/>
                </a:moveTo>
                <a:lnTo>
                  <a:pt x="23" y="15"/>
                </a:lnTo>
                <a:lnTo>
                  <a:pt x="22" y="21"/>
                </a:lnTo>
                <a:lnTo>
                  <a:pt x="20" y="26"/>
                </a:lnTo>
                <a:lnTo>
                  <a:pt x="17" y="30"/>
                </a:lnTo>
                <a:lnTo>
                  <a:pt x="12" y="31"/>
                </a:lnTo>
                <a:lnTo>
                  <a:pt x="7" y="30"/>
                </a:lnTo>
                <a:lnTo>
                  <a:pt x="3" y="26"/>
                </a:lnTo>
                <a:lnTo>
                  <a:pt x="2" y="21"/>
                </a:lnTo>
                <a:lnTo>
                  <a:pt x="0" y="15"/>
                </a:lnTo>
                <a:lnTo>
                  <a:pt x="2" y="10"/>
                </a:lnTo>
                <a:lnTo>
                  <a:pt x="3" y="5"/>
                </a:lnTo>
                <a:lnTo>
                  <a:pt x="7" y="1"/>
                </a:lnTo>
                <a:lnTo>
                  <a:pt x="12" y="0"/>
                </a:lnTo>
                <a:lnTo>
                  <a:pt x="17" y="1"/>
                </a:lnTo>
                <a:lnTo>
                  <a:pt x="20" y="5"/>
                </a:lnTo>
                <a:lnTo>
                  <a:pt x="22" y="10"/>
                </a:lnTo>
                <a:lnTo>
                  <a:pt x="23" y="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319"/>
          <p:cNvSpPr>
            <a:spLocks/>
          </p:cNvSpPr>
          <p:nvPr/>
        </p:nvSpPr>
        <p:spPr bwMode="auto">
          <a:xfrm>
            <a:off x="4425950" y="2152650"/>
            <a:ext cx="12700" cy="19050"/>
          </a:xfrm>
          <a:custGeom>
            <a:avLst/>
            <a:gdLst>
              <a:gd name="T0" fmla="*/ 20161250 w 8"/>
              <a:gd name="T1" fmla="*/ 17640300 h 12"/>
              <a:gd name="T2" fmla="*/ 20161250 w 8"/>
              <a:gd name="T3" fmla="*/ 17640300 h 12"/>
              <a:gd name="T4" fmla="*/ 15120938 w 8"/>
              <a:gd name="T5" fmla="*/ 25201563 h 12"/>
              <a:gd name="T6" fmla="*/ 7559675 w 8"/>
              <a:gd name="T7" fmla="*/ 30241875 h 12"/>
              <a:gd name="T8" fmla="*/ 7559675 w 8"/>
              <a:gd name="T9" fmla="*/ 30241875 h 12"/>
              <a:gd name="T10" fmla="*/ 0 w 8"/>
              <a:gd name="T11" fmla="*/ 25201563 h 12"/>
              <a:gd name="T12" fmla="*/ 0 w 8"/>
              <a:gd name="T13" fmla="*/ 17640300 h 12"/>
              <a:gd name="T14" fmla="*/ 0 w 8"/>
              <a:gd name="T15" fmla="*/ 17640300 h 12"/>
              <a:gd name="T16" fmla="*/ 0 w 8"/>
              <a:gd name="T17" fmla="*/ 5040313 h 12"/>
              <a:gd name="T18" fmla="*/ 7559675 w 8"/>
              <a:gd name="T19" fmla="*/ 0 h 12"/>
              <a:gd name="T20" fmla="*/ 7559675 w 8"/>
              <a:gd name="T21" fmla="*/ 0 h 12"/>
              <a:gd name="T22" fmla="*/ 15120938 w 8"/>
              <a:gd name="T23" fmla="*/ 5040313 h 12"/>
              <a:gd name="T24" fmla="*/ 20161250 w 8"/>
              <a:gd name="T25" fmla="*/ 17640300 h 12"/>
              <a:gd name="T26" fmla="*/ 20161250 w 8"/>
              <a:gd name="T27" fmla="*/ 17640300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7"/>
                </a:moveTo>
                <a:lnTo>
                  <a:pt x="8" y="7"/>
                </a:lnTo>
                <a:lnTo>
                  <a:pt x="6" y="10"/>
                </a:lnTo>
                <a:lnTo>
                  <a:pt x="3" y="12"/>
                </a:lnTo>
                <a:lnTo>
                  <a:pt x="0" y="10"/>
                </a:lnTo>
                <a:lnTo>
                  <a:pt x="0" y="7"/>
                </a:lnTo>
                <a:lnTo>
                  <a:pt x="0" y="2"/>
                </a:lnTo>
                <a:lnTo>
                  <a:pt x="3" y="0"/>
                </a:lnTo>
                <a:lnTo>
                  <a:pt x="6" y="2"/>
                </a:lnTo>
                <a:lnTo>
                  <a:pt x="8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Freeform 320"/>
          <p:cNvSpPr>
            <a:spLocks/>
          </p:cNvSpPr>
          <p:nvPr/>
        </p:nvSpPr>
        <p:spPr bwMode="auto">
          <a:xfrm>
            <a:off x="4454525" y="2120900"/>
            <a:ext cx="14288" cy="19050"/>
          </a:xfrm>
          <a:custGeom>
            <a:avLst/>
            <a:gdLst>
              <a:gd name="T0" fmla="*/ 22682994 w 9"/>
              <a:gd name="T1" fmla="*/ 17640300 h 12"/>
              <a:gd name="T2" fmla="*/ 22682994 w 9"/>
              <a:gd name="T3" fmla="*/ 17640300 h 12"/>
              <a:gd name="T4" fmla="*/ 22682994 w 9"/>
              <a:gd name="T5" fmla="*/ 25201563 h 12"/>
              <a:gd name="T6" fmla="*/ 12602016 w 9"/>
              <a:gd name="T7" fmla="*/ 30241875 h 12"/>
              <a:gd name="T8" fmla="*/ 12602016 w 9"/>
              <a:gd name="T9" fmla="*/ 30241875 h 12"/>
              <a:gd name="T10" fmla="*/ 5040489 w 9"/>
              <a:gd name="T11" fmla="*/ 25201563 h 12"/>
              <a:gd name="T12" fmla="*/ 0 w 9"/>
              <a:gd name="T13" fmla="*/ 17640300 h 12"/>
              <a:gd name="T14" fmla="*/ 0 w 9"/>
              <a:gd name="T15" fmla="*/ 17640300 h 12"/>
              <a:gd name="T16" fmla="*/ 5040489 w 9"/>
              <a:gd name="T17" fmla="*/ 5040313 h 12"/>
              <a:gd name="T18" fmla="*/ 12602016 w 9"/>
              <a:gd name="T19" fmla="*/ 0 h 12"/>
              <a:gd name="T20" fmla="*/ 12602016 w 9"/>
              <a:gd name="T21" fmla="*/ 0 h 12"/>
              <a:gd name="T22" fmla="*/ 22682994 w 9"/>
              <a:gd name="T23" fmla="*/ 5040313 h 12"/>
              <a:gd name="T24" fmla="*/ 22682994 w 9"/>
              <a:gd name="T25" fmla="*/ 17640300 h 12"/>
              <a:gd name="T26" fmla="*/ 22682994 w 9"/>
              <a:gd name="T27" fmla="*/ 17640300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"/>
              <a:gd name="T43" fmla="*/ 0 h 12"/>
              <a:gd name="T44" fmla="*/ 9 w 9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" h="12">
                <a:moveTo>
                  <a:pt x="9" y="7"/>
                </a:moveTo>
                <a:lnTo>
                  <a:pt x="9" y="7"/>
                </a:lnTo>
                <a:lnTo>
                  <a:pt x="9" y="10"/>
                </a:lnTo>
                <a:lnTo>
                  <a:pt x="5" y="12"/>
                </a:lnTo>
                <a:lnTo>
                  <a:pt x="2" y="10"/>
                </a:lnTo>
                <a:lnTo>
                  <a:pt x="0" y="7"/>
                </a:lnTo>
                <a:lnTo>
                  <a:pt x="2" y="2"/>
                </a:lnTo>
                <a:lnTo>
                  <a:pt x="5" y="0"/>
                </a:lnTo>
                <a:lnTo>
                  <a:pt x="9" y="2"/>
                </a:lnTo>
                <a:lnTo>
                  <a:pt x="9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Freeform 321"/>
          <p:cNvSpPr>
            <a:spLocks/>
          </p:cNvSpPr>
          <p:nvPr/>
        </p:nvSpPr>
        <p:spPr bwMode="auto">
          <a:xfrm>
            <a:off x="4484688" y="2151063"/>
            <a:ext cx="12700" cy="17462"/>
          </a:xfrm>
          <a:custGeom>
            <a:avLst/>
            <a:gdLst>
              <a:gd name="T0" fmla="*/ 20161250 w 8"/>
              <a:gd name="T1" fmla="*/ 15120505 h 11"/>
              <a:gd name="T2" fmla="*/ 20161250 w 8"/>
              <a:gd name="T3" fmla="*/ 15120505 h 11"/>
              <a:gd name="T4" fmla="*/ 15120938 w 8"/>
              <a:gd name="T5" fmla="*/ 25200841 h 11"/>
              <a:gd name="T6" fmla="*/ 7559675 w 8"/>
              <a:gd name="T7" fmla="*/ 27721719 h 11"/>
              <a:gd name="T8" fmla="*/ 7559675 w 8"/>
              <a:gd name="T9" fmla="*/ 27721719 h 11"/>
              <a:gd name="T10" fmla="*/ 0 w 8"/>
              <a:gd name="T11" fmla="*/ 25200841 h 11"/>
              <a:gd name="T12" fmla="*/ 0 w 8"/>
              <a:gd name="T13" fmla="*/ 15120505 h 11"/>
              <a:gd name="T14" fmla="*/ 0 w 8"/>
              <a:gd name="T15" fmla="*/ 15120505 h 11"/>
              <a:gd name="T16" fmla="*/ 0 w 8"/>
              <a:gd name="T17" fmla="*/ 2520878 h 11"/>
              <a:gd name="T18" fmla="*/ 7559675 w 8"/>
              <a:gd name="T19" fmla="*/ 0 h 11"/>
              <a:gd name="T20" fmla="*/ 7559675 w 8"/>
              <a:gd name="T21" fmla="*/ 0 h 11"/>
              <a:gd name="T22" fmla="*/ 15120938 w 8"/>
              <a:gd name="T23" fmla="*/ 2520878 h 11"/>
              <a:gd name="T24" fmla="*/ 20161250 w 8"/>
              <a:gd name="T25" fmla="*/ 15120505 h 11"/>
              <a:gd name="T26" fmla="*/ 20161250 w 8"/>
              <a:gd name="T27" fmla="*/ 15120505 h 1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1"/>
              <a:gd name="T44" fmla="*/ 8 w 8"/>
              <a:gd name="T45" fmla="*/ 11 h 1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1">
                <a:moveTo>
                  <a:pt x="8" y="6"/>
                </a:moveTo>
                <a:lnTo>
                  <a:pt x="8" y="6"/>
                </a:lnTo>
                <a:lnTo>
                  <a:pt x="6" y="10"/>
                </a:lnTo>
                <a:lnTo>
                  <a:pt x="3" y="11"/>
                </a:lnTo>
                <a:lnTo>
                  <a:pt x="0" y="10"/>
                </a:lnTo>
                <a:lnTo>
                  <a:pt x="0" y="6"/>
                </a:lnTo>
                <a:lnTo>
                  <a:pt x="0" y="1"/>
                </a:lnTo>
                <a:lnTo>
                  <a:pt x="3" y="0"/>
                </a:lnTo>
                <a:lnTo>
                  <a:pt x="6" y="1"/>
                </a:lnTo>
                <a:lnTo>
                  <a:pt x="8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322"/>
          <p:cNvSpPr>
            <a:spLocks/>
          </p:cNvSpPr>
          <p:nvPr/>
        </p:nvSpPr>
        <p:spPr bwMode="auto">
          <a:xfrm>
            <a:off x="4468813" y="2200275"/>
            <a:ext cx="15875" cy="22225"/>
          </a:xfrm>
          <a:custGeom>
            <a:avLst/>
            <a:gdLst>
              <a:gd name="T0" fmla="*/ 25201563 w 10"/>
              <a:gd name="T1" fmla="*/ 17641888 h 14"/>
              <a:gd name="T2" fmla="*/ 25201563 w 10"/>
              <a:gd name="T3" fmla="*/ 17641888 h 14"/>
              <a:gd name="T4" fmla="*/ 20161250 w 10"/>
              <a:gd name="T5" fmla="*/ 30241875 h 14"/>
              <a:gd name="T6" fmla="*/ 12601575 w 10"/>
              <a:gd name="T7" fmla="*/ 35282188 h 14"/>
              <a:gd name="T8" fmla="*/ 12601575 w 10"/>
              <a:gd name="T9" fmla="*/ 35282188 h 14"/>
              <a:gd name="T10" fmla="*/ 2520950 w 10"/>
              <a:gd name="T11" fmla="*/ 30241875 h 14"/>
              <a:gd name="T12" fmla="*/ 0 w 10"/>
              <a:gd name="T13" fmla="*/ 17641888 h 14"/>
              <a:gd name="T14" fmla="*/ 0 w 10"/>
              <a:gd name="T15" fmla="*/ 17641888 h 14"/>
              <a:gd name="T16" fmla="*/ 2520950 w 10"/>
              <a:gd name="T17" fmla="*/ 5040313 h 14"/>
              <a:gd name="T18" fmla="*/ 12601575 w 10"/>
              <a:gd name="T19" fmla="*/ 0 h 14"/>
              <a:gd name="T20" fmla="*/ 12601575 w 10"/>
              <a:gd name="T21" fmla="*/ 0 h 14"/>
              <a:gd name="T22" fmla="*/ 20161250 w 10"/>
              <a:gd name="T23" fmla="*/ 5040313 h 14"/>
              <a:gd name="T24" fmla="*/ 25201563 w 10"/>
              <a:gd name="T25" fmla="*/ 17641888 h 14"/>
              <a:gd name="T26" fmla="*/ 25201563 w 10"/>
              <a:gd name="T27" fmla="*/ 17641888 h 1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"/>
              <a:gd name="T43" fmla="*/ 0 h 14"/>
              <a:gd name="T44" fmla="*/ 10 w 10"/>
              <a:gd name="T45" fmla="*/ 14 h 1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" h="14">
                <a:moveTo>
                  <a:pt x="10" y="7"/>
                </a:moveTo>
                <a:lnTo>
                  <a:pt x="10" y="7"/>
                </a:lnTo>
                <a:lnTo>
                  <a:pt x="8" y="12"/>
                </a:lnTo>
                <a:lnTo>
                  <a:pt x="5" y="14"/>
                </a:lnTo>
                <a:lnTo>
                  <a:pt x="1" y="12"/>
                </a:lnTo>
                <a:lnTo>
                  <a:pt x="0" y="7"/>
                </a:lnTo>
                <a:lnTo>
                  <a:pt x="1" y="2"/>
                </a:lnTo>
                <a:lnTo>
                  <a:pt x="5" y="0"/>
                </a:lnTo>
                <a:lnTo>
                  <a:pt x="8" y="2"/>
                </a:lnTo>
                <a:lnTo>
                  <a:pt x="1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Freeform 323"/>
          <p:cNvSpPr>
            <a:spLocks/>
          </p:cNvSpPr>
          <p:nvPr/>
        </p:nvSpPr>
        <p:spPr bwMode="auto">
          <a:xfrm>
            <a:off x="4433888" y="2206625"/>
            <a:ext cx="12700" cy="20638"/>
          </a:xfrm>
          <a:custGeom>
            <a:avLst/>
            <a:gdLst>
              <a:gd name="T0" fmla="*/ 20161250 w 8"/>
              <a:gd name="T1" fmla="*/ 15121304 h 13"/>
              <a:gd name="T2" fmla="*/ 20161250 w 8"/>
              <a:gd name="T3" fmla="*/ 15121304 h 13"/>
              <a:gd name="T4" fmla="*/ 20161250 w 8"/>
              <a:gd name="T5" fmla="*/ 27723184 h 13"/>
              <a:gd name="T6" fmla="*/ 12599988 w 8"/>
              <a:gd name="T7" fmla="*/ 32763619 h 13"/>
              <a:gd name="T8" fmla="*/ 12599988 w 8"/>
              <a:gd name="T9" fmla="*/ 32763619 h 13"/>
              <a:gd name="T10" fmla="*/ 2520950 w 8"/>
              <a:gd name="T11" fmla="*/ 27723184 h 13"/>
              <a:gd name="T12" fmla="*/ 0 w 8"/>
              <a:gd name="T13" fmla="*/ 15121304 h 13"/>
              <a:gd name="T14" fmla="*/ 0 w 8"/>
              <a:gd name="T15" fmla="*/ 15121304 h 13"/>
              <a:gd name="T16" fmla="*/ 2520950 w 8"/>
              <a:gd name="T17" fmla="*/ 2521011 h 13"/>
              <a:gd name="T18" fmla="*/ 12599988 w 8"/>
              <a:gd name="T19" fmla="*/ 0 h 13"/>
              <a:gd name="T20" fmla="*/ 12599988 w 8"/>
              <a:gd name="T21" fmla="*/ 0 h 13"/>
              <a:gd name="T22" fmla="*/ 20161250 w 8"/>
              <a:gd name="T23" fmla="*/ 2521011 h 13"/>
              <a:gd name="T24" fmla="*/ 20161250 w 8"/>
              <a:gd name="T25" fmla="*/ 15121304 h 13"/>
              <a:gd name="T26" fmla="*/ 20161250 w 8"/>
              <a:gd name="T27" fmla="*/ 15121304 h 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3"/>
              <a:gd name="T44" fmla="*/ 8 w 8"/>
              <a:gd name="T45" fmla="*/ 13 h 1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3">
                <a:moveTo>
                  <a:pt x="8" y="6"/>
                </a:moveTo>
                <a:lnTo>
                  <a:pt x="8" y="6"/>
                </a:lnTo>
                <a:lnTo>
                  <a:pt x="8" y="11"/>
                </a:lnTo>
                <a:lnTo>
                  <a:pt x="5" y="13"/>
                </a:lnTo>
                <a:lnTo>
                  <a:pt x="1" y="11"/>
                </a:lnTo>
                <a:lnTo>
                  <a:pt x="0" y="6"/>
                </a:lnTo>
                <a:lnTo>
                  <a:pt x="1" y="1"/>
                </a:lnTo>
                <a:lnTo>
                  <a:pt x="5" y="0"/>
                </a:lnTo>
                <a:lnTo>
                  <a:pt x="8" y="1"/>
                </a:lnTo>
                <a:lnTo>
                  <a:pt x="8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Freeform 324"/>
          <p:cNvSpPr>
            <a:spLocks/>
          </p:cNvSpPr>
          <p:nvPr/>
        </p:nvSpPr>
        <p:spPr bwMode="auto">
          <a:xfrm>
            <a:off x="4308475" y="1598613"/>
            <a:ext cx="563563" cy="252412"/>
          </a:xfrm>
          <a:custGeom>
            <a:avLst/>
            <a:gdLst>
              <a:gd name="T0" fmla="*/ 0 w 355"/>
              <a:gd name="T1" fmla="*/ 17641853 h 159"/>
              <a:gd name="T2" fmla="*/ 50403170 w 355"/>
              <a:gd name="T3" fmla="*/ 37803063 h 159"/>
              <a:gd name="T4" fmla="*/ 733366913 w 355"/>
              <a:gd name="T5" fmla="*/ 181450891 h 159"/>
              <a:gd name="T6" fmla="*/ 733366913 w 355"/>
              <a:gd name="T7" fmla="*/ 181450891 h 159"/>
              <a:gd name="T8" fmla="*/ 743447547 w 355"/>
              <a:gd name="T9" fmla="*/ 194052441 h 159"/>
              <a:gd name="T10" fmla="*/ 745966912 w 355"/>
              <a:gd name="T11" fmla="*/ 209173348 h 159"/>
              <a:gd name="T12" fmla="*/ 745966912 w 355"/>
              <a:gd name="T13" fmla="*/ 231853916 h 159"/>
              <a:gd name="T14" fmla="*/ 743447547 w 355"/>
              <a:gd name="T15" fmla="*/ 257055428 h 159"/>
              <a:gd name="T16" fmla="*/ 725805644 w 355"/>
              <a:gd name="T17" fmla="*/ 287297243 h 159"/>
              <a:gd name="T18" fmla="*/ 695563742 w 355"/>
              <a:gd name="T19" fmla="*/ 320060003 h 159"/>
              <a:gd name="T20" fmla="*/ 652721842 w 355"/>
              <a:gd name="T21" fmla="*/ 357861479 h 159"/>
              <a:gd name="T22" fmla="*/ 652721842 w 355"/>
              <a:gd name="T23" fmla="*/ 357861479 h 159"/>
              <a:gd name="T24" fmla="*/ 645160572 w 355"/>
              <a:gd name="T25" fmla="*/ 365422726 h 159"/>
              <a:gd name="T26" fmla="*/ 637600891 w 355"/>
              <a:gd name="T27" fmla="*/ 375503331 h 159"/>
              <a:gd name="T28" fmla="*/ 632560574 w 355"/>
              <a:gd name="T29" fmla="*/ 383062991 h 159"/>
              <a:gd name="T30" fmla="*/ 632560574 w 355"/>
              <a:gd name="T31" fmla="*/ 390624239 h 159"/>
              <a:gd name="T32" fmla="*/ 640120255 w 355"/>
              <a:gd name="T33" fmla="*/ 395664541 h 159"/>
              <a:gd name="T34" fmla="*/ 662802476 w 355"/>
              <a:gd name="T35" fmla="*/ 400704844 h 159"/>
              <a:gd name="T36" fmla="*/ 690523425 w 355"/>
              <a:gd name="T37" fmla="*/ 400704844 h 159"/>
              <a:gd name="T38" fmla="*/ 690523425 w 355"/>
              <a:gd name="T39" fmla="*/ 400704844 h 159"/>
              <a:gd name="T40" fmla="*/ 733366913 w 355"/>
              <a:gd name="T41" fmla="*/ 400704844 h 159"/>
              <a:gd name="T42" fmla="*/ 700604059 w 355"/>
              <a:gd name="T43" fmla="*/ 400704844 h 159"/>
              <a:gd name="T44" fmla="*/ 700604059 w 355"/>
              <a:gd name="T45" fmla="*/ 400704844 h 159"/>
              <a:gd name="T46" fmla="*/ 738407230 w 355"/>
              <a:gd name="T47" fmla="*/ 395664541 h 159"/>
              <a:gd name="T48" fmla="*/ 768649132 w 355"/>
              <a:gd name="T49" fmla="*/ 388103294 h 159"/>
              <a:gd name="T50" fmla="*/ 783770083 w 355"/>
              <a:gd name="T51" fmla="*/ 383062991 h 159"/>
              <a:gd name="T52" fmla="*/ 793850717 w 355"/>
              <a:gd name="T53" fmla="*/ 375503331 h 159"/>
              <a:gd name="T54" fmla="*/ 793850717 w 355"/>
              <a:gd name="T55" fmla="*/ 375503331 h 159"/>
              <a:gd name="T56" fmla="*/ 814011985 w 355"/>
              <a:gd name="T57" fmla="*/ 352821176 h 159"/>
              <a:gd name="T58" fmla="*/ 831652300 w 355"/>
              <a:gd name="T59" fmla="*/ 327619664 h 159"/>
              <a:gd name="T60" fmla="*/ 851813568 w 355"/>
              <a:gd name="T61" fmla="*/ 299898793 h 159"/>
              <a:gd name="T62" fmla="*/ 871974836 w 355"/>
              <a:gd name="T63" fmla="*/ 257055428 h 159"/>
              <a:gd name="T64" fmla="*/ 884576422 w 355"/>
              <a:gd name="T65" fmla="*/ 214213651 h 159"/>
              <a:gd name="T66" fmla="*/ 889616739 w 355"/>
              <a:gd name="T67" fmla="*/ 189012138 h 159"/>
              <a:gd name="T68" fmla="*/ 894657056 w 355"/>
              <a:gd name="T69" fmla="*/ 163810626 h 159"/>
              <a:gd name="T70" fmla="*/ 894657056 w 355"/>
              <a:gd name="T71" fmla="*/ 133568810 h 159"/>
              <a:gd name="T72" fmla="*/ 889616739 w 355"/>
              <a:gd name="T73" fmla="*/ 108367298 h 159"/>
              <a:gd name="T74" fmla="*/ 889616739 w 355"/>
              <a:gd name="T75" fmla="*/ 108367298 h 159"/>
              <a:gd name="T76" fmla="*/ 882055470 w 355"/>
              <a:gd name="T77" fmla="*/ 105846353 h 159"/>
              <a:gd name="T78" fmla="*/ 826611983 w 355"/>
              <a:gd name="T79" fmla="*/ 93246390 h 159"/>
              <a:gd name="T80" fmla="*/ 695563742 w 355"/>
              <a:gd name="T81" fmla="*/ 70564235 h 159"/>
              <a:gd name="T82" fmla="*/ 456149480 w 355"/>
              <a:gd name="T83" fmla="*/ 50403025 h 159"/>
              <a:gd name="T84" fmla="*/ 12601586 w 355"/>
              <a:gd name="T85" fmla="*/ 0 h 159"/>
              <a:gd name="T86" fmla="*/ 0 w 355"/>
              <a:gd name="T87" fmla="*/ 17641853 h 15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55"/>
              <a:gd name="T133" fmla="*/ 0 h 159"/>
              <a:gd name="T134" fmla="*/ 355 w 355"/>
              <a:gd name="T135" fmla="*/ 159 h 15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55" h="159">
                <a:moveTo>
                  <a:pt x="0" y="7"/>
                </a:moveTo>
                <a:lnTo>
                  <a:pt x="20" y="15"/>
                </a:lnTo>
                <a:lnTo>
                  <a:pt x="291" y="72"/>
                </a:lnTo>
                <a:lnTo>
                  <a:pt x="295" y="77"/>
                </a:lnTo>
                <a:lnTo>
                  <a:pt x="296" y="83"/>
                </a:lnTo>
                <a:lnTo>
                  <a:pt x="296" y="92"/>
                </a:lnTo>
                <a:lnTo>
                  <a:pt x="295" y="102"/>
                </a:lnTo>
                <a:lnTo>
                  <a:pt x="288" y="114"/>
                </a:lnTo>
                <a:lnTo>
                  <a:pt x="276" y="127"/>
                </a:lnTo>
                <a:lnTo>
                  <a:pt x="259" y="142"/>
                </a:lnTo>
                <a:lnTo>
                  <a:pt x="256" y="145"/>
                </a:lnTo>
                <a:lnTo>
                  <a:pt x="253" y="149"/>
                </a:lnTo>
                <a:lnTo>
                  <a:pt x="251" y="152"/>
                </a:lnTo>
                <a:lnTo>
                  <a:pt x="251" y="155"/>
                </a:lnTo>
                <a:lnTo>
                  <a:pt x="254" y="157"/>
                </a:lnTo>
                <a:lnTo>
                  <a:pt x="263" y="159"/>
                </a:lnTo>
                <a:lnTo>
                  <a:pt x="274" y="159"/>
                </a:lnTo>
                <a:lnTo>
                  <a:pt x="291" y="159"/>
                </a:lnTo>
                <a:lnTo>
                  <a:pt x="278" y="159"/>
                </a:lnTo>
                <a:lnTo>
                  <a:pt x="293" y="157"/>
                </a:lnTo>
                <a:lnTo>
                  <a:pt x="305" y="154"/>
                </a:lnTo>
                <a:lnTo>
                  <a:pt x="311" y="152"/>
                </a:lnTo>
                <a:lnTo>
                  <a:pt x="315" y="149"/>
                </a:lnTo>
                <a:lnTo>
                  <a:pt x="323" y="140"/>
                </a:lnTo>
                <a:lnTo>
                  <a:pt x="330" y="130"/>
                </a:lnTo>
                <a:lnTo>
                  <a:pt x="338" y="119"/>
                </a:lnTo>
                <a:lnTo>
                  <a:pt x="346" y="102"/>
                </a:lnTo>
                <a:lnTo>
                  <a:pt x="351" y="85"/>
                </a:lnTo>
                <a:lnTo>
                  <a:pt x="353" y="75"/>
                </a:lnTo>
                <a:lnTo>
                  <a:pt x="355" y="65"/>
                </a:lnTo>
                <a:lnTo>
                  <a:pt x="355" y="53"/>
                </a:lnTo>
                <a:lnTo>
                  <a:pt x="353" y="43"/>
                </a:lnTo>
                <a:lnTo>
                  <a:pt x="350" y="42"/>
                </a:lnTo>
                <a:lnTo>
                  <a:pt x="328" y="37"/>
                </a:lnTo>
                <a:lnTo>
                  <a:pt x="276" y="28"/>
                </a:lnTo>
                <a:lnTo>
                  <a:pt x="181" y="20"/>
                </a:lnTo>
                <a:lnTo>
                  <a:pt x="5" y="0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Freeform 325"/>
          <p:cNvSpPr>
            <a:spLocks/>
          </p:cNvSpPr>
          <p:nvPr/>
        </p:nvSpPr>
        <p:spPr bwMode="auto">
          <a:xfrm>
            <a:off x="4359275" y="1839913"/>
            <a:ext cx="303213" cy="255587"/>
          </a:xfrm>
          <a:custGeom>
            <a:avLst/>
            <a:gdLst>
              <a:gd name="T0" fmla="*/ 443548231 w 191"/>
              <a:gd name="T1" fmla="*/ 388103303 h 161"/>
              <a:gd name="T2" fmla="*/ 420867582 w 191"/>
              <a:gd name="T3" fmla="*/ 405745156 h 161"/>
              <a:gd name="T4" fmla="*/ 420867582 w 191"/>
              <a:gd name="T5" fmla="*/ 405745156 h 161"/>
              <a:gd name="T6" fmla="*/ 420867582 w 191"/>
              <a:gd name="T7" fmla="*/ 388103303 h 161"/>
              <a:gd name="T8" fmla="*/ 413306307 w 191"/>
              <a:gd name="T9" fmla="*/ 345261525 h 161"/>
              <a:gd name="T10" fmla="*/ 393145023 w 191"/>
              <a:gd name="T11" fmla="*/ 289818196 h 161"/>
              <a:gd name="T12" fmla="*/ 378024061 w 191"/>
              <a:gd name="T13" fmla="*/ 262095737 h 161"/>
              <a:gd name="T14" fmla="*/ 362903098 w 191"/>
              <a:gd name="T15" fmla="*/ 231853921 h 161"/>
              <a:gd name="T16" fmla="*/ 340222449 w 191"/>
              <a:gd name="T17" fmla="*/ 201612106 h 161"/>
              <a:gd name="T18" fmla="*/ 315020844 w 191"/>
              <a:gd name="T19" fmla="*/ 173891235 h 161"/>
              <a:gd name="T20" fmla="*/ 287298286 w 191"/>
              <a:gd name="T21" fmla="*/ 148689722 h 161"/>
              <a:gd name="T22" fmla="*/ 252016041 w 191"/>
              <a:gd name="T23" fmla="*/ 131047869 h 161"/>
              <a:gd name="T24" fmla="*/ 211693474 w 191"/>
              <a:gd name="T25" fmla="*/ 118447906 h 161"/>
              <a:gd name="T26" fmla="*/ 163811220 w 191"/>
              <a:gd name="T27" fmla="*/ 108367301 h 161"/>
              <a:gd name="T28" fmla="*/ 108367691 w 191"/>
              <a:gd name="T29" fmla="*/ 113407603 h 161"/>
              <a:gd name="T30" fmla="*/ 50403208 w 191"/>
              <a:gd name="T31" fmla="*/ 120967263 h 161"/>
              <a:gd name="T32" fmla="*/ 0 w 191"/>
              <a:gd name="T33" fmla="*/ 173891235 h 161"/>
              <a:gd name="T34" fmla="*/ 42843521 w 191"/>
              <a:gd name="T35" fmla="*/ 131047869 h 161"/>
              <a:gd name="T36" fmla="*/ 42843521 w 191"/>
              <a:gd name="T37" fmla="*/ 131047869 h 161"/>
              <a:gd name="T38" fmla="*/ 75604812 w 191"/>
              <a:gd name="T39" fmla="*/ 95765750 h 161"/>
              <a:gd name="T40" fmla="*/ 118448333 w 191"/>
              <a:gd name="T41" fmla="*/ 63004577 h 161"/>
              <a:gd name="T42" fmla="*/ 168851541 w 191"/>
              <a:gd name="T43" fmla="*/ 30241816 h 161"/>
              <a:gd name="T44" fmla="*/ 199093466 w 191"/>
              <a:gd name="T45" fmla="*/ 17641853 h 161"/>
              <a:gd name="T46" fmla="*/ 226814437 w 191"/>
              <a:gd name="T47" fmla="*/ 7561248 h 161"/>
              <a:gd name="T48" fmla="*/ 262096682 w 191"/>
              <a:gd name="T49" fmla="*/ 0 h 161"/>
              <a:gd name="T50" fmla="*/ 289819240 w 191"/>
              <a:gd name="T51" fmla="*/ 0 h 161"/>
              <a:gd name="T52" fmla="*/ 325101486 w 191"/>
              <a:gd name="T53" fmla="*/ 5040303 h 161"/>
              <a:gd name="T54" fmla="*/ 357862778 w 191"/>
              <a:gd name="T55" fmla="*/ 17641853 h 161"/>
              <a:gd name="T56" fmla="*/ 393145023 w 191"/>
              <a:gd name="T57" fmla="*/ 32762761 h 161"/>
              <a:gd name="T58" fmla="*/ 420867582 w 191"/>
              <a:gd name="T59" fmla="*/ 63004577 h 161"/>
              <a:gd name="T60" fmla="*/ 420867582 w 191"/>
              <a:gd name="T61" fmla="*/ 63004577 h 161"/>
              <a:gd name="T62" fmla="*/ 438507911 w 191"/>
              <a:gd name="T63" fmla="*/ 80644842 h 161"/>
              <a:gd name="T64" fmla="*/ 456149827 w 191"/>
              <a:gd name="T65" fmla="*/ 105846355 h 161"/>
              <a:gd name="T66" fmla="*/ 468749835 w 191"/>
              <a:gd name="T67" fmla="*/ 138609116 h 161"/>
              <a:gd name="T68" fmla="*/ 476311110 w 191"/>
              <a:gd name="T69" fmla="*/ 181450895 h 161"/>
              <a:gd name="T70" fmla="*/ 481351431 w 191"/>
              <a:gd name="T71" fmla="*/ 211692711 h 161"/>
              <a:gd name="T72" fmla="*/ 481351431 w 191"/>
              <a:gd name="T73" fmla="*/ 239415169 h 161"/>
              <a:gd name="T74" fmla="*/ 476311110 w 191"/>
              <a:gd name="T75" fmla="*/ 269656985 h 161"/>
              <a:gd name="T76" fmla="*/ 468749835 w 191"/>
              <a:gd name="T77" fmla="*/ 307458461 h 161"/>
              <a:gd name="T78" fmla="*/ 458669194 w 191"/>
              <a:gd name="T79" fmla="*/ 345261525 h 161"/>
              <a:gd name="T80" fmla="*/ 443548231 w 191"/>
              <a:gd name="T81" fmla="*/ 388103303 h 161"/>
              <a:gd name="T82" fmla="*/ 443548231 w 191"/>
              <a:gd name="T83" fmla="*/ 388103303 h 16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91"/>
              <a:gd name="T127" fmla="*/ 0 h 161"/>
              <a:gd name="T128" fmla="*/ 191 w 191"/>
              <a:gd name="T129" fmla="*/ 161 h 161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91" h="161">
                <a:moveTo>
                  <a:pt x="176" y="154"/>
                </a:moveTo>
                <a:lnTo>
                  <a:pt x="167" y="161"/>
                </a:lnTo>
                <a:lnTo>
                  <a:pt x="167" y="154"/>
                </a:lnTo>
                <a:lnTo>
                  <a:pt x="164" y="137"/>
                </a:lnTo>
                <a:lnTo>
                  <a:pt x="156" y="115"/>
                </a:lnTo>
                <a:lnTo>
                  <a:pt x="150" y="104"/>
                </a:lnTo>
                <a:lnTo>
                  <a:pt x="144" y="92"/>
                </a:lnTo>
                <a:lnTo>
                  <a:pt x="135" y="80"/>
                </a:lnTo>
                <a:lnTo>
                  <a:pt x="125" y="69"/>
                </a:lnTo>
                <a:lnTo>
                  <a:pt x="114" y="59"/>
                </a:lnTo>
                <a:lnTo>
                  <a:pt x="100" y="52"/>
                </a:lnTo>
                <a:lnTo>
                  <a:pt x="84" y="47"/>
                </a:lnTo>
                <a:lnTo>
                  <a:pt x="65" y="43"/>
                </a:lnTo>
                <a:lnTo>
                  <a:pt x="43" y="45"/>
                </a:lnTo>
                <a:lnTo>
                  <a:pt x="20" y="48"/>
                </a:lnTo>
                <a:lnTo>
                  <a:pt x="0" y="69"/>
                </a:lnTo>
                <a:lnTo>
                  <a:pt x="17" y="52"/>
                </a:lnTo>
                <a:lnTo>
                  <a:pt x="30" y="38"/>
                </a:lnTo>
                <a:lnTo>
                  <a:pt x="47" y="25"/>
                </a:lnTo>
                <a:lnTo>
                  <a:pt x="67" y="12"/>
                </a:lnTo>
                <a:lnTo>
                  <a:pt x="79" y="7"/>
                </a:lnTo>
                <a:lnTo>
                  <a:pt x="90" y="3"/>
                </a:lnTo>
                <a:lnTo>
                  <a:pt x="104" y="0"/>
                </a:lnTo>
                <a:lnTo>
                  <a:pt x="115" y="0"/>
                </a:lnTo>
                <a:lnTo>
                  <a:pt x="129" y="2"/>
                </a:lnTo>
                <a:lnTo>
                  <a:pt x="142" y="7"/>
                </a:lnTo>
                <a:lnTo>
                  <a:pt x="156" y="13"/>
                </a:lnTo>
                <a:lnTo>
                  <a:pt x="167" y="25"/>
                </a:lnTo>
                <a:lnTo>
                  <a:pt x="174" y="32"/>
                </a:lnTo>
                <a:lnTo>
                  <a:pt x="181" y="42"/>
                </a:lnTo>
                <a:lnTo>
                  <a:pt x="186" y="55"/>
                </a:lnTo>
                <a:lnTo>
                  <a:pt x="189" y="72"/>
                </a:lnTo>
                <a:lnTo>
                  <a:pt x="191" y="84"/>
                </a:lnTo>
                <a:lnTo>
                  <a:pt x="191" y="95"/>
                </a:lnTo>
                <a:lnTo>
                  <a:pt x="189" y="107"/>
                </a:lnTo>
                <a:lnTo>
                  <a:pt x="186" y="122"/>
                </a:lnTo>
                <a:lnTo>
                  <a:pt x="182" y="137"/>
                </a:lnTo>
                <a:lnTo>
                  <a:pt x="176" y="154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Line 326"/>
          <p:cNvSpPr>
            <a:spLocks noChangeShapeType="1"/>
          </p:cNvSpPr>
          <p:nvPr/>
        </p:nvSpPr>
        <p:spPr bwMode="auto">
          <a:xfrm>
            <a:off x="3082925" y="14049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1" name="Line 327"/>
          <p:cNvSpPr>
            <a:spLocks noChangeShapeType="1"/>
          </p:cNvSpPr>
          <p:nvPr/>
        </p:nvSpPr>
        <p:spPr bwMode="auto">
          <a:xfrm>
            <a:off x="3082925" y="14049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2" name="Freeform 328"/>
          <p:cNvSpPr>
            <a:spLocks/>
          </p:cNvSpPr>
          <p:nvPr/>
        </p:nvSpPr>
        <p:spPr bwMode="auto">
          <a:xfrm>
            <a:off x="3043238" y="1393825"/>
            <a:ext cx="39687" cy="19050"/>
          </a:xfrm>
          <a:custGeom>
            <a:avLst/>
            <a:gdLst>
              <a:gd name="T0" fmla="*/ 0 w 25"/>
              <a:gd name="T1" fmla="*/ 30241875 h 12"/>
              <a:gd name="T2" fmla="*/ 0 w 25"/>
              <a:gd name="T3" fmla="*/ 30241875 h 12"/>
              <a:gd name="T4" fmla="*/ 0 w 25"/>
              <a:gd name="T5" fmla="*/ 25201563 h 12"/>
              <a:gd name="T6" fmla="*/ 2520918 w 25"/>
              <a:gd name="T7" fmla="*/ 12601575 h 12"/>
              <a:gd name="T8" fmla="*/ 7561167 w 25"/>
              <a:gd name="T9" fmla="*/ 7561263 h 12"/>
              <a:gd name="T10" fmla="*/ 20160996 w 25"/>
              <a:gd name="T11" fmla="*/ 5040313 h 12"/>
              <a:gd name="T12" fmla="*/ 32762412 w 25"/>
              <a:gd name="T13" fmla="*/ 0 h 12"/>
              <a:gd name="T14" fmla="*/ 50402490 w 25"/>
              <a:gd name="T15" fmla="*/ 0 h 12"/>
              <a:gd name="T16" fmla="*/ 50402490 w 25"/>
              <a:gd name="T17" fmla="*/ 0 h 12"/>
              <a:gd name="T18" fmla="*/ 57963657 w 25"/>
              <a:gd name="T19" fmla="*/ 7561263 h 12"/>
              <a:gd name="T20" fmla="*/ 63003906 w 25"/>
              <a:gd name="T21" fmla="*/ 12601575 h 12"/>
              <a:gd name="T22" fmla="*/ 57963657 w 25"/>
              <a:gd name="T23" fmla="*/ 30241875 h 12"/>
              <a:gd name="T24" fmla="*/ 0 w 25"/>
              <a:gd name="T25" fmla="*/ 30241875 h 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12"/>
              <a:gd name="T41" fmla="*/ 25 w 25"/>
              <a:gd name="T42" fmla="*/ 12 h 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12">
                <a:moveTo>
                  <a:pt x="0" y="12"/>
                </a:moveTo>
                <a:lnTo>
                  <a:pt x="0" y="12"/>
                </a:lnTo>
                <a:lnTo>
                  <a:pt x="0" y="10"/>
                </a:lnTo>
                <a:lnTo>
                  <a:pt x="1" y="5"/>
                </a:lnTo>
                <a:lnTo>
                  <a:pt x="3" y="3"/>
                </a:lnTo>
                <a:lnTo>
                  <a:pt x="8" y="2"/>
                </a:lnTo>
                <a:lnTo>
                  <a:pt x="13" y="0"/>
                </a:lnTo>
                <a:lnTo>
                  <a:pt x="20" y="0"/>
                </a:lnTo>
                <a:lnTo>
                  <a:pt x="23" y="3"/>
                </a:lnTo>
                <a:lnTo>
                  <a:pt x="25" y="5"/>
                </a:lnTo>
                <a:lnTo>
                  <a:pt x="23" y="12"/>
                </a:lnTo>
                <a:lnTo>
                  <a:pt x="0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3" name="Freeform 329"/>
          <p:cNvSpPr>
            <a:spLocks/>
          </p:cNvSpPr>
          <p:nvPr/>
        </p:nvSpPr>
        <p:spPr bwMode="auto">
          <a:xfrm>
            <a:off x="3074988" y="1295400"/>
            <a:ext cx="469900" cy="109538"/>
          </a:xfrm>
          <a:custGeom>
            <a:avLst/>
            <a:gdLst>
              <a:gd name="T0" fmla="*/ 0 w 296"/>
              <a:gd name="T1" fmla="*/ 163811698 h 69"/>
              <a:gd name="T2" fmla="*/ 2520950 w 296"/>
              <a:gd name="T3" fmla="*/ 173892369 h 69"/>
              <a:gd name="T4" fmla="*/ 745966250 w 296"/>
              <a:gd name="T5" fmla="*/ 0 h 69"/>
              <a:gd name="T6" fmla="*/ 0 w 296"/>
              <a:gd name="T7" fmla="*/ 163811698 h 69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69"/>
              <a:gd name="T14" fmla="*/ 296 w 296"/>
              <a:gd name="T15" fmla="*/ 69 h 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69">
                <a:moveTo>
                  <a:pt x="0" y="65"/>
                </a:moveTo>
                <a:lnTo>
                  <a:pt x="1" y="69"/>
                </a:lnTo>
                <a:lnTo>
                  <a:pt x="296" y="0"/>
                </a:lnTo>
                <a:lnTo>
                  <a:pt x="0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4" name="Freeform 330"/>
          <p:cNvSpPr>
            <a:spLocks/>
          </p:cNvSpPr>
          <p:nvPr/>
        </p:nvSpPr>
        <p:spPr bwMode="auto">
          <a:xfrm>
            <a:off x="3544888" y="1285875"/>
            <a:ext cx="12700" cy="9525"/>
          </a:xfrm>
          <a:custGeom>
            <a:avLst/>
            <a:gdLst>
              <a:gd name="T0" fmla="*/ 12599988 w 8"/>
              <a:gd name="T1" fmla="*/ 0 h 6"/>
              <a:gd name="T2" fmla="*/ 12599988 w 8"/>
              <a:gd name="T3" fmla="*/ 0 h 6"/>
              <a:gd name="T4" fmla="*/ 0 w 8"/>
              <a:gd name="T5" fmla="*/ 7561263 h 6"/>
              <a:gd name="T6" fmla="*/ 0 w 8"/>
              <a:gd name="T7" fmla="*/ 12601575 h 6"/>
              <a:gd name="T8" fmla="*/ 0 w 8"/>
              <a:gd name="T9" fmla="*/ 12601575 h 6"/>
              <a:gd name="T10" fmla="*/ 20161250 w 8"/>
              <a:gd name="T11" fmla="*/ 15120938 h 6"/>
              <a:gd name="T12" fmla="*/ 12599988 w 8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"/>
              <a:gd name="T22" fmla="*/ 0 h 6"/>
              <a:gd name="T23" fmla="*/ 8 w 8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" h="6">
                <a:moveTo>
                  <a:pt x="5" y="0"/>
                </a:moveTo>
                <a:lnTo>
                  <a:pt x="5" y="0"/>
                </a:lnTo>
                <a:lnTo>
                  <a:pt x="0" y="3"/>
                </a:lnTo>
                <a:lnTo>
                  <a:pt x="0" y="5"/>
                </a:lnTo>
                <a:lnTo>
                  <a:pt x="8" y="6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5" name="Freeform 331"/>
          <p:cNvSpPr>
            <a:spLocks/>
          </p:cNvSpPr>
          <p:nvPr/>
        </p:nvSpPr>
        <p:spPr bwMode="auto">
          <a:xfrm>
            <a:off x="1219200" y="2322513"/>
            <a:ext cx="315913" cy="323850"/>
          </a:xfrm>
          <a:custGeom>
            <a:avLst/>
            <a:gdLst>
              <a:gd name="T0" fmla="*/ 0 w 199"/>
              <a:gd name="T1" fmla="*/ 0 h 204"/>
              <a:gd name="T2" fmla="*/ 0 w 199"/>
              <a:gd name="T3" fmla="*/ 0 h 204"/>
              <a:gd name="T4" fmla="*/ 37803197 w 199"/>
              <a:gd name="T5" fmla="*/ 55443438 h 204"/>
              <a:gd name="T6" fmla="*/ 80645128 w 199"/>
              <a:gd name="T7" fmla="*/ 113407825 h 204"/>
              <a:gd name="T8" fmla="*/ 136088653 w 199"/>
              <a:gd name="T9" fmla="*/ 191531875 h 204"/>
              <a:gd name="T10" fmla="*/ 206653140 w 199"/>
              <a:gd name="T11" fmla="*/ 269655925 h 204"/>
              <a:gd name="T12" fmla="*/ 294859542 w 199"/>
              <a:gd name="T13" fmla="*/ 355342825 h 204"/>
              <a:gd name="T14" fmla="*/ 340222426 w 199"/>
              <a:gd name="T15" fmla="*/ 395665325 h 204"/>
              <a:gd name="T16" fmla="*/ 393144997 w 199"/>
              <a:gd name="T17" fmla="*/ 438507188 h 204"/>
              <a:gd name="T18" fmla="*/ 446069156 w 199"/>
              <a:gd name="T19" fmla="*/ 476310325 h 204"/>
              <a:gd name="T20" fmla="*/ 501512681 w 199"/>
              <a:gd name="T21" fmla="*/ 514111875 h 204"/>
              <a:gd name="T22" fmla="*/ 501512681 w 199"/>
              <a:gd name="T23" fmla="*/ 514111875 h 204"/>
              <a:gd name="T24" fmla="*/ 0 w 199"/>
              <a:gd name="T25" fmla="*/ 0 h 204"/>
              <a:gd name="T26" fmla="*/ 0 w 199"/>
              <a:gd name="T27" fmla="*/ 0 h 2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99"/>
              <a:gd name="T43" fmla="*/ 0 h 204"/>
              <a:gd name="T44" fmla="*/ 199 w 199"/>
              <a:gd name="T45" fmla="*/ 204 h 20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99" h="204">
                <a:moveTo>
                  <a:pt x="0" y="0"/>
                </a:moveTo>
                <a:lnTo>
                  <a:pt x="0" y="0"/>
                </a:lnTo>
                <a:lnTo>
                  <a:pt x="15" y="22"/>
                </a:lnTo>
                <a:lnTo>
                  <a:pt x="32" y="45"/>
                </a:lnTo>
                <a:lnTo>
                  <a:pt x="54" y="76"/>
                </a:lnTo>
                <a:lnTo>
                  <a:pt x="82" y="107"/>
                </a:lnTo>
                <a:lnTo>
                  <a:pt x="117" y="141"/>
                </a:lnTo>
                <a:lnTo>
                  <a:pt x="135" y="157"/>
                </a:lnTo>
                <a:lnTo>
                  <a:pt x="156" y="174"/>
                </a:lnTo>
                <a:lnTo>
                  <a:pt x="177" y="189"/>
                </a:lnTo>
                <a:lnTo>
                  <a:pt x="199" y="2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6" name="Freeform 332"/>
          <p:cNvSpPr>
            <a:spLocks/>
          </p:cNvSpPr>
          <p:nvPr/>
        </p:nvSpPr>
        <p:spPr bwMode="auto">
          <a:xfrm>
            <a:off x="2012950" y="2036763"/>
            <a:ext cx="920750" cy="636587"/>
          </a:xfrm>
          <a:custGeom>
            <a:avLst/>
            <a:gdLst>
              <a:gd name="T0" fmla="*/ 168851263 w 580"/>
              <a:gd name="T1" fmla="*/ 967739240 h 401"/>
              <a:gd name="T2" fmla="*/ 161290000 w 580"/>
              <a:gd name="T3" fmla="*/ 952618314 h 401"/>
              <a:gd name="T4" fmla="*/ 138607800 w 580"/>
              <a:gd name="T5" fmla="*/ 861892761 h 401"/>
              <a:gd name="T6" fmla="*/ 131048125 w 580"/>
              <a:gd name="T7" fmla="*/ 773688155 h 401"/>
              <a:gd name="T8" fmla="*/ 133567488 w 580"/>
              <a:gd name="T9" fmla="*/ 670361036 h 401"/>
              <a:gd name="T10" fmla="*/ 161290000 w 580"/>
              <a:gd name="T11" fmla="*/ 551914579 h 401"/>
              <a:gd name="T12" fmla="*/ 219252800 w 580"/>
              <a:gd name="T13" fmla="*/ 428426226 h 401"/>
              <a:gd name="T14" fmla="*/ 315018738 w 580"/>
              <a:gd name="T15" fmla="*/ 307458821 h 401"/>
              <a:gd name="T16" fmla="*/ 383063750 w 580"/>
              <a:gd name="T17" fmla="*/ 246975119 h 401"/>
              <a:gd name="T18" fmla="*/ 395663738 w 580"/>
              <a:gd name="T19" fmla="*/ 239415449 h 401"/>
              <a:gd name="T20" fmla="*/ 496469988 w 580"/>
              <a:gd name="T21" fmla="*/ 183972056 h 401"/>
              <a:gd name="T22" fmla="*/ 577114988 w 580"/>
              <a:gd name="T23" fmla="*/ 151209256 h 401"/>
              <a:gd name="T24" fmla="*/ 672882513 w 580"/>
              <a:gd name="T25" fmla="*/ 131048022 h 401"/>
              <a:gd name="T26" fmla="*/ 788808113 w 580"/>
              <a:gd name="T27" fmla="*/ 126007714 h 401"/>
              <a:gd name="T28" fmla="*/ 917336875 w 580"/>
              <a:gd name="T29" fmla="*/ 143649587 h 401"/>
              <a:gd name="T30" fmla="*/ 1058465625 w 580"/>
              <a:gd name="T31" fmla="*/ 194052673 h 401"/>
              <a:gd name="T32" fmla="*/ 1071065613 w 580"/>
              <a:gd name="T33" fmla="*/ 201612342 h 401"/>
              <a:gd name="T34" fmla="*/ 1161791238 w 580"/>
              <a:gd name="T35" fmla="*/ 259576684 h 401"/>
              <a:gd name="T36" fmla="*/ 1222274988 w 580"/>
              <a:gd name="T37" fmla="*/ 315020078 h 401"/>
              <a:gd name="T38" fmla="*/ 1285279688 w 580"/>
              <a:gd name="T39" fmla="*/ 390624706 h 401"/>
              <a:gd name="T40" fmla="*/ 1340723125 w 580"/>
              <a:gd name="T41" fmla="*/ 491430877 h 401"/>
              <a:gd name="T42" fmla="*/ 1381045625 w 580"/>
              <a:gd name="T43" fmla="*/ 614917642 h 401"/>
              <a:gd name="T44" fmla="*/ 1398687513 w 580"/>
              <a:gd name="T45" fmla="*/ 761086590 h 401"/>
              <a:gd name="T46" fmla="*/ 1403727825 w 580"/>
              <a:gd name="T47" fmla="*/ 753526921 h 401"/>
              <a:gd name="T48" fmla="*/ 1436489063 w 580"/>
              <a:gd name="T49" fmla="*/ 698083527 h 401"/>
              <a:gd name="T50" fmla="*/ 1456650313 w 580"/>
              <a:gd name="T51" fmla="*/ 619957951 h 401"/>
              <a:gd name="T52" fmla="*/ 1461690625 w 580"/>
              <a:gd name="T53" fmla="*/ 546874270 h 401"/>
              <a:gd name="T54" fmla="*/ 1454130950 w 580"/>
              <a:gd name="T55" fmla="*/ 453627769 h 401"/>
              <a:gd name="T56" fmla="*/ 1428929388 w 580"/>
              <a:gd name="T57" fmla="*/ 350302237 h 401"/>
              <a:gd name="T58" fmla="*/ 1406247188 w 580"/>
              <a:gd name="T59" fmla="*/ 284778226 h 401"/>
              <a:gd name="T60" fmla="*/ 1381045625 w 580"/>
              <a:gd name="T61" fmla="*/ 244455758 h 401"/>
              <a:gd name="T62" fmla="*/ 1328123138 w 580"/>
              <a:gd name="T63" fmla="*/ 171370490 h 401"/>
              <a:gd name="T64" fmla="*/ 1267637800 w 580"/>
              <a:gd name="T65" fmla="*/ 120967405 h 401"/>
              <a:gd name="T66" fmla="*/ 1192033113 w 580"/>
              <a:gd name="T67" fmla="*/ 70564320 h 401"/>
              <a:gd name="T68" fmla="*/ 1096267175 w 580"/>
              <a:gd name="T69" fmla="*/ 27722491 h 401"/>
              <a:gd name="T70" fmla="*/ 972780313 w 580"/>
              <a:gd name="T71" fmla="*/ 2520948 h 401"/>
              <a:gd name="T72" fmla="*/ 902215938 w 580"/>
              <a:gd name="T73" fmla="*/ 0 h 401"/>
              <a:gd name="T74" fmla="*/ 796369375 w 580"/>
              <a:gd name="T75" fmla="*/ 2520948 h 401"/>
              <a:gd name="T76" fmla="*/ 688003450 w 580"/>
              <a:gd name="T77" fmla="*/ 25201543 h 401"/>
              <a:gd name="T78" fmla="*/ 602316550 w 580"/>
              <a:gd name="T79" fmla="*/ 52924033 h 401"/>
              <a:gd name="T80" fmla="*/ 509071563 w 580"/>
              <a:gd name="T81" fmla="*/ 100806171 h 401"/>
              <a:gd name="T82" fmla="*/ 420865300 w 580"/>
              <a:gd name="T83" fmla="*/ 171370490 h 401"/>
              <a:gd name="T84" fmla="*/ 378023438 w 580"/>
              <a:gd name="T85" fmla="*/ 214213907 h 401"/>
              <a:gd name="T86" fmla="*/ 332660625 w 580"/>
              <a:gd name="T87" fmla="*/ 257055736 h 401"/>
              <a:gd name="T88" fmla="*/ 231854375 w 580"/>
              <a:gd name="T89" fmla="*/ 395665014 h 401"/>
              <a:gd name="T90" fmla="*/ 168851263 w 580"/>
              <a:gd name="T91" fmla="*/ 504030854 h 401"/>
              <a:gd name="T92" fmla="*/ 105846563 w 580"/>
              <a:gd name="T93" fmla="*/ 645159493 h 401"/>
              <a:gd name="T94" fmla="*/ 45362813 w 580"/>
              <a:gd name="T95" fmla="*/ 808970315 h 401"/>
              <a:gd name="T96" fmla="*/ 0 w 580"/>
              <a:gd name="T97" fmla="*/ 1010582656 h 40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80"/>
              <a:gd name="T148" fmla="*/ 0 h 401"/>
              <a:gd name="T149" fmla="*/ 580 w 580"/>
              <a:gd name="T150" fmla="*/ 401 h 40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80" h="401">
                <a:moveTo>
                  <a:pt x="0" y="401"/>
                </a:moveTo>
                <a:lnTo>
                  <a:pt x="67" y="384"/>
                </a:lnTo>
                <a:lnTo>
                  <a:pt x="64" y="378"/>
                </a:lnTo>
                <a:lnTo>
                  <a:pt x="58" y="358"/>
                </a:lnTo>
                <a:lnTo>
                  <a:pt x="55" y="342"/>
                </a:lnTo>
                <a:lnTo>
                  <a:pt x="53" y="327"/>
                </a:lnTo>
                <a:lnTo>
                  <a:pt x="52" y="307"/>
                </a:lnTo>
                <a:lnTo>
                  <a:pt x="52" y="287"/>
                </a:lnTo>
                <a:lnTo>
                  <a:pt x="53" y="266"/>
                </a:lnTo>
                <a:lnTo>
                  <a:pt x="57" y="244"/>
                </a:lnTo>
                <a:lnTo>
                  <a:pt x="64" y="219"/>
                </a:lnTo>
                <a:lnTo>
                  <a:pt x="74" y="195"/>
                </a:lnTo>
                <a:lnTo>
                  <a:pt x="87" y="170"/>
                </a:lnTo>
                <a:lnTo>
                  <a:pt x="104" y="147"/>
                </a:lnTo>
                <a:lnTo>
                  <a:pt x="125" y="122"/>
                </a:lnTo>
                <a:lnTo>
                  <a:pt x="139" y="110"/>
                </a:lnTo>
                <a:lnTo>
                  <a:pt x="152" y="98"/>
                </a:lnTo>
                <a:lnTo>
                  <a:pt x="157" y="95"/>
                </a:lnTo>
                <a:lnTo>
                  <a:pt x="172" y="85"/>
                </a:lnTo>
                <a:lnTo>
                  <a:pt x="197" y="73"/>
                </a:lnTo>
                <a:lnTo>
                  <a:pt x="212" y="67"/>
                </a:lnTo>
                <a:lnTo>
                  <a:pt x="229" y="60"/>
                </a:lnTo>
                <a:lnTo>
                  <a:pt x="247" y="55"/>
                </a:lnTo>
                <a:lnTo>
                  <a:pt x="267" y="52"/>
                </a:lnTo>
                <a:lnTo>
                  <a:pt x="291" y="50"/>
                </a:lnTo>
                <a:lnTo>
                  <a:pt x="313" y="50"/>
                </a:lnTo>
                <a:lnTo>
                  <a:pt x="338" y="52"/>
                </a:lnTo>
                <a:lnTo>
                  <a:pt x="364" y="57"/>
                </a:lnTo>
                <a:lnTo>
                  <a:pt x="391" y="65"/>
                </a:lnTo>
                <a:lnTo>
                  <a:pt x="420" y="77"/>
                </a:lnTo>
                <a:lnTo>
                  <a:pt x="425" y="80"/>
                </a:lnTo>
                <a:lnTo>
                  <a:pt x="440" y="88"/>
                </a:lnTo>
                <a:lnTo>
                  <a:pt x="461" y="103"/>
                </a:lnTo>
                <a:lnTo>
                  <a:pt x="473" y="113"/>
                </a:lnTo>
                <a:lnTo>
                  <a:pt x="485" y="125"/>
                </a:lnTo>
                <a:lnTo>
                  <a:pt x="498" y="140"/>
                </a:lnTo>
                <a:lnTo>
                  <a:pt x="510" y="155"/>
                </a:lnTo>
                <a:lnTo>
                  <a:pt x="522" y="174"/>
                </a:lnTo>
                <a:lnTo>
                  <a:pt x="532" y="195"/>
                </a:lnTo>
                <a:lnTo>
                  <a:pt x="540" y="217"/>
                </a:lnTo>
                <a:lnTo>
                  <a:pt x="548" y="244"/>
                </a:lnTo>
                <a:lnTo>
                  <a:pt x="553" y="271"/>
                </a:lnTo>
                <a:lnTo>
                  <a:pt x="555" y="302"/>
                </a:lnTo>
                <a:lnTo>
                  <a:pt x="557" y="299"/>
                </a:lnTo>
                <a:lnTo>
                  <a:pt x="563" y="291"/>
                </a:lnTo>
                <a:lnTo>
                  <a:pt x="570" y="277"/>
                </a:lnTo>
                <a:lnTo>
                  <a:pt x="577" y="257"/>
                </a:lnTo>
                <a:lnTo>
                  <a:pt x="578" y="246"/>
                </a:lnTo>
                <a:lnTo>
                  <a:pt x="580" y="232"/>
                </a:lnTo>
                <a:lnTo>
                  <a:pt x="580" y="217"/>
                </a:lnTo>
                <a:lnTo>
                  <a:pt x="580" y="199"/>
                </a:lnTo>
                <a:lnTo>
                  <a:pt x="577" y="180"/>
                </a:lnTo>
                <a:lnTo>
                  <a:pt x="573" y="160"/>
                </a:lnTo>
                <a:lnTo>
                  <a:pt x="567" y="139"/>
                </a:lnTo>
                <a:lnTo>
                  <a:pt x="558" y="113"/>
                </a:lnTo>
                <a:lnTo>
                  <a:pt x="557" y="108"/>
                </a:lnTo>
                <a:lnTo>
                  <a:pt x="548" y="97"/>
                </a:lnTo>
                <a:lnTo>
                  <a:pt x="535" y="78"/>
                </a:lnTo>
                <a:lnTo>
                  <a:pt x="527" y="68"/>
                </a:lnTo>
                <a:lnTo>
                  <a:pt x="517" y="58"/>
                </a:lnTo>
                <a:lnTo>
                  <a:pt x="503" y="48"/>
                </a:lnTo>
                <a:lnTo>
                  <a:pt x="490" y="37"/>
                </a:lnTo>
                <a:lnTo>
                  <a:pt x="473" y="28"/>
                </a:lnTo>
                <a:lnTo>
                  <a:pt x="455" y="20"/>
                </a:lnTo>
                <a:lnTo>
                  <a:pt x="435" y="11"/>
                </a:lnTo>
                <a:lnTo>
                  <a:pt x="411" y="6"/>
                </a:lnTo>
                <a:lnTo>
                  <a:pt x="386" y="1"/>
                </a:lnTo>
                <a:lnTo>
                  <a:pt x="358" y="0"/>
                </a:lnTo>
                <a:lnTo>
                  <a:pt x="339" y="0"/>
                </a:lnTo>
                <a:lnTo>
                  <a:pt x="316" y="1"/>
                </a:lnTo>
                <a:lnTo>
                  <a:pt x="289" y="5"/>
                </a:lnTo>
                <a:lnTo>
                  <a:pt x="273" y="10"/>
                </a:lnTo>
                <a:lnTo>
                  <a:pt x="256" y="15"/>
                </a:lnTo>
                <a:lnTo>
                  <a:pt x="239" y="21"/>
                </a:lnTo>
                <a:lnTo>
                  <a:pt x="221" y="30"/>
                </a:lnTo>
                <a:lnTo>
                  <a:pt x="202" y="40"/>
                </a:lnTo>
                <a:lnTo>
                  <a:pt x="186" y="53"/>
                </a:lnTo>
                <a:lnTo>
                  <a:pt x="167" y="68"/>
                </a:lnTo>
                <a:lnTo>
                  <a:pt x="150" y="85"/>
                </a:lnTo>
                <a:lnTo>
                  <a:pt x="145" y="90"/>
                </a:lnTo>
                <a:lnTo>
                  <a:pt x="132" y="102"/>
                </a:lnTo>
                <a:lnTo>
                  <a:pt x="114" y="125"/>
                </a:lnTo>
                <a:lnTo>
                  <a:pt x="92" y="157"/>
                </a:lnTo>
                <a:lnTo>
                  <a:pt x="79" y="177"/>
                </a:lnTo>
                <a:lnTo>
                  <a:pt x="67" y="200"/>
                </a:lnTo>
                <a:lnTo>
                  <a:pt x="53" y="225"/>
                </a:lnTo>
                <a:lnTo>
                  <a:pt x="42" y="256"/>
                </a:lnTo>
                <a:lnTo>
                  <a:pt x="30" y="287"/>
                </a:lnTo>
                <a:lnTo>
                  <a:pt x="18" y="321"/>
                </a:lnTo>
                <a:lnTo>
                  <a:pt x="8" y="359"/>
                </a:lnTo>
                <a:lnTo>
                  <a:pt x="0" y="401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7" name="Freeform 393"/>
          <p:cNvSpPr>
            <a:spLocks/>
          </p:cNvSpPr>
          <p:nvPr/>
        </p:nvSpPr>
        <p:spPr bwMode="auto">
          <a:xfrm>
            <a:off x="1463675" y="2344738"/>
            <a:ext cx="609600" cy="174625"/>
          </a:xfrm>
          <a:custGeom>
            <a:avLst/>
            <a:gdLst>
              <a:gd name="T0" fmla="*/ 0 w 384"/>
              <a:gd name="T1" fmla="*/ 234375325 h 110"/>
              <a:gd name="T2" fmla="*/ 0 w 384"/>
              <a:gd name="T3" fmla="*/ 277217188 h 110"/>
              <a:gd name="T4" fmla="*/ 0 w 384"/>
              <a:gd name="T5" fmla="*/ 277217188 h 110"/>
              <a:gd name="T6" fmla="*/ 75604688 w 384"/>
              <a:gd name="T7" fmla="*/ 264617200 h 110"/>
              <a:gd name="T8" fmla="*/ 274696238 w 384"/>
              <a:gd name="T9" fmla="*/ 226814063 h 110"/>
              <a:gd name="T10" fmla="*/ 415826575 w 384"/>
              <a:gd name="T11" fmla="*/ 194052825 h 110"/>
              <a:gd name="T12" fmla="*/ 582155300 w 384"/>
              <a:gd name="T13" fmla="*/ 151209375 h 110"/>
              <a:gd name="T14" fmla="*/ 766127500 w 384"/>
              <a:gd name="T15" fmla="*/ 100806250 h 110"/>
              <a:gd name="T16" fmla="*/ 967740000 w 384"/>
              <a:gd name="T17" fmla="*/ 40322500 h 110"/>
              <a:gd name="T18" fmla="*/ 955140013 w 384"/>
              <a:gd name="T19" fmla="*/ 0 h 110"/>
              <a:gd name="T20" fmla="*/ 955140013 w 384"/>
              <a:gd name="T21" fmla="*/ 0 h 110"/>
              <a:gd name="T22" fmla="*/ 897175625 w 384"/>
              <a:gd name="T23" fmla="*/ 20161250 h 110"/>
              <a:gd name="T24" fmla="*/ 821570938 w 384"/>
              <a:gd name="T25" fmla="*/ 45362813 h 110"/>
              <a:gd name="T26" fmla="*/ 720764688 w 384"/>
              <a:gd name="T27" fmla="*/ 78124050 h 110"/>
              <a:gd name="T28" fmla="*/ 584676250 w 384"/>
              <a:gd name="T29" fmla="*/ 113407825 h 110"/>
              <a:gd name="T30" fmla="*/ 420866888 w 384"/>
              <a:gd name="T31" fmla="*/ 156249688 h 110"/>
              <a:gd name="T32" fmla="*/ 226814063 w 384"/>
              <a:gd name="T33" fmla="*/ 194052825 h 110"/>
              <a:gd name="T34" fmla="*/ 0 w 384"/>
              <a:gd name="T35" fmla="*/ 234375325 h 110"/>
              <a:gd name="T36" fmla="*/ 0 w 384"/>
              <a:gd name="T37" fmla="*/ 234375325 h 11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84"/>
              <a:gd name="T58" fmla="*/ 0 h 110"/>
              <a:gd name="T59" fmla="*/ 384 w 384"/>
              <a:gd name="T60" fmla="*/ 110 h 11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84" h="110">
                <a:moveTo>
                  <a:pt x="0" y="93"/>
                </a:moveTo>
                <a:lnTo>
                  <a:pt x="0" y="110"/>
                </a:lnTo>
                <a:lnTo>
                  <a:pt x="30" y="105"/>
                </a:lnTo>
                <a:lnTo>
                  <a:pt x="109" y="90"/>
                </a:lnTo>
                <a:lnTo>
                  <a:pt x="165" y="77"/>
                </a:lnTo>
                <a:lnTo>
                  <a:pt x="231" y="60"/>
                </a:lnTo>
                <a:lnTo>
                  <a:pt x="304" y="40"/>
                </a:lnTo>
                <a:lnTo>
                  <a:pt x="384" y="16"/>
                </a:lnTo>
                <a:lnTo>
                  <a:pt x="379" y="0"/>
                </a:lnTo>
                <a:lnTo>
                  <a:pt x="356" y="8"/>
                </a:lnTo>
                <a:lnTo>
                  <a:pt x="326" y="18"/>
                </a:lnTo>
                <a:lnTo>
                  <a:pt x="286" y="31"/>
                </a:lnTo>
                <a:lnTo>
                  <a:pt x="232" y="45"/>
                </a:lnTo>
                <a:lnTo>
                  <a:pt x="167" y="62"/>
                </a:lnTo>
                <a:lnTo>
                  <a:pt x="90" y="77"/>
                </a:lnTo>
                <a:lnTo>
                  <a:pt x="0" y="9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20" name="Rectangle 372"/>
          <p:cNvSpPr>
            <a:spLocks noChangeArrowheads="1"/>
          </p:cNvSpPr>
          <p:nvPr/>
        </p:nvSpPr>
        <p:spPr bwMode="auto">
          <a:xfrm>
            <a:off x="863600" y="4860925"/>
            <a:ext cx="4227513" cy="1563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ea typeface="ＭＳ Ｐゴシック"/>
              <a:cs typeface="ＭＳ Ｐゴシック"/>
            </a:endParaRPr>
          </a:p>
        </p:txBody>
      </p:sp>
      <p:sp>
        <p:nvSpPr>
          <p:cNvPr id="3159" name="Freeform 373"/>
          <p:cNvSpPr>
            <a:spLocks noEditPoints="1"/>
          </p:cNvSpPr>
          <p:nvPr/>
        </p:nvSpPr>
        <p:spPr bwMode="auto">
          <a:xfrm>
            <a:off x="1152525" y="3332163"/>
            <a:ext cx="3787775" cy="982662"/>
          </a:xfrm>
          <a:custGeom>
            <a:avLst/>
            <a:gdLst>
              <a:gd name="T0" fmla="*/ 2147483646 w 2386"/>
              <a:gd name="T1" fmla="*/ 834170501 h 619"/>
              <a:gd name="T2" fmla="*/ 2147483646 w 2386"/>
              <a:gd name="T3" fmla="*/ 1086185997 h 619"/>
              <a:gd name="T4" fmla="*/ 2147483646 w 2386"/>
              <a:gd name="T5" fmla="*/ 1335682133 h 619"/>
              <a:gd name="T6" fmla="*/ 2147483646 w 2386"/>
              <a:gd name="T7" fmla="*/ 1512092981 h 619"/>
              <a:gd name="T8" fmla="*/ 2106850625 w 2386"/>
              <a:gd name="T9" fmla="*/ 1554934821 h 619"/>
              <a:gd name="T10" fmla="*/ 1995963750 w 2386"/>
              <a:gd name="T11" fmla="*/ 1360883683 h 619"/>
              <a:gd name="T12" fmla="*/ 1862394675 w 2386"/>
              <a:gd name="T13" fmla="*/ 1053424776 h 619"/>
              <a:gd name="T14" fmla="*/ 1449090638 w 2386"/>
              <a:gd name="T15" fmla="*/ 942537958 h 619"/>
              <a:gd name="T16" fmla="*/ 1129030000 w 2386"/>
              <a:gd name="T17" fmla="*/ 1010581348 h 619"/>
              <a:gd name="T18" fmla="*/ 937498125 w 2386"/>
              <a:gd name="T19" fmla="*/ 1305440273 h 619"/>
              <a:gd name="T20" fmla="*/ 892135313 w 2386"/>
              <a:gd name="T21" fmla="*/ 1474289862 h 619"/>
              <a:gd name="T22" fmla="*/ 526711863 w 2386"/>
              <a:gd name="T23" fmla="*/ 1418846453 h 619"/>
              <a:gd name="T24" fmla="*/ 65524063 w 2386"/>
              <a:gd name="T25" fmla="*/ 1353322424 h 619"/>
              <a:gd name="T26" fmla="*/ 25201563 w 2386"/>
              <a:gd name="T27" fmla="*/ 1315520893 h 619"/>
              <a:gd name="T28" fmla="*/ 12599988 w 2386"/>
              <a:gd name="T29" fmla="*/ 1252516225 h 619"/>
              <a:gd name="T30" fmla="*/ 63003113 w 2386"/>
              <a:gd name="T31" fmla="*/ 1071065068 h 619"/>
              <a:gd name="T32" fmla="*/ 57962800 w 2386"/>
              <a:gd name="T33" fmla="*/ 917336408 h 619"/>
              <a:gd name="T34" fmla="*/ 113406238 w 2386"/>
              <a:gd name="T35" fmla="*/ 715724011 h 619"/>
              <a:gd name="T36" fmla="*/ 332660625 w 2386"/>
              <a:gd name="T37" fmla="*/ 657759653 h 619"/>
              <a:gd name="T38" fmla="*/ 1040823738 w 2386"/>
              <a:gd name="T39" fmla="*/ 403224795 h 619"/>
              <a:gd name="T40" fmla="*/ 1507053438 w 2386"/>
              <a:gd name="T41" fmla="*/ 211693017 h 619"/>
              <a:gd name="T42" fmla="*/ 1587698438 w 2386"/>
              <a:gd name="T43" fmla="*/ 171370538 h 619"/>
              <a:gd name="T44" fmla="*/ 2147483646 w 2386"/>
              <a:gd name="T45" fmla="*/ 25201550 h 619"/>
              <a:gd name="T46" fmla="*/ 2147483646 w 2386"/>
              <a:gd name="T47" fmla="*/ 25201550 h 619"/>
              <a:gd name="T48" fmla="*/ 2147483646 w 2386"/>
              <a:gd name="T49" fmla="*/ 55443409 h 619"/>
              <a:gd name="T50" fmla="*/ 2147483646 w 2386"/>
              <a:gd name="T51" fmla="*/ 458668204 h 619"/>
              <a:gd name="T52" fmla="*/ 2147483646 w 2386"/>
              <a:gd name="T53" fmla="*/ 559474403 h 619"/>
              <a:gd name="T54" fmla="*/ 2147483646 w 2386"/>
              <a:gd name="T55" fmla="*/ 728323992 h 619"/>
              <a:gd name="T56" fmla="*/ 2147483646 w 2386"/>
              <a:gd name="T57" fmla="*/ 1003021677 h 619"/>
              <a:gd name="T58" fmla="*/ 2147483646 w 2386"/>
              <a:gd name="T59" fmla="*/ 1146669717 h 619"/>
              <a:gd name="T60" fmla="*/ 2147483646 w 2386"/>
              <a:gd name="T61" fmla="*/ 1199593765 h 619"/>
              <a:gd name="T62" fmla="*/ 2147483646 w 2386"/>
              <a:gd name="T63" fmla="*/ 1260075896 h 619"/>
              <a:gd name="T64" fmla="*/ 2147483646 w 2386"/>
              <a:gd name="T65" fmla="*/ 1353322424 h 619"/>
              <a:gd name="T66" fmla="*/ 2147483646 w 2386"/>
              <a:gd name="T67" fmla="*/ 1091226307 h 619"/>
              <a:gd name="T68" fmla="*/ 2147483646 w 2386"/>
              <a:gd name="T69" fmla="*/ 866933309 h 619"/>
              <a:gd name="T70" fmla="*/ 2147483646 w 2386"/>
              <a:gd name="T71" fmla="*/ 808968951 h 619"/>
              <a:gd name="T72" fmla="*/ 1655741863 w 2386"/>
              <a:gd name="T73" fmla="*/ 239413928 h 619"/>
              <a:gd name="T74" fmla="*/ 1426408438 w 2386"/>
              <a:gd name="T75" fmla="*/ 345260437 h 619"/>
              <a:gd name="T76" fmla="*/ 1464211575 w 2386"/>
              <a:gd name="T77" fmla="*/ 577114694 h 619"/>
              <a:gd name="T78" fmla="*/ 1612900000 w 2386"/>
              <a:gd name="T79" fmla="*/ 635079052 h 619"/>
              <a:gd name="T80" fmla="*/ 2147483646 w 2386"/>
              <a:gd name="T81" fmla="*/ 577114694 h 619"/>
              <a:gd name="T82" fmla="*/ 2147483646 w 2386"/>
              <a:gd name="T83" fmla="*/ 597275934 h 619"/>
              <a:gd name="T84" fmla="*/ 2147483646 w 2386"/>
              <a:gd name="T85" fmla="*/ 609877502 h 619"/>
              <a:gd name="T86" fmla="*/ 2147483646 w 2386"/>
              <a:gd name="T87" fmla="*/ 627517793 h 619"/>
              <a:gd name="T88" fmla="*/ 2147483646 w 2386"/>
              <a:gd name="T89" fmla="*/ 607356553 h 619"/>
              <a:gd name="T90" fmla="*/ 2147483646 w 2386"/>
              <a:gd name="T91" fmla="*/ 577114694 h 619"/>
              <a:gd name="T92" fmla="*/ 2147483646 w 2386"/>
              <a:gd name="T93" fmla="*/ 143648039 h 619"/>
              <a:gd name="T94" fmla="*/ 2147483646 w 2386"/>
              <a:gd name="T95" fmla="*/ 105846509 h 619"/>
              <a:gd name="T96" fmla="*/ 2147483646 w 2386"/>
              <a:gd name="T97" fmla="*/ 559474403 h 619"/>
              <a:gd name="T98" fmla="*/ 2147483646 w 2386"/>
              <a:gd name="T99" fmla="*/ 108365870 h 619"/>
              <a:gd name="T100" fmla="*/ 2147483646 w 2386"/>
              <a:gd name="T101" fmla="*/ 211693017 h 619"/>
              <a:gd name="T102" fmla="*/ 2147483646 w 2386"/>
              <a:gd name="T103" fmla="*/ 556953454 h 619"/>
              <a:gd name="T104" fmla="*/ 2147483646 w 2386"/>
              <a:gd name="T105" fmla="*/ 496469735 h 619"/>
              <a:gd name="T106" fmla="*/ 2147483646 w 2386"/>
              <a:gd name="T107" fmla="*/ 75604649 h 61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386"/>
              <a:gd name="T163" fmla="*/ 0 h 619"/>
              <a:gd name="T164" fmla="*/ 2386 w 2386"/>
              <a:gd name="T165" fmla="*/ 619 h 61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386" h="619">
                <a:moveTo>
                  <a:pt x="2034" y="321"/>
                </a:moveTo>
                <a:lnTo>
                  <a:pt x="2034" y="321"/>
                </a:lnTo>
                <a:lnTo>
                  <a:pt x="2016" y="321"/>
                </a:lnTo>
                <a:lnTo>
                  <a:pt x="1998" y="323"/>
                </a:lnTo>
                <a:lnTo>
                  <a:pt x="1981" y="324"/>
                </a:lnTo>
                <a:lnTo>
                  <a:pt x="1966" y="328"/>
                </a:lnTo>
                <a:lnTo>
                  <a:pt x="1951" y="331"/>
                </a:lnTo>
                <a:lnTo>
                  <a:pt x="1937" y="336"/>
                </a:lnTo>
                <a:lnTo>
                  <a:pt x="1911" y="348"/>
                </a:lnTo>
                <a:lnTo>
                  <a:pt x="1889" y="361"/>
                </a:lnTo>
                <a:lnTo>
                  <a:pt x="1869" y="378"/>
                </a:lnTo>
                <a:lnTo>
                  <a:pt x="1852" y="395"/>
                </a:lnTo>
                <a:lnTo>
                  <a:pt x="1839" y="413"/>
                </a:lnTo>
                <a:lnTo>
                  <a:pt x="1827" y="431"/>
                </a:lnTo>
                <a:lnTo>
                  <a:pt x="1817" y="450"/>
                </a:lnTo>
                <a:lnTo>
                  <a:pt x="1809" y="465"/>
                </a:lnTo>
                <a:lnTo>
                  <a:pt x="1804" y="480"/>
                </a:lnTo>
                <a:lnTo>
                  <a:pt x="1797" y="503"/>
                </a:lnTo>
                <a:lnTo>
                  <a:pt x="1794" y="512"/>
                </a:lnTo>
                <a:lnTo>
                  <a:pt x="1785" y="530"/>
                </a:lnTo>
                <a:lnTo>
                  <a:pt x="1777" y="547"/>
                </a:lnTo>
                <a:lnTo>
                  <a:pt x="1767" y="560"/>
                </a:lnTo>
                <a:lnTo>
                  <a:pt x="1759" y="572"/>
                </a:lnTo>
                <a:lnTo>
                  <a:pt x="1748" y="580"/>
                </a:lnTo>
                <a:lnTo>
                  <a:pt x="1738" y="588"/>
                </a:lnTo>
                <a:lnTo>
                  <a:pt x="1728" y="595"/>
                </a:lnTo>
                <a:lnTo>
                  <a:pt x="1720" y="600"/>
                </a:lnTo>
                <a:lnTo>
                  <a:pt x="1703" y="605"/>
                </a:lnTo>
                <a:lnTo>
                  <a:pt x="1690" y="609"/>
                </a:lnTo>
                <a:lnTo>
                  <a:pt x="1677" y="609"/>
                </a:lnTo>
                <a:lnTo>
                  <a:pt x="866" y="619"/>
                </a:lnTo>
                <a:lnTo>
                  <a:pt x="849" y="619"/>
                </a:lnTo>
                <a:lnTo>
                  <a:pt x="836" y="617"/>
                </a:lnTo>
                <a:lnTo>
                  <a:pt x="826" y="614"/>
                </a:lnTo>
                <a:lnTo>
                  <a:pt x="819" y="609"/>
                </a:lnTo>
                <a:lnTo>
                  <a:pt x="814" y="602"/>
                </a:lnTo>
                <a:lnTo>
                  <a:pt x="811" y="598"/>
                </a:lnTo>
                <a:lnTo>
                  <a:pt x="807" y="593"/>
                </a:lnTo>
                <a:lnTo>
                  <a:pt x="792" y="540"/>
                </a:lnTo>
                <a:lnTo>
                  <a:pt x="779" y="498"/>
                </a:lnTo>
                <a:lnTo>
                  <a:pt x="767" y="468"/>
                </a:lnTo>
                <a:lnTo>
                  <a:pt x="757" y="446"/>
                </a:lnTo>
                <a:lnTo>
                  <a:pt x="749" y="431"/>
                </a:lnTo>
                <a:lnTo>
                  <a:pt x="744" y="423"/>
                </a:lnTo>
                <a:lnTo>
                  <a:pt x="739" y="418"/>
                </a:lnTo>
                <a:lnTo>
                  <a:pt x="715" y="405"/>
                </a:lnTo>
                <a:lnTo>
                  <a:pt x="690" y="395"/>
                </a:lnTo>
                <a:lnTo>
                  <a:pt x="667" y="386"/>
                </a:lnTo>
                <a:lnTo>
                  <a:pt x="643" y="379"/>
                </a:lnTo>
                <a:lnTo>
                  <a:pt x="620" y="376"/>
                </a:lnTo>
                <a:lnTo>
                  <a:pt x="596" y="374"/>
                </a:lnTo>
                <a:lnTo>
                  <a:pt x="575" y="374"/>
                </a:lnTo>
                <a:lnTo>
                  <a:pt x="553" y="376"/>
                </a:lnTo>
                <a:lnTo>
                  <a:pt x="516" y="381"/>
                </a:lnTo>
                <a:lnTo>
                  <a:pt x="488" y="386"/>
                </a:lnTo>
                <a:lnTo>
                  <a:pt x="468" y="393"/>
                </a:lnTo>
                <a:lnTo>
                  <a:pt x="461" y="395"/>
                </a:lnTo>
                <a:lnTo>
                  <a:pt x="448" y="401"/>
                </a:lnTo>
                <a:lnTo>
                  <a:pt x="434" y="410"/>
                </a:lnTo>
                <a:lnTo>
                  <a:pt x="424" y="420"/>
                </a:lnTo>
                <a:lnTo>
                  <a:pt x="413" y="431"/>
                </a:lnTo>
                <a:lnTo>
                  <a:pt x="404" y="446"/>
                </a:lnTo>
                <a:lnTo>
                  <a:pt x="396" y="460"/>
                </a:lnTo>
                <a:lnTo>
                  <a:pt x="382" y="490"/>
                </a:lnTo>
                <a:lnTo>
                  <a:pt x="372" y="518"/>
                </a:lnTo>
                <a:lnTo>
                  <a:pt x="366" y="542"/>
                </a:lnTo>
                <a:lnTo>
                  <a:pt x="361" y="565"/>
                </a:lnTo>
                <a:lnTo>
                  <a:pt x="361" y="572"/>
                </a:lnTo>
                <a:lnTo>
                  <a:pt x="359" y="578"/>
                </a:lnTo>
                <a:lnTo>
                  <a:pt x="357" y="582"/>
                </a:lnTo>
                <a:lnTo>
                  <a:pt x="354" y="585"/>
                </a:lnTo>
                <a:lnTo>
                  <a:pt x="347" y="587"/>
                </a:lnTo>
                <a:lnTo>
                  <a:pt x="346" y="587"/>
                </a:lnTo>
                <a:lnTo>
                  <a:pt x="339" y="587"/>
                </a:lnTo>
                <a:lnTo>
                  <a:pt x="329" y="587"/>
                </a:lnTo>
                <a:lnTo>
                  <a:pt x="297" y="580"/>
                </a:lnTo>
                <a:lnTo>
                  <a:pt x="209" y="563"/>
                </a:lnTo>
                <a:lnTo>
                  <a:pt x="83" y="535"/>
                </a:lnTo>
                <a:lnTo>
                  <a:pt x="51" y="533"/>
                </a:lnTo>
                <a:lnTo>
                  <a:pt x="46" y="537"/>
                </a:lnTo>
                <a:lnTo>
                  <a:pt x="43" y="538"/>
                </a:lnTo>
                <a:lnTo>
                  <a:pt x="33" y="538"/>
                </a:lnTo>
                <a:lnTo>
                  <a:pt x="26" y="537"/>
                </a:lnTo>
                <a:lnTo>
                  <a:pt x="25" y="537"/>
                </a:lnTo>
                <a:lnTo>
                  <a:pt x="18" y="535"/>
                </a:lnTo>
                <a:lnTo>
                  <a:pt x="15" y="533"/>
                </a:lnTo>
                <a:lnTo>
                  <a:pt x="11" y="530"/>
                </a:lnTo>
                <a:lnTo>
                  <a:pt x="10" y="527"/>
                </a:lnTo>
                <a:lnTo>
                  <a:pt x="10" y="522"/>
                </a:lnTo>
                <a:lnTo>
                  <a:pt x="10" y="518"/>
                </a:lnTo>
                <a:lnTo>
                  <a:pt x="3" y="513"/>
                </a:lnTo>
                <a:lnTo>
                  <a:pt x="1" y="510"/>
                </a:lnTo>
                <a:lnTo>
                  <a:pt x="0" y="505"/>
                </a:lnTo>
                <a:lnTo>
                  <a:pt x="0" y="502"/>
                </a:lnTo>
                <a:lnTo>
                  <a:pt x="5" y="497"/>
                </a:lnTo>
                <a:lnTo>
                  <a:pt x="6" y="495"/>
                </a:lnTo>
                <a:lnTo>
                  <a:pt x="16" y="438"/>
                </a:lnTo>
                <a:lnTo>
                  <a:pt x="20" y="431"/>
                </a:lnTo>
                <a:lnTo>
                  <a:pt x="23" y="428"/>
                </a:lnTo>
                <a:lnTo>
                  <a:pt x="25" y="425"/>
                </a:lnTo>
                <a:lnTo>
                  <a:pt x="28" y="423"/>
                </a:lnTo>
                <a:lnTo>
                  <a:pt x="31" y="423"/>
                </a:lnTo>
                <a:lnTo>
                  <a:pt x="33" y="425"/>
                </a:lnTo>
                <a:lnTo>
                  <a:pt x="30" y="405"/>
                </a:lnTo>
                <a:lnTo>
                  <a:pt x="25" y="383"/>
                </a:lnTo>
                <a:lnTo>
                  <a:pt x="23" y="364"/>
                </a:lnTo>
                <a:lnTo>
                  <a:pt x="23" y="348"/>
                </a:lnTo>
                <a:lnTo>
                  <a:pt x="23" y="333"/>
                </a:lnTo>
                <a:lnTo>
                  <a:pt x="25" y="321"/>
                </a:lnTo>
                <a:lnTo>
                  <a:pt x="28" y="311"/>
                </a:lnTo>
                <a:lnTo>
                  <a:pt x="31" y="303"/>
                </a:lnTo>
                <a:lnTo>
                  <a:pt x="36" y="294"/>
                </a:lnTo>
                <a:lnTo>
                  <a:pt x="45" y="284"/>
                </a:lnTo>
                <a:lnTo>
                  <a:pt x="53" y="279"/>
                </a:lnTo>
                <a:lnTo>
                  <a:pt x="60" y="276"/>
                </a:lnTo>
                <a:lnTo>
                  <a:pt x="63" y="276"/>
                </a:lnTo>
                <a:lnTo>
                  <a:pt x="87" y="269"/>
                </a:lnTo>
                <a:lnTo>
                  <a:pt x="110" y="264"/>
                </a:lnTo>
                <a:lnTo>
                  <a:pt x="132" y="261"/>
                </a:lnTo>
                <a:lnTo>
                  <a:pt x="153" y="257"/>
                </a:lnTo>
                <a:lnTo>
                  <a:pt x="185" y="256"/>
                </a:lnTo>
                <a:lnTo>
                  <a:pt x="199" y="256"/>
                </a:lnTo>
                <a:lnTo>
                  <a:pt x="235" y="237"/>
                </a:lnTo>
                <a:lnTo>
                  <a:pt x="289" y="214"/>
                </a:lnTo>
                <a:lnTo>
                  <a:pt x="413" y="160"/>
                </a:lnTo>
                <a:lnTo>
                  <a:pt x="571" y="97"/>
                </a:lnTo>
                <a:lnTo>
                  <a:pt x="571" y="92"/>
                </a:lnTo>
                <a:lnTo>
                  <a:pt x="575" y="90"/>
                </a:lnTo>
                <a:lnTo>
                  <a:pt x="578" y="87"/>
                </a:lnTo>
                <a:lnTo>
                  <a:pt x="586" y="85"/>
                </a:lnTo>
                <a:lnTo>
                  <a:pt x="598" y="84"/>
                </a:lnTo>
                <a:lnTo>
                  <a:pt x="602" y="79"/>
                </a:lnTo>
                <a:lnTo>
                  <a:pt x="607" y="73"/>
                </a:lnTo>
                <a:lnTo>
                  <a:pt x="612" y="72"/>
                </a:lnTo>
                <a:lnTo>
                  <a:pt x="622" y="68"/>
                </a:lnTo>
                <a:lnTo>
                  <a:pt x="628" y="67"/>
                </a:lnTo>
                <a:lnTo>
                  <a:pt x="630" y="68"/>
                </a:lnTo>
                <a:lnTo>
                  <a:pt x="655" y="60"/>
                </a:lnTo>
                <a:lnTo>
                  <a:pt x="682" y="53"/>
                </a:lnTo>
                <a:lnTo>
                  <a:pt x="737" y="40"/>
                </a:lnTo>
                <a:lnTo>
                  <a:pt x="795" y="30"/>
                </a:lnTo>
                <a:lnTo>
                  <a:pt x="851" y="22"/>
                </a:lnTo>
                <a:lnTo>
                  <a:pt x="941" y="10"/>
                </a:lnTo>
                <a:lnTo>
                  <a:pt x="978" y="7"/>
                </a:lnTo>
                <a:lnTo>
                  <a:pt x="1095" y="2"/>
                </a:lnTo>
                <a:lnTo>
                  <a:pt x="1185" y="0"/>
                </a:lnTo>
                <a:lnTo>
                  <a:pt x="1252" y="2"/>
                </a:lnTo>
                <a:lnTo>
                  <a:pt x="1297" y="7"/>
                </a:lnTo>
                <a:lnTo>
                  <a:pt x="1325" y="10"/>
                </a:lnTo>
                <a:lnTo>
                  <a:pt x="1341" y="15"/>
                </a:lnTo>
                <a:lnTo>
                  <a:pt x="1347" y="18"/>
                </a:lnTo>
                <a:lnTo>
                  <a:pt x="1349" y="20"/>
                </a:lnTo>
                <a:lnTo>
                  <a:pt x="1352" y="20"/>
                </a:lnTo>
                <a:lnTo>
                  <a:pt x="1356" y="20"/>
                </a:lnTo>
                <a:lnTo>
                  <a:pt x="1356" y="22"/>
                </a:lnTo>
                <a:lnTo>
                  <a:pt x="1356" y="25"/>
                </a:lnTo>
                <a:lnTo>
                  <a:pt x="1354" y="28"/>
                </a:lnTo>
                <a:lnTo>
                  <a:pt x="1354" y="32"/>
                </a:lnTo>
                <a:lnTo>
                  <a:pt x="1516" y="154"/>
                </a:lnTo>
                <a:lnTo>
                  <a:pt x="1534" y="167"/>
                </a:lnTo>
                <a:lnTo>
                  <a:pt x="1553" y="182"/>
                </a:lnTo>
                <a:lnTo>
                  <a:pt x="1963" y="197"/>
                </a:lnTo>
                <a:lnTo>
                  <a:pt x="2046" y="209"/>
                </a:lnTo>
                <a:lnTo>
                  <a:pt x="2091" y="217"/>
                </a:lnTo>
                <a:lnTo>
                  <a:pt x="2110" y="221"/>
                </a:lnTo>
                <a:lnTo>
                  <a:pt x="2113" y="222"/>
                </a:lnTo>
                <a:lnTo>
                  <a:pt x="2165" y="229"/>
                </a:lnTo>
                <a:lnTo>
                  <a:pt x="2200" y="237"/>
                </a:lnTo>
                <a:lnTo>
                  <a:pt x="2230" y="247"/>
                </a:lnTo>
                <a:lnTo>
                  <a:pt x="2257" y="259"/>
                </a:lnTo>
                <a:lnTo>
                  <a:pt x="2279" y="274"/>
                </a:lnTo>
                <a:lnTo>
                  <a:pt x="2295" y="289"/>
                </a:lnTo>
                <a:lnTo>
                  <a:pt x="2310" y="306"/>
                </a:lnTo>
                <a:lnTo>
                  <a:pt x="2322" y="323"/>
                </a:lnTo>
                <a:lnTo>
                  <a:pt x="2330" y="339"/>
                </a:lnTo>
                <a:lnTo>
                  <a:pt x="2337" y="356"/>
                </a:lnTo>
                <a:lnTo>
                  <a:pt x="2342" y="371"/>
                </a:lnTo>
                <a:lnTo>
                  <a:pt x="2344" y="386"/>
                </a:lnTo>
                <a:lnTo>
                  <a:pt x="2345" y="398"/>
                </a:lnTo>
                <a:lnTo>
                  <a:pt x="2347" y="416"/>
                </a:lnTo>
                <a:lnTo>
                  <a:pt x="2345" y="425"/>
                </a:lnTo>
                <a:lnTo>
                  <a:pt x="2344" y="441"/>
                </a:lnTo>
                <a:lnTo>
                  <a:pt x="2342" y="450"/>
                </a:lnTo>
                <a:lnTo>
                  <a:pt x="2360" y="455"/>
                </a:lnTo>
                <a:lnTo>
                  <a:pt x="2372" y="460"/>
                </a:lnTo>
                <a:lnTo>
                  <a:pt x="2381" y="465"/>
                </a:lnTo>
                <a:lnTo>
                  <a:pt x="2386" y="470"/>
                </a:lnTo>
                <a:lnTo>
                  <a:pt x="2386" y="473"/>
                </a:lnTo>
                <a:lnTo>
                  <a:pt x="2386" y="476"/>
                </a:lnTo>
                <a:lnTo>
                  <a:pt x="2379" y="481"/>
                </a:lnTo>
                <a:lnTo>
                  <a:pt x="2372" y="488"/>
                </a:lnTo>
                <a:lnTo>
                  <a:pt x="2359" y="495"/>
                </a:lnTo>
                <a:lnTo>
                  <a:pt x="2342" y="500"/>
                </a:lnTo>
                <a:lnTo>
                  <a:pt x="2327" y="502"/>
                </a:lnTo>
                <a:lnTo>
                  <a:pt x="2314" y="502"/>
                </a:lnTo>
                <a:lnTo>
                  <a:pt x="2304" y="500"/>
                </a:lnTo>
                <a:lnTo>
                  <a:pt x="2294" y="498"/>
                </a:lnTo>
                <a:lnTo>
                  <a:pt x="2275" y="510"/>
                </a:lnTo>
                <a:lnTo>
                  <a:pt x="2257" y="518"/>
                </a:lnTo>
                <a:lnTo>
                  <a:pt x="2230" y="530"/>
                </a:lnTo>
                <a:lnTo>
                  <a:pt x="2212" y="535"/>
                </a:lnTo>
                <a:lnTo>
                  <a:pt x="2205" y="537"/>
                </a:lnTo>
                <a:lnTo>
                  <a:pt x="2207" y="517"/>
                </a:lnTo>
                <a:lnTo>
                  <a:pt x="2207" y="497"/>
                </a:lnTo>
                <a:lnTo>
                  <a:pt x="2207" y="478"/>
                </a:lnTo>
                <a:lnTo>
                  <a:pt x="2205" y="461"/>
                </a:lnTo>
                <a:lnTo>
                  <a:pt x="2202" y="446"/>
                </a:lnTo>
                <a:lnTo>
                  <a:pt x="2198" y="433"/>
                </a:lnTo>
                <a:lnTo>
                  <a:pt x="2195" y="420"/>
                </a:lnTo>
                <a:lnTo>
                  <a:pt x="2188" y="406"/>
                </a:lnTo>
                <a:lnTo>
                  <a:pt x="2183" y="396"/>
                </a:lnTo>
                <a:lnTo>
                  <a:pt x="2177" y="386"/>
                </a:lnTo>
                <a:lnTo>
                  <a:pt x="2161" y="369"/>
                </a:lnTo>
                <a:lnTo>
                  <a:pt x="2146" y="354"/>
                </a:lnTo>
                <a:lnTo>
                  <a:pt x="2130" y="344"/>
                </a:lnTo>
                <a:lnTo>
                  <a:pt x="2111" y="336"/>
                </a:lnTo>
                <a:lnTo>
                  <a:pt x="2095" y="329"/>
                </a:lnTo>
                <a:lnTo>
                  <a:pt x="2078" y="326"/>
                </a:lnTo>
                <a:lnTo>
                  <a:pt x="2064" y="323"/>
                </a:lnTo>
                <a:lnTo>
                  <a:pt x="2043" y="321"/>
                </a:lnTo>
                <a:lnTo>
                  <a:pt x="2034" y="321"/>
                </a:lnTo>
                <a:close/>
                <a:moveTo>
                  <a:pt x="879" y="241"/>
                </a:moveTo>
                <a:lnTo>
                  <a:pt x="836" y="60"/>
                </a:lnTo>
                <a:lnTo>
                  <a:pt x="805" y="63"/>
                </a:lnTo>
                <a:lnTo>
                  <a:pt x="772" y="70"/>
                </a:lnTo>
                <a:lnTo>
                  <a:pt x="707" y="84"/>
                </a:lnTo>
                <a:lnTo>
                  <a:pt x="657" y="95"/>
                </a:lnTo>
                <a:lnTo>
                  <a:pt x="637" y="102"/>
                </a:lnTo>
                <a:lnTo>
                  <a:pt x="618" y="107"/>
                </a:lnTo>
                <a:lnTo>
                  <a:pt x="602" y="114"/>
                </a:lnTo>
                <a:lnTo>
                  <a:pt x="583" y="124"/>
                </a:lnTo>
                <a:lnTo>
                  <a:pt x="575" y="130"/>
                </a:lnTo>
                <a:lnTo>
                  <a:pt x="566" y="137"/>
                </a:lnTo>
                <a:lnTo>
                  <a:pt x="561" y="145"/>
                </a:lnTo>
                <a:lnTo>
                  <a:pt x="556" y="155"/>
                </a:lnTo>
                <a:lnTo>
                  <a:pt x="555" y="167"/>
                </a:lnTo>
                <a:lnTo>
                  <a:pt x="556" y="179"/>
                </a:lnTo>
                <a:lnTo>
                  <a:pt x="560" y="194"/>
                </a:lnTo>
                <a:lnTo>
                  <a:pt x="568" y="209"/>
                </a:lnTo>
                <a:lnTo>
                  <a:pt x="581" y="229"/>
                </a:lnTo>
                <a:lnTo>
                  <a:pt x="585" y="234"/>
                </a:lnTo>
                <a:lnTo>
                  <a:pt x="591" y="239"/>
                </a:lnTo>
                <a:lnTo>
                  <a:pt x="600" y="244"/>
                </a:lnTo>
                <a:lnTo>
                  <a:pt x="610" y="247"/>
                </a:lnTo>
                <a:lnTo>
                  <a:pt x="625" y="251"/>
                </a:lnTo>
                <a:lnTo>
                  <a:pt x="640" y="252"/>
                </a:lnTo>
                <a:lnTo>
                  <a:pt x="660" y="251"/>
                </a:lnTo>
                <a:lnTo>
                  <a:pt x="879" y="241"/>
                </a:lnTo>
                <a:close/>
                <a:moveTo>
                  <a:pt x="1396" y="222"/>
                </a:moveTo>
                <a:lnTo>
                  <a:pt x="1396" y="222"/>
                </a:lnTo>
                <a:lnTo>
                  <a:pt x="1397" y="224"/>
                </a:lnTo>
                <a:lnTo>
                  <a:pt x="1399" y="226"/>
                </a:lnTo>
                <a:lnTo>
                  <a:pt x="1399" y="229"/>
                </a:lnTo>
                <a:lnTo>
                  <a:pt x="1399" y="226"/>
                </a:lnTo>
                <a:lnTo>
                  <a:pt x="1399" y="229"/>
                </a:lnTo>
                <a:lnTo>
                  <a:pt x="1399" y="232"/>
                </a:lnTo>
                <a:lnTo>
                  <a:pt x="1399" y="234"/>
                </a:lnTo>
                <a:lnTo>
                  <a:pt x="1396" y="237"/>
                </a:lnTo>
                <a:lnTo>
                  <a:pt x="1394" y="237"/>
                </a:lnTo>
                <a:lnTo>
                  <a:pt x="1374" y="239"/>
                </a:lnTo>
                <a:lnTo>
                  <a:pt x="1369" y="241"/>
                </a:lnTo>
                <a:lnTo>
                  <a:pt x="1367" y="242"/>
                </a:lnTo>
                <a:lnTo>
                  <a:pt x="1369" y="242"/>
                </a:lnTo>
                <a:lnTo>
                  <a:pt x="1374" y="246"/>
                </a:lnTo>
                <a:lnTo>
                  <a:pt x="1381" y="247"/>
                </a:lnTo>
                <a:lnTo>
                  <a:pt x="1394" y="249"/>
                </a:lnTo>
                <a:lnTo>
                  <a:pt x="1412" y="249"/>
                </a:lnTo>
                <a:lnTo>
                  <a:pt x="1404" y="249"/>
                </a:lnTo>
                <a:lnTo>
                  <a:pt x="1412" y="249"/>
                </a:lnTo>
                <a:lnTo>
                  <a:pt x="1424" y="247"/>
                </a:lnTo>
                <a:lnTo>
                  <a:pt x="1429" y="246"/>
                </a:lnTo>
                <a:lnTo>
                  <a:pt x="1432" y="244"/>
                </a:lnTo>
                <a:lnTo>
                  <a:pt x="1434" y="241"/>
                </a:lnTo>
                <a:lnTo>
                  <a:pt x="1434" y="239"/>
                </a:lnTo>
                <a:lnTo>
                  <a:pt x="1432" y="236"/>
                </a:lnTo>
                <a:lnTo>
                  <a:pt x="1429" y="232"/>
                </a:lnTo>
                <a:lnTo>
                  <a:pt x="1422" y="229"/>
                </a:lnTo>
                <a:lnTo>
                  <a:pt x="1416" y="229"/>
                </a:lnTo>
                <a:lnTo>
                  <a:pt x="1412" y="229"/>
                </a:lnTo>
                <a:lnTo>
                  <a:pt x="1417" y="226"/>
                </a:lnTo>
                <a:lnTo>
                  <a:pt x="1424" y="224"/>
                </a:lnTo>
                <a:lnTo>
                  <a:pt x="1424" y="222"/>
                </a:lnTo>
                <a:lnTo>
                  <a:pt x="1292" y="65"/>
                </a:lnTo>
                <a:lnTo>
                  <a:pt x="1282" y="57"/>
                </a:lnTo>
                <a:lnTo>
                  <a:pt x="1274" y="52"/>
                </a:lnTo>
                <a:lnTo>
                  <a:pt x="1264" y="47"/>
                </a:lnTo>
                <a:lnTo>
                  <a:pt x="1255" y="45"/>
                </a:lnTo>
                <a:lnTo>
                  <a:pt x="1244" y="42"/>
                </a:lnTo>
                <a:lnTo>
                  <a:pt x="1239" y="42"/>
                </a:lnTo>
                <a:lnTo>
                  <a:pt x="1188" y="42"/>
                </a:lnTo>
                <a:lnTo>
                  <a:pt x="1127" y="43"/>
                </a:lnTo>
                <a:lnTo>
                  <a:pt x="994" y="48"/>
                </a:lnTo>
                <a:lnTo>
                  <a:pt x="884" y="57"/>
                </a:lnTo>
                <a:lnTo>
                  <a:pt x="839" y="60"/>
                </a:lnTo>
                <a:lnTo>
                  <a:pt x="841" y="65"/>
                </a:lnTo>
                <a:lnTo>
                  <a:pt x="882" y="241"/>
                </a:lnTo>
                <a:lnTo>
                  <a:pt x="1349" y="222"/>
                </a:lnTo>
                <a:lnTo>
                  <a:pt x="1396" y="222"/>
                </a:lnTo>
                <a:close/>
                <a:moveTo>
                  <a:pt x="1351" y="20"/>
                </a:moveTo>
                <a:lnTo>
                  <a:pt x="1351" y="20"/>
                </a:lnTo>
                <a:lnTo>
                  <a:pt x="1336" y="27"/>
                </a:lnTo>
                <a:lnTo>
                  <a:pt x="1324" y="33"/>
                </a:lnTo>
                <a:lnTo>
                  <a:pt x="1319" y="38"/>
                </a:lnTo>
                <a:lnTo>
                  <a:pt x="1317" y="43"/>
                </a:lnTo>
                <a:lnTo>
                  <a:pt x="1315" y="47"/>
                </a:lnTo>
                <a:lnTo>
                  <a:pt x="1314" y="52"/>
                </a:lnTo>
                <a:lnTo>
                  <a:pt x="1314" y="57"/>
                </a:lnTo>
                <a:lnTo>
                  <a:pt x="1315" y="65"/>
                </a:lnTo>
                <a:lnTo>
                  <a:pt x="1319" y="73"/>
                </a:lnTo>
                <a:lnTo>
                  <a:pt x="1325" y="84"/>
                </a:lnTo>
                <a:lnTo>
                  <a:pt x="1336" y="95"/>
                </a:lnTo>
                <a:lnTo>
                  <a:pt x="1432" y="207"/>
                </a:lnTo>
                <a:lnTo>
                  <a:pt x="1439" y="211"/>
                </a:lnTo>
                <a:lnTo>
                  <a:pt x="1448" y="216"/>
                </a:lnTo>
                <a:lnTo>
                  <a:pt x="1458" y="219"/>
                </a:lnTo>
                <a:lnTo>
                  <a:pt x="1473" y="221"/>
                </a:lnTo>
                <a:lnTo>
                  <a:pt x="1489" y="221"/>
                </a:lnTo>
                <a:lnTo>
                  <a:pt x="1509" y="217"/>
                </a:lnTo>
                <a:lnTo>
                  <a:pt x="1533" y="209"/>
                </a:lnTo>
                <a:lnTo>
                  <a:pt x="1538" y="207"/>
                </a:lnTo>
                <a:lnTo>
                  <a:pt x="1548" y="201"/>
                </a:lnTo>
                <a:lnTo>
                  <a:pt x="1553" y="197"/>
                </a:lnTo>
                <a:lnTo>
                  <a:pt x="1556" y="192"/>
                </a:lnTo>
                <a:lnTo>
                  <a:pt x="1556" y="187"/>
                </a:lnTo>
                <a:lnTo>
                  <a:pt x="1553" y="182"/>
                </a:lnTo>
                <a:lnTo>
                  <a:pt x="1551" y="180"/>
                </a:lnTo>
                <a:lnTo>
                  <a:pt x="1546" y="179"/>
                </a:lnTo>
                <a:lnTo>
                  <a:pt x="1357" y="30"/>
                </a:lnTo>
                <a:lnTo>
                  <a:pt x="1354" y="28"/>
                </a:lnTo>
                <a:lnTo>
                  <a:pt x="1356" y="25"/>
                </a:lnTo>
                <a:lnTo>
                  <a:pt x="1354" y="22"/>
                </a:lnTo>
                <a:lnTo>
                  <a:pt x="1351" y="2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0" name="Freeform 374"/>
          <p:cNvSpPr>
            <a:spLocks/>
          </p:cNvSpPr>
          <p:nvPr/>
        </p:nvSpPr>
        <p:spPr bwMode="auto">
          <a:xfrm>
            <a:off x="1152525" y="3332163"/>
            <a:ext cx="3787775" cy="982662"/>
          </a:xfrm>
          <a:custGeom>
            <a:avLst/>
            <a:gdLst>
              <a:gd name="T0" fmla="*/ 2147483646 w 2386"/>
              <a:gd name="T1" fmla="*/ 814009261 h 619"/>
              <a:gd name="T2" fmla="*/ 2147483646 w 2386"/>
              <a:gd name="T3" fmla="*/ 846772069 h 619"/>
              <a:gd name="T4" fmla="*/ 2147483646 w 2386"/>
              <a:gd name="T5" fmla="*/ 995460418 h 619"/>
              <a:gd name="T6" fmla="*/ 2147483646 w 2386"/>
              <a:gd name="T7" fmla="*/ 1171871266 h 619"/>
              <a:gd name="T8" fmla="*/ 2147483646 w 2386"/>
              <a:gd name="T9" fmla="*/ 1290319343 h 619"/>
              <a:gd name="T10" fmla="*/ 2147483646 w 2386"/>
              <a:gd name="T11" fmla="*/ 1441528642 h 619"/>
              <a:gd name="T12" fmla="*/ 2147483646 w 2386"/>
              <a:gd name="T13" fmla="*/ 1512092981 h 619"/>
              <a:gd name="T14" fmla="*/ 2147483646 w 2386"/>
              <a:gd name="T15" fmla="*/ 1559975131 h 619"/>
              <a:gd name="T16" fmla="*/ 2081649063 w 2386"/>
              <a:gd name="T17" fmla="*/ 1547375150 h 619"/>
              <a:gd name="T18" fmla="*/ 2033765300 w 2386"/>
              <a:gd name="T19" fmla="*/ 1494451102 h 619"/>
              <a:gd name="T20" fmla="*/ 1932959050 w 2386"/>
              <a:gd name="T21" fmla="*/ 1179432525 h 619"/>
              <a:gd name="T22" fmla="*/ 1862394675 w 2386"/>
              <a:gd name="T23" fmla="*/ 1053424776 h 619"/>
              <a:gd name="T24" fmla="*/ 1680943425 w 2386"/>
              <a:gd name="T25" fmla="*/ 972779818 h 619"/>
              <a:gd name="T26" fmla="*/ 1449090638 w 2386"/>
              <a:gd name="T27" fmla="*/ 942537958 h 619"/>
              <a:gd name="T28" fmla="*/ 1179433125 w 2386"/>
              <a:gd name="T29" fmla="*/ 990420109 h 619"/>
              <a:gd name="T30" fmla="*/ 1093747813 w 2386"/>
              <a:gd name="T31" fmla="*/ 1033263537 h 619"/>
              <a:gd name="T32" fmla="*/ 997981875 w 2386"/>
              <a:gd name="T33" fmla="*/ 1159271285 h 619"/>
              <a:gd name="T34" fmla="*/ 909775613 w 2386"/>
              <a:gd name="T35" fmla="*/ 1423886763 h 619"/>
              <a:gd name="T36" fmla="*/ 899694988 w 2386"/>
              <a:gd name="T37" fmla="*/ 1466730191 h 619"/>
              <a:gd name="T38" fmla="*/ 871974063 w 2386"/>
              <a:gd name="T39" fmla="*/ 1479330172 h 619"/>
              <a:gd name="T40" fmla="*/ 526711863 w 2386"/>
              <a:gd name="T41" fmla="*/ 1418846453 h 619"/>
              <a:gd name="T42" fmla="*/ 115927188 w 2386"/>
              <a:gd name="T43" fmla="*/ 1353322424 h 619"/>
              <a:gd name="T44" fmla="*/ 63003113 w 2386"/>
              <a:gd name="T45" fmla="*/ 1353322424 h 619"/>
              <a:gd name="T46" fmla="*/ 27720925 w 2386"/>
              <a:gd name="T47" fmla="*/ 1335682133 h 619"/>
              <a:gd name="T48" fmla="*/ 25201563 w 2386"/>
              <a:gd name="T49" fmla="*/ 1305440273 h 619"/>
              <a:gd name="T50" fmla="*/ 0 w 2386"/>
              <a:gd name="T51" fmla="*/ 1265116206 h 619"/>
              <a:gd name="T52" fmla="*/ 40322500 w 2386"/>
              <a:gd name="T53" fmla="*/ 1103827876 h 619"/>
              <a:gd name="T54" fmla="*/ 63003113 w 2386"/>
              <a:gd name="T55" fmla="*/ 1071065068 h 619"/>
              <a:gd name="T56" fmla="*/ 75604688 w 2386"/>
              <a:gd name="T57" fmla="*/ 1020661968 h 619"/>
              <a:gd name="T58" fmla="*/ 57962800 w 2386"/>
              <a:gd name="T59" fmla="*/ 877013929 h 619"/>
              <a:gd name="T60" fmla="*/ 78124050 w 2386"/>
              <a:gd name="T61" fmla="*/ 763606161 h 619"/>
              <a:gd name="T62" fmla="*/ 151209375 w 2386"/>
              <a:gd name="T63" fmla="*/ 695562771 h 619"/>
              <a:gd name="T64" fmla="*/ 277217188 w 2386"/>
              <a:gd name="T65" fmla="*/ 665320911 h 619"/>
              <a:gd name="T66" fmla="*/ 501510300 w 2386"/>
              <a:gd name="T67" fmla="*/ 645159672 h 619"/>
              <a:gd name="T68" fmla="*/ 1040823738 w 2386"/>
              <a:gd name="T69" fmla="*/ 403224795 h 619"/>
              <a:gd name="T70" fmla="*/ 1449090638 w 2386"/>
              <a:gd name="T71" fmla="*/ 226813947 h 619"/>
              <a:gd name="T72" fmla="*/ 1517134063 w 2386"/>
              <a:gd name="T73" fmla="*/ 199091449 h 619"/>
              <a:gd name="T74" fmla="*/ 1567537188 w 2386"/>
              <a:gd name="T75" fmla="*/ 171370538 h 619"/>
              <a:gd name="T76" fmla="*/ 1650701550 w 2386"/>
              <a:gd name="T77" fmla="*/ 151209298 h 619"/>
              <a:gd name="T78" fmla="*/ 2144652175 w 2386"/>
              <a:gd name="T79" fmla="*/ 55443409 h 619"/>
              <a:gd name="T80" fmla="*/ 2147483646 w 2386"/>
              <a:gd name="T81" fmla="*/ 5040310 h 619"/>
              <a:gd name="T82" fmla="*/ 2147483646 w 2386"/>
              <a:gd name="T83" fmla="*/ 25201550 h 619"/>
              <a:gd name="T84" fmla="*/ 2147483646 w 2386"/>
              <a:gd name="T85" fmla="*/ 50403099 h 619"/>
              <a:gd name="T86" fmla="*/ 2147483646 w 2386"/>
              <a:gd name="T87" fmla="*/ 63003080 h 619"/>
              <a:gd name="T88" fmla="*/ 2147483646 w 2386"/>
              <a:gd name="T89" fmla="*/ 388103865 h 619"/>
              <a:gd name="T90" fmla="*/ 2147483646 w 2386"/>
              <a:gd name="T91" fmla="*/ 496469735 h 619"/>
              <a:gd name="T92" fmla="*/ 2147483646 w 2386"/>
              <a:gd name="T93" fmla="*/ 556953454 h 619"/>
              <a:gd name="T94" fmla="*/ 2147483646 w 2386"/>
              <a:gd name="T95" fmla="*/ 597275934 h 619"/>
              <a:gd name="T96" fmla="*/ 2147483646 w 2386"/>
              <a:gd name="T97" fmla="*/ 728323992 h 619"/>
              <a:gd name="T98" fmla="*/ 2147483646 w 2386"/>
              <a:gd name="T99" fmla="*/ 897175168 h 619"/>
              <a:gd name="T100" fmla="*/ 2147483646 w 2386"/>
              <a:gd name="T101" fmla="*/ 1048384467 h 619"/>
              <a:gd name="T102" fmla="*/ 2147483646 w 2386"/>
              <a:gd name="T103" fmla="*/ 1134069735 h 619"/>
              <a:gd name="T104" fmla="*/ 2147483646 w 2386"/>
              <a:gd name="T105" fmla="*/ 1171871266 h 619"/>
              <a:gd name="T106" fmla="*/ 2147483646 w 2386"/>
              <a:gd name="T107" fmla="*/ 1199593765 h 619"/>
              <a:gd name="T108" fmla="*/ 2147483646 w 2386"/>
              <a:gd name="T109" fmla="*/ 1247475915 h 619"/>
              <a:gd name="T110" fmla="*/ 2147483646 w 2386"/>
              <a:gd name="T111" fmla="*/ 1260075896 h 619"/>
              <a:gd name="T112" fmla="*/ 2147483646 w 2386"/>
              <a:gd name="T113" fmla="*/ 1305440273 h 619"/>
              <a:gd name="T114" fmla="*/ 2147483646 w 2386"/>
              <a:gd name="T115" fmla="*/ 1353322424 h 619"/>
              <a:gd name="T116" fmla="*/ 2147483646 w 2386"/>
              <a:gd name="T117" fmla="*/ 1161790646 h 619"/>
              <a:gd name="T118" fmla="*/ 2147483646 w 2386"/>
              <a:gd name="T119" fmla="*/ 1023182917 h 619"/>
              <a:gd name="T120" fmla="*/ 2147483646 w 2386"/>
              <a:gd name="T121" fmla="*/ 892134859 h 619"/>
              <a:gd name="T122" fmla="*/ 2147483646 w 2386"/>
              <a:gd name="T123" fmla="*/ 821570519 h 619"/>
              <a:gd name="T124" fmla="*/ 2147483646 w 2386"/>
              <a:gd name="T125" fmla="*/ 808968951 h 61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86"/>
              <a:gd name="T190" fmla="*/ 0 h 619"/>
              <a:gd name="T191" fmla="*/ 2386 w 2386"/>
              <a:gd name="T192" fmla="*/ 619 h 61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86" h="619">
                <a:moveTo>
                  <a:pt x="2034" y="321"/>
                </a:moveTo>
                <a:lnTo>
                  <a:pt x="2034" y="321"/>
                </a:lnTo>
                <a:lnTo>
                  <a:pt x="2016" y="321"/>
                </a:lnTo>
                <a:lnTo>
                  <a:pt x="1998" y="323"/>
                </a:lnTo>
                <a:lnTo>
                  <a:pt x="1981" y="324"/>
                </a:lnTo>
                <a:lnTo>
                  <a:pt x="1966" y="328"/>
                </a:lnTo>
                <a:lnTo>
                  <a:pt x="1951" y="331"/>
                </a:lnTo>
                <a:lnTo>
                  <a:pt x="1937" y="336"/>
                </a:lnTo>
                <a:lnTo>
                  <a:pt x="1911" y="348"/>
                </a:lnTo>
                <a:lnTo>
                  <a:pt x="1889" y="361"/>
                </a:lnTo>
                <a:lnTo>
                  <a:pt x="1869" y="378"/>
                </a:lnTo>
                <a:lnTo>
                  <a:pt x="1852" y="395"/>
                </a:lnTo>
                <a:lnTo>
                  <a:pt x="1839" y="413"/>
                </a:lnTo>
                <a:lnTo>
                  <a:pt x="1827" y="431"/>
                </a:lnTo>
                <a:lnTo>
                  <a:pt x="1817" y="450"/>
                </a:lnTo>
                <a:lnTo>
                  <a:pt x="1809" y="465"/>
                </a:lnTo>
                <a:lnTo>
                  <a:pt x="1804" y="480"/>
                </a:lnTo>
                <a:lnTo>
                  <a:pt x="1797" y="503"/>
                </a:lnTo>
                <a:lnTo>
                  <a:pt x="1794" y="512"/>
                </a:lnTo>
                <a:lnTo>
                  <a:pt x="1785" y="530"/>
                </a:lnTo>
                <a:lnTo>
                  <a:pt x="1777" y="547"/>
                </a:lnTo>
                <a:lnTo>
                  <a:pt x="1767" y="560"/>
                </a:lnTo>
                <a:lnTo>
                  <a:pt x="1759" y="572"/>
                </a:lnTo>
                <a:lnTo>
                  <a:pt x="1748" y="580"/>
                </a:lnTo>
                <a:lnTo>
                  <a:pt x="1738" y="588"/>
                </a:lnTo>
                <a:lnTo>
                  <a:pt x="1728" y="595"/>
                </a:lnTo>
                <a:lnTo>
                  <a:pt x="1720" y="600"/>
                </a:lnTo>
                <a:lnTo>
                  <a:pt x="1703" y="605"/>
                </a:lnTo>
                <a:lnTo>
                  <a:pt x="1690" y="609"/>
                </a:lnTo>
                <a:lnTo>
                  <a:pt x="1677" y="609"/>
                </a:lnTo>
                <a:lnTo>
                  <a:pt x="866" y="619"/>
                </a:lnTo>
                <a:lnTo>
                  <a:pt x="849" y="619"/>
                </a:lnTo>
                <a:lnTo>
                  <a:pt x="836" y="617"/>
                </a:lnTo>
                <a:lnTo>
                  <a:pt x="826" y="614"/>
                </a:lnTo>
                <a:lnTo>
                  <a:pt x="819" y="609"/>
                </a:lnTo>
                <a:lnTo>
                  <a:pt x="814" y="602"/>
                </a:lnTo>
                <a:lnTo>
                  <a:pt x="811" y="598"/>
                </a:lnTo>
                <a:lnTo>
                  <a:pt x="807" y="593"/>
                </a:lnTo>
                <a:lnTo>
                  <a:pt x="792" y="540"/>
                </a:lnTo>
                <a:lnTo>
                  <a:pt x="779" y="498"/>
                </a:lnTo>
                <a:lnTo>
                  <a:pt x="767" y="468"/>
                </a:lnTo>
                <a:lnTo>
                  <a:pt x="757" y="446"/>
                </a:lnTo>
                <a:lnTo>
                  <a:pt x="749" y="431"/>
                </a:lnTo>
                <a:lnTo>
                  <a:pt x="744" y="423"/>
                </a:lnTo>
                <a:lnTo>
                  <a:pt x="739" y="418"/>
                </a:lnTo>
                <a:lnTo>
                  <a:pt x="715" y="405"/>
                </a:lnTo>
                <a:lnTo>
                  <a:pt x="690" y="395"/>
                </a:lnTo>
                <a:lnTo>
                  <a:pt x="667" y="386"/>
                </a:lnTo>
                <a:lnTo>
                  <a:pt x="643" y="379"/>
                </a:lnTo>
                <a:lnTo>
                  <a:pt x="620" y="376"/>
                </a:lnTo>
                <a:lnTo>
                  <a:pt x="596" y="374"/>
                </a:lnTo>
                <a:lnTo>
                  <a:pt x="575" y="374"/>
                </a:lnTo>
                <a:lnTo>
                  <a:pt x="553" y="376"/>
                </a:lnTo>
                <a:lnTo>
                  <a:pt x="516" y="381"/>
                </a:lnTo>
                <a:lnTo>
                  <a:pt x="488" y="386"/>
                </a:lnTo>
                <a:lnTo>
                  <a:pt x="468" y="393"/>
                </a:lnTo>
                <a:lnTo>
                  <a:pt x="461" y="395"/>
                </a:lnTo>
                <a:lnTo>
                  <a:pt x="448" y="401"/>
                </a:lnTo>
                <a:lnTo>
                  <a:pt x="434" y="410"/>
                </a:lnTo>
                <a:lnTo>
                  <a:pt x="424" y="420"/>
                </a:lnTo>
                <a:lnTo>
                  <a:pt x="413" y="431"/>
                </a:lnTo>
                <a:lnTo>
                  <a:pt x="404" y="446"/>
                </a:lnTo>
                <a:lnTo>
                  <a:pt x="396" y="460"/>
                </a:lnTo>
                <a:lnTo>
                  <a:pt x="382" y="490"/>
                </a:lnTo>
                <a:lnTo>
                  <a:pt x="372" y="518"/>
                </a:lnTo>
                <a:lnTo>
                  <a:pt x="366" y="542"/>
                </a:lnTo>
                <a:lnTo>
                  <a:pt x="361" y="565"/>
                </a:lnTo>
                <a:lnTo>
                  <a:pt x="361" y="572"/>
                </a:lnTo>
                <a:lnTo>
                  <a:pt x="359" y="578"/>
                </a:lnTo>
                <a:lnTo>
                  <a:pt x="357" y="582"/>
                </a:lnTo>
                <a:lnTo>
                  <a:pt x="354" y="585"/>
                </a:lnTo>
                <a:lnTo>
                  <a:pt x="347" y="587"/>
                </a:lnTo>
                <a:lnTo>
                  <a:pt x="346" y="587"/>
                </a:lnTo>
                <a:lnTo>
                  <a:pt x="339" y="587"/>
                </a:lnTo>
                <a:lnTo>
                  <a:pt x="329" y="587"/>
                </a:lnTo>
                <a:lnTo>
                  <a:pt x="297" y="580"/>
                </a:lnTo>
                <a:lnTo>
                  <a:pt x="209" y="563"/>
                </a:lnTo>
                <a:lnTo>
                  <a:pt x="83" y="535"/>
                </a:lnTo>
                <a:lnTo>
                  <a:pt x="51" y="533"/>
                </a:lnTo>
                <a:lnTo>
                  <a:pt x="46" y="537"/>
                </a:lnTo>
                <a:lnTo>
                  <a:pt x="43" y="538"/>
                </a:lnTo>
                <a:lnTo>
                  <a:pt x="33" y="538"/>
                </a:lnTo>
                <a:lnTo>
                  <a:pt x="26" y="537"/>
                </a:lnTo>
                <a:lnTo>
                  <a:pt x="25" y="537"/>
                </a:lnTo>
                <a:lnTo>
                  <a:pt x="18" y="535"/>
                </a:lnTo>
                <a:lnTo>
                  <a:pt x="15" y="533"/>
                </a:lnTo>
                <a:lnTo>
                  <a:pt x="11" y="530"/>
                </a:lnTo>
                <a:lnTo>
                  <a:pt x="10" y="527"/>
                </a:lnTo>
                <a:lnTo>
                  <a:pt x="10" y="522"/>
                </a:lnTo>
                <a:lnTo>
                  <a:pt x="10" y="518"/>
                </a:lnTo>
                <a:lnTo>
                  <a:pt x="3" y="513"/>
                </a:lnTo>
                <a:lnTo>
                  <a:pt x="1" y="510"/>
                </a:lnTo>
                <a:lnTo>
                  <a:pt x="0" y="505"/>
                </a:lnTo>
                <a:lnTo>
                  <a:pt x="0" y="502"/>
                </a:lnTo>
                <a:lnTo>
                  <a:pt x="5" y="497"/>
                </a:lnTo>
                <a:lnTo>
                  <a:pt x="6" y="495"/>
                </a:lnTo>
                <a:lnTo>
                  <a:pt x="16" y="438"/>
                </a:lnTo>
                <a:lnTo>
                  <a:pt x="20" y="431"/>
                </a:lnTo>
                <a:lnTo>
                  <a:pt x="23" y="428"/>
                </a:lnTo>
                <a:lnTo>
                  <a:pt x="25" y="425"/>
                </a:lnTo>
                <a:lnTo>
                  <a:pt x="28" y="423"/>
                </a:lnTo>
                <a:lnTo>
                  <a:pt x="31" y="423"/>
                </a:lnTo>
                <a:lnTo>
                  <a:pt x="33" y="425"/>
                </a:lnTo>
                <a:lnTo>
                  <a:pt x="30" y="405"/>
                </a:lnTo>
                <a:lnTo>
                  <a:pt x="25" y="383"/>
                </a:lnTo>
                <a:lnTo>
                  <a:pt x="23" y="364"/>
                </a:lnTo>
                <a:lnTo>
                  <a:pt x="23" y="348"/>
                </a:lnTo>
                <a:lnTo>
                  <a:pt x="23" y="333"/>
                </a:lnTo>
                <a:lnTo>
                  <a:pt x="25" y="321"/>
                </a:lnTo>
                <a:lnTo>
                  <a:pt x="28" y="311"/>
                </a:lnTo>
                <a:lnTo>
                  <a:pt x="31" y="303"/>
                </a:lnTo>
                <a:lnTo>
                  <a:pt x="36" y="294"/>
                </a:lnTo>
                <a:lnTo>
                  <a:pt x="45" y="284"/>
                </a:lnTo>
                <a:lnTo>
                  <a:pt x="53" y="279"/>
                </a:lnTo>
                <a:lnTo>
                  <a:pt x="60" y="276"/>
                </a:lnTo>
                <a:lnTo>
                  <a:pt x="63" y="276"/>
                </a:lnTo>
                <a:lnTo>
                  <a:pt x="87" y="269"/>
                </a:lnTo>
                <a:lnTo>
                  <a:pt x="110" y="264"/>
                </a:lnTo>
                <a:lnTo>
                  <a:pt x="132" y="261"/>
                </a:lnTo>
                <a:lnTo>
                  <a:pt x="153" y="257"/>
                </a:lnTo>
                <a:lnTo>
                  <a:pt x="185" y="256"/>
                </a:lnTo>
                <a:lnTo>
                  <a:pt x="199" y="256"/>
                </a:lnTo>
                <a:lnTo>
                  <a:pt x="235" y="237"/>
                </a:lnTo>
                <a:lnTo>
                  <a:pt x="289" y="214"/>
                </a:lnTo>
                <a:lnTo>
                  <a:pt x="413" y="160"/>
                </a:lnTo>
                <a:lnTo>
                  <a:pt x="571" y="97"/>
                </a:lnTo>
                <a:lnTo>
                  <a:pt x="571" y="92"/>
                </a:lnTo>
                <a:lnTo>
                  <a:pt x="575" y="90"/>
                </a:lnTo>
                <a:lnTo>
                  <a:pt x="578" y="87"/>
                </a:lnTo>
                <a:lnTo>
                  <a:pt x="586" y="85"/>
                </a:lnTo>
                <a:lnTo>
                  <a:pt x="598" y="84"/>
                </a:lnTo>
                <a:lnTo>
                  <a:pt x="602" y="79"/>
                </a:lnTo>
                <a:lnTo>
                  <a:pt x="607" y="73"/>
                </a:lnTo>
                <a:lnTo>
                  <a:pt x="612" y="72"/>
                </a:lnTo>
                <a:lnTo>
                  <a:pt x="622" y="68"/>
                </a:lnTo>
                <a:lnTo>
                  <a:pt x="628" y="67"/>
                </a:lnTo>
                <a:lnTo>
                  <a:pt x="630" y="68"/>
                </a:lnTo>
                <a:lnTo>
                  <a:pt x="655" y="60"/>
                </a:lnTo>
                <a:lnTo>
                  <a:pt x="682" y="53"/>
                </a:lnTo>
                <a:lnTo>
                  <a:pt x="737" y="40"/>
                </a:lnTo>
                <a:lnTo>
                  <a:pt x="795" y="30"/>
                </a:lnTo>
                <a:lnTo>
                  <a:pt x="851" y="22"/>
                </a:lnTo>
                <a:lnTo>
                  <a:pt x="941" y="10"/>
                </a:lnTo>
                <a:lnTo>
                  <a:pt x="978" y="7"/>
                </a:lnTo>
                <a:lnTo>
                  <a:pt x="1095" y="2"/>
                </a:lnTo>
                <a:lnTo>
                  <a:pt x="1185" y="0"/>
                </a:lnTo>
                <a:lnTo>
                  <a:pt x="1252" y="2"/>
                </a:lnTo>
                <a:lnTo>
                  <a:pt x="1297" y="7"/>
                </a:lnTo>
                <a:lnTo>
                  <a:pt x="1325" y="10"/>
                </a:lnTo>
                <a:lnTo>
                  <a:pt x="1341" y="15"/>
                </a:lnTo>
                <a:lnTo>
                  <a:pt x="1347" y="18"/>
                </a:lnTo>
                <a:lnTo>
                  <a:pt x="1349" y="20"/>
                </a:lnTo>
                <a:lnTo>
                  <a:pt x="1352" y="20"/>
                </a:lnTo>
                <a:lnTo>
                  <a:pt x="1356" y="20"/>
                </a:lnTo>
                <a:lnTo>
                  <a:pt x="1356" y="22"/>
                </a:lnTo>
                <a:lnTo>
                  <a:pt x="1356" y="25"/>
                </a:lnTo>
                <a:lnTo>
                  <a:pt x="1354" y="28"/>
                </a:lnTo>
                <a:lnTo>
                  <a:pt x="1354" y="32"/>
                </a:lnTo>
                <a:lnTo>
                  <a:pt x="1516" y="154"/>
                </a:lnTo>
                <a:lnTo>
                  <a:pt x="1534" y="167"/>
                </a:lnTo>
                <a:lnTo>
                  <a:pt x="1553" y="182"/>
                </a:lnTo>
                <a:lnTo>
                  <a:pt x="1963" y="197"/>
                </a:lnTo>
                <a:lnTo>
                  <a:pt x="2046" y="209"/>
                </a:lnTo>
                <a:lnTo>
                  <a:pt x="2091" y="217"/>
                </a:lnTo>
                <a:lnTo>
                  <a:pt x="2110" y="221"/>
                </a:lnTo>
                <a:lnTo>
                  <a:pt x="2113" y="222"/>
                </a:lnTo>
                <a:lnTo>
                  <a:pt x="2165" y="229"/>
                </a:lnTo>
                <a:lnTo>
                  <a:pt x="2200" y="237"/>
                </a:lnTo>
                <a:lnTo>
                  <a:pt x="2230" y="247"/>
                </a:lnTo>
                <a:lnTo>
                  <a:pt x="2257" y="259"/>
                </a:lnTo>
                <a:lnTo>
                  <a:pt x="2279" y="274"/>
                </a:lnTo>
                <a:lnTo>
                  <a:pt x="2295" y="289"/>
                </a:lnTo>
                <a:lnTo>
                  <a:pt x="2310" y="306"/>
                </a:lnTo>
                <a:lnTo>
                  <a:pt x="2322" y="323"/>
                </a:lnTo>
                <a:lnTo>
                  <a:pt x="2330" y="339"/>
                </a:lnTo>
                <a:lnTo>
                  <a:pt x="2337" y="356"/>
                </a:lnTo>
                <a:lnTo>
                  <a:pt x="2342" y="371"/>
                </a:lnTo>
                <a:lnTo>
                  <a:pt x="2344" y="386"/>
                </a:lnTo>
                <a:lnTo>
                  <a:pt x="2345" y="398"/>
                </a:lnTo>
                <a:lnTo>
                  <a:pt x="2347" y="416"/>
                </a:lnTo>
                <a:lnTo>
                  <a:pt x="2345" y="425"/>
                </a:lnTo>
                <a:lnTo>
                  <a:pt x="2344" y="441"/>
                </a:lnTo>
                <a:lnTo>
                  <a:pt x="2342" y="450"/>
                </a:lnTo>
                <a:lnTo>
                  <a:pt x="2360" y="455"/>
                </a:lnTo>
                <a:lnTo>
                  <a:pt x="2372" y="460"/>
                </a:lnTo>
                <a:lnTo>
                  <a:pt x="2381" y="465"/>
                </a:lnTo>
                <a:lnTo>
                  <a:pt x="2386" y="470"/>
                </a:lnTo>
                <a:lnTo>
                  <a:pt x="2386" y="473"/>
                </a:lnTo>
                <a:lnTo>
                  <a:pt x="2386" y="476"/>
                </a:lnTo>
                <a:lnTo>
                  <a:pt x="2379" y="481"/>
                </a:lnTo>
                <a:lnTo>
                  <a:pt x="2372" y="488"/>
                </a:lnTo>
                <a:lnTo>
                  <a:pt x="2359" y="495"/>
                </a:lnTo>
                <a:lnTo>
                  <a:pt x="2342" y="500"/>
                </a:lnTo>
                <a:lnTo>
                  <a:pt x="2327" y="502"/>
                </a:lnTo>
                <a:lnTo>
                  <a:pt x="2314" y="502"/>
                </a:lnTo>
                <a:lnTo>
                  <a:pt x="2304" y="500"/>
                </a:lnTo>
                <a:lnTo>
                  <a:pt x="2294" y="498"/>
                </a:lnTo>
                <a:lnTo>
                  <a:pt x="2275" y="510"/>
                </a:lnTo>
                <a:lnTo>
                  <a:pt x="2257" y="518"/>
                </a:lnTo>
                <a:lnTo>
                  <a:pt x="2230" y="530"/>
                </a:lnTo>
                <a:lnTo>
                  <a:pt x="2212" y="535"/>
                </a:lnTo>
                <a:lnTo>
                  <a:pt x="2205" y="537"/>
                </a:lnTo>
                <a:lnTo>
                  <a:pt x="2207" y="517"/>
                </a:lnTo>
                <a:lnTo>
                  <a:pt x="2207" y="497"/>
                </a:lnTo>
                <a:lnTo>
                  <a:pt x="2207" y="478"/>
                </a:lnTo>
                <a:lnTo>
                  <a:pt x="2205" y="461"/>
                </a:lnTo>
                <a:lnTo>
                  <a:pt x="2202" y="446"/>
                </a:lnTo>
                <a:lnTo>
                  <a:pt x="2198" y="433"/>
                </a:lnTo>
                <a:lnTo>
                  <a:pt x="2195" y="420"/>
                </a:lnTo>
                <a:lnTo>
                  <a:pt x="2188" y="406"/>
                </a:lnTo>
                <a:lnTo>
                  <a:pt x="2183" y="396"/>
                </a:lnTo>
                <a:lnTo>
                  <a:pt x="2177" y="386"/>
                </a:lnTo>
                <a:lnTo>
                  <a:pt x="2161" y="369"/>
                </a:lnTo>
                <a:lnTo>
                  <a:pt x="2146" y="354"/>
                </a:lnTo>
                <a:lnTo>
                  <a:pt x="2130" y="344"/>
                </a:lnTo>
                <a:lnTo>
                  <a:pt x="2111" y="336"/>
                </a:lnTo>
                <a:lnTo>
                  <a:pt x="2095" y="329"/>
                </a:lnTo>
                <a:lnTo>
                  <a:pt x="2078" y="326"/>
                </a:lnTo>
                <a:lnTo>
                  <a:pt x="2064" y="323"/>
                </a:lnTo>
                <a:lnTo>
                  <a:pt x="2043" y="321"/>
                </a:lnTo>
                <a:lnTo>
                  <a:pt x="2034" y="32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Freeform 375"/>
          <p:cNvSpPr>
            <a:spLocks/>
          </p:cNvSpPr>
          <p:nvPr/>
        </p:nvSpPr>
        <p:spPr bwMode="auto">
          <a:xfrm>
            <a:off x="2033588" y="3427413"/>
            <a:ext cx="514350" cy="304800"/>
          </a:xfrm>
          <a:custGeom>
            <a:avLst/>
            <a:gdLst>
              <a:gd name="T0" fmla="*/ 816530625 w 324"/>
              <a:gd name="T1" fmla="*/ 456149075 h 192"/>
              <a:gd name="T2" fmla="*/ 708164700 w 324"/>
              <a:gd name="T3" fmla="*/ 0 h 192"/>
              <a:gd name="T4" fmla="*/ 708164700 w 324"/>
              <a:gd name="T5" fmla="*/ 0 h 192"/>
              <a:gd name="T6" fmla="*/ 630039063 w 324"/>
              <a:gd name="T7" fmla="*/ 7561263 h 192"/>
              <a:gd name="T8" fmla="*/ 546873113 w 324"/>
              <a:gd name="T9" fmla="*/ 25201563 h 192"/>
              <a:gd name="T10" fmla="*/ 383063750 w 324"/>
              <a:gd name="T11" fmla="*/ 60483750 h 192"/>
              <a:gd name="T12" fmla="*/ 257055938 w 324"/>
              <a:gd name="T13" fmla="*/ 88206263 h 192"/>
              <a:gd name="T14" fmla="*/ 206652813 w 324"/>
              <a:gd name="T15" fmla="*/ 105846563 h 192"/>
              <a:gd name="T16" fmla="*/ 206652813 w 324"/>
              <a:gd name="T17" fmla="*/ 105846563 h 192"/>
              <a:gd name="T18" fmla="*/ 158769050 w 324"/>
              <a:gd name="T19" fmla="*/ 118448138 h 192"/>
              <a:gd name="T20" fmla="*/ 118446550 w 324"/>
              <a:gd name="T21" fmla="*/ 136088438 h 192"/>
              <a:gd name="T22" fmla="*/ 70564375 w 324"/>
              <a:gd name="T23" fmla="*/ 161290000 h 192"/>
              <a:gd name="T24" fmla="*/ 50403125 w 324"/>
              <a:gd name="T25" fmla="*/ 176410938 h 192"/>
              <a:gd name="T26" fmla="*/ 27720925 w 324"/>
              <a:gd name="T27" fmla="*/ 194052825 h 192"/>
              <a:gd name="T28" fmla="*/ 15120938 w 324"/>
              <a:gd name="T29" fmla="*/ 214214075 h 192"/>
              <a:gd name="T30" fmla="*/ 2520950 w 324"/>
              <a:gd name="T31" fmla="*/ 239415638 h 192"/>
              <a:gd name="T32" fmla="*/ 0 w 324"/>
              <a:gd name="T33" fmla="*/ 269655925 h 192"/>
              <a:gd name="T34" fmla="*/ 2520950 w 324"/>
              <a:gd name="T35" fmla="*/ 299897800 h 192"/>
              <a:gd name="T36" fmla="*/ 12601575 w 324"/>
              <a:gd name="T37" fmla="*/ 337700938 h 192"/>
              <a:gd name="T38" fmla="*/ 32761238 w 324"/>
              <a:gd name="T39" fmla="*/ 375504075 h 192"/>
              <a:gd name="T40" fmla="*/ 65524063 w 324"/>
              <a:gd name="T41" fmla="*/ 425907200 h 192"/>
              <a:gd name="T42" fmla="*/ 65524063 w 324"/>
              <a:gd name="T43" fmla="*/ 425907200 h 192"/>
              <a:gd name="T44" fmla="*/ 75604688 w 324"/>
              <a:gd name="T45" fmla="*/ 438507188 h 192"/>
              <a:gd name="T46" fmla="*/ 90725625 w 324"/>
              <a:gd name="T47" fmla="*/ 451108763 h 192"/>
              <a:gd name="T48" fmla="*/ 113406238 w 324"/>
              <a:gd name="T49" fmla="*/ 463708750 h 192"/>
              <a:gd name="T50" fmla="*/ 138607800 w 324"/>
              <a:gd name="T51" fmla="*/ 471270013 h 192"/>
              <a:gd name="T52" fmla="*/ 176410938 w 324"/>
              <a:gd name="T53" fmla="*/ 481350638 h 192"/>
              <a:gd name="T54" fmla="*/ 214212488 w 324"/>
              <a:gd name="T55" fmla="*/ 483870000 h 192"/>
              <a:gd name="T56" fmla="*/ 264615613 w 324"/>
              <a:gd name="T57" fmla="*/ 481350638 h 192"/>
              <a:gd name="T58" fmla="*/ 816530625 w 324"/>
              <a:gd name="T59" fmla="*/ 456149075 h 19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24"/>
              <a:gd name="T91" fmla="*/ 0 h 192"/>
              <a:gd name="T92" fmla="*/ 324 w 324"/>
              <a:gd name="T93" fmla="*/ 192 h 19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24" h="192">
                <a:moveTo>
                  <a:pt x="324" y="181"/>
                </a:moveTo>
                <a:lnTo>
                  <a:pt x="281" y="0"/>
                </a:lnTo>
                <a:lnTo>
                  <a:pt x="250" y="3"/>
                </a:lnTo>
                <a:lnTo>
                  <a:pt x="217" y="10"/>
                </a:lnTo>
                <a:lnTo>
                  <a:pt x="152" y="24"/>
                </a:lnTo>
                <a:lnTo>
                  <a:pt x="102" y="35"/>
                </a:lnTo>
                <a:lnTo>
                  <a:pt x="82" y="42"/>
                </a:lnTo>
                <a:lnTo>
                  <a:pt x="63" y="47"/>
                </a:lnTo>
                <a:lnTo>
                  <a:pt x="47" y="54"/>
                </a:lnTo>
                <a:lnTo>
                  <a:pt x="28" y="64"/>
                </a:lnTo>
                <a:lnTo>
                  <a:pt x="20" y="70"/>
                </a:lnTo>
                <a:lnTo>
                  <a:pt x="11" y="77"/>
                </a:lnTo>
                <a:lnTo>
                  <a:pt x="6" y="85"/>
                </a:lnTo>
                <a:lnTo>
                  <a:pt x="1" y="95"/>
                </a:lnTo>
                <a:lnTo>
                  <a:pt x="0" y="107"/>
                </a:lnTo>
                <a:lnTo>
                  <a:pt x="1" y="119"/>
                </a:lnTo>
                <a:lnTo>
                  <a:pt x="5" y="134"/>
                </a:lnTo>
                <a:lnTo>
                  <a:pt x="13" y="149"/>
                </a:lnTo>
                <a:lnTo>
                  <a:pt x="26" y="169"/>
                </a:lnTo>
                <a:lnTo>
                  <a:pt x="30" y="174"/>
                </a:lnTo>
                <a:lnTo>
                  <a:pt x="36" y="179"/>
                </a:lnTo>
                <a:lnTo>
                  <a:pt x="45" y="184"/>
                </a:lnTo>
                <a:lnTo>
                  <a:pt x="55" y="187"/>
                </a:lnTo>
                <a:lnTo>
                  <a:pt x="70" y="191"/>
                </a:lnTo>
                <a:lnTo>
                  <a:pt x="85" y="192"/>
                </a:lnTo>
                <a:lnTo>
                  <a:pt x="105" y="191"/>
                </a:lnTo>
                <a:lnTo>
                  <a:pt x="324" y="18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2" name="Freeform 376"/>
          <p:cNvSpPr>
            <a:spLocks/>
          </p:cNvSpPr>
          <p:nvPr/>
        </p:nvSpPr>
        <p:spPr bwMode="auto">
          <a:xfrm>
            <a:off x="2484438" y="3398838"/>
            <a:ext cx="944562" cy="328612"/>
          </a:xfrm>
          <a:custGeom>
            <a:avLst/>
            <a:gdLst>
              <a:gd name="T0" fmla="*/ 1403725494 w 595"/>
              <a:gd name="T1" fmla="*/ 453627435 h 207"/>
              <a:gd name="T2" fmla="*/ 1403725494 w 595"/>
              <a:gd name="T3" fmla="*/ 453627435 h 207"/>
              <a:gd name="T4" fmla="*/ 1406246443 w 595"/>
              <a:gd name="T5" fmla="*/ 458667740 h 207"/>
              <a:gd name="T6" fmla="*/ 1411286753 w 595"/>
              <a:gd name="T7" fmla="*/ 463708044 h 207"/>
              <a:gd name="T8" fmla="*/ 1411286753 w 595"/>
              <a:gd name="T9" fmla="*/ 471267708 h 207"/>
              <a:gd name="T10" fmla="*/ 1411286753 w 595"/>
              <a:gd name="T11" fmla="*/ 471267708 h 207"/>
              <a:gd name="T12" fmla="*/ 1411286753 w 595"/>
              <a:gd name="T13" fmla="*/ 463708044 h 207"/>
              <a:gd name="T14" fmla="*/ 1411286753 w 595"/>
              <a:gd name="T15" fmla="*/ 471267708 h 207"/>
              <a:gd name="T16" fmla="*/ 1411286753 w 595"/>
              <a:gd name="T17" fmla="*/ 471267708 h 207"/>
              <a:gd name="T18" fmla="*/ 1411286753 w 595"/>
              <a:gd name="T19" fmla="*/ 478828959 h 207"/>
              <a:gd name="T20" fmla="*/ 1411286753 w 595"/>
              <a:gd name="T21" fmla="*/ 483869264 h 207"/>
              <a:gd name="T22" fmla="*/ 1403725494 w 595"/>
              <a:gd name="T23" fmla="*/ 491428927 h 207"/>
              <a:gd name="T24" fmla="*/ 1403725494 w 595"/>
              <a:gd name="T25" fmla="*/ 491428927 h 207"/>
              <a:gd name="T26" fmla="*/ 1398685185 w 595"/>
              <a:gd name="T27" fmla="*/ 491428927 h 207"/>
              <a:gd name="T28" fmla="*/ 1398685185 w 595"/>
              <a:gd name="T29" fmla="*/ 491428927 h 207"/>
              <a:gd name="T30" fmla="*/ 1348282086 w 595"/>
              <a:gd name="T31" fmla="*/ 496469232 h 207"/>
              <a:gd name="T32" fmla="*/ 1335682105 w 595"/>
              <a:gd name="T33" fmla="*/ 501509537 h 207"/>
              <a:gd name="T34" fmla="*/ 1330641796 w 595"/>
              <a:gd name="T35" fmla="*/ 504030483 h 207"/>
              <a:gd name="T36" fmla="*/ 1330641796 w 595"/>
              <a:gd name="T37" fmla="*/ 504030483 h 207"/>
              <a:gd name="T38" fmla="*/ 1335682105 w 595"/>
              <a:gd name="T39" fmla="*/ 504030483 h 207"/>
              <a:gd name="T40" fmla="*/ 1335682105 w 595"/>
              <a:gd name="T41" fmla="*/ 504030483 h 207"/>
              <a:gd name="T42" fmla="*/ 1348282086 w 595"/>
              <a:gd name="T43" fmla="*/ 514111093 h 207"/>
              <a:gd name="T44" fmla="*/ 1365923964 w 595"/>
              <a:gd name="T45" fmla="*/ 516630451 h 207"/>
              <a:gd name="T46" fmla="*/ 1398685185 w 595"/>
              <a:gd name="T47" fmla="*/ 521670756 h 207"/>
              <a:gd name="T48" fmla="*/ 1444047973 w 595"/>
              <a:gd name="T49" fmla="*/ 521670756 h 207"/>
              <a:gd name="T50" fmla="*/ 1444047973 w 595"/>
              <a:gd name="T51" fmla="*/ 521670756 h 207"/>
              <a:gd name="T52" fmla="*/ 1423886734 w 595"/>
              <a:gd name="T53" fmla="*/ 521670756 h 207"/>
              <a:gd name="T54" fmla="*/ 1444047973 w 595"/>
              <a:gd name="T55" fmla="*/ 521670756 h 207"/>
              <a:gd name="T56" fmla="*/ 1444047973 w 595"/>
              <a:gd name="T57" fmla="*/ 521670756 h 207"/>
              <a:gd name="T58" fmla="*/ 1474289832 w 595"/>
              <a:gd name="T59" fmla="*/ 516630451 h 207"/>
              <a:gd name="T60" fmla="*/ 1486891400 w 595"/>
              <a:gd name="T61" fmla="*/ 514111093 h 207"/>
              <a:gd name="T62" fmla="*/ 1494451071 w 595"/>
              <a:gd name="T63" fmla="*/ 509070788 h 207"/>
              <a:gd name="T64" fmla="*/ 1499491381 w 595"/>
              <a:gd name="T65" fmla="*/ 501509537 h 207"/>
              <a:gd name="T66" fmla="*/ 1499491381 w 595"/>
              <a:gd name="T67" fmla="*/ 501509537 h 207"/>
              <a:gd name="T68" fmla="*/ 1499491381 w 595"/>
              <a:gd name="T69" fmla="*/ 496469232 h 207"/>
              <a:gd name="T70" fmla="*/ 1499491381 w 595"/>
              <a:gd name="T71" fmla="*/ 496469232 h 207"/>
              <a:gd name="T72" fmla="*/ 1494451071 w 595"/>
              <a:gd name="T73" fmla="*/ 488909569 h 207"/>
              <a:gd name="T74" fmla="*/ 1486891400 w 595"/>
              <a:gd name="T75" fmla="*/ 478828959 h 207"/>
              <a:gd name="T76" fmla="*/ 1469249522 w 595"/>
              <a:gd name="T77" fmla="*/ 471267708 h 207"/>
              <a:gd name="T78" fmla="*/ 1454128593 w 595"/>
              <a:gd name="T79" fmla="*/ 471267708 h 207"/>
              <a:gd name="T80" fmla="*/ 1444047973 w 595"/>
              <a:gd name="T81" fmla="*/ 471267708 h 207"/>
              <a:gd name="T82" fmla="*/ 1456649541 w 595"/>
              <a:gd name="T83" fmla="*/ 463708044 h 207"/>
              <a:gd name="T84" fmla="*/ 1474289832 w 595"/>
              <a:gd name="T85" fmla="*/ 458667740 h 207"/>
              <a:gd name="T86" fmla="*/ 1474289832 w 595"/>
              <a:gd name="T87" fmla="*/ 453627435 h 207"/>
              <a:gd name="T88" fmla="*/ 1141629383 w 595"/>
              <a:gd name="T89" fmla="*/ 57962712 h 207"/>
              <a:gd name="T90" fmla="*/ 1141629383 w 595"/>
              <a:gd name="T91" fmla="*/ 57962712 h 207"/>
              <a:gd name="T92" fmla="*/ 1116427834 w 595"/>
              <a:gd name="T93" fmla="*/ 37801492 h 207"/>
              <a:gd name="T94" fmla="*/ 1096266595 w 595"/>
              <a:gd name="T95" fmla="*/ 25201524 h 207"/>
              <a:gd name="T96" fmla="*/ 1071065046 w 595"/>
              <a:gd name="T97" fmla="*/ 12599968 h 207"/>
              <a:gd name="T98" fmla="*/ 1048384445 w 595"/>
              <a:gd name="T99" fmla="*/ 7559663 h 207"/>
              <a:gd name="T100" fmla="*/ 1020661947 w 595"/>
              <a:gd name="T101" fmla="*/ 0 h 207"/>
              <a:gd name="T102" fmla="*/ 1008061966 w 595"/>
              <a:gd name="T103" fmla="*/ 0 h 207"/>
              <a:gd name="T104" fmla="*/ 1008061966 w 595"/>
              <a:gd name="T105" fmla="*/ 0 h 207"/>
              <a:gd name="T106" fmla="*/ 879533272 w 595"/>
              <a:gd name="T107" fmla="*/ 0 h 207"/>
              <a:gd name="T108" fmla="*/ 725804616 w 595"/>
              <a:gd name="T109" fmla="*/ 2519359 h 207"/>
              <a:gd name="T110" fmla="*/ 390623218 w 595"/>
              <a:gd name="T111" fmla="*/ 15120914 h 207"/>
              <a:gd name="T112" fmla="*/ 113406177 w 595"/>
              <a:gd name="T113" fmla="*/ 37801492 h 207"/>
              <a:gd name="T114" fmla="*/ 0 w 595"/>
              <a:gd name="T115" fmla="*/ 45362743 h 207"/>
              <a:gd name="T116" fmla="*/ 5040310 w 595"/>
              <a:gd name="T117" fmla="*/ 57962712 h 207"/>
              <a:gd name="T118" fmla="*/ 108365868 w 595"/>
              <a:gd name="T119" fmla="*/ 501509537 h 207"/>
              <a:gd name="T120" fmla="*/ 1285277420 w 595"/>
              <a:gd name="T121" fmla="*/ 453627435 h 207"/>
              <a:gd name="T122" fmla="*/ 1403725494 w 595"/>
              <a:gd name="T123" fmla="*/ 453627435 h 20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95"/>
              <a:gd name="T187" fmla="*/ 0 h 207"/>
              <a:gd name="T188" fmla="*/ 595 w 595"/>
              <a:gd name="T189" fmla="*/ 207 h 20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95" h="207">
                <a:moveTo>
                  <a:pt x="557" y="180"/>
                </a:moveTo>
                <a:lnTo>
                  <a:pt x="557" y="180"/>
                </a:lnTo>
                <a:lnTo>
                  <a:pt x="558" y="182"/>
                </a:lnTo>
                <a:lnTo>
                  <a:pt x="560" y="184"/>
                </a:lnTo>
                <a:lnTo>
                  <a:pt x="560" y="187"/>
                </a:lnTo>
                <a:lnTo>
                  <a:pt x="560" y="184"/>
                </a:lnTo>
                <a:lnTo>
                  <a:pt x="560" y="187"/>
                </a:lnTo>
                <a:lnTo>
                  <a:pt x="560" y="190"/>
                </a:lnTo>
                <a:lnTo>
                  <a:pt x="560" y="192"/>
                </a:lnTo>
                <a:lnTo>
                  <a:pt x="557" y="195"/>
                </a:lnTo>
                <a:lnTo>
                  <a:pt x="555" y="195"/>
                </a:lnTo>
                <a:lnTo>
                  <a:pt x="535" y="197"/>
                </a:lnTo>
                <a:lnTo>
                  <a:pt x="530" y="199"/>
                </a:lnTo>
                <a:lnTo>
                  <a:pt x="528" y="200"/>
                </a:lnTo>
                <a:lnTo>
                  <a:pt x="530" y="200"/>
                </a:lnTo>
                <a:lnTo>
                  <a:pt x="535" y="204"/>
                </a:lnTo>
                <a:lnTo>
                  <a:pt x="542" y="205"/>
                </a:lnTo>
                <a:lnTo>
                  <a:pt x="555" y="207"/>
                </a:lnTo>
                <a:lnTo>
                  <a:pt x="573" y="207"/>
                </a:lnTo>
                <a:lnTo>
                  <a:pt x="565" y="207"/>
                </a:lnTo>
                <a:lnTo>
                  <a:pt x="573" y="207"/>
                </a:lnTo>
                <a:lnTo>
                  <a:pt x="585" y="205"/>
                </a:lnTo>
                <a:lnTo>
                  <a:pt x="590" y="204"/>
                </a:lnTo>
                <a:lnTo>
                  <a:pt x="593" y="202"/>
                </a:lnTo>
                <a:lnTo>
                  <a:pt x="595" y="199"/>
                </a:lnTo>
                <a:lnTo>
                  <a:pt x="595" y="197"/>
                </a:lnTo>
                <a:lnTo>
                  <a:pt x="593" y="194"/>
                </a:lnTo>
                <a:lnTo>
                  <a:pt x="590" y="190"/>
                </a:lnTo>
                <a:lnTo>
                  <a:pt x="583" y="187"/>
                </a:lnTo>
                <a:lnTo>
                  <a:pt x="577" y="187"/>
                </a:lnTo>
                <a:lnTo>
                  <a:pt x="573" y="187"/>
                </a:lnTo>
                <a:lnTo>
                  <a:pt x="578" y="184"/>
                </a:lnTo>
                <a:lnTo>
                  <a:pt x="585" y="182"/>
                </a:lnTo>
                <a:lnTo>
                  <a:pt x="585" y="180"/>
                </a:lnTo>
                <a:lnTo>
                  <a:pt x="453" y="23"/>
                </a:lnTo>
                <a:lnTo>
                  <a:pt x="443" y="15"/>
                </a:lnTo>
                <a:lnTo>
                  <a:pt x="435" y="10"/>
                </a:lnTo>
                <a:lnTo>
                  <a:pt x="425" y="5"/>
                </a:lnTo>
                <a:lnTo>
                  <a:pt x="416" y="3"/>
                </a:lnTo>
                <a:lnTo>
                  <a:pt x="405" y="0"/>
                </a:lnTo>
                <a:lnTo>
                  <a:pt x="400" y="0"/>
                </a:lnTo>
                <a:lnTo>
                  <a:pt x="349" y="0"/>
                </a:lnTo>
                <a:lnTo>
                  <a:pt x="288" y="1"/>
                </a:lnTo>
                <a:lnTo>
                  <a:pt x="155" y="6"/>
                </a:lnTo>
                <a:lnTo>
                  <a:pt x="45" y="15"/>
                </a:lnTo>
                <a:lnTo>
                  <a:pt x="0" y="18"/>
                </a:lnTo>
                <a:lnTo>
                  <a:pt x="2" y="23"/>
                </a:lnTo>
                <a:lnTo>
                  <a:pt x="43" y="199"/>
                </a:lnTo>
                <a:lnTo>
                  <a:pt x="510" y="180"/>
                </a:lnTo>
                <a:lnTo>
                  <a:pt x="557" y="1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3" name="Freeform 377"/>
          <p:cNvSpPr>
            <a:spLocks/>
          </p:cNvSpPr>
          <p:nvPr/>
        </p:nvSpPr>
        <p:spPr bwMode="auto">
          <a:xfrm>
            <a:off x="3238500" y="3363913"/>
            <a:ext cx="384175" cy="319087"/>
          </a:xfrm>
          <a:custGeom>
            <a:avLst/>
            <a:gdLst>
              <a:gd name="T0" fmla="*/ 93246575 w 242"/>
              <a:gd name="T1" fmla="*/ 0 h 201"/>
              <a:gd name="T2" fmla="*/ 93246575 w 242"/>
              <a:gd name="T3" fmla="*/ 0 h 201"/>
              <a:gd name="T4" fmla="*/ 55443438 w 242"/>
              <a:gd name="T5" fmla="*/ 17640272 h 201"/>
              <a:gd name="T6" fmla="*/ 25201563 w 242"/>
              <a:gd name="T7" fmla="*/ 32761186 h 201"/>
              <a:gd name="T8" fmla="*/ 12601575 w 242"/>
              <a:gd name="T9" fmla="*/ 45362741 h 201"/>
              <a:gd name="T10" fmla="*/ 7561263 w 242"/>
              <a:gd name="T11" fmla="*/ 57962709 h 201"/>
              <a:gd name="T12" fmla="*/ 7561263 w 242"/>
              <a:gd name="T13" fmla="*/ 57962709 h 201"/>
              <a:gd name="T14" fmla="*/ 2520950 w 242"/>
              <a:gd name="T15" fmla="*/ 68043318 h 201"/>
              <a:gd name="T16" fmla="*/ 0 w 242"/>
              <a:gd name="T17" fmla="*/ 80644874 h 201"/>
              <a:gd name="T18" fmla="*/ 0 w 242"/>
              <a:gd name="T19" fmla="*/ 93244841 h 201"/>
              <a:gd name="T20" fmla="*/ 2520950 w 242"/>
              <a:gd name="T21" fmla="*/ 113406060 h 201"/>
              <a:gd name="T22" fmla="*/ 12601575 w 242"/>
              <a:gd name="T23" fmla="*/ 133567278 h 201"/>
              <a:gd name="T24" fmla="*/ 27722513 w 242"/>
              <a:gd name="T25" fmla="*/ 161289747 h 201"/>
              <a:gd name="T26" fmla="*/ 55443438 w 242"/>
              <a:gd name="T27" fmla="*/ 189010629 h 201"/>
              <a:gd name="T28" fmla="*/ 297378438 w 242"/>
              <a:gd name="T29" fmla="*/ 471267687 h 201"/>
              <a:gd name="T30" fmla="*/ 297378438 w 242"/>
              <a:gd name="T31" fmla="*/ 471267687 h 201"/>
              <a:gd name="T32" fmla="*/ 315018738 w 242"/>
              <a:gd name="T33" fmla="*/ 481348296 h 201"/>
              <a:gd name="T34" fmla="*/ 337700938 w 242"/>
              <a:gd name="T35" fmla="*/ 493949851 h 201"/>
              <a:gd name="T36" fmla="*/ 362902500 w 242"/>
              <a:gd name="T37" fmla="*/ 501509514 h 201"/>
              <a:gd name="T38" fmla="*/ 400705638 w 242"/>
              <a:gd name="T39" fmla="*/ 506549819 h 201"/>
              <a:gd name="T40" fmla="*/ 441028138 w 242"/>
              <a:gd name="T41" fmla="*/ 506549819 h 201"/>
              <a:gd name="T42" fmla="*/ 491431263 w 242"/>
              <a:gd name="T43" fmla="*/ 496469210 h 201"/>
              <a:gd name="T44" fmla="*/ 551915013 w 242"/>
              <a:gd name="T45" fmla="*/ 476307991 h 201"/>
              <a:gd name="T46" fmla="*/ 551915013 w 242"/>
              <a:gd name="T47" fmla="*/ 476307991 h 201"/>
              <a:gd name="T48" fmla="*/ 564515000 w 242"/>
              <a:gd name="T49" fmla="*/ 471267687 h 201"/>
              <a:gd name="T50" fmla="*/ 589716563 w 242"/>
              <a:gd name="T51" fmla="*/ 456146773 h 201"/>
              <a:gd name="T52" fmla="*/ 602318138 w 242"/>
              <a:gd name="T53" fmla="*/ 446066164 h 201"/>
              <a:gd name="T54" fmla="*/ 609877813 w 242"/>
              <a:gd name="T55" fmla="*/ 433466196 h 201"/>
              <a:gd name="T56" fmla="*/ 609877813 w 242"/>
              <a:gd name="T57" fmla="*/ 420864641 h 201"/>
              <a:gd name="T58" fmla="*/ 602318138 w 242"/>
              <a:gd name="T59" fmla="*/ 408264673 h 201"/>
              <a:gd name="T60" fmla="*/ 602318138 w 242"/>
              <a:gd name="T61" fmla="*/ 408264673 h 201"/>
              <a:gd name="T62" fmla="*/ 597277825 w 242"/>
              <a:gd name="T63" fmla="*/ 403224368 h 201"/>
              <a:gd name="T64" fmla="*/ 584676250 w 242"/>
              <a:gd name="T65" fmla="*/ 400703422 h 201"/>
              <a:gd name="T66" fmla="*/ 108367513 w 242"/>
              <a:gd name="T67" fmla="*/ 25201523 h 201"/>
              <a:gd name="T68" fmla="*/ 100806250 w 242"/>
              <a:gd name="T69" fmla="*/ 20161218 h 201"/>
              <a:gd name="T70" fmla="*/ 100806250 w 242"/>
              <a:gd name="T71" fmla="*/ 20161218 h 201"/>
              <a:gd name="T72" fmla="*/ 105846563 w 242"/>
              <a:gd name="T73" fmla="*/ 12599968 h 201"/>
              <a:gd name="T74" fmla="*/ 100806250 w 242"/>
              <a:gd name="T75" fmla="*/ 5040305 h 201"/>
              <a:gd name="T76" fmla="*/ 93246575 w 242"/>
              <a:gd name="T77" fmla="*/ 0 h 201"/>
              <a:gd name="T78" fmla="*/ 93246575 w 242"/>
              <a:gd name="T79" fmla="*/ 0 h 20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42"/>
              <a:gd name="T121" fmla="*/ 0 h 201"/>
              <a:gd name="T122" fmla="*/ 242 w 242"/>
              <a:gd name="T123" fmla="*/ 201 h 201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42" h="201">
                <a:moveTo>
                  <a:pt x="37" y="0"/>
                </a:moveTo>
                <a:lnTo>
                  <a:pt x="37" y="0"/>
                </a:lnTo>
                <a:lnTo>
                  <a:pt x="22" y="7"/>
                </a:lnTo>
                <a:lnTo>
                  <a:pt x="10" y="13"/>
                </a:lnTo>
                <a:lnTo>
                  <a:pt x="5" y="18"/>
                </a:lnTo>
                <a:lnTo>
                  <a:pt x="3" y="23"/>
                </a:lnTo>
                <a:lnTo>
                  <a:pt x="1" y="27"/>
                </a:lnTo>
                <a:lnTo>
                  <a:pt x="0" y="32"/>
                </a:lnTo>
                <a:lnTo>
                  <a:pt x="0" y="37"/>
                </a:lnTo>
                <a:lnTo>
                  <a:pt x="1" y="45"/>
                </a:lnTo>
                <a:lnTo>
                  <a:pt x="5" y="53"/>
                </a:lnTo>
                <a:lnTo>
                  <a:pt x="11" y="64"/>
                </a:lnTo>
                <a:lnTo>
                  <a:pt x="22" y="75"/>
                </a:lnTo>
                <a:lnTo>
                  <a:pt x="118" y="187"/>
                </a:lnTo>
                <a:lnTo>
                  <a:pt x="125" y="191"/>
                </a:lnTo>
                <a:lnTo>
                  <a:pt x="134" y="196"/>
                </a:lnTo>
                <a:lnTo>
                  <a:pt x="144" y="199"/>
                </a:lnTo>
                <a:lnTo>
                  <a:pt x="159" y="201"/>
                </a:lnTo>
                <a:lnTo>
                  <a:pt x="175" y="201"/>
                </a:lnTo>
                <a:lnTo>
                  <a:pt x="195" y="197"/>
                </a:lnTo>
                <a:lnTo>
                  <a:pt x="219" y="189"/>
                </a:lnTo>
                <a:lnTo>
                  <a:pt x="224" y="187"/>
                </a:lnTo>
                <a:lnTo>
                  <a:pt x="234" y="181"/>
                </a:lnTo>
                <a:lnTo>
                  <a:pt x="239" y="177"/>
                </a:lnTo>
                <a:lnTo>
                  <a:pt x="242" y="172"/>
                </a:lnTo>
                <a:lnTo>
                  <a:pt x="242" y="167"/>
                </a:lnTo>
                <a:lnTo>
                  <a:pt x="239" y="162"/>
                </a:lnTo>
                <a:lnTo>
                  <a:pt x="237" y="160"/>
                </a:lnTo>
                <a:lnTo>
                  <a:pt x="232" y="159"/>
                </a:lnTo>
                <a:lnTo>
                  <a:pt x="43" y="10"/>
                </a:lnTo>
                <a:lnTo>
                  <a:pt x="40" y="8"/>
                </a:lnTo>
                <a:lnTo>
                  <a:pt x="42" y="5"/>
                </a:lnTo>
                <a:lnTo>
                  <a:pt x="40" y="2"/>
                </a:lnTo>
                <a:lnTo>
                  <a:pt x="3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4" name="Freeform 378"/>
          <p:cNvSpPr>
            <a:spLocks/>
          </p:cNvSpPr>
          <p:nvPr/>
        </p:nvSpPr>
        <p:spPr bwMode="auto">
          <a:xfrm>
            <a:off x="2540000" y="3684588"/>
            <a:ext cx="1073150" cy="549275"/>
          </a:xfrm>
          <a:custGeom>
            <a:avLst/>
            <a:gdLst>
              <a:gd name="T0" fmla="*/ 1368445638 w 676"/>
              <a:gd name="T1" fmla="*/ 10080625 h 346"/>
              <a:gd name="T2" fmla="*/ 1537295313 w 676"/>
              <a:gd name="T3" fmla="*/ 0 h 346"/>
              <a:gd name="T4" fmla="*/ 1537295313 w 676"/>
              <a:gd name="T5" fmla="*/ 0 h 346"/>
              <a:gd name="T6" fmla="*/ 1562496875 w 676"/>
              <a:gd name="T7" fmla="*/ 10080625 h 346"/>
              <a:gd name="T8" fmla="*/ 1587698438 w 676"/>
              <a:gd name="T9" fmla="*/ 22682200 h 346"/>
              <a:gd name="T10" fmla="*/ 1617940313 w 676"/>
              <a:gd name="T11" fmla="*/ 37801550 h 346"/>
              <a:gd name="T12" fmla="*/ 1648182188 w 676"/>
              <a:gd name="T13" fmla="*/ 63003113 h 346"/>
              <a:gd name="T14" fmla="*/ 1675904700 w 676"/>
              <a:gd name="T15" fmla="*/ 93246575 h 346"/>
              <a:gd name="T16" fmla="*/ 1685985325 w 676"/>
              <a:gd name="T17" fmla="*/ 110886875 h 346"/>
              <a:gd name="T18" fmla="*/ 1693545000 w 676"/>
              <a:gd name="T19" fmla="*/ 131048125 h 346"/>
              <a:gd name="T20" fmla="*/ 1703625625 w 676"/>
              <a:gd name="T21" fmla="*/ 156249688 h 346"/>
              <a:gd name="T22" fmla="*/ 1703625625 w 676"/>
              <a:gd name="T23" fmla="*/ 178931888 h 346"/>
              <a:gd name="T24" fmla="*/ 1703625625 w 676"/>
              <a:gd name="T25" fmla="*/ 871974063 h 346"/>
              <a:gd name="T26" fmla="*/ 168851263 w 676"/>
              <a:gd name="T27" fmla="*/ 871974063 h 346"/>
              <a:gd name="T28" fmla="*/ 12601575 w 676"/>
              <a:gd name="T29" fmla="*/ 299897800 h 346"/>
              <a:gd name="T30" fmla="*/ 12601575 w 676"/>
              <a:gd name="T31" fmla="*/ 299897800 h 346"/>
              <a:gd name="T32" fmla="*/ 7559675 w 676"/>
              <a:gd name="T33" fmla="*/ 269655925 h 346"/>
              <a:gd name="T34" fmla="*/ 0 w 676"/>
              <a:gd name="T35" fmla="*/ 204133450 h 346"/>
              <a:gd name="T36" fmla="*/ 0 w 676"/>
              <a:gd name="T37" fmla="*/ 161290000 h 346"/>
              <a:gd name="T38" fmla="*/ 0 w 676"/>
              <a:gd name="T39" fmla="*/ 118446550 h 346"/>
              <a:gd name="T40" fmla="*/ 7559675 w 676"/>
              <a:gd name="T41" fmla="*/ 80645000 h 346"/>
              <a:gd name="T42" fmla="*/ 20161250 w 676"/>
              <a:gd name="T43" fmla="*/ 47883763 h 346"/>
              <a:gd name="T44" fmla="*/ 1315521563 w 676"/>
              <a:gd name="T45" fmla="*/ 0 h 346"/>
              <a:gd name="T46" fmla="*/ 1318042513 w 676"/>
              <a:gd name="T47" fmla="*/ 5040313 h 346"/>
              <a:gd name="T48" fmla="*/ 1318042513 w 676"/>
              <a:gd name="T49" fmla="*/ 5040313 h 346"/>
              <a:gd name="T50" fmla="*/ 1323082825 w 676"/>
              <a:gd name="T51" fmla="*/ 12601575 h 346"/>
              <a:gd name="T52" fmla="*/ 1323082825 w 676"/>
              <a:gd name="T53" fmla="*/ 25201563 h 346"/>
              <a:gd name="T54" fmla="*/ 1323082825 w 676"/>
              <a:gd name="T55" fmla="*/ 35282188 h 346"/>
              <a:gd name="T56" fmla="*/ 1318042513 w 676"/>
              <a:gd name="T57" fmla="*/ 35282188 h 346"/>
              <a:gd name="T58" fmla="*/ 1315521563 w 676"/>
              <a:gd name="T59" fmla="*/ 37801550 h 346"/>
              <a:gd name="T60" fmla="*/ 1315521563 w 676"/>
              <a:gd name="T61" fmla="*/ 37801550 h 346"/>
              <a:gd name="T62" fmla="*/ 1285279688 w 676"/>
              <a:gd name="T63" fmla="*/ 37801550 h 346"/>
              <a:gd name="T64" fmla="*/ 1285279688 w 676"/>
              <a:gd name="T65" fmla="*/ 37801550 h 346"/>
              <a:gd name="T66" fmla="*/ 1265118438 w 676"/>
              <a:gd name="T67" fmla="*/ 42843450 h 346"/>
              <a:gd name="T68" fmla="*/ 1247476550 w 676"/>
              <a:gd name="T69" fmla="*/ 47883763 h 346"/>
              <a:gd name="T70" fmla="*/ 1242436238 w 676"/>
              <a:gd name="T71" fmla="*/ 50403125 h 346"/>
              <a:gd name="T72" fmla="*/ 1247476550 w 676"/>
              <a:gd name="T73" fmla="*/ 55443438 h 346"/>
              <a:gd name="T74" fmla="*/ 1280239375 w 676"/>
              <a:gd name="T75" fmla="*/ 63003113 h 346"/>
              <a:gd name="T76" fmla="*/ 1280239375 w 676"/>
              <a:gd name="T77" fmla="*/ 63003113 h 346"/>
              <a:gd name="T78" fmla="*/ 1305440938 w 676"/>
              <a:gd name="T79" fmla="*/ 68043425 h 346"/>
              <a:gd name="T80" fmla="*/ 1355844063 w 676"/>
              <a:gd name="T81" fmla="*/ 68043425 h 346"/>
              <a:gd name="T82" fmla="*/ 1378526263 w 676"/>
              <a:gd name="T83" fmla="*/ 68043425 h 346"/>
              <a:gd name="T84" fmla="*/ 1398687513 w 676"/>
              <a:gd name="T85" fmla="*/ 60483750 h 346"/>
              <a:gd name="T86" fmla="*/ 1406247188 w 676"/>
              <a:gd name="T87" fmla="*/ 60483750 h 346"/>
              <a:gd name="T88" fmla="*/ 1411287500 w 676"/>
              <a:gd name="T89" fmla="*/ 50403125 h 346"/>
              <a:gd name="T90" fmla="*/ 1411287500 w 676"/>
              <a:gd name="T91" fmla="*/ 47883763 h 346"/>
              <a:gd name="T92" fmla="*/ 1406247188 w 676"/>
              <a:gd name="T93" fmla="*/ 37801550 h 346"/>
              <a:gd name="T94" fmla="*/ 1406247188 w 676"/>
              <a:gd name="T95" fmla="*/ 37801550 h 346"/>
              <a:gd name="T96" fmla="*/ 1398687513 w 676"/>
              <a:gd name="T97" fmla="*/ 25201563 h 346"/>
              <a:gd name="T98" fmla="*/ 1386085938 w 676"/>
              <a:gd name="T99" fmla="*/ 22682200 h 346"/>
              <a:gd name="T100" fmla="*/ 1378526263 w 676"/>
              <a:gd name="T101" fmla="*/ 17640300 h 346"/>
              <a:gd name="T102" fmla="*/ 1368445638 w 676"/>
              <a:gd name="T103" fmla="*/ 12601575 h 346"/>
              <a:gd name="T104" fmla="*/ 1360884375 w 676"/>
              <a:gd name="T105" fmla="*/ 12601575 h 346"/>
              <a:gd name="T106" fmla="*/ 1368445638 w 676"/>
              <a:gd name="T107" fmla="*/ 10080625 h 346"/>
              <a:gd name="T108" fmla="*/ 1368445638 w 676"/>
              <a:gd name="T109" fmla="*/ 10080625 h 34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76"/>
              <a:gd name="T166" fmla="*/ 0 h 346"/>
              <a:gd name="T167" fmla="*/ 676 w 676"/>
              <a:gd name="T168" fmla="*/ 346 h 34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76" h="346">
                <a:moveTo>
                  <a:pt x="543" y="4"/>
                </a:moveTo>
                <a:lnTo>
                  <a:pt x="610" y="0"/>
                </a:lnTo>
                <a:lnTo>
                  <a:pt x="620" y="4"/>
                </a:lnTo>
                <a:lnTo>
                  <a:pt x="630" y="9"/>
                </a:lnTo>
                <a:lnTo>
                  <a:pt x="642" y="15"/>
                </a:lnTo>
                <a:lnTo>
                  <a:pt x="654" y="25"/>
                </a:lnTo>
                <a:lnTo>
                  <a:pt x="665" y="37"/>
                </a:lnTo>
                <a:lnTo>
                  <a:pt x="669" y="44"/>
                </a:lnTo>
                <a:lnTo>
                  <a:pt x="672" y="52"/>
                </a:lnTo>
                <a:lnTo>
                  <a:pt x="676" y="62"/>
                </a:lnTo>
                <a:lnTo>
                  <a:pt x="676" y="71"/>
                </a:lnTo>
                <a:lnTo>
                  <a:pt x="676" y="346"/>
                </a:lnTo>
                <a:lnTo>
                  <a:pt x="67" y="346"/>
                </a:lnTo>
                <a:lnTo>
                  <a:pt x="5" y="119"/>
                </a:lnTo>
                <a:lnTo>
                  <a:pt x="3" y="107"/>
                </a:lnTo>
                <a:lnTo>
                  <a:pt x="0" y="81"/>
                </a:lnTo>
                <a:lnTo>
                  <a:pt x="0" y="64"/>
                </a:lnTo>
                <a:lnTo>
                  <a:pt x="0" y="47"/>
                </a:lnTo>
                <a:lnTo>
                  <a:pt x="3" y="32"/>
                </a:lnTo>
                <a:lnTo>
                  <a:pt x="8" y="19"/>
                </a:lnTo>
                <a:lnTo>
                  <a:pt x="522" y="0"/>
                </a:lnTo>
                <a:lnTo>
                  <a:pt x="523" y="2"/>
                </a:lnTo>
                <a:lnTo>
                  <a:pt x="525" y="5"/>
                </a:lnTo>
                <a:lnTo>
                  <a:pt x="525" y="10"/>
                </a:lnTo>
                <a:lnTo>
                  <a:pt x="525" y="14"/>
                </a:lnTo>
                <a:lnTo>
                  <a:pt x="523" y="14"/>
                </a:lnTo>
                <a:lnTo>
                  <a:pt x="522" y="15"/>
                </a:lnTo>
                <a:lnTo>
                  <a:pt x="510" y="15"/>
                </a:lnTo>
                <a:lnTo>
                  <a:pt x="502" y="17"/>
                </a:lnTo>
                <a:lnTo>
                  <a:pt x="495" y="19"/>
                </a:lnTo>
                <a:lnTo>
                  <a:pt x="493" y="20"/>
                </a:lnTo>
                <a:lnTo>
                  <a:pt x="495" y="22"/>
                </a:lnTo>
                <a:lnTo>
                  <a:pt x="508" y="25"/>
                </a:lnTo>
                <a:lnTo>
                  <a:pt x="518" y="27"/>
                </a:lnTo>
                <a:lnTo>
                  <a:pt x="538" y="27"/>
                </a:lnTo>
                <a:lnTo>
                  <a:pt x="547" y="27"/>
                </a:lnTo>
                <a:lnTo>
                  <a:pt x="555" y="24"/>
                </a:lnTo>
                <a:lnTo>
                  <a:pt x="558" y="24"/>
                </a:lnTo>
                <a:lnTo>
                  <a:pt x="560" y="20"/>
                </a:lnTo>
                <a:lnTo>
                  <a:pt x="560" y="19"/>
                </a:lnTo>
                <a:lnTo>
                  <a:pt x="558" y="15"/>
                </a:lnTo>
                <a:lnTo>
                  <a:pt x="555" y="10"/>
                </a:lnTo>
                <a:lnTo>
                  <a:pt x="550" y="9"/>
                </a:lnTo>
                <a:lnTo>
                  <a:pt x="547" y="7"/>
                </a:lnTo>
                <a:lnTo>
                  <a:pt x="543" y="5"/>
                </a:lnTo>
                <a:lnTo>
                  <a:pt x="540" y="5"/>
                </a:lnTo>
                <a:lnTo>
                  <a:pt x="543" y="4"/>
                </a:lnTo>
                <a:close/>
              </a:path>
            </a:pathLst>
          </a:custGeom>
          <a:solidFill>
            <a:srgbClr val="8A8C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5" name="Line 379"/>
          <p:cNvSpPr>
            <a:spLocks noChangeShapeType="1"/>
          </p:cNvSpPr>
          <p:nvPr/>
        </p:nvSpPr>
        <p:spPr bwMode="auto">
          <a:xfrm>
            <a:off x="2125663" y="37306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6" name="Line 380"/>
          <p:cNvSpPr>
            <a:spLocks noChangeShapeType="1"/>
          </p:cNvSpPr>
          <p:nvPr/>
        </p:nvSpPr>
        <p:spPr bwMode="auto">
          <a:xfrm>
            <a:off x="2125663" y="37306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7" name="Freeform 381"/>
          <p:cNvSpPr>
            <a:spLocks/>
          </p:cNvSpPr>
          <p:nvPr/>
        </p:nvSpPr>
        <p:spPr bwMode="auto">
          <a:xfrm>
            <a:off x="4148138" y="4006850"/>
            <a:ext cx="327025" cy="331788"/>
          </a:xfrm>
          <a:custGeom>
            <a:avLst/>
            <a:gdLst>
              <a:gd name="T0" fmla="*/ 519152188 w 206"/>
              <a:gd name="T1" fmla="*/ 259577279 h 209"/>
              <a:gd name="T2" fmla="*/ 519152188 w 206"/>
              <a:gd name="T3" fmla="*/ 259577279 h 209"/>
              <a:gd name="T4" fmla="*/ 514111875 w 206"/>
              <a:gd name="T5" fmla="*/ 289819199 h 209"/>
              <a:gd name="T6" fmla="*/ 514111875 w 206"/>
              <a:gd name="T7" fmla="*/ 315020800 h 209"/>
              <a:gd name="T8" fmla="*/ 506552200 w 206"/>
              <a:gd name="T9" fmla="*/ 340222400 h 209"/>
              <a:gd name="T10" fmla="*/ 498990938 w 206"/>
              <a:gd name="T11" fmla="*/ 365424001 h 209"/>
              <a:gd name="T12" fmla="*/ 473789375 w 206"/>
              <a:gd name="T13" fmla="*/ 408265928 h 209"/>
              <a:gd name="T14" fmla="*/ 443547500 w 206"/>
              <a:gd name="T15" fmla="*/ 446069122 h 209"/>
              <a:gd name="T16" fmla="*/ 405745950 w 206"/>
              <a:gd name="T17" fmla="*/ 478830409 h 209"/>
              <a:gd name="T18" fmla="*/ 357862188 w 206"/>
              <a:gd name="T19" fmla="*/ 504032010 h 209"/>
              <a:gd name="T20" fmla="*/ 337700938 w 206"/>
              <a:gd name="T21" fmla="*/ 514112650 h 209"/>
              <a:gd name="T22" fmla="*/ 312499375 w 206"/>
              <a:gd name="T23" fmla="*/ 516633604 h 209"/>
              <a:gd name="T24" fmla="*/ 287297813 w 206"/>
              <a:gd name="T25" fmla="*/ 521673924 h 209"/>
              <a:gd name="T26" fmla="*/ 257055938 w 206"/>
              <a:gd name="T27" fmla="*/ 526714244 h 209"/>
              <a:gd name="T28" fmla="*/ 257055938 w 206"/>
              <a:gd name="T29" fmla="*/ 526714244 h 209"/>
              <a:gd name="T30" fmla="*/ 231854375 w 206"/>
              <a:gd name="T31" fmla="*/ 521673924 h 209"/>
              <a:gd name="T32" fmla="*/ 206652813 w 206"/>
              <a:gd name="T33" fmla="*/ 516633604 h 209"/>
              <a:gd name="T34" fmla="*/ 181451250 w 206"/>
              <a:gd name="T35" fmla="*/ 514112650 h 209"/>
              <a:gd name="T36" fmla="*/ 156249688 w 206"/>
              <a:gd name="T37" fmla="*/ 504032010 h 209"/>
              <a:gd name="T38" fmla="*/ 113407825 w 206"/>
              <a:gd name="T39" fmla="*/ 478830409 h 209"/>
              <a:gd name="T40" fmla="*/ 75604688 w 206"/>
              <a:gd name="T41" fmla="*/ 446069122 h 209"/>
              <a:gd name="T42" fmla="*/ 42843450 w 206"/>
              <a:gd name="T43" fmla="*/ 408265928 h 209"/>
              <a:gd name="T44" fmla="*/ 22682200 w 206"/>
              <a:gd name="T45" fmla="*/ 365424001 h 209"/>
              <a:gd name="T46" fmla="*/ 12601575 w 206"/>
              <a:gd name="T47" fmla="*/ 340222400 h 209"/>
              <a:gd name="T48" fmla="*/ 5040313 w 206"/>
              <a:gd name="T49" fmla="*/ 315020800 h 209"/>
              <a:gd name="T50" fmla="*/ 0 w 206"/>
              <a:gd name="T51" fmla="*/ 289819199 h 209"/>
              <a:gd name="T52" fmla="*/ 0 w 206"/>
              <a:gd name="T53" fmla="*/ 259577279 h 209"/>
              <a:gd name="T54" fmla="*/ 0 w 206"/>
              <a:gd name="T55" fmla="*/ 259577279 h 209"/>
              <a:gd name="T56" fmla="*/ 0 w 206"/>
              <a:gd name="T57" fmla="*/ 234375678 h 209"/>
              <a:gd name="T58" fmla="*/ 5040313 w 206"/>
              <a:gd name="T59" fmla="*/ 209174078 h 209"/>
              <a:gd name="T60" fmla="*/ 12601575 w 206"/>
              <a:gd name="T61" fmla="*/ 183972477 h 209"/>
              <a:gd name="T62" fmla="*/ 22682200 w 206"/>
              <a:gd name="T63" fmla="*/ 158770877 h 209"/>
              <a:gd name="T64" fmla="*/ 42843450 w 206"/>
              <a:gd name="T65" fmla="*/ 115927362 h 209"/>
              <a:gd name="T66" fmla="*/ 75604688 w 206"/>
              <a:gd name="T67" fmla="*/ 78125755 h 209"/>
              <a:gd name="T68" fmla="*/ 113407825 w 206"/>
              <a:gd name="T69" fmla="*/ 45362881 h 209"/>
              <a:gd name="T70" fmla="*/ 156249688 w 206"/>
              <a:gd name="T71" fmla="*/ 20161280 h 209"/>
              <a:gd name="T72" fmla="*/ 181451250 w 206"/>
              <a:gd name="T73" fmla="*/ 12601594 h 209"/>
              <a:gd name="T74" fmla="*/ 206652813 w 206"/>
              <a:gd name="T75" fmla="*/ 7561274 h 209"/>
              <a:gd name="T76" fmla="*/ 231854375 w 206"/>
              <a:gd name="T77" fmla="*/ 2520954 h 209"/>
              <a:gd name="T78" fmla="*/ 257055938 w 206"/>
              <a:gd name="T79" fmla="*/ 0 h 209"/>
              <a:gd name="T80" fmla="*/ 257055938 w 206"/>
              <a:gd name="T81" fmla="*/ 0 h 209"/>
              <a:gd name="T82" fmla="*/ 287297813 w 206"/>
              <a:gd name="T83" fmla="*/ 2520954 h 209"/>
              <a:gd name="T84" fmla="*/ 312499375 w 206"/>
              <a:gd name="T85" fmla="*/ 7561274 h 209"/>
              <a:gd name="T86" fmla="*/ 337700938 w 206"/>
              <a:gd name="T87" fmla="*/ 12601594 h 209"/>
              <a:gd name="T88" fmla="*/ 357862188 w 206"/>
              <a:gd name="T89" fmla="*/ 20161280 h 209"/>
              <a:gd name="T90" fmla="*/ 405745950 w 206"/>
              <a:gd name="T91" fmla="*/ 45362881 h 209"/>
              <a:gd name="T92" fmla="*/ 443547500 w 206"/>
              <a:gd name="T93" fmla="*/ 78125755 h 209"/>
              <a:gd name="T94" fmla="*/ 473789375 w 206"/>
              <a:gd name="T95" fmla="*/ 115927362 h 209"/>
              <a:gd name="T96" fmla="*/ 498990938 w 206"/>
              <a:gd name="T97" fmla="*/ 158770877 h 209"/>
              <a:gd name="T98" fmla="*/ 506552200 w 206"/>
              <a:gd name="T99" fmla="*/ 183972477 h 209"/>
              <a:gd name="T100" fmla="*/ 514111875 w 206"/>
              <a:gd name="T101" fmla="*/ 209174078 h 209"/>
              <a:gd name="T102" fmla="*/ 514111875 w 206"/>
              <a:gd name="T103" fmla="*/ 234375678 h 209"/>
              <a:gd name="T104" fmla="*/ 519152188 w 206"/>
              <a:gd name="T105" fmla="*/ 259577279 h 209"/>
              <a:gd name="T106" fmla="*/ 519152188 w 206"/>
              <a:gd name="T107" fmla="*/ 259577279 h 2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06"/>
              <a:gd name="T163" fmla="*/ 0 h 209"/>
              <a:gd name="T164" fmla="*/ 206 w 206"/>
              <a:gd name="T165" fmla="*/ 209 h 20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06" h="209">
                <a:moveTo>
                  <a:pt x="206" y="103"/>
                </a:moveTo>
                <a:lnTo>
                  <a:pt x="206" y="103"/>
                </a:lnTo>
                <a:lnTo>
                  <a:pt x="204" y="115"/>
                </a:lnTo>
                <a:lnTo>
                  <a:pt x="204" y="125"/>
                </a:lnTo>
                <a:lnTo>
                  <a:pt x="201" y="135"/>
                </a:lnTo>
                <a:lnTo>
                  <a:pt x="198" y="145"/>
                </a:lnTo>
                <a:lnTo>
                  <a:pt x="188" y="162"/>
                </a:lnTo>
                <a:lnTo>
                  <a:pt x="176" y="177"/>
                </a:lnTo>
                <a:lnTo>
                  <a:pt x="161" y="190"/>
                </a:lnTo>
                <a:lnTo>
                  <a:pt x="142" y="200"/>
                </a:lnTo>
                <a:lnTo>
                  <a:pt x="134" y="204"/>
                </a:lnTo>
                <a:lnTo>
                  <a:pt x="124" y="205"/>
                </a:lnTo>
                <a:lnTo>
                  <a:pt x="114" y="207"/>
                </a:lnTo>
                <a:lnTo>
                  <a:pt x="102" y="209"/>
                </a:lnTo>
                <a:lnTo>
                  <a:pt x="92" y="207"/>
                </a:lnTo>
                <a:lnTo>
                  <a:pt x="82" y="205"/>
                </a:lnTo>
                <a:lnTo>
                  <a:pt x="72" y="204"/>
                </a:lnTo>
                <a:lnTo>
                  <a:pt x="62" y="200"/>
                </a:lnTo>
                <a:lnTo>
                  <a:pt x="45" y="190"/>
                </a:lnTo>
                <a:lnTo>
                  <a:pt x="30" y="177"/>
                </a:lnTo>
                <a:lnTo>
                  <a:pt x="17" y="162"/>
                </a:lnTo>
                <a:lnTo>
                  <a:pt x="9" y="145"/>
                </a:lnTo>
                <a:lnTo>
                  <a:pt x="5" y="135"/>
                </a:lnTo>
                <a:lnTo>
                  <a:pt x="2" y="125"/>
                </a:lnTo>
                <a:lnTo>
                  <a:pt x="0" y="115"/>
                </a:lnTo>
                <a:lnTo>
                  <a:pt x="0" y="103"/>
                </a:lnTo>
                <a:lnTo>
                  <a:pt x="0" y="93"/>
                </a:lnTo>
                <a:lnTo>
                  <a:pt x="2" y="83"/>
                </a:lnTo>
                <a:lnTo>
                  <a:pt x="5" y="73"/>
                </a:lnTo>
                <a:lnTo>
                  <a:pt x="9" y="63"/>
                </a:lnTo>
                <a:lnTo>
                  <a:pt x="17" y="46"/>
                </a:lnTo>
                <a:lnTo>
                  <a:pt x="30" y="31"/>
                </a:lnTo>
                <a:lnTo>
                  <a:pt x="45" y="18"/>
                </a:lnTo>
                <a:lnTo>
                  <a:pt x="62" y="8"/>
                </a:lnTo>
                <a:lnTo>
                  <a:pt x="72" y="5"/>
                </a:lnTo>
                <a:lnTo>
                  <a:pt x="82" y="3"/>
                </a:lnTo>
                <a:lnTo>
                  <a:pt x="92" y="1"/>
                </a:lnTo>
                <a:lnTo>
                  <a:pt x="102" y="0"/>
                </a:lnTo>
                <a:lnTo>
                  <a:pt x="114" y="1"/>
                </a:lnTo>
                <a:lnTo>
                  <a:pt x="124" y="3"/>
                </a:lnTo>
                <a:lnTo>
                  <a:pt x="134" y="5"/>
                </a:lnTo>
                <a:lnTo>
                  <a:pt x="142" y="8"/>
                </a:lnTo>
                <a:lnTo>
                  <a:pt x="161" y="18"/>
                </a:lnTo>
                <a:lnTo>
                  <a:pt x="176" y="31"/>
                </a:lnTo>
                <a:lnTo>
                  <a:pt x="188" y="46"/>
                </a:lnTo>
                <a:lnTo>
                  <a:pt x="198" y="63"/>
                </a:lnTo>
                <a:lnTo>
                  <a:pt x="201" y="73"/>
                </a:lnTo>
                <a:lnTo>
                  <a:pt x="204" y="83"/>
                </a:lnTo>
                <a:lnTo>
                  <a:pt x="204" y="93"/>
                </a:lnTo>
                <a:lnTo>
                  <a:pt x="206" y="103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8" name="Freeform 382"/>
          <p:cNvSpPr>
            <a:spLocks noEditPoints="1"/>
          </p:cNvSpPr>
          <p:nvPr/>
        </p:nvSpPr>
        <p:spPr bwMode="auto">
          <a:xfrm>
            <a:off x="4040188" y="3897313"/>
            <a:ext cx="542925" cy="549275"/>
          </a:xfrm>
          <a:custGeom>
            <a:avLst/>
            <a:gdLst>
              <a:gd name="T0" fmla="*/ 861893438 w 342"/>
              <a:gd name="T1" fmla="*/ 438507188 h 346"/>
              <a:gd name="T2" fmla="*/ 849293450 w 342"/>
              <a:gd name="T3" fmla="*/ 521671550 h 346"/>
              <a:gd name="T4" fmla="*/ 824091888 w 342"/>
              <a:gd name="T5" fmla="*/ 607356863 h 346"/>
              <a:gd name="T6" fmla="*/ 786288750 w 342"/>
              <a:gd name="T7" fmla="*/ 677922825 h 346"/>
              <a:gd name="T8" fmla="*/ 735885625 w 342"/>
              <a:gd name="T9" fmla="*/ 745966250 h 346"/>
              <a:gd name="T10" fmla="*/ 670361563 w 342"/>
              <a:gd name="T11" fmla="*/ 796369375 h 346"/>
              <a:gd name="T12" fmla="*/ 597276238 w 342"/>
              <a:gd name="T13" fmla="*/ 839212825 h 346"/>
              <a:gd name="T14" fmla="*/ 516631238 w 342"/>
              <a:gd name="T15" fmla="*/ 864414388 h 346"/>
              <a:gd name="T16" fmla="*/ 428426563 w 342"/>
              <a:gd name="T17" fmla="*/ 871974063 h 346"/>
              <a:gd name="T18" fmla="*/ 388104063 w 342"/>
              <a:gd name="T19" fmla="*/ 866933750 h 346"/>
              <a:gd name="T20" fmla="*/ 302418750 w 342"/>
              <a:gd name="T21" fmla="*/ 851812813 h 346"/>
              <a:gd name="T22" fmla="*/ 221773750 w 342"/>
              <a:gd name="T23" fmla="*/ 816530625 h 346"/>
              <a:gd name="T24" fmla="*/ 156249688 w 342"/>
              <a:gd name="T25" fmla="*/ 771167813 h 346"/>
              <a:gd name="T26" fmla="*/ 95765938 w 342"/>
              <a:gd name="T27" fmla="*/ 713205013 h 346"/>
              <a:gd name="T28" fmla="*/ 50403125 w 342"/>
              <a:gd name="T29" fmla="*/ 645160000 h 346"/>
              <a:gd name="T30" fmla="*/ 15120938 w 342"/>
              <a:gd name="T31" fmla="*/ 564515000 h 346"/>
              <a:gd name="T32" fmla="*/ 0 w 342"/>
              <a:gd name="T33" fmla="*/ 481349050 h 346"/>
              <a:gd name="T34" fmla="*/ 0 w 342"/>
              <a:gd name="T35" fmla="*/ 438507188 h 346"/>
              <a:gd name="T36" fmla="*/ 7559675 w 342"/>
              <a:gd name="T37" fmla="*/ 350302513 h 346"/>
              <a:gd name="T38" fmla="*/ 32761238 w 342"/>
              <a:gd name="T39" fmla="*/ 264615613 h 346"/>
              <a:gd name="T40" fmla="*/ 70564375 w 342"/>
              <a:gd name="T41" fmla="*/ 194052825 h 346"/>
              <a:gd name="T42" fmla="*/ 126007813 w 342"/>
              <a:gd name="T43" fmla="*/ 131048125 h 346"/>
              <a:gd name="T44" fmla="*/ 189012513 w 342"/>
              <a:gd name="T45" fmla="*/ 75604688 h 346"/>
              <a:gd name="T46" fmla="*/ 259575300 w 342"/>
              <a:gd name="T47" fmla="*/ 32761238 h 346"/>
              <a:gd name="T48" fmla="*/ 345262200 w 342"/>
              <a:gd name="T49" fmla="*/ 7559675 h 346"/>
              <a:gd name="T50" fmla="*/ 428426563 w 342"/>
              <a:gd name="T51" fmla="*/ 0 h 346"/>
              <a:gd name="T52" fmla="*/ 476308738 w 342"/>
              <a:gd name="T53" fmla="*/ 5040313 h 346"/>
              <a:gd name="T54" fmla="*/ 559474688 w 342"/>
              <a:gd name="T55" fmla="*/ 20161250 h 346"/>
              <a:gd name="T56" fmla="*/ 635079375 w 342"/>
              <a:gd name="T57" fmla="*/ 55443438 h 346"/>
              <a:gd name="T58" fmla="*/ 703124388 w 342"/>
              <a:gd name="T59" fmla="*/ 100806250 h 346"/>
              <a:gd name="T60" fmla="*/ 761087188 w 342"/>
              <a:gd name="T61" fmla="*/ 161290000 h 346"/>
              <a:gd name="T62" fmla="*/ 808970950 w 342"/>
              <a:gd name="T63" fmla="*/ 226814063 h 346"/>
              <a:gd name="T64" fmla="*/ 841732188 w 342"/>
              <a:gd name="T65" fmla="*/ 307459063 h 346"/>
              <a:gd name="T66" fmla="*/ 859374075 w 342"/>
              <a:gd name="T67" fmla="*/ 393144375 h 346"/>
              <a:gd name="T68" fmla="*/ 861893438 w 342"/>
              <a:gd name="T69" fmla="*/ 438507188 h 346"/>
              <a:gd name="T70" fmla="*/ 428426563 w 342"/>
              <a:gd name="T71" fmla="*/ 173891575 h 346"/>
              <a:gd name="T72" fmla="*/ 375504075 w 342"/>
              <a:gd name="T73" fmla="*/ 176410938 h 346"/>
              <a:gd name="T74" fmla="*/ 327620313 w 342"/>
              <a:gd name="T75" fmla="*/ 194052825 h 346"/>
              <a:gd name="T76" fmla="*/ 244454363 w 342"/>
              <a:gd name="T77" fmla="*/ 252015625 h 346"/>
              <a:gd name="T78" fmla="*/ 183972200 w 342"/>
              <a:gd name="T79" fmla="*/ 337700938 h 346"/>
              <a:gd name="T80" fmla="*/ 171370625 w 342"/>
              <a:gd name="T81" fmla="*/ 383063750 h 346"/>
              <a:gd name="T82" fmla="*/ 168851263 w 342"/>
              <a:gd name="T83" fmla="*/ 438507188 h 346"/>
              <a:gd name="T84" fmla="*/ 168851263 w 342"/>
              <a:gd name="T85" fmla="*/ 468749063 h 346"/>
              <a:gd name="T86" fmla="*/ 176410938 w 342"/>
              <a:gd name="T87" fmla="*/ 519152188 h 346"/>
              <a:gd name="T88" fmla="*/ 209173763 w 342"/>
              <a:gd name="T89" fmla="*/ 584676250 h 346"/>
              <a:gd name="T90" fmla="*/ 282257500 w 342"/>
              <a:gd name="T91" fmla="*/ 657761575 h 346"/>
              <a:gd name="T92" fmla="*/ 347781563 w 342"/>
              <a:gd name="T93" fmla="*/ 690522813 h 346"/>
              <a:gd name="T94" fmla="*/ 403225000 w 342"/>
              <a:gd name="T95" fmla="*/ 703124388 h 346"/>
              <a:gd name="T96" fmla="*/ 428426563 w 342"/>
              <a:gd name="T97" fmla="*/ 703124388 h 346"/>
              <a:gd name="T98" fmla="*/ 478829688 w 342"/>
              <a:gd name="T99" fmla="*/ 700603438 h 346"/>
              <a:gd name="T100" fmla="*/ 529232813 w 342"/>
              <a:gd name="T101" fmla="*/ 682963138 h 346"/>
              <a:gd name="T102" fmla="*/ 614918125 w 342"/>
              <a:gd name="T103" fmla="*/ 627518113 h 346"/>
              <a:gd name="T104" fmla="*/ 670361563 w 342"/>
              <a:gd name="T105" fmla="*/ 544353750 h 346"/>
              <a:gd name="T106" fmla="*/ 685482500 w 342"/>
              <a:gd name="T107" fmla="*/ 493950625 h 346"/>
              <a:gd name="T108" fmla="*/ 690522813 w 342"/>
              <a:gd name="T109" fmla="*/ 438507188 h 346"/>
              <a:gd name="T110" fmla="*/ 690522813 w 342"/>
              <a:gd name="T111" fmla="*/ 413305625 h 346"/>
              <a:gd name="T112" fmla="*/ 677922825 w 342"/>
              <a:gd name="T113" fmla="*/ 357862188 h 346"/>
              <a:gd name="T114" fmla="*/ 647680950 w 342"/>
              <a:gd name="T115" fmla="*/ 289817175 h 346"/>
              <a:gd name="T116" fmla="*/ 577114988 w 342"/>
              <a:gd name="T117" fmla="*/ 219252800 h 346"/>
              <a:gd name="T118" fmla="*/ 504031250 w 342"/>
              <a:gd name="T119" fmla="*/ 186491563 h 346"/>
              <a:gd name="T120" fmla="*/ 453628125 w 342"/>
              <a:gd name="T121" fmla="*/ 173891575 h 346"/>
              <a:gd name="T122" fmla="*/ 428426563 w 342"/>
              <a:gd name="T123" fmla="*/ 173891575 h 34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2"/>
              <a:gd name="T187" fmla="*/ 0 h 346"/>
              <a:gd name="T188" fmla="*/ 342 w 342"/>
              <a:gd name="T189" fmla="*/ 346 h 34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2" h="346">
                <a:moveTo>
                  <a:pt x="342" y="174"/>
                </a:moveTo>
                <a:lnTo>
                  <a:pt x="342" y="174"/>
                </a:lnTo>
                <a:lnTo>
                  <a:pt x="341" y="191"/>
                </a:lnTo>
                <a:lnTo>
                  <a:pt x="337" y="207"/>
                </a:lnTo>
                <a:lnTo>
                  <a:pt x="334" y="224"/>
                </a:lnTo>
                <a:lnTo>
                  <a:pt x="327" y="241"/>
                </a:lnTo>
                <a:lnTo>
                  <a:pt x="321" y="256"/>
                </a:lnTo>
                <a:lnTo>
                  <a:pt x="312" y="269"/>
                </a:lnTo>
                <a:lnTo>
                  <a:pt x="302" y="283"/>
                </a:lnTo>
                <a:lnTo>
                  <a:pt x="292" y="296"/>
                </a:lnTo>
                <a:lnTo>
                  <a:pt x="279" y="306"/>
                </a:lnTo>
                <a:lnTo>
                  <a:pt x="266" y="316"/>
                </a:lnTo>
                <a:lnTo>
                  <a:pt x="252" y="324"/>
                </a:lnTo>
                <a:lnTo>
                  <a:pt x="237" y="333"/>
                </a:lnTo>
                <a:lnTo>
                  <a:pt x="222" y="338"/>
                </a:lnTo>
                <a:lnTo>
                  <a:pt x="205" y="343"/>
                </a:lnTo>
                <a:lnTo>
                  <a:pt x="189" y="344"/>
                </a:lnTo>
                <a:lnTo>
                  <a:pt x="170" y="346"/>
                </a:lnTo>
                <a:lnTo>
                  <a:pt x="154" y="344"/>
                </a:lnTo>
                <a:lnTo>
                  <a:pt x="137" y="343"/>
                </a:lnTo>
                <a:lnTo>
                  <a:pt x="120" y="338"/>
                </a:lnTo>
                <a:lnTo>
                  <a:pt x="103" y="333"/>
                </a:lnTo>
                <a:lnTo>
                  <a:pt x="88" y="324"/>
                </a:lnTo>
                <a:lnTo>
                  <a:pt x="75" y="316"/>
                </a:lnTo>
                <a:lnTo>
                  <a:pt x="62" y="306"/>
                </a:lnTo>
                <a:lnTo>
                  <a:pt x="50" y="296"/>
                </a:lnTo>
                <a:lnTo>
                  <a:pt x="38" y="283"/>
                </a:lnTo>
                <a:lnTo>
                  <a:pt x="28" y="269"/>
                </a:lnTo>
                <a:lnTo>
                  <a:pt x="20" y="256"/>
                </a:lnTo>
                <a:lnTo>
                  <a:pt x="13" y="241"/>
                </a:lnTo>
                <a:lnTo>
                  <a:pt x="6" y="224"/>
                </a:lnTo>
                <a:lnTo>
                  <a:pt x="3" y="207"/>
                </a:lnTo>
                <a:lnTo>
                  <a:pt x="0" y="191"/>
                </a:lnTo>
                <a:lnTo>
                  <a:pt x="0" y="174"/>
                </a:lnTo>
                <a:lnTo>
                  <a:pt x="0" y="156"/>
                </a:lnTo>
                <a:lnTo>
                  <a:pt x="3" y="139"/>
                </a:lnTo>
                <a:lnTo>
                  <a:pt x="6" y="122"/>
                </a:lnTo>
                <a:lnTo>
                  <a:pt x="13" y="105"/>
                </a:lnTo>
                <a:lnTo>
                  <a:pt x="20" y="90"/>
                </a:lnTo>
                <a:lnTo>
                  <a:pt x="28" y="77"/>
                </a:lnTo>
                <a:lnTo>
                  <a:pt x="38" y="64"/>
                </a:lnTo>
                <a:lnTo>
                  <a:pt x="50" y="52"/>
                </a:lnTo>
                <a:lnTo>
                  <a:pt x="62" y="40"/>
                </a:lnTo>
                <a:lnTo>
                  <a:pt x="75" y="30"/>
                </a:lnTo>
                <a:lnTo>
                  <a:pt x="88" y="22"/>
                </a:lnTo>
                <a:lnTo>
                  <a:pt x="103" y="13"/>
                </a:lnTo>
                <a:lnTo>
                  <a:pt x="120" y="8"/>
                </a:lnTo>
                <a:lnTo>
                  <a:pt x="137" y="3"/>
                </a:lnTo>
                <a:lnTo>
                  <a:pt x="154" y="2"/>
                </a:lnTo>
                <a:lnTo>
                  <a:pt x="170" y="0"/>
                </a:lnTo>
                <a:lnTo>
                  <a:pt x="189" y="2"/>
                </a:lnTo>
                <a:lnTo>
                  <a:pt x="205" y="3"/>
                </a:lnTo>
                <a:lnTo>
                  <a:pt x="222" y="8"/>
                </a:lnTo>
                <a:lnTo>
                  <a:pt x="237" y="13"/>
                </a:lnTo>
                <a:lnTo>
                  <a:pt x="252" y="22"/>
                </a:lnTo>
                <a:lnTo>
                  <a:pt x="266" y="30"/>
                </a:lnTo>
                <a:lnTo>
                  <a:pt x="279" y="40"/>
                </a:lnTo>
                <a:lnTo>
                  <a:pt x="292" y="52"/>
                </a:lnTo>
                <a:lnTo>
                  <a:pt x="302" y="64"/>
                </a:lnTo>
                <a:lnTo>
                  <a:pt x="312" y="77"/>
                </a:lnTo>
                <a:lnTo>
                  <a:pt x="321" y="90"/>
                </a:lnTo>
                <a:lnTo>
                  <a:pt x="327" y="105"/>
                </a:lnTo>
                <a:lnTo>
                  <a:pt x="334" y="122"/>
                </a:lnTo>
                <a:lnTo>
                  <a:pt x="337" y="139"/>
                </a:lnTo>
                <a:lnTo>
                  <a:pt x="341" y="156"/>
                </a:lnTo>
                <a:lnTo>
                  <a:pt x="342" y="174"/>
                </a:lnTo>
                <a:close/>
                <a:moveTo>
                  <a:pt x="170" y="69"/>
                </a:moveTo>
                <a:lnTo>
                  <a:pt x="170" y="69"/>
                </a:lnTo>
                <a:lnTo>
                  <a:pt x="160" y="69"/>
                </a:lnTo>
                <a:lnTo>
                  <a:pt x="149" y="70"/>
                </a:lnTo>
                <a:lnTo>
                  <a:pt x="138" y="74"/>
                </a:lnTo>
                <a:lnTo>
                  <a:pt x="130" y="77"/>
                </a:lnTo>
                <a:lnTo>
                  <a:pt x="112" y="87"/>
                </a:lnTo>
                <a:lnTo>
                  <a:pt x="97" y="100"/>
                </a:lnTo>
                <a:lnTo>
                  <a:pt x="83" y="115"/>
                </a:lnTo>
                <a:lnTo>
                  <a:pt x="73" y="134"/>
                </a:lnTo>
                <a:lnTo>
                  <a:pt x="70" y="142"/>
                </a:lnTo>
                <a:lnTo>
                  <a:pt x="68" y="152"/>
                </a:lnTo>
                <a:lnTo>
                  <a:pt x="67" y="164"/>
                </a:lnTo>
                <a:lnTo>
                  <a:pt x="67" y="174"/>
                </a:lnTo>
                <a:lnTo>
                  <a:pt x="67" y="186"/>
                </a:lnTo>
                <a:lnTo>
                  <a:pt x="68" y="196"/>
                </a:lnTo>
                <a:lnTo>
                  <a:pt x="70" y="206"/>
                </a:lnTo>
                <a:lnTo>
                  <a:pt x="73" y="216"/>
                </a:lnTo>
                <a:lnTo>
                  <a:pt x="83" y="232"/>
                </a:lnTo>
                <a:lnTo>
                  <a:pt x="97" y="249"/>
                </a:lnTo>
                <a:lnTo>
                  <a:pt x="112" y="261"/>
                </a:lnTo>
                <a:lnTo>
                  <a:pt x="130" y="271"/>
                </a:lnTo>
                <a:lnTo>
                  <a:pt x="138" y="274"/>
                </a:lnTo>
                <a:lnTo>
                  <a:pt x="149" y="278"/>
                </a:lnTo>
                <a:lnTo>
                  <a:pt x="160" y="279"/>
                </a:lnTo>
                <a:lnTo>
                  <a:pt x="170" y="279"/>
                </a:lnTo>
                <a:lnTo>
                  <a:pt x="180" y="279"/>
                </a:lnTo>
                <a:lnTo>
                  <a:pt x="190" y="278"/>
                </a:lnTo>
                <a:lnTo>
                  <a:pt x="200" y="274"/>
                </a:lnTo>
                <a:lnTo>
                  <a:pt x="210" y="271"/>
                </a:lnTo>
                <a:lnTo>
                  <a:pt x="229" y="261"/>
                </a:lnTo>
                <a:lnTo>
                  <a:pt x="244" y="249"/>
                </a:lnTo>
                <a:lnTo>
                  <a:pt x="257" y="232"/>
                </a:lnTo>
                <a:lnTo>
                  <a:pt x="266" y="216"/>
                </a:lnTo>
                <a:lnTo>
                  <a:pt x="269" y="206"/>
                </a:lnTo>
                <a:lnTo>
                  <a:pt x="272" y="196"/>
                </a:lnTo>
                <a:lnTo>
                  <a:pt x="274" y="186"/>
                </a:lnTo>
                <a:lnTo>
                  <a:pt x="274" y="174"/>
                </a:lnTo>
                <a:lnTo>
                  <a:pt x="274" y="164"/>
                </a:lnTo>
                <a:lnTo>
                  <a:pt x="272" y="152"/>
                </a:lnTo>
                <a:lnTo>
                  <a:pt x="269" y="142"/>
                </a:lnTo>
                <a:lnTo>
                  <a:pt x="266" y="134"/>
                </a:lnTo>
                <a:lnTo>
                  <a:pt x="257" y="115"/>
                </a:lnTo>
                <a:lnTo>
                  <a:pt x="244" y="100"/>
                </a:lnTo>
                <a:lnTo>
                  <a:pt x="229" y="87"/>
                </a:lnTo>
                <a:lnTo>
                  <a:pt x="210" y="77"/>
                </a:lnTo>
                <a:lnTo>
                  <a:pt x="200" y="74"/>
                </a:lnTo>
                <a:lnTo>
                  <a:pt x="190" y="70"/>
                </a:lnTo>
                <a:lnTo>
                  <a:pt x="180" y="69"/>
                </a:lnTo>
                <a:lnTo>
                  <a:pt x="170" y="69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9" name="Freeform 383"/>
          <p:cNvSpPr>
            <a:spLocks/>
          </p:cNvSpPr>
          <p:nvPr/>
        </p:nvSpPr>
        <p:spPr bwMode="auto">
          <a:xfrm>
            <a:off x="4259263" y="4137025"/>
            <a:ext cx="117475" cy="111125"/>
          </a:xfrm>
          <a:custGeom>
            <a:avLst/>
            <a:gdLst>
              <a:gd name="T0" fmla="*/ 52922488 w 74"/>
              <a:gd name="T1" fmla="*/ 7559675 h 70"/>
              <a:gd name="T2" fmla="*/ 52922488 w 74"/>
              <a:gd name="T3" fmla="*/ 7559675 h 70"/>
              <a:gd name="T4" fmla="*/ 27720925 w 74"/>
              <a:gd name="T5" fmla="*/ 0 h 70"/>
              <a:gd name="T6" fmla="*/ 10080625 w 74"/>
              <a:gd name="T7" fmla="*/ 0 h 70"/>
              <a:gd name="T8" fmla="*/ 0 w 74"/>
              <a:gd name="T9" fmla="*/ 2520950 h 70"/>
              <a:gd name="T10" fmla="*/ 0 w 74"/>
              <a:gd name="T11" fmla="*/ 7559675 h 70"/>
              <a:gd name="T12" fmla="*/ 0 w 74"/>
              <a:gd name="T13" fmla="*/ 7559675 h 70"/>
              <a:gd name="T14" fmla="*/ 5040313 w 74"/>
              <a:gd name="T15" fmla="*/ 20161250 h 70"/>
              <a:gd name="T16" fmla="*/ 0 w 74"/>
              <a:gd name="T17" fmla="*/ 12599988 h 70"/>
              <a:gd name="T18" fmla="*/ 27720925 w 74"/>
              <a:gd name="T19" fmla="*/ 40322500 h 70"/>
              <a:gd name="T20" fmla="*/ 27720925 w 74"/>
              <a:gd name="T21" fmla="*/ 40322500 h 70"/>
              <a:gd name="T22" fmla="*/ 22682200 w 74"/>
              <a:gd name="T23" fmla="*/ 45362813 h 70"/>
              <a:gd name="T24" fmla="*/ 17640300 w 74"/>
              <a:gd name="T25" fmla="*/ 65524063 h 70"/>
              <a:gd name="T26" fmla="*/ 17640300 w 74"/>
              <a:gd name="T27" fmla="*/ 75604688 h 70"/>
              <a:gd name="T28" fmla="*/ 22682200 w 74"/>
              <a:gd name="T29" fmla="*/ 88206263 h 70"/>
              <a:gd name="T30" fmla="*/ 27720925 w 74"/>
              <a:gd name="T31" fmla="*/ 100806250 h 70"/>
              <a:gd name="T32" fmla="*/ 40322500 w 74"/>
              <a:gd name="T33" fmla="*/ 115927188 h 70"/>
              <a:gd name="T34" fmla="*/ 40322500 w 74"/>
              <a:gd name="T35" fmla="*/ 115927188 h 70"/>
              <a:gd name="T36" fmla="*/ 47882175 w 74"/>
              <a:gd name="T37" fmla="*/ 146169063 h 70"/>
              <a:gd name="T38" fmla="*/ 60483750 w 74"/>
              <a:gd name="T39" fmla="*/ 166330313 h 70"/>
              <a:gd name="T40" fmla="*/ 65524063 w 74"/>
              <a:gd name="T41" fmla="*/ 176410938 h 70"/>
              <a:gd name="T42" fmla="*/ 73083738 w 74"/>
              <a:gd name="T43" fmla="*/ 176410938 h 70"/>
              <a:gd name="T44" fmla="*/ 73083738 w 74"/>
              <a:gd name="T45" fmla="*/ 176410938 h 70"/>
              <a:gd name="T46" fmla="*/ 73083738 w 74"/>
              <a:gd name="T47" fmla="*/ 176410938 h 70"/>
              <a:gd name="T48" fmla="*/ 78124050 w 74"/>
              <a:gd name="T49" fmla="*/ 171370625 h 70"/>
              <a:gd name="T50" fmla="*/ 80645000 w 74"/>
              <a:gd name="T51" fmla="*/ 158769050 h 70"/>
              <a:gd name="T52" fmla="*/ 80645000 w 74"/>
              <a:gd name="T53" fmla="*/ 126007813 h 70"/>
              <a:gd name="T54" fmla="*/ 80645000 w 74"/>
              <a:gd name="T55" fmla="*/ 126007813 h 70"/>
              <a:gd name="T56" fmla="*/ 90725625 w 74"/>
              <a:gd name="T57" fmla="*/ 126007813 h 70"/>
              <a:gd name="T58" fmla="*/ 105846563 w 74"/>
              <a:gd name="T59" fmla="*/ 120967500 h 70"/>
              <a:gd name="T60" fmla="*/ 115927188 w 74"/>
              <a:gd name="T61" fmla="*/ 115927188 h 70"/>
              <a:gd name="T62" fmla="*/ 123486863 w 74"/>
              <a:gd name="T63" fmla="*/ 108365925 h 70"/>
              <a:gd name="T64" fmla="*/ 131048125 w 74"/>
              <a:gd name="T65" fmla="*/ 95765938 h 70"/>
              <a:gd name="T66" fmla="*/ 136088438 w 74"/>
              <a:gd name="T67" fmla="*/ 78124050 h 70"/>
              <a:gd name="T68" fmla="*/ 136088438 w 74"/>
              <a:gd name="T69" fmla="*/ 78124050 h 70"/>
              <a:gd name="T70" fmla="*/ 166330313 w 74"/>
              <a:gd name="T71" fmla="*/ 63003113 h 70"/>
              <a:gd name="T72" fmla="*/ 181451250 w 74"/>
              <a:gd name="T73" fmla="*/ 45362813 h 70"/>
              <a:gd name="T74" fmla="*/ 186491563 w 74"/>
              <a:gd name="T75" fmla="*/ 37801550 h 70"/>
              <a:gd name="T76" fmla="*/ 186491563 w 74"/>
              <a:gd name="T77" fmla="*/ 25201563 h 70"/>
              <a:gd name="T78" fmla="*/ 186491563 w 74"/>
              <a:gd name="T79" fmla="*/ 25201563 h 70"/>
              <a:gd name="T80" fmla="*/ 173891575 w 74"/>
              <a:gd name="T81" fmla="*/ 25201563 h 70"/>
              <a:gd name="T82" fmla="*/ 153728738 w 74"/>
              <a:gd name="T83" fmla="*/ 27720925 h 70"/>
              <a:gd name="T84" fmla="*/ 128527175 w 74"/>
              <a:gd name="T85" fmla="*/ 32761238 h 70"/>
              <a:gd name="T86" fmla="*/ 128527175 w 74"/>
              <a:gd name="T87" fmla="*/ 32761238 h 70"/>
              <a:gd name="T88" fmla="*/ 123486863 w 74"/>
              <a:gd name="T89" fmla="*/ 27720925 h 70"/>
              <a:gd name="T90" fmla="*/ 115927188 w 74"/>
              <a:gd name="T91" fmla="*/ 15120938 h 70"/>
              <a:gd name="T92" fmla="*/ 105846563 w 74"/>
              <a:gd name="T93" fmla="*/ 12599988 h 70"/>
              <a:gd name="T94" fmla="*/ 93246575 w 74"/>
              <a:gd name="T95" fmla="*/ 7559675 h 70"/>
              <a:gd name="T96" fmla="*/ 80645000 w 74"/>
              <a:gd name="T97" fmla="*/ 7559675 h 70"/>
              <a:gd name="T98" fmla="*/ 60483750 w 74"/>
              <a:gd name="T99" fmla="*/ 12599988 h 70"/>
              <a:gd name="T100" fmla="*/ 52922488 w 74"/>
              <a:gd name="T101" fmla="*/ 7559675 h 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4"/>
              <a:gd name="T154" fmla="*/ 0 h 70"/>
              <a:gd name="T155" fmla="*/ 74 w 74"/>
              <a:gd name="T156" fmla="*/ 70 h 7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4" h="70">
                <a:moveTo>
                  <a:pt x="21" y="3"/>
                </a:moveTo>
                <a:lnTo>
                  <a:pt x="21" y="3"/>
                </a:lnTo>
                <a:lnTo>
                  <a:pt x="11" y="0"/>
                </a:lnTo>
                <a:lnTo>
                  <a:pt x="4" y="0"/>
                </a:lnTo>
                <a:lnTo>
                  <a:pt x="0" y="1"/>
                </a:lnTo>
                <a:lnTo>
                  <a:pt x="0" y="3"/>
                </a:lnTo>
                <a:lnTo>
                  <a:pt x="2" y="8"/>
                </a:lnTo>
                <a:lnTo>
                  <a:pt x="0" y="5"/>
                </a:lnTo>
                <a:lnTo>
                  <a:pt x="11" y="16"/>
                </a:lnTo>
                <a:lnTo>
                  <a:pt x="9" y="18"/>
                </a:lnTo>
                <a:lnTo>
                  <a:pt x="7" y="26"/>
                </a:lnTo>
                <a:lnTo>
                  <a:pt x="7" y="30"/>
                </a:lnTo>
                <a:lnTo>
                  <a:pt x="9" y="35"/>
                </a:lnTo>
                <a:lnTo>
                  <a:pt x="11" y="40"/>
                </a:lnTo>
                <a:lnTo>
                  <a:pt x="16" y="46"/>
                </a:lnTo>
                <a:lnTo>
                  <a:pt x="19" y="58"/>
                </a:lnTo>
                <a:lnTo>
                  <a:pt x="24" y="66"/>
                </a:lnTo>
                <a:lnTo>
                  <a:pt x="26" y="70"/>
                </a:lnTo>
                <a:lnTo>
                  <a:pt x="29" y="70"/>
                </a:lnTo>
                <a:lnTo>
                  <a:pt x="31" y="68"/>
                </a:lnTo>
                <a:lnTo>
                  <a:pt x="32" y="63"/>
                </a:lnTo>
                <a:lnTo>
                  <a:pt x="32" y="50"/>
                </a:lnTo>
                <a:lnTo>
                  <a:pt x="36" y="50"/>
                </a:lnTo>
                <a:lnTo>
                  <a:pt x="42" y="48"/>
                </a:lnTo>
                <a:lnTo>
                  <a:pt x="46" y="46"/>
                </a:lnTo>
                <a:lnTo>
                  <a:pt x="49" y="43"/>
                </a:lnTo>
                <a:lnTo>
                  <a:pt x="52" y="38"/>
                </a:lnTo>
                <a:lnTo>
                  <a:pt x="54" y="31"/>
                </a:lnTo>
                <a:lnTo>
                  <a:pt x="66" y="25"/>
                </a:lnTo>
                <a:lnTo>
                  <a:pt x="72" y="18"/>
                </a:lnTo>
                <a:lnTo>
                  <a:pt x="74" y="15"/>
                </a:lnTo>
                <a:lnTo>
                  <a:pt x="74" y="10"/>
                </a:lnTo>
                <a:lnTo>
                  <a:pt x="69" y="10"/>
                </a:lnTo>
                <a:lnTo>
                  <a:pt x="61" y="11"/>
                </a:lnTo>
                <a:lnTo>
                  <a:pt x="51" y="13"/>
                </a:lnTo>
                <a:lnTo>
                  <a:pt x="49" y="11"/>
                </a:lnTo>
                <a:lnTo>
                  <a:pt x="46" y="6"/>
                </a:lnTo>
                <a:lnTo>
                  <a:pt x="42" y="5"/>
                </a:lnTo>
                <a:lnTo>
                  <a:pt x="37" y="3"/>
                </a:lnTo>
                <a:lnTo>
                  <a:pt x="32" y="3"/>
                </a:lnTo>
                <a:lnTo>
                  <a:pt x="24" y="5"/>
                </a:lnTo>
                <a:lnTo>
                  <a:pt x="21" y="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0" name="Freeform 384"/>
          <p:cNvSpPr>
            <a:spLocks/>
          </p:cNvSpPr>
          <p:nvPr/>
        </p:nvSpPr>
        <p:spPr bwMode="auto">
          <a:xfrm>
            <a:off x="1931988" y="4046538"/>
            <a:ext cx="327025" cy="331787"/>
          </a:xfrm>
          <a:custGeom>
            <a:avLst/>
            <a:gdLst>
              <a:gd name="T0" fmla="*/ 519152188 w 206"/>
              <a:gd name="T1" fmla="*/ 259574909 h 209"/>
              <a:gd name="T2" fmla="*/ 519152188 w 206"/>
              <a:gd name="T3" fmla="*/ 259574909 h 209"/>
              <a:gd name="T4" fmla="*/ 514111875 w 206"/>
              <a:gd name="T5" fmla="*/ 289816738 h 209"/>
              <a:gd name="T6" fmla="*/ 509071563 w 206"/>
              <a:gd name="T7" fmla="*/ 315018263 h 209"/>
              <a:gd name="T8" fmla="*/ 506552200 w 206"/>
              <a:gd name="T9" fmla="*/ 340219787 h 209"/>
              <a:gd name="T10" fmla="*/ 496471575 w 206"/>
              <a:gd name="T11" fmla="*/ 365421312 h 209"/>
              <a:gd name="T12" fmla="*/ 471270013 w 206"/>
              <a:gd name="T13" fmla="*/ 408264697 h 209"/>
              <a:gd name="T14" fmla="*/ 443547500 w 206"/>
              <a:gd name="T15" fmla="*/ 446066190 h 209"/>
              <a:gd name="T16" fmla="*/ 400705638 w 206"/>
              <a:gd name="T17" fmla="*/ 478828966 h 209"/>
              <a:gd name="T18" fmla="*/ 357862188 w 206"/>
              <a:gd name="T19" fmla="*/ 504030490 h 209"/>
              <a:gd name="T20" fmla="*/ 332660625 w 206"/>
              <a:gd name="T21" fmla="*/ 514111100 h 209"/>
              <a:gd name="T22" fmla="*/ 307459063 w 206"/>
              <a:gd name="T23" fmla="*/ 516630459 h 209"/>
              <a:gd name="T24" fmla="*/ 282257500 w 206"/>
              <a:gd name="T25" fmla="*/ 521670764 h 209"/>
              <a:gd name="T26" fmla="*/ 257055938 w 206"/>
              <a:gd name="T27" fmla="*/ 526711069 h 209"/>
              <a:gd name="T28" fmla="*/ 257055938 w 206"/>
              <a:gd name="T29" fmla="*/ 526711069 h 209"/>
              <a:gd name="T30" fmla="*/ 231854375 w 206"/>
              <a:gd name="T31" fmla="*/ 521670764 h 209"/>
              <a:gd name="T32" fmla="*/ 206652813 w 206"/>
              <a:gd name="T33" fmla="*/ 516630459 h 209"/>
              <a:gd name="T34" fmla="*/ 181451250 w 206"/>
              <a:gd name="T35" fmla="*/ 514111100 h 209"/>
              <a:gd name="T36" fmla="*/ 156249688 w 206"/>
              <a:gd name="T37" fmla="*/ 504030490 h 209"/>
              <a:gd name="T38" fmla="*/ 113407825 w 206"/>
              <a:gd name="T39" fmla="*/ 478828966 h 209"/>
              <a:gd name="T40" fmla="*/ 75604688 w 206"/>
              <a:gd name="T41" fmla="*/ 446066190 h 209"/>
              <a:gd name="T42" fmla="*/ 42843450 w 206"/>
              <a:gd name="T43" fmla="*/ 408264697 h 209"/>
              <a:gd name="T44" fmla="*/ 22682200 w 206"/>
              <a:gd name="T45" fmla="*/ 365421312 h 209"/>
              <a:gd name="T46" fmla="*/ 7561263 w 206"/>
              <a:gd name="T47" fmla="*/ 340219787 h 209"/>
              <a:gd name="T48" fmla="*/ 5040313 w 206"/>
              <a:gd name="T49" fmla="*/ 315018263 h 209"/>
              <a:gd name="T50" fmla="*/ 0 w 206"/>
              <a:gd name="T51" fmla="*/ 289816738 h 209"/>
              <a:gd name="T52" fmla="*/ 0 w 206"/>
              <a:gd name="T53" fmla="*/ 259574909 h 209"/>
              <a:gd name="T54" fmla="*/ 0 w 206"/>
              <a:gd name="T55" fmla="*/ 259574909 h 209"/>
              <a:gd name="T56" fmla="*/ 0 w 206"/>
              <a:gd name="T57" fmla="*/ 234373384 h 209"/>
              <a:gd name="T58" fmla="*/ 5040313 w 206"/>
              <a:gd name="T59" fmla="*/ 209171860 h 209"/>
              <a:gd name="T60" fmla="*/ 7561263 w 206"/>
              <a:gd name="T61" fmla="*/ 183970335 h 209"/>
              <a:gd name="T62" fmla="*/ 22682200 w 206"/>
              <a:gd name="T63" fmla="*/ 158768811 h 209"/>
              <a:gd name="T64" fmla="*/ 42843450 w 206"/>
              <a:gd name="T65" fmla="*/ 118446372 h 209"/>
              <a:gd name="T66" fmla="*/ 75604688 w 206"/>
              <a:gd name="T67" fmla="*/ 75604574 h 209"/>
              <a:gd name="T68" fmla="*/ 113407825 w 206"/>
              <a:gd name="T69" fmla="*/ 45362744 h 209"/>
              <a:gd name="T70" fmla="*/ 156249688 w 206"/>
              <a:gd name="T71" fmla="*/ 20161220 h 209"/>
              <a:gd name="T72" fmla="*/ 181451250 w 206"/>
              <a:gd name="T73" fmla="*/ 12599969 h 209"/>
              <a:gd name="T74" fmla="*/ 206652813 w 206"/>
              <a:gd name="T75" fmla="*/ 7559664 h 209"/>
              <a:gd name="T76" fmla="*/ 231854375 w 206"/>
              <a:gd name="T77" fmla="*/ 2519359 h 209"/>
              <a:gd name="T78" fmla="*/ 257055938 w 206"/>
              <a:gd name="T79" fmla="*/ 0 h 209"/>
              <a:gd name="T80" fmla="*/ 257055938 w 206"/>
              <a:gd name="T81" fmla="*/ 0 h 209"/>
              <a:gd name="T82" fmla="*/ 282257500 w 206"/>
              <a:gd name="T83" fmla="*/ 2519359 h 209"/>
              <a:gd name="T84" fmla="*/ 307459063 w 206"/>
              <a:gd name="T85" fmla="*/ 7559664 h 209"/>
              <a:gd name="T86" fmla="*/ 332660625 w 206"/>
              <a:gd name="T87" fmla="*/ 12599969 h 209"/>
              <a:gd name="T88" fmla="*/ 357862188 w 206"/>
              <a:gd name="T89" fmla="*/ 20161220 h 209"/>
              <a:gd name="T90" fmla="*/ 400705638 w 206"/>
              <a:gd name="T91" fmla="*/ 45362744 h 209"/>
              <a:gd name="T92" fmla="*/ 443547500 w 206"/>
              <a:gd name="T93" fmla="*/ 75604574 h 209"/>
              <a:gd name="T94" fmla="*/ 471270013 w 206"/>
              <a:gd name="T95" fmla="*/ 118446372 h 209"/>
              <a:gd name="T96" fmla="*/ 496471575 w 206"/>
              <a:gd name="T97" fmla="*/ 158768811 h 209"/>
              <a:gd name="T98" fmla="*/ 506552200 w 206"/>
              <a:gd name="T99" fmla="*/ 183970335 h 209"/>
              <a:gd name="T100" fmla="*/ 509071563 w 206"/>
              <a:gd name="T101" fmla="*/ 209171860 h 209"/>
              <a:gd name="T102" fmla="*/ 514111875 w 206"/>
              <a:gd name="T103" fmla="*/ 234373384 h 209"/>
              <a:gd name="T104" fmla="*/ 519152188 w 206"/>
              <a:gd name="T105" fmla="*/ 259574909 h 209"/>
              <a:gd name="T106" fmla="*/ 519152188 w 206"/>
              <a:gd name="T107" fmla="*/ 259574909 h 2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06"/>
              <a:gd name="T163" fmla="*/ 0 h 209"/>
              <a:gd name="T164" fmla="*/ 206 w 206"/>
              <a:gd name="T165" fmla="*/ 209 h 20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06" h="209">
                <a:moveTo>
                  <a:pt x="206" y="103"/>
                </a:moveTo>
                <a:lnTo>
                  <a:pt x="206" y="103"/>
                </a:lnTo>
                <a:lnTo>
                  <a:pt x="204" y="115"/>
                </a:lnTo>
                <a:lnTo>
                  <a:pt x="202" y="125"/>
                </a:lnTo>
                <a:lnTo>
                  <a:pt x="201" y="135"/>
                </a:lnTo>
                <a:lnTo>
                  <a:pt x="197" y="145"/>
                </a:lnTo>
                <a:lnTo>
                  <a:pt x="187" y="162"/>
                </a:lnTo>
                <a:lnTo>
                  <a:pt x="176" y="177"/>
                </a:lnTo>
                <a:lnTo>
                  <a:pt x="159" y="190"/>
                </a:lnTo>
                <a:lnTo>
                  <a:pt x="142" y="200"/>
                </a:lnTo>
                <a:lnTo>
                  <a:pt x="132" y="204"/>
                </a:lnTo>
                <a:lnTo>
                  <a:pt x="122" y="205"/>
                </a:lnTo>
                <a:lnTo>
                  <a:pt x="112" y="207"/>
                </a:lnTo>
                <a:lnTo>
                  <a:pt x="102" y="209"/>
                </a:lnTo>
                <a:lnTo>
                  <a:pt x="92" y="207"/>
                </a:lnTo>
                <a:lnTo>
                  <a:pt x="82" y="205"/>
                </a:lnTo>
                <a:lnTo>
                  <a:pt x="72" y="204"/>
                </a:lnTo>
                <a:lnTo>
                  <a:pt x="62" y="200"/>
                </a:lnTo>
                <a:lnTo>
                  <a:pt x="45" y="190"/>
                </a:lnTo>
                <a:lnTo>
                  <a:pt x="30" y="177"/>
                </a:lnTo>
                <a:lnTo>
                  <a:pt x="17" y="162"/>
                </a:lnTo>
                <a:lnTo>
                  <a:pt x="9" y="145"/>
                </a:lnTo>
                <a:lnTo>
                  <a:pt x="3" y="135"/>
                </a:lnTo>
                <a:lnTo>
                  <a:pt x="2" y="125"/>
                </a:lnTo>
                <a:lnTo>
                  <a:pt x="0" y="115"/>
                </a:lnTo>
                <a:lnTo>
                  <a:pt x="0" y="103"/>
                </a:lnTo>
                <a:lnTo>
                  <a:pt x="0" y="93"/>
                </a:lnTo>
                <a:lnTo>
                  <a:pt x="2" y="83"/>
                </a:lnTo>
                <a:lnTo>
                  <a:pt x="3" y="73"/>
                </a:lnTo>
                <a:lnTo>
                  <a:pt x="9" y="63"/>
                </a:lnTo>
                <a:lnTo>
                  <a:pt x="17" y="47"/>
                </a:lnTo>
                <a:lnTo>
                  <a:pt x="30" y="30"/>
                </a:lnTo>
                <a:lnTo>
                  <a:pt x="45" y="18"/>
                </a:lnTo>
                <a:lnTo>
                  <a:pt x="62" y="8"/>
                </a:lnTo>
                <a:lnTo>
                  <a:pt x="72" y="5"/>
                </a:lnTo>
                <a:lnTo>
                  <a:pt x="82" y="3"/>
                </a:lnTo>
                <a:lnTo>
                  <a:pt x="92" y="1"/>
                </a:lnTo>
                <a:lnTo>
                  <a:pt x="102" y="0"/>
                </a:lnTo>
                <a:lnTo>
                  <a:pt x="112" y="1"/>
                </a:lnTo>
                <a:lnTo>
                  <a:pt x="122" y="3"/>
                </a:lnTo>
                <a:lnTo>
                  <a:pt x="132" y="5"/>
                </a:lnTo>
                <a:lnTo>
                  <a:pt x="142" y="8"/>
                </a:lnTo>
                <a:lnTo>
                  <a:pt x="159" y="18"/>
                </a:lnTo>
                <a:lnTo>
                  <a:pt x="176" y="30"/>
                </a:lnTo>
                <a:lnTo>
                  <a:pt x="187" y="47"/>
                </a:lnTo>
                <a:lnTo>
                  <a:pt x="197" y="63"/>
                </a:lnTo>
                <a:lnTo>
                  <a:pt x="201" y="73"/>
                </a:lnTo>
                <a:lnTo>
                  <a:pt x="202" y="83"/>
                </a:lnTo>
                <a:lnTo>
                  <a:pt x="204" y="93"/>
                </a:lnTo>
                <a:lnTo>
                  <a:pt x="206" y="103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1" name="Freeform 385"/>
          <p:cNvSpPr>
            <a:spLocks noEditPoints="1"/>
          </p:cNvSpPr>
          <p:nvPr/>
        </p:nvSpPr>
        <p:spPr bwMode="auto">
          <a:xfrm>
            <a:off x="1824038" y="3937000"/>
            <a:ext cx="541337" cy="549275"/>
          </a:xfrm>
          <a:custGeom>
            <a:avLst/>
            <a:gdLst>
              <a:gd name="T0" fmla="*/ 859371694 w 341"/>
              <a:gd name="T1" fmla="*/ 438507188 h 346"/>
              <a:gd name="T2" fmla="*/ 849291078 w 341"/>
              <a:gd name="T3" fmla="*/ 521671550 h 346"/>
              <a:gd name="T4" fmla="*/ 824089539 w 341"/>
              <a:gd name="T5" fmla="*/ 607356863 h 346"/>
              <a:gd name="T6" fmla="*/ 786288024 w 341"/>
              <a:gd name="T7" fmla="*/ 677922825 h 346"/>
              <a:gd name="T8" fmla="*/ 733363998 w 341"/>
              <a:gd name="T9" fmla="*/ 745966250 h 346"/>
              <a:gd name="T10" fmla="*/ 667839996 w 341"/>
              <a:gd name="T11" fmla="*/ 796369375 h 346"/>
              <a:gd name="T12" fmla="*/ 597275686 w 341"/>
              <a:gd name="T13" fmla="*/ 839212825 h 346"/>
              <a:gd name="T14" fmla="*/ 516630760 w 341"/>
              <a:gd name="T15" fmla="*/ 864414388 h 346"/>
              <a:gd name="T16" fmla="*/ 428426167 w 341"/>
              <a:gd name="T17" fmla="*/ 871974063 h 346"/>
              <a:gd name="T18" fmla="*/ 383063396 w 341"/>
              <a:gd name="T19" fmla="*/ 869454700 h 346"/>
              <a:gd name="T20" fmla="*/ 297378163 w 341"/>
              <a:gd name="T21" fmla="*/ 851812813 h 346"/>
              <a:gd name="T22" fmla="*/ 221773545 w 341"/>
              <a:gd name="T23" fmla="*/ 819051575 h 346"/>
              <a:gd name="T24" fmla="*/ 153728596 w 341"/>
              <a:gd name="T25" fmla="*/ 771167813 h 346"/>
              <a:gd name="T26" fmla="*/ 95765849 w 341"/>
              <a:gd name="T27" fmla="*/ 713205013 h 346"/>
              <a:gd name="T28" fmla="*/ 50403078 w 341"/>
              <a:gd name="T29" fmla="*/ 645160000 h 346"/>
              <a:gd name="T30" fmla="*/ 15120924 w 341"/>
              <a:gd name="T31" fmla="*/ 564515000 h 346"/>
              <a:gd name="T32" fmla="*/ 0 w 341"/>
              <a:gd name="T33" fmla="*/ 481349050 h 346"/>
              <a:gd name="T34" fmla="*/ 0 w 341"/>
              <a:gd name="T35" fmla="*/ 438507188 h 346"/>
              <a:gd name="T36" fmla="*/ 7559668 w 341"/>
              <a:gd name="T37" fmla="*/ 350302513 h 346"/>
              <a:gd name="T38" fmla="*/ 32761207 w 341"/>
              <a:gd name="T39" fmla="*/ 264615613 h 346"/>
              <a:gd name="T40" fmla="*/ 70564310 w 341"/>
              <a:gd name="T41" fmla="*/ 194052825 h 346"/>
              <a:gd name="T42" fmla="*/ 126007696 w 341"/>
              <a:gd name="T43" fmla="*/ 126007813 h 346"/>
              <a:gd name="T44" fmla="*/ 189010750 w 341"/>
              <a:gd name="T45" fmla="*/ 75604688 h 346"/>
              <a:gd name="T46" fmla="*/ 259575060 w 341"/>
              <a:gd name="T47" fmla="*/ 35282188 h 346"/>
              <a:gd name="T48" fmla="*/ 340219986 w 341"/>
              <a:gd name="T49" fmla="*/ 7559675 h 346"/>
              <a:gd name="T50" fmla="*/ 428426167 w 341"/>
              <a:gd name="T51" fmla="*/ 0 h 346"/>
              <a:gd name="T52" fmla="*/ 471267990 w 341"/>
              <a:gd name="T53" fmla="*/ 5040313 h 346"/>
              <a:gd name="T54" fmla="*/ 554433863 w 341"/>
              <a:gd name="T55" fmla="*/ 20161250 h 346"/>
              <a:gd name="T56" fmla="*/ 635078788 w 341"/>
              <a:gd name="T57" fmla="*/ 55443438 h 346"/>
              <a:gd name="T58" fmla="*/ 703122151 w 341"/>
              <a:gd name="T59" fmla="*/ 100806250 h 346"/>
              <a:gd name="T60" fmla="*/ 761086485 w 341"/>
              <a:gd name="T61" fmla="*/ 161290000 h 346"/>
              <a:gd name="T62" fmla="*/ 808968615 w 341"/>
              <a:gd name="T63" fmla="*/ 226814063 h 346"/>
              <a:gd name="T64" fmla="*/ 841731410 w 341"/>
              <a:gd name="T65" fmla="*/ 307459063 h 346"/>
              <a:gd name="T66" fmla="*/ 859371694 w 341"/>
              <a:gd name="T67" fmla="*/ 393144375 h 346"/>
              <a:gd name="T68" fmla="*/ 859371694 w 341"/>
              <a:gd name="T69" fmla="*/ 438507188 h 346"/>
              <a:gd name="T70" fmla="*/ 428426167 w 341"/>
              <a:gd name="T71" fmla="*/ 173891575 h 346"/>
              <a:gd name="T72" fmla="*/ 372982780 w 341"/>
              <a:gd name="T73" fmla="*/ 176410938 h 346"/>
              <a:gd name="T74" fmla="*/ 322579702 w 341"/>
              <a:gd name="T75" fmla="*/ 194052825 h 346"/>
              <a:gd name="T76" fmla="*/ 244454137 w 341"/>
              <a:gd name="T77" fmla="*/ 249494675 h 346"/>
              <a:gd name="T78" fmla="*/ 183970443 w 341"/>
              <a:gd name="T79" fmla="*/ 332660625 h 346"/>
              <a:gd name="T80" fmla="*/ 171370467 w 341"/>
              <a:gd name="T81" fmla="*/ 383063750 h 346"/>
              <a:gd name="T82" fmla="*/ 163809211 w 341"/>
              <a:gd name="T83" fmla="*/ 438507188 h 346"/>
              <a:gd name="T84" fmla="*/ 166330159 w 341"/>
              <a:gd name="T85" fmla="*/ 463708750 h 346"/>
              <a:gd name="T86" fmla="*/ 176410775 w 341"/>
              <a:gd name="T87" fmla="*/ 519152188 h 346"/>
              <a:gd name="T88" fmla="*/ 209171982 w 341"/>
              <a:gd name="T89" fmla="*/ 587195613 h 346"/>
              <a:gd name="T90" fmla="*/ 282257239 w 341"/>
              <a:gd name="T91" fmla="*/ 657761575 h 346"/>
              <a:gd name="T92" fmla="*/ 347781241 w 341"/>
              <a:gd name="T93" fmla="*/ 690522813 h 346"/>
              <a:gd name="T94" fmla="*/ 398184320 w 341"/>
              <a:gd name="T95" fmla="*/ 703124388 h 346"/>
              <a:gd name="T96" fmla="*/ 428426167 w 341"/>
              <a:gd name="T97" fmla="*/ 703124388 h 346"/>
              <a:gd name="T98" fmla="*/ 478829245 w 341"/>
              <a:gd name="T99" fmla="*/ 700603438 h 346"/>
              <a:gd name="T100" fmla="*/ 529232324 w 341"/>
              <a:gd name="T101" fmla="*/ 682963138 h 346"/>
              <a:gd name="T102" fmla="*/ 614917557 w 341"/>
              <a:gd name="T103" fmla="*/ 627518113 h 346"/>
              <a:gd name="T104" fmla="*/ 667839996 w 341"/>
              <a:gd name="T105" fmla="*/ 544353750 h 346"/>
              <a:gd name="T106" fmla="*/ 685481867 w 341"/>
              <a:gd name="T107" fmla="*/ 493950625 h 346"/>
              <a:gd name="T108" fmla="*/ 690522175 w 341"/>
              <a:gd name="T109" fmla="*/ 438507188 h 346"/>
              <a:gd name="T110" fmla="*/ 690522175 w 341"/>
              <a:gd name="T111" fmla="*/ 413305625 h 346"/>
              <a:gd name="T112" fmla="*/ 677920611 w 341"/>
              <a:gd name="T113" fmla="*/ 357862188 h 346"/>
              <a:gd name="T114" fmla="*/ 642638456 w 341"/>
              <a:gd name="T115" fmla="*/ 292338125 h 346"/>
              <a:gd name="T116" fmla="*/ 572074147 w 341"/>
              <a:gd name="T117" fmla="*/ 219252800 h 346"/>
              <a:gd name="T118" fmla="*/ 504030784 w 341"/>
              <a:gd name="T119" fmla="*/ 186491563 h 346"/>
              <a:gd name="T120" fmla="*/ 453627706 w 341"/>
              <a:gd name="T121" fmla="*/ 173891575 h 346"/>
              <a:gd name="T122" fmla="*/ 428426167 w 341"/>
              <a:gd name="T123" fmla="*/ 173891575 h 34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1"/>
              <a:gd name="T187" fmla="*/ 0 h 346"/>
              <a:gd name="T188" fmla="*/ 341 w 341"/>
              <a:gd name="T189" fmla="*/ 346 h 34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1" h="346">
                <a:moveTo>
                  <a:pt x="341" y="174"/>
                </a:moveTo>
                <a:lnTo>
                  <a:pt x="341" y="174"/>
                </a:lnTo>
                <a:lnTo>
                  <a:pt x="341" y="191"/>
                </a:lnTo>
                <a:lnTo>
                  <a:pt x="337" y="207"/>
                </a:lnTo>
                <a:lnTo>
                  <a:pt x="334" y="224"/>
                </a:lnTo>
                <a:lnTo>
                  <a:pt x="327" y="241"/>
                </a:lnTo>
                <a:lnTo>
                  <a:pt x="321" y="256"/>
                </a:lnTo>
                <a:lnTo>
                  <a:pt x="312" y="269"/>
                </a:lnTo>
                <a:lnTo>
                  <a:pt x="302" y="283"/>
                </a:lnTo>
                <a:lnTo>
                  <a:pt x="291" y="296"/>
                </a:lnTo>
                <a:lnTo>
                  <a:pt x="279" y="306"/>
                </a:lnTo>
                <a:lnTo>
                  <a:pt x="265" y="316"/>
                </a:lnTo>
                <a:lnTo>
                  <a:pt x="252" y="325"/>
                </a:lnTo>
                <a:lnTo>
                  <a:pt x="237" y="333"/>
                </a:lnTo>
                <a:lnTo>
                  <a:pt x="220" y="338"/>
                </a:lnTo>
                <a:lnTo>
                  <a:pt x="205" y="343"/>
                </a:lnTo>
                <a:lnTo>
                  <a:pt x="187" y="345"/>
                </a:lnTo>
                <a:lnTo>
                  <a:pt x="170" y="346"/>
                </a:lnTo>
                <a:lnTo>
                  <a:pt x="152" y="345"/>
                </a:lnTo>
                <a:lnTo>
                  <a:pt x="135" y="343"/>
                </a:lnTo>
                <a:lnTo>
                  <a:pt x="118" y="338"/>
                </a:lnTo>
                <a:lnTo>
                  <a:pt x="103" y="333"/>
                </a:lnTo>
                <a:lnTo>
                  <a:pt x="88" y="325"/>
                </a:lnTo>
                <a:lnTo>
                  <a:pt x="75" y="316"/>
                </a:lnTo>
                <a:lnTo>
                  <a:pt x="61" y="306"/>
                </a:lnTo>
                <a:lnTo>
                  <a:pt x="50" y="296"/>
                </a:lnTo>
                <a:lnTo>
                  <a:pt x="38" y="283"/>
                </a:lnTo>
                <a:lnTo>
                  <a:pt x="28" y="269"/>
                </a:lnTo>
                <a:lnTo>
                  <a:pt x="20" y="256"/>
                </a:lnTo>
                <a:lnTo>
                  <a:pt x="13" y="241"/>
                </a:lnTo>
                <a:lnTo>
                  <a:pt x="6" y="224"/>
                </a:lnTo>
                <a:lnTo>
                  <a:pt x="3" y="207"/>
                </a:lnTo>
                <a:lnTo>
                  <a:pt x="0" y="191"/>
                </a:lnTo>
                <a:lnTo>
                  <a:pt x="0" y="174"/>
                </a:lnTo>
                <a:lnTo>
                  <a:pt x="0" y="156"/>
                </a:lnTo>
                <a:lnTo>
                  <a:pt x="3" y="139"/>
                </a:lnTo>
                <a:lnTo>
                  <a:pt x="6" y="122"/>
                </a:lnTo>
                <a:lnTo>
                  <a:pt x="13" y="105"/>
                </a:lnTo>
                <a:lnTo>
                  <a:pt x="20" y="90"/>
                </a:lnTo>
                <a:lnTo>
                  <a:pt x="28" y="77"/>
                </a:lnTo>
                <a:lnTo>
                  <a:pt x="38" y="64"/>
                </a:lnTo>
                <a:lnTo>
                  <a:pt x="50" y="50"/>
                </a:lnTo>
                <a:lnTo>
                  <a:pt x="61" y="40"/>
                </a:lnTo>
                <a:lnTo>
                  <a:pt x="75" y="30"/>
                </a:lnTo>
                <a:lnTo>
                  <a:pt x="88" y="22"/>
                </a:lnTo>
                <a:lnTo>
                  <a:pt x="103" y="14"/>
                </a:lnTo>
                <a:lnTo>
                  <a:pt x="118" y="8"/>
                </a:lnTo>
                <a:lnTo>
                  <a:pt x="135" y="3"/>
                </a:lnTo>
                <a:lnTo>
                  <a:pt x="152" y="2"/>
                </a:lnTo>
                <a:lnTo>
                  <a:pt x="170" y="0"/>
                </a:lnTo>
                <a:lnTo>
                  <a:pt x="187" y="2"/>
                </a:lnTo>
                <a:lnTo>
                  <a:pt x="205" y="3"/>
                </a:lnTo>
                <a:lnTo>
                  <a:pt x="220" y="8"/>
                </a:lnTo>
                <a:lnTo>
                  <a:pt x="237" y="14"/>
                </a:lnTo>
                <a:lnTo>
                  <a:pt x="252" y="22"/>
                </a:lnTo>
                <a:lnTo>
                  <a:pt x="265" y="30"/>
                </a:lnTo>
                <a:lnTo>
                  <a:pt x="279" y="40"/>
                </a:lnTo>
                <a:lnTo>
                  <a:pt x="291" y="50"/>
                </a:lnTo>
                <a:lnTo>
                  <a:pt x="302" y="64"/>
                </a:lnTo>
                <a:lnTo>
                  <a:pt x="312" y="77"/>
                </a:lnTo>
                <a:lnTo>
                  <a:pt x="321" y="90"/>
                </a:lnTo>
                <a:lnTo>
                  <a:pt x="327" y="105"/>
                </a:lnTo>
                <a:lnTo>
                  <a:pt x="334" y="122"/>
                </a:lnTo>
                <a:lnTo>
                  <a:pt x="337" y="139"/>
                </a:lnTo>
                <a:lnTo>
                  <a:pt x="341" y="156"/>
                </a:lnTo>
                <a:lnTo>
                  <a:pt x="341" y="174"/>
                </a:lnTo>
                <a:close/>
                <a:moveTo>
                  <a:pt x="170" y="69"/>
                </a:moveTo>
                <a:lnTo>
                  <a:pt x="170" y="69"/>
                </a:lnTo>
                <a:lnTo>
                  <a:pt x="158" y="69"/>
                </a:lnTo>
                <a:lnTo>
                  <a:pt x="148" y="70"/>
                </a:lnTo>
                <a:lnTo>
                  <a:pt x="138" y="74"/>
                </a:lnTo>
                <a:lnTo>
                  <a:pt x="128" y="77"/>
                </a:lnTo>
                <a:lnTo>
                  <a:pt x="112" y="87"/>
                </a:lnTo>
                <a:lnTo>
                  <a:pt x="97" y="99"/>
                </a:lnTo>
                <a:lnTo>
                  <a:pt x="83" y="116"/>
                </a:lnTo>
                <a:lnTo>
                  <a:pt x="73" y="132"/>
                </a:lnTo>
                <a:lnTo>
                  <a:pt x="70" y="142"/>
                </a:lnTo>
                <a:lnTo>
                  <a:pt x="68" y="152"/>
                </a:lnTo>
                <a:lnTo>
                  <a:pt x="66" y="164"/>
                </a:lnTo>
                <a:lnTo>
                  <a:pt x="65" y="174"/>
                </a:lnTo>
                <a:lnTo>
                  <a:pt x="66" y="184"/>
                </a:lnTo>
                <a:lnTo>
                  <a:pt x="68" y="196"/>
                </a:lnTo>
                <a:lnTo>
                  <a:pt x="70" y="206"/>
                </a:lnTo>
                <a:lnTo>
                  <a:pt x="73" y="216"/>
                </a:lnTo>
                <a:lnTo>
                  <a:pt x="83" y="233"/>
                </a:lnTo>
                <a:lnTo>
                  <a:pt x="97" y="249"/>
                </a:lnTo>
                <a:lnTo>
                  <a:pt x="112" y="261"/>
                </a:lnTo>
                <a:lnTo>
                  <a:pt x="128" y="271"/>
                </a:lnTo>
                <a:lnTo>
                  <a:pt x="138" y="274"/>
                </a:lnTo>
                <a:lnTo>
                  <a:pt x="148" y="278"/>
                </a:lnTo>
                <a:lnTo>
                  <a:pt x="158" y="279"/>
                </a:lnTo>
                <a:lnTo>
                  <a:pt x="170" y="279"/>
                </a:lnTo>
                <a:lnTo>
                  <a:pt x="180" y="279"/>
                </a:lnTo>
                <a:lnTo>
                  <a:pt x="190" y="278"/>
                </a:lnTo>
                <a:lnTo>
                  <a:pt x="200" y="274"/>
                </a:lnTo>
                <a:lnTo>
                  <a:pt x="210" y="271"/>
                </a:lnTo>
                <a:lnTo>
                  <a:pt x="227" y="261"/>
                </a:lnTo>
                <a:lnTo>
                  <a:pt x="244" y="249"/>
                </a:lnTo>
                <a:lnTo>
                  <a:pt x="255" y="233"/>
                </a:lnTo>
                <a:lnTo>
                  <a:pt x="265" y="216"/>
                </a:lnTo>
                <a:lnTo>
                  <a:pt x="269" y="206"/>
                </a:lnTo>
                <a:lnTo>
                  <a:pt x="272" y="196"/>
                </a:lnTo>
                <a:lnTo>
                  <a:pt x="274" y="184"/>
                </a:lnTo>
                <a:lnTo>
                  <a:pt x="274" y="174"/>
                </a:lnTo>
                <a:lnTo>
                  <a:pt x="274" y="164"/>
                </a:lnTo>
                <a:lnTo>
                  <a:pt x="272" y="152"/>
                </a:lnTo>
                <a:lnTo>
                  <a:pt x="269" y="142"/>
                </a:lnTo>
                <a:lnTo>
                  <a:pt x="265" y="132"/>
                </a:lnTo>
                <a:lnTo>
                  <a:pt x="255" y="116"/>
                </a:lnTo>
                <a:lnTo>
                  <a:pt x="244" y="99"/>
                </a:lnTo>
                <a:lnTo>
                  <a:pt x="227" y="87"/>
                </a:lnTo>
                <a:lnTo>
                  <a:pt x="210" y="77"/>
                </a:lnTo>
                <a:lnTo>
                  <a:pt x="200" y="74"/>
                </a:lnTo>
                <a:lnTo>
                  <a:pt x="190" y="70"/>
                </a:lnTo>
                <a:lnTo>
                  <a:pt x="180" y="69"/>
                </a:lnTo>
                <a:lnTo>
                  <a:pt x="170" y="69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2" name="Freeform 386"/>
          <p:cNvSpPr>
            <a:spLocks/>
          </p:cNvSpPr>
          <p:nvPr/>
        </p:nvSpPr>
        <p:spPr bwMode="auto">
          <a:xfrm>
            <a:off x="2043113" y="4176713"/>
            <a:ext cx="117475" cy="111125"/>
          </a:xfrm>
          <a:custGeom>
            <a:avLst/>
            <a:gdLst>
              <a:gd name="T0" fmla="*/ 50403125 w 74"/>
              <a:gd name="T1" fmla="*/ 7559675 h 70"/>
              <a:gd name="T2" fmla="*/ 50403125 w 74"/>
              <a:gd name="T3" fmla="*/ 7559675 h 70"/>
              <a:gd name="T4" fmla="*/ 22682200 w 74"/>
              <a:gd name="T5" fmla="*/ 0 h 70"/>
              <a:gd name="T6" fmla="*/ 5040313 w 74"/>
              <a:gd name="T7" fmla="*/ 0 h 70"/>
              <a:gd name="T8" fmla="*/ 0 w 74"/>
              <a:gd name="T9" fmla="*/ 2520950 h 70"/>
              <a:gd name="T10" fmla="*/ 0 w 74"/>
              <a:gd name="T11" fmla="*/ 7559675 h 70"/>
              <a:gd name="T12" fmla="*/ 0 w 74"/>
              <a:gd name="T13" fmla="*/ 7559675 h 70"/>
              <a:gd name="T14" fmla="*/ 5040313 w 74"/>
              <a:gd name="T15" fmla="*/ 15120938 h 70"/>
              <a:gd name="T16" fmla="*/ 0 w 74"/>
              <a:gd name="T17" fmla="*/ 12599988 h 70"/>
              <a:gd name="T18" fmla="*/ 25201563 w 74"/>
              <a:gd name="T19" fmla="*/ 40322500 h 70"/>
              <a:gd name="T20" fmla="*/ 25201563 w 74"/>
              <a:gd name="T21" fmla="*/ 40322500 h 70"/>
              <a:gd name="T22" fmla="*/ 22682200 w 74"/>
              <a:gd name="T23" fmla="*/ 45362813 h 70"/>
              <a:gd name="T24" fmla="*/ 17640300 w 74"/>
              <a:gd name="T25" fmla="*/ 63003113 h 70"/>
              <a:gd name="T26" fmla="*/ 17640300 w 74"/>
              <a:gd name="T27" fmla="*/ 75604688 h 70"/>
              <a:gd name="T28" fmla="*/ 17640300 w 74"/>
              <a:gd name="T29" fmla="*/ 88206263 h 70"/>
              <a:gd name="T30" fmla="*/ 25201563 w 74"/>
              <a:gd name="T31" fmla="*/ 100806250 h 70"/>
              <a:gd name="T32" fmla="*/ 37801550 w 74"/>
              <a:gd name="T33" fmla="*/ 115927188 h 70"/>
              <a:gd name="T34" fmla="*/ 37801550 w 74"/>
              <a:gd name="T35" fmla="*/ 115927188 h 70"/>
              <a:gd name="T36" fmla="*/ 47882175 w 74"/>
              <a:gd name="T37" fmla="*/ 146169063 h 70"/>
              <a:gd name="T38" fmla="*/ 55443438 w 74"/>
              <a:gd name="T39" fmla="*/ 166330313 h 70"/>
              <a:gd name="T40" fmla="*/ 63003113 w 74"/>
              <a:gd name="T41" fmla="*/ 176410938 h 70"/>
              <a:gd name="T42" fmla="*/ 73083738 w 74"/>
              <a:gd name="T43" fmla="*/ 176410938 h 70"/>
              <a:gd name="T44" fmla="*/ 73083738 w 74"/>
              <a:gd name="T45" fmla="*/ 176410938 h 70"/>
              <a:gd name="T46" fmla="*/ 73083738 w 74"/>
              <a:gd name="T47" fmla="*/ 176410938 h 70"/>
              <a:gd name="T48" fmla="*/ 75604688 w 74"/>
              <a:gd name="T49" fmla="*/ 171370625 h 70"/>
              <a:gd name="T50" fmla="*/ 80645000 w 74"/>
              <a:gd name="T51" fmla="*/ 158769050 h 70"/>
              <a:gd name="T52" fmla="*/ 80645000 w 74"/>
              <a:gd name="T53" fmla="*/ 126007813 h 70"/>
              <a:gd name="T54" fmla="*/ 80645000 w 74"/>
              <a:gd name="T55" fmla="*/ 126007813 h 70"/>
              <a:gd name="T56" fmla="*/ 88206263 w 74"/>
              <a:gd name="T57" fmla="*/ 126007813 h 70"/>
              <a:gd name="T58" fmla="*/ 105846563 w 74"/>
              <a:gd name="T59" fmla="*/ 120967500 h 70"/>
              <a:gd name="T60" fmla="*/ 115927188 w 74"/>
              <a:gd name="T61" fmla="*/ 115927188 h 70"/>
              <a:gd name="T62" fmla="*/ 123486863 w 74"/>
              <a:gd name="T63" fmla="*/ 108365925 h 70"/>
              <a:gd name="T64" fmla="*/ 131048125 w 74"/>
              <a:gd name="T65" fmla="*/ 95765938 h 70"/>
              <a:gd name="T66" fmla="*/ 136088438 w 74"/>
              <a:gd name="T67" fmla="*/ 75604688 h 70"/>
              <a:gd name="T68" fmla="*/ 136088438 w 74"/>
              <a:gd name="T69" fmla="*/ 75604688 h 70"/>
              <a:gd name="T70" fmla="*/ 166330313 w 74"/>
              <a:gd name="T71" fmla="*/ 63003113 h 70"/>
              <a:gd name="T72" fmla="*/ 181451250 w 74"/>
              <a:gd name="T73" fmla="*/ 45362813 h 70"/>
              <a:gd name="T74" fmla="*/ 186491563 w 74"/>
              <a:gd name="T75" fmla="*/ 37801550 h 70"/>
              <a:gd name="T76" fmla="*/ 186491563 w 74"/>
              <a:gd name="T77" fmla="*/ 25201563 h 70"/>
              <a:gd name="T78" fmla="*/ 186491563 w 74"/>
              <a:gd name="T79" fmla="*/ 25201563 h 70"/>
              <a:gd name="T80" fmla="*/ 168851263 w 74"/>
              <a:gd name="T81" fmla="*/ 25201563 h 70"/>
              <a:gd name="T82" fmla="*/ 153728738 w 74"/>
              <a:gd name="T83" fmla="*/ 25201563 h 70"/>
              <a:gd name="T84" fmla="*/ 128527175 w 74"/>
              <a:gd name="T85" fmla="*/ 32761238 h 70"/>
              <a:gd name="T86" fmla="*/ 128527175 w 74"/>
              <a:gd name="T87" fmla="*/ 32761238 h 70"/>
              <a:gd name="T88" fmla="*/ 123486863 w 74"/>
              <a:gd name="T89" fmla="*/ 27720925 h 70"/>
              <a:gd name="T90" fmla="*/ 115927188 w 74"/>
              <a:gd name="T91" fmla="*/ 15120938 h 70"/>
              <a:gd name="T92" fmla="*/ 103325613 w 74"/>
              <a:gd name="T93" fmla="*/ 12599988 h 70"/>
              <a:gd name="T94" fmla="*/ 93246575 w 74"/>
              <a:gd name="T95" fmla="*/ 7559675 h 70"/>
              <a:gd name="T96" fmla="*/ 75604688 w 74"/>
              <a:gd name="T97" fmla="*/ 7559675 h 70"/>
              <a:gd name="T98" fmla="*/ 60483750 w 74"/>
              <a:gd name="T99" fmla="*/ 12599988 h 70"/>
              <a:gd name="T100" fmla="*/ 50403125 w 74"/>
              <a:gd name="T101" fmla="*/ 7559675 h 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4"/>
              <a:gd name="T154" fmla="*/ 0 h 70"/>
              <a:gd name="T155" fmla="*/ 74 w 74"/>
              <a:gd name="T156" fmla="*/ 70 h 7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4" h="70">
                <a:moveTo>
                  <a:pt x="20" y="3"/>
                </a:moveTo>
                <a:lnTo>
                  <a:pt x="20" y="3"/>
                </a:lnTo>
                <a:lnTo>
                  <a:pt x="9" y="0"/>
                </a:lnTo>
                <a:lnTo>
                  <a:pt x="2" y="0"/>
                </a:lnTo>
                <a:lnTo>
                  <a:pt x="0" y="1"/>
                </a:lnTo>
                <a:lnTo>
                  <a:pt x="0" y="3"/>
                </a:lnTo>
                <a:lnTo>
                  <a:pt x="2" y="6"/>
                </a:lnTo>
                <a:lnTo>
                  <a:pt x="0" y="5"/>
                </a:lnTo>
                <a:lnTo>
                  <a:pt x="10" y="16"/>
                </a:lnTo>
                <a:lnTo>
                  <a:pt x="9" y="18"/>
                </a:lnTo>
                <a:lnTo>
                  <a:pt x="7" y="25"/>
                </a:lnTo>
                <a:lnTo>
                  <a:pt x="7" y="30"/>
                </a:lnTo>
                <a:lnTo>
                  <a:pt x="7" y="35"/>
                </a:lnTo>
                <a:lnTo>
                  <a:pt x="10" y="40"/>
                </a:lnTo>
                <a:lnTo>
                  <a:pt x="15" y="46"/>
                </a:lnTo>
                <a:lnTo>
                  <a:pt x="19" y="58"/>
                </a:lnTo>
                <a:lnTo>
                  <a:pt x="22" y="66"/>
                </a:lnTo>
                <a:lnTo>
                  <a:pt x="25" y="70"/>
                </a:lnTo>
                <a:lnTo>
                  <a:pt x="29" y="70"/>
                </a:lnTo>
                <a:lnTo>
                  <a:pt x="30" y="68"/>
                </a:lnTo>
                <a:lnTo>
                  <a:pt x="32" y="63"/>
                </a:lnTo>
                <a:lnTo>
                  <a:pt x="32" y="50"/>
                </a:lnTo>
                <a:lnTo>
                  <a:pt x="35" y="50"/>
                </a:lnTo>
                <a:lnTo>
                  <a:pt x="42" y="48"/>
                </a:lnTo>
                <a:lnTo>
                  <a:pt x="46" y="46"/>
                </a:lnTo>
                <a:lnTo>
                  <a:pt x="49" y="43"/>
                </a:lnTo>
                <a:lnTo>
                  <a:pt x="52" y="38"/>
                </a:lnTo>
                <a:lnTo>
                  <a:pt x="54" y="30"/>
                </a:lnTo>
                <a:lnTo>
                  <a:pt x="66" y="25"/>
                </a:lnTo>
                <a:lnTo>
                  <a:pt x="72" y="18"/>
                </a:lnTo>
                <a:lnTo>
                  <a:pt x="74" y="15"/>
                </a:lnTo>
                <a:lnTo>
                  <a:pt x="74" y="10"/>
                </a:lnTo>
                <a:lnTo>
                  <a:pt x="67" y="10"/>
                </a:lnTo>
                <a:lnTo>
                  <a:pt x="61" y="10"/>
                </a:lnTo>
                <a:lnTo>
                  <a:pt x="51" y="13"/>
                </a:lnTo>
                <a:lnTo>
                  <a:pt x="49" y="11"/>
                </a:lnTo>
                <a:lnTo>
                  <a:pt x="46" y="6"/>
                </a:lnTo>
                <a:lnTo>
                  <a:pt x="41" y="5"/>
                </a:lnTo>
                <a:lnTo>
                  <a:pt x="37" y="3"/>
                </a:lnTo>
                <a:lnTo>
                  <a:pt x="30" y="3"/>
                </a:lnTo>
                <a:lnTo>
                  <a:pt x="24" y="5"/>
                </a:lnTo>
                <a:lnTo>
                  <a:pt x="20" y="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3" name="Freeform 387"/>
          <p:cNvSpPr>
            <a:spLocks/>
          </p:cNvSpPr>
          <p:nvPr/>
        </p:nvSpPr>
        <p:spPr bwMode="auto">
          <a:xfrm>
            <a:off x="1152525" y="4000500"/>
            <a:ext cx="427038" cy="184150"/>
          </a:xfrm>
          <a:custGeom>
            <a:avLst/>
            <a:gdLst>
              <a:gd name="T0" fmla="*/ 88206366 w 269"/>
              <a:gd name="T1" fmla="*/ 10080625 h 116"/>
              <a:gd name="T2" fmla="*/ 115927323 w 269"/>
              <a:gd name="T3" fmla="*/ 105846563 h 116"/>
              <a:gd name="T4" fmla="*/ 126007960 w 269"/>
              <a:gd name="T5" fmla="*/ 151209375 h 116"/>
              <a:gd name="T6" fmla="*/ 128528913 w 269"/>
              <a:gd name="T7" fmla="*/ 161290000 h 116"/>
              <a:gd name="T8" fmla="*/ 189012734 w 269"/>
              <a:gd name="T9" fmla="*/ 173891575 h 116"/>
              <a:gd name="T10" fmla="*/ 259577191 w 269"/>
              <a:gd name="T11" fmla="*/ 176410938 h 116"/>
              <a:gd name="T12" fmla="*/ 514112477 w 269"/>
              <a:gd name="T13" fmla="*/ 194052825 h 116"/>
              <a:gd name="T14" fmla="*/ 647681708 w 269"/>
              <a:gd name="T15" fmla="*/ 216733438 h 116"/>
              <a:gd name="T16" fmla="*/ 667842982 w 269"/>
              <a:gd name="T17" fmla="*/ 231854375 h 116"/>
              <a:gd name="T18" fmla="*/ 672883300 w 269"/>
              <a:gd name="T19" fmla="*/ 249496263 h 116"/>
              <a:gd name="T20" fmla="*/ 667842982 w 269"/>
              <a:gd name="T21" fmla="*/ 231854375 h 116"/>
              <a:gd name="T22" fmla="*/ 677923619 w 269"/>
              <a:gd name="T23" fmla="*/ 244455950 h 116"/>
              <a:gd name="T24" fmla="*/ 667842982 w 269"/>
              <a:gd name="T25" fmla="*/ 257055938 h 116"/>
              <a:gd name="T26" fmla="*/ 647681708 w 269"/>
              <a:gd name="T27" fmla="*/ 269657513 h 116"/>
              <a:gd name="T28" fmla="*/ 521673748 w 269"/>
              <a:gd name="T29" fmla="*/ 292338125 h 116"/>
              <a:gd name="T30" fmla="*/ 226814328 w 269"/>
              <a:gd name="T31" fmla="*/ 282257500 h 116"/>
              <a:gd name="T32" fmla="*/ 126007960 w 269"/>
              <a:gd name="T33" fmla="*/ 274697825 h 116"/>
              <a:gd name="T34" fmla="*/ 108367639 w 269"/>
              <a:gd name="T35" fmla="*/ 287297813 h 116"/>
              <a:gd name="T36" fmla="*/ 78125729 w 269"/>
              <a:gd name="T37" fmla="*/ 287297813 h 116"/>
              <a:gd name="T38" fmla="*/ 65524139 w 269"/>
              <a:gd name="T39" fmla="*/ 287297813 h 116"/>
              <a:gd name="T40" fmla="*/ 45362866 w 269"/>
              <a:gd name="T41" fmla="*/ 279738138 h 116"/>
              <a:gd name="T42" fmla="*/ 27722545 w 269"/>
              <a:gd name="T43" fmla="*/ 267136563 h 116"/>
              <a:gd name="T44" fmla="*/ 20161274 w 269"/>
              <a:gd name="T45" fmla="*/ 241935000 h 116"/>
              <a:gd name="T46" fmla="*/ 15120955 w 269"/>
              <a:gd name="T47" fmla="*/ 236894688 h 116"/>
              <a:gd name="T48" fmla="*/ 0 w 269"/>
              <a:gd name="T49" fmla="*/ 211693125 h 116"/>
              <a:gd name="T50" fmla="*/ 2520953 w 269"/>
              <a:gd name="T51" fmla="*/ 191531875 h 116"/>
              <a:gd name="T52" fmla="*/ 15120955 w 269"/>
              <a:gd name="T53" fmla="*/ 176410938 h 116"/>
              <a:gd name="T54" fmla="*/ 27722545 w 269"/>
              <a:gd name="T55" fmla="*/ 88206263 h 116"/>
              <a:gd name="T56" fmla="*/ 45362866 w 269"/>
              <a:gd name="T57" fmla="*/ 25201563 h 116"/>
              <a:gd name="T58" fmla="*/ 63004774 w 269"/>
              <a:gd name="T59" fmla="*/ 0 h 116"/>
              <a:gd name="T60" fmla="*/ 65524139 w 269"/>
              <a:gd name="T61" fmla="*/ 0 h 116"/>
              <a:gd name="T62" fmla="*/ 83166047 w 269"/>
              <a:gd name="T63" fmla="*/ 5040313 h 116"/>
              <a:gd name="T64" fmla="*/ 88206366 w 269"/>
              <a:gd name="T65" fmla="*/ 10080625 h 1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9"/>
              <a:gd name="T100" fmla="*/ 0 h 116"/>
              <a:gd name="T101" fmla="*/ 269 w 269"/>
              <a:gd name="T102" fmla="*/ 116 h 11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9" h="116">
                <a:moveTo>
                  <a:pt x="35" y="4"/>
                </a:moveTo>
                <a:lnTo>
                  <a:pt x="35" y="4"/>
                </a:lnTo>
                <a:lnTo>
                  <a:pt x="41" y="24"/>
                </a:lnTo>
                <a:lnTo>
                  <a:pt x="46" y="42"/>
                </a:lnTo>
                <a:lnTo>
                  <a:pt x="50" y="60"/>
                </a:lnTo>
                <a:lnTo>
                  <a:pt x="50" y="62"/>
                </a:lnTo>
                <a:lnTo>
                  <a:pt x="51" y="64"/>
                </a:lnTo>
                <a:lnTo>
                  <a:pt x="58" y="67"/>
                </a:lnTo>
                <a:lnTo>
                  <a:pt x="75" y="69"/>
                </a:lnTo>
                <a:lnTo>
                  <a:pt x="103" y="70"/>
                </a:lnTo>
                <a:lnTo>
                  <a:pt x="168" y="74"/>
                </a:lnTo>
                <a:lnTo>
                  <a:pt x="204" y="77"/>
                </a:lnTo>
                <a:lnTo>
                  <a:pt x="235" y="81"/>
                </a:lnTo>
                <a:lnTo>
                  <a:pt x="257" y="86"/>
                </a:lnTo>
                <a:lnTo>
                  <a:pt x="264" y="89"/>
                </a:lnTo>
                <a:lnTo>
                  <a:pt x="265" y="92"/>
                </a:lnTo>
                <a:lnTo>
                  <a:pt x="267" y="99"/>
                </a:lnTo>
                <a:lnTo>
                  <a:pt x="265" y="92"/>
                </a:lnTo>
                <a:lnTo>
                  <a:pt x="267" y="94"/>
                </a:lnTo>
                <a:lnTo>
                  <a:pt x="269" y="97"/>
                </a:lnTo>
                <a:lnTo>
                  <a:pt x="267" y="101"/>
                </a:lnTo>
                <a:lnTo>
                  <a:pt x="265" y="102"/>
                </a:lnTo>
                <a:lnTo>
                  <a:pt x="262" y="106"/>
                </a:lnTo>
                <a:lnTo>
                  <a:pt x="257" y="107"/>
                </a:lnTo>
                <a:lnTo>
                  <a:pt x="239" y="112"/>
                </a:lnTo>
                <a:lnTo>
                  <a:pt x="207" y="116"/>
                </a:lnTo>
                <a:lnTo>
                  <a:pt x="158" y="116"/>
                </a:lnTo>
                <a:lnTo>
                  <a:pt x="90" y="112"/>
                </a:lnTo>
                <a:lnTo>
                  <a:pt x="50" y="109"/>
                </a:lnTo>
                <a:lnTo>
                  <a:pt x="48" y="111"/>
                </a:lnTo>
                <a:lnTo>
                  <a:pt x="43" y="114"/>
                </a:lnTo>
                <a:lnTo>
                  <a:pt x="36" y="116"/>
                </a:lnTo>
                <a:lnTo>
                  <a:pt x="31" y="114"/>
                </a:lnTo>
                <a:lnTo>
                  <a:pt x="26" y="114"/>
                </a:lnTo>
                <a:lnTo>
                  <a:pt x="23" y="114"/>
                </a:lnTo>
                <a:lnTo>
                  <a:pt x="18" y="111"/>
                </a:lnTo>
                <a:lnTo>
                  <a:pt x="15" y="109"/>
                </a:lnTo>
                <a:lnTo>
                  <a:pt x="11" y="106"/>
                </a:lnTo>
                <a:lnTo>
                  <a:pt x="10" y="101"/>
                </a:lnTo>
                <a:lnTo>
                  <a:pt x="8" y="96"/>
                </a:lnTo>
                <a:lnTo>
                  <a:pt x="6" y="94"/>
                </a:lnTo>
                <a:lnTo>
                  <a:pt x="1" y="89"/>
                </a:lnTo>
                <a:lnTo>
                  <a:pt x="0" y="84"/>
                </a:lnTo>
                <a:lnTo>
                  <a:pt x="0" y="81"/>
                </a:lnTo>
                <a:lnTo>
                  <a:pt x="1" y="76"/>
                </a:lnTo>
                <a:lnTo>
                  <a:pt x="6" y="70"/>
                </a:lnTo>
                <a:lnTo>
                  <a:pt x="6" y="60"/>
                </a:lnTo>
                <a:lnTo>
                  <a:pt x="11" y="35"/>
                </a:lnTo>
                <a:lnTo>
                  <a:pt x="15" y="22"/>
                </a:lnTo>
                <a:lnTo>
                  <a:pt x="18" y="10"/>
                </a:lnTo>
                <a:lnTo>
                  <a:pt x="23" y="4"/>
                </a:lnTo>
                <a:lnTo>
                  <a:pt x="25" y="0"/>
                </a:lnTo>
                <a:lnTo>
                  <a:pt x="26" y="0"/>
                </a:lnTo>
                <a:lnTo>
                  <a:pt x="30" y="0"/>
                </a:lnTo>
                <a:lnTo>
                  <a:pt x="33" y="2"/>
                </a:lnTo>
                <a:lnTo>
                  <a:pt x="35" y="4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" name="Freeform 388"/>
          <p:cNvSpPr>
            <a:spLocks/>
          </p:cNvSpPr>
          <p:nvPr/>
        </p:nvSpPr>
        <p:spPr bwMode="auto">
          <a:xfrm>
            <a:off x="1435100" y="3917950"/>
            <a:ext cx="995363" cy="373063"/>
          </a:xfrm>
          <a:custGeom>
            <a:avLst/>
            <a:gdLst>
              <a:gd name="T0" fmla="*/ 17641896 w 627"/>
              <a:gd name="T1" fmla="*/ 498991606 h 235"/>
              <a:gd name="T2" fmla="*/ 47883787 w 627"/>
              <a:gd name="T3" fmla="*/ 519152883 h 235"/>
              <a:gd name="T4" fmla="*/ 148690087 w 627"/>
              <a:gd name="T5" fmla="*/ 561996391 h 235"/>
              <a:gd name="T6" fmla="*/ 274697963 w 627"/>
              <a:gd name="T7" fmla="*/ 587197987 h 235"/>
              <a:gd name="T8" fmla="*/ 388104257 w 627"/>
              <a:gd name="T9" fmla="*/ 592238306 h 235"/>
              <a:gd name="T10" fmla="*/ 526713715 w 627"/>
              <a:gd name="T11" fmla="*/ 587197987 h 235"/>
              <a:gd name="T12" fmla="*/ 630039379 w 627"/>
              <a:gd name="T13" fmla="*/ 574596395 h 235"/>
              <a:gd name="T14" fmla="*/ 624999064 w 627"/>
              <a:gd name="T15" fmla="*/ 551915752 h 235"/>
              <a:gd name="T16" fmla="*/ 619958749 w 627"/>
              <a:gd name="T17" fmla="*/ 456149686 h 235"/>
              <a:gd name="T18" fmla="*/ 630039379 w 627"/>
              <a:gd name="T19" fmla="*/ 367943306 h 235"/>
              <a:gd name="T20" fmla="*/ 657761905 w 627"/>
              <a:gd name="T21" fmla="*/ 269657874 h 235"/>
              <a:gd name="T22" fmla="*/ 718245686 w 627"/>
              <a:gd name="T23" fmla="*/ 178932127 h 235"/>
              <a:gd name="T24" fmla="*/ 763608521 w 627"/>
              <a:gd name="T25" fmla="*/ 136088620 h 235"/>
              <a:gd name="T26" fmla="*/ 819051986 w 627"/>
              <a:gd name="T27" fmla="*/ 98287019 h 235"/>
              <a:gd name="T28" fmla="*/ 887095446 w 627"/>
              <a:gd name="T29" fmla="*/ 68045104 h 235"/>
              <a:gd name="T30" fmla="*/ 965221122 w 627"/>
              <a:gd name="T31" fmla="*/ 47883827 h 235"/>
              <a:gd name="T32" fmla="*/ 1058466157 w 627"/>
              <a:gd name="T33" fmla="*/ 30241916 h 235"/>
              <a:gd name="T34" fmla="*/ 1076108053 w 627"/>
              <a:gd name="T35" fmla="*/ 35282235 h 235"/>
              <a:gd name="T36" fmla="*/ 1159272457 w 627"/>
              <a:gd name="T37" fmla="*/ 50403193 h 235"/>
              <a:gd name="T38" fmla="*/ 1234877183 w 627"/>
              <a:gd name="T39" fmla="*/ 78125742 h 235"/>
              <a:gd name="T40" fmla="*/ 1315522223 w 627"/>
              <a:gd name="T41" fmla="*/ 128528935 h 235"/>
              <a:gd name="T42" fmla="*/ 1388607585 w 627"/>
              <a:gd name="T43" fmla="*/ 199093404 h 235"/>
              <a:gd name="T44" fmla="*/ 1446570414 w 627"/>
              <a:gd name="T45" fmla="*/ 304940109 h 235"/>
              <a:gd name="T46" fmla="*/ 1471771989 w 627"/>
              <a:gd name="T47" fmla="*/ 405746494 h 235"/>
              <a:gd name="T48" fmla="*/ 1476812304 w 627"/>
              <a:gd name="T49" fmla="*/ 486391602 h 235"/>
              <a:gd name="T50" fmla="*/ 1567537975 w 627"/>
              <a:gd name="T51" fmla="*/ 531754475 h 235"/>
              <a:gd name="T52" fmla="*/ 1580139556 w 627"/>
              <a:gd name="T53" fmla="*/ 531754475 h 235"/>
              <a:gd name="T54" fmla="*/ 1527215455 w 627"/>
              <a:gd name="T55" fmla="*/ 342741709 h 235"/>
              <a:gd name="T56" fmla="*/ 1471771989 w 627"/>
              <a:gd name="T57" fmla="*/ 206653089 h 235"/>
              <a:gd name="T58" fmla="*/ 1428930105 w 627"/>
              <a:gd name="T59" fmla="*/ 141128939 h 235"/>
              <a:gd name="T60" fmla="*/ 1416328524 w 627"/>
              <a:gd name="T61" fmla="*/ 128528935 h 235"/>
              <a:gd name="T62" fmla="*/ 1378526955 w 627"/>
              <a:gd name="T63" fmla="*/ 93246700 h 235"/>
              <a:gd name="T64" fmla="*/ 1302922229 w 627"/>
              <a:gd name="T65" fmla="*/ 42843507 h 235"/>
              <a:gd name="T66" fmla="*/ 1270159388 w 627"/>
              <a:gd name="T67" fmla="*/ 30241916 h 235"/>
              <a:gd name="T68" fmla="*/ 1181954669 w 627"/>
              <a:gd name="T69" fmla="*/ 10080639 h 235"/>
              <a:gd name="T70" fmla="*/ 1076108053 w 627"/>
              <a:gd name="T71" fmla="*/ 0 h 235"/>
              <a:gd name="T72" fmla="*/ 962700171 w 627"/>
              <a:gd name="T73" fmla="*/ 5040319 h 235"/>
              <a:gd name="T74" fmla="*/ 839213247 w 627"/>
              <a:gd name="T75" fmla="*/ 22682230 h 235"/>
              <a:gd name="T76" fmla="*/ 796369775 w 627"/>
              <a:gd name="T77" fmla="*/ 30241916 h 235"/>
              <a:gd name="T78" fmla="*/ 720765050 w 627"/>
              <a:gd name="T79" fmla="*/ 55443512 h 235"/>
              <a:gd name="T80" fmla="*/ 680442529 w 627"/>
              <a:gd name="T81" fmla="*/ 73085423 h 235"/>
              <a:gd name="T82" fmla="*/ 655240954 w 627"/>
              <a:gd name="T83" fmla="*/ 90725747 h 235"/>
              <a:gd name="T84" fmla="*/ 592237810 w 627"/>
              <a:gd name="T85" fmla="*/ 148690212 h 235"/>
              <a:gd name="T86" fmla="*/ 556955605 w 627"/>
              <a:gd name="T87" fmla="*/ 206653089 h 235"/>
              <a:gd name="T88" fmla="*/ 519152448 w 627"/>
              <a:gd name="T89" fmla="*/ 292338517 h 235"/>
              <a:gd name="T90" fmla="*/ 486391194 w 627"/>
              <a:gd name="T91" fmla="*/ 398185221 h 235"/>
              <a:gd name="T92" fmla="*/ 461189619 w 627"/>
              <a:gd name="T93" fmla="*/ 539314160 h 235"/>
              <a:gd name="T94" fmla="*/ 456149304 w 627"/>
              <a:gd name="T95" fmla="*/ 539314160 h 235"/>
              <a:gd name="T96" fmla="*/ 435988044 w 627"/>
              <a:gd name="T97" fmla="*/ 551915752 h 235"/>
              <a:gd name="T98" fmla="*/ 398184888 w 627"/>
              <a:gd name="T99" fmla="*/ 551915752 h 235"/>
              <a:gd name="T100" fmla="*/ 17641896 w 627"/>
              <a:gd name="T101" fmla="*/ 476310963 h 235"/>
              <a:gd name="T102" fmla="*/ 17641896 w 627"/>
              <a:gd name="T103" fmla="*/ 498991606 h 23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27"/>
              <a:gd name="T157" fmla="*/ 0 h 235"/>
              <a:gd name="T158" fmla="*/ 627 w 627"/>
              <a:gd name="T159" fmla="*/ 235 h 23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27" h="235">
                <a:moveTo>
                  <a:pt x="7" y="198"/>
                </a:moveTo>
                <a:lnTo>
                  <a:pt x="7" y="198"/>
                </a:lnTo>
                <a:lnTo>
                  <a:pt x="11" y="199"/>
                </a:lnTo>
                <a:lnTo>
                  <a:pt x="19" y="206"/>
                </a:lnTo>
                <a:lnTo>
                  <a:pt x="36" y="214"/>
                </a:lnTo>
                <a:lnTo>
                  <a:pt x="59" y="223"/>
                </a:lnTo>
                <a:lnTo>
                  <a:pt x="91" y="229"/>
                </a:lnTo>
                <a:lnTo>
                  <a:pt x="109" y="233"/>
                </a:lnTo>
                <a:lnTo>
                  <a:pt x="131" y="235"/>
                </a:lnTo>
                <a:lnTo>
                  <a:pt x="154" y="235"/>
                </a:lnTo>
                <a:lnTo>
                  <a:pt x="181" y="235"/>
                </a:lnTo>
                <a:lnTo>
                  <a:pt x="209" y="233"/>
                </a:lnTo>
                <a:lnTo>
                  <a:pt x="241" y="229"/>
                </a:lnTo>
                <a:lnTo>
                  <a:pt x="250" y="228"/>
                </a:lnTo>
                <a:lnTo>
                  <a:pt x="248" y="219"/>
                </a:lnTo>
                <a:lnTo>
                  <a:pt x="246" y="196"/>
                </a:lnTo>
                <a:lnTo>
                  <a:pt x="246" y="181"/>
                </a:lnTo>
                <a:lnTo>
                  <a:pt x="246" y="164"/>
                </a:lnTo>
                <a:lnTo>
                  <a:pt x="250" y="146"/>
                </a:lnTo>
                <a:lnTo>
                  <a:pt x="255" y="128"/>
                </a:lnTo>
                <a:lnTo>
                  <a:pt x="261" y="107"/>
                </a:lnTo>
                <a:lnTo>
                  <a:pt x="271" y="89"/>
                </a:lnTo>
                <a:lnTo>
                  <a:pt x="285" y="71"/>
                </a:lnTo>
                <a:lnTo>
                  <a:pt x="293" y="62"/>
                </a:lnTo>
                <a:lnTo>
                  <a:pt x="303" y="54"/>
                </a:lnTo>
                <a:lnTo>
                  <a:pt x="313" y="47"/>
                </a:lnTo>
                <a:lnTo>
                  <a:pt x="325" y="39"/>
                </a:lnTo>
                <a:lnTo>
                  <a:pt x="337" y="34"/>
                </a:lnTo>
                <a:lnTo>
                  <a:pt x="352" y="27"/>
                </a:lnTo>
                <a:lnTo>
                  <a:pt x="367" y="22"/>
                </a:lnTo>
                <a:lnTo>
                  <a:pt x="383" y="19"/>
                </a:lnTo>
                <a:lnTo>
                  <a:pt x="400" y="15"/>
                </a:lnTo>
                <a:lnTo>
                  <a:pt x="420" y="12"/>
                </a:lnTo>
                <a:lnTo>
                  <a:pt x="427" y="14"/>
                </a:lnTo>
                <a:lnTo>
                  <a:pt x="447" y="17"/>
                </a:lnTo>
                <a:lnTo>
                  <a:pt x="460" y="20"/>
                </a:lnTo>
                <a:lnTo>
                  <a:pt x="475" y="24"/>
                </a:lnTo>
                <a:lnTo>
                  <a:pt x="490" y="31"/>
                </a:lnTo>
                <a:lnTo>
                  <a:pt x="505" y="39"/>
                </a:lnTo>
                <a:lnTo>
                  <a:pt x="522" y="51"/>
                </a:lnTo>
                <a:lnTo>
                  <a:pt x="537" y="64"/>
                </a:lnTo>
                <a:lnTo>
                  <a:pt x="551" y="79"/>
                </a:lnTo>
                <a:lnTo>
                  <a:pt x="564" y="99"/>
                </a:lnTo>
                <a:lnTo>
                  <a:pt x="574" y="121"/>
                </a:lnTo>
                <a:lnTo>
                  <a:pt x="581" y="146"/>
                </a:lnTo>
                <a:lnTo>
                  <a:pt x="584" y="161"/>
                </a:lnTo>
                <a:lnTo>
                  <a:pt x="586" y="176"/>
                </a:lnTo>
                <a:lnTo>
                  <a:pt x="586" y="193"/>
                </a:lnTo>
                <a:lnTo>
                  <a:pt x="586" y="209"/>
                </a:lnTo>
                <a:lnTo>
                  <a:pt x="622" y="211"/>
                </a:lnTo>
                <a:lnTo>
                  <a:pt x="627" y="211"/>
                </a:lnTo>
                <a:lnTo>
                  <a:pt x="621" y="188"/>
                </a:lnTo>
                <a:lnTo>
                  <a:pt x="606" y="136"/>
                </a:lnTo>
                <a:lnTo>
                  <a:pt x="596" y="107"/>
                </a:lnTo>
                <a:lnTo>
                  <a:pt x="584" y="82"/>
                </a:lnTo>
                <a:lnTo>
                  <a:pt x="572" y="62"/>
                </a:lnTo>
                <a:lnTo>
                  <a:pt x="567" y="56"/>
                </a:lnTo>
                <a:lnTo>
                  <a:pt x="562" y="51"/>
                </a:lnTo>
                <a:lnTo>
                  <a:pt x="559" y="47"/>
                </a:lnTo>
                <a:lnTo>
                  <a:pt x="547" y="37"/>
                </a:lnTo>
                <a:lnTo>
                  <a:pt x="529" y="24"/>
                </a:lnTo>
                <a:lnTo>
                  <a:pt x="517" y="17"/>
                </a:lnTo>
                <a:lnTo>
                  <a:pt x="504" y="12"/>
                </a:lnTo>
                <a:lnTo>
                  <a:pt x="487" y="9"/>
                </a:lnTo>
                <a:lnTo>
                  <a:pt x="469" y="4"/>
                </a:lnTo>
                <a:lnTo>
                  <a:pt x="449" y="2"/>
                </a:lnTo>
                <a:lnTo>
                  <a:pt x="427" y="0"/>
                </a:lnTo>
                <a:lnTo>
                  <a:pt x="405" y="0"/>
                </a:lnTo>
                <a:lnTo>
                  <a:pt x="382" y="2"/>
                </a:lnTo>
                <a:lnTo>
                  <a:pt x="357" y="4"/>
                </a:lnTo>
                <a:lnTo>
                  <a:pt x="333" y="9"/>
                </a:lnTo>
                <a:lnTo>
                  <a:pt x="316" y="12"/>
                </a:lnTo>
                <a:lnTo>
                  <a:pt x="301" y="17"/>
                </a:lnTo>
                <a:lnTo>
                  <a:pt x="286" y="22"/>
                </a:lnTo>
                <a:lnTo>
                  <a:pt x="270" y="29"/>
                </a:lnTo>
                <a:lnTo>
                  <a:pt x="268" y="31"/>
                </a:lnTo>
                <a:lnTo>
                  <a:pt x="260" y="36"/>
                </a:lnTo>
                <a:lnTo>
                  <a:pt x="250" y="44"/>
                </a:lnTo>
                <a:lnTo>
                  <a:pt x="235" y="59"/>
                </a:lnTo>
                <a:lnTo>
                  <a:pt x="228" y="71"/>
                </a:lnTo>
                <a:lnTo>
                  <a:pt x="221" y="82"/>
                </a:lnTo>
                <a:lnTo>
                  <a:pt x="213" y="97"/>
                </a:lnTo>
                <a:lnTo>
                  <a:pt x="206" y="116"/>
                </a:lnTo>
                <a:lnTo>
                  <a:pt x="199" y="136"/>
                </a:lnTo>
                <a:lnTo>
                  <a:pt x="193" y="158"/>
                </a:lnTo>
                <a:lnTo>
                  <a:pt x="188" y="184"/>
                </a:lnTo>
                <a:lnTo>
                  <a:pt x="183" y="214"/>
                </a:lnTo>
                <a:lnTo>
                  <a:pt x="181" y="214"/>
                </a:lnTo>
                <a:lnTo>
                  <a:pt x="178" y="218"/>
                </a:lnTo>
                <a:lnTo>
                  <a:pt x="173" y="219"/>
                </a:lnTo>
                <a:lnTo>
                  <a:pt x="166" y="219"/>
                </a:lnTo>
                <a:lnTo>
                  <a:pt x="158" y="219"/>
                </a:lnTo>
                <a:lnTo>
                  <a:pt x="146" y="218"/>
                </a:lnTo>
                <a:lnTo>
                  <a:pt x="7" y="189"/>
                </a:lnTo>
                <a:lnTo>
                  <a:pt x="0" y="188"/>
                </a:lnTo>
                <a:lnTo>
                  <a:pt x="7" y="198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" name="Freeform 389"/>
          <p:cNvSpPr>
            <a:spLocks/>
          </p:cNvSpPr>
          <p:nvPr/>
        </p:nvSpPr>
        <p:spPr bwMode="auto">
          <a:xfrm>
            <a:off x="3922713" y="3844925"/>
            <a:ext cx="730250" cy="415925"/>
          </a:xfrm>
          <a:custGeom>
            <a:avLst/>
            <a:gdLst>
              <a:gd name="T0" fmla="*/ 206652813 w 460"/>
              <a:gd name="T1" fmla="*/ 660280938 h 262"/>
              <a:gd name="T2" fmla="*/ 201612500 w 460"/>
              <a:gd name="T3" fmla="*/ 635079375 h 262"/>
              <a:gd name="T4" fmla="*/ 194052825 w 460"/>
              <a:gd name="T5" fmla="*/ 529232813 h 262"/>
              <a:gd name="T6" fmla="*/ 201612500 w 460"/>
              <a:gd name="T7" fmla="*/ 433466875 h 262"/>
              <a:gd name="T8" fmla="*/ 231854375 w 460"/>
              <a:gd name="T9" fmla="*/ 327620313 h 262"/>
              <a:gd name="T10" fmla="*/ 274697825 w 460"/>
              <a:gd name="T11" fmla="*/ 246975313 h 262"/>
              <a:gd name="T12" fmla="*/ 317539688 w 460"/>
              <a:gd name="T13" fmla="*/ 201612500 h 262"/>
              <a:gd name="T14" fmla="*/ 370463763 w 460"/>
              <a:gd name="T15" fmla="*/ 163810950 h 262"/>
              <a:gd name="T16" fmla="*/ 433466875 w 460"/>
              <a:gd name="T17" fmla="*/ 128527175 h 262"/>
              <a:gd name="T18" fmla="*/ 514111875 w 460"/>
              <a:gd name="T19" fmla="*/ 103325613 h 262"/>
              <a:gd name="T20" fmla="*/ 607356863 w 460"/>
              <a:gd name="T21" fmla="*/ 88204675 h 262"/>
              <a:gd name="T22" fmla="*/ 662801888 w 460"/>
              <a:gd name="T23" fmla="*/ 88204675 h 262"/>
              <a:gd name="T24" fmla="*/ 715724375 w 460"/>
              <a:gd name="T25" fmla="*/ 95765938 h 262"/>
              <a:gd name="T26" fmla="*/ 808970950 w 460"/>
              <a:gd name="T27" fmla="*/ 126007813 h 262"/>
              <a:gd name="T28" fmla="*/ 877014375 w 460"/>
              <a:gd name="T29" fmla="*/ 166330313 h 262"/>
              <a:gd name="T30" fmla="*/ 945059388 w 460"/>
              <a:gd name="T31" fmla="*/ 234373738 h 262"/>
              <a:gd name="T32" fmla="*/ 997981875 w 460"/>
              <a:gd name="T33" fmla="*/ 327620313 h 262"/>
              <a:gd name="T34" fmla="*/ 1035785013 w 460"/>
              <a:gd name="T35" fmla="*/ 453628125 h 262"/>
              <a:gd name="T36" fmla="*/ 1154231563 w 460"/>
              <a:gd name="T37" fmla="*/ 529232813 h 262"/>
              <a:gd name="T38" fmla="*/ 1154231563 w 460"/>
              <a:gd name="T39" fmla="*/ 509071563 h 262"/>
              <a:gd name="T40" fmla="*/ 1159271875 w 460"/>
              <a:gd name="T41" fmla="*/ 420865300 h 262"/>
              <a:gd name="T42" fmla="*/ 1151712200 w 460"/>
              <a:gd name="T43" fmla="*/ 335179988 h 262"/>
              <a:gd name="T44" fmla="*/ 1126510638 w 460"/>
              <a:gd name="T45" fmla="*/ 244454363 h 262"/>
              <a:gd name="T46" fmla="*/ 1076107513 w 460"/>
              <a:gd name="T47" fmla="*/ 153728738 h 262"/>
              <a:gd name="T48" fmla="*/ 995462513 w 460"/>
              <a:gd name="T49" fmla="*/ 78124050 h 262"/>
              <a:gd name="T50" fmla="*/ 940019075 w 460"/>
              <a:gd name="T51" fmla="*/ 45362813 h 262"/>
              <a:gd name="T52" fmla="*/ 877014375 w 460"/>
              <a:gd name="T53" fmla="*/ 20161250 h 262"/>
              <a:gd name="T54" fmla="*/ 801409688 w 460"/>
              <a:gd name="T55" fmla="*/ 2520950 h 262"/>
              <a:gd name="T56" fmla="*/ 778729075 w 460"/>
              <a:gd name="T57" fmla="*/ 2520950 h 262"/>
              <a:gd name="T58" fmla="*/ 652721263 w 460"/>
              <a:gd name="T59" fmla="*/ 2520950 h 262"/>
              <a:gd name="T60" fmla="*/ 561995638 w 460"/>
              <a:gd name="T61" fmla="*/ 12599988 h 262"/>
              <a:gd name="T62" fmla="*/ 458668438 w 460"/>
              <a:gd name="T63" fmla="*/ 40322500 h 262"/>
              <a:gd name="T64" fmla="*/ 357862188 w 460"/>
              <a:gd name="T65" fmla="*/ 90725625 h 262"/>
              <a:gd name="T66" fmla="*/ 269657513 w 460"/>
              <a:gd name="T67" fmla="*/ 171370625 h 262"/>
              <a:gd name="T68" fmla="*/ 194052825 w 460"/>
              <a:gd name="T69" fmla="*/ 282257500 h 262"/>
              <a:gd name="T70" fmla="*/ 173891575 w 460"/>
              <a:gd name="T71" fmla="*/ 345260613 h 262"/>
              <a:gd name="T72" fmla="*/ 85685313 w 460"/>
              <a:gd name="T73" fmla="*/ 541832800 h 262"/>
              <a:gd name="T74" fmla="*/ 22682200 w 460"/>
              <a:gd name="T75" fmla="*/ 642639050 h 262"/>
              <a:gd name="T76" fmla="*/ 0 w 460"/>
              <a:gd name="T77" fmla="*/ 660280938 h 26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60"/>
              <a:gd name="T118" fmla="*/ 0 h 262"/>
              <a:gd name="T119" fmla="*/ 460 w 460"/>
              <a:gd name="T120" fmla="*/ 262 h 26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60" h="262">
                <a:moveTo>
                  <a:pt x="0" y="259"/>
                </a:moveTo>
                <a:lnTo>
                  <a:pt x="82" y="262"/>
                </a:lnTo>
                <a:lnTo>
                  <a:pt x="80" y="252"/>
                </a:lnTo>
                <a:lnTo>
                  <a:pt x="79" y="227"/>
                </a:lnTo>
                <a:lnTo>
                  <a:pt x="77" y="210"/>
                </a:lnTo>
                <a:lnTo>
                  <a:pt x="79" y="192"/>
                </a:lnTo>
                <a:lnTo>
                  <a:pt x="80" y="172"/>
                </a:lnTo>
                <a:lnTo>
                  <a:pt x="85" y="150"/>
                </a:lnTo>
                <a:lnTo>
                  <a:pt x="92" y="130"/>
                </a:lnTo>
                <a:lnTo>
                  <a:pt x="102" y="108"/>
                </a:lnTo>
                <a:lnTo>
                  <a:pt x="109" y="98"/>
                </a:lnTo>
                <a:lnTo>
                  <a:pt x="117" y="90"/>
                </a:lnTo>
                <a:lnTo>
                  <a:pt x="126" y="80"/>
                </a:lnTo>
                <a:lnTo>
                  <a:pt x="136" y="72"/>
                </a:lnTo>
                <a:lnTo>
                  <a:pt x="147" y="65"/>
                </a:lnTo>
                <a:lnTo>
                  <a:pt x="159" y="56"/>
                </a:lnTo>
                <a:lnTo>
                  <a:pt x="172" y="51"/>
                </a:lnTo>
                <a:lnTo>
                  <a:pt x="187" y="46"/>
                </a:lnTo>
                <a:lnTo>
                  <a:pt x="204" y="41"/>
                </a:lnTo>
                <a:lnTo>
                  <a:pt x="223" y="38"/>
                </a:lnTo>
                <a:lnTo>
                  <a:pt x="241" y="35"/>
                </a:lnTo>
                <a:lnTo>
                  <a:pt x="263" y="35"/>
                </a:lnTo>
                <a:lnTo>
                  <a:pt x="268" y="35"/>
                </a:lnTo>
                <a:lnTo>
                  <a:pt x="284" y="38"/>
                </a:lnTo>
                <a:lnTo>
                  <a:pt x="308" y="45"/>
                </a:lnTo>
                <a:lnTo>
                  <a:pt x="321" y="50"/>
                </a:lnTo>
                <a:lnTo>
                  <a:pt x="335" y="58"/>
                </a:lnTo>
                <a:lnTo>
                  <a:pt x="348" y="66"/>
                </a:lnTo>
                <a:lnTo>
                  <a:pt x="361" y="78"/>
                </a:lnTo>
                <a:lnTo>
                  <a:pt x="375" y="93"/>
                </a:lnTo>
                <a:lnTo>
                  <a:pt x="386" y="110"/>
                </a:lnTo>
                <a:lnTo>
                  <a:pt x="396" y="130"/>
                </a:lnTo>
                <a:lnTo>
                  <a:pt x="405" y="153"/>
                </a:lnTo>
                <a:lnTo>
                  <a:pt x="411" y="180"/>
                </a:lnTo>
                <a:lnTo>
                  <a:pt x="416" y="210"/>
                </a:lnTo>
                <a:lnTo>
                  <a:pt x="458" y="210"/>
                </a:lnTo>
                <a:lnTo>
                  <a:pt x="458" y="202"/>
                </a:lnTo>
                <a:lnTo>
                  <a:pt x="460" y="182"/>
                </a:lnTo>
                <a:lnTo>
                  <a:pt x="460" y="167"/>
                </a:lnTo>
                <a:lnTo>
                  <a:pt x="460" y="152"/>
                </a:lnTo>
                <a:lnTo>
                  <a:pt x="457" y="133"/>
                </a:lnTo>
                <a:lnTo>
                  <a:pt x="453" y="115"/>
                </a:lnTo>
                <a:lnTo>
                  <a:pt x="447" y="97"/>
                </a:lnTo>
                <a:lnTo>
                  <a:pt x="438" y="80"/>
                </a:lnTo>
                <a:lnTo>
                  <a:pt x="427" y="61"/>
                </a:lnTo>
                <a:lnTo>
                  <a:pt x="413" y="45"/>
                </a:lnTo>
                <a:lnTo>
                  <a:pt x="395" y="31"/>
                </a:lnTo>
                <a:lnTo>
                  <a:pt x="385" y="25"/>
                </a:lnTo>
                <a:lnTo>
                  <a:pt x="373" y="18"/>
                </a:lnTo>
                <a:lnTo>
                  <a:pt x="361" y="13"/>
                </a:lnTo>
                <a:lnTo>
                  <a:pt x="348" y="8"/>
                </a:lnTo>
                <a:lnTo>
                  <a:pt x="333" y="5"/>
                </a:lnTo>
                <a:lnTo>
                  <a:pt x="318" y="1"/>
                </a:lnTo>
                <a:lnTo>
                  <a:pt x="309" y="1"/>
                </a:lnTo>
                <a:lnTo>
                  <a:pt x="289" y="0"/>
                </a:lnTo>
                <a:lnTo>
                  <a:pt x="259" y="1"/>
                </a:lnTo>
                <a:lnTo>
                  <a:pt x="241" y="3"/>
                </a:lnTo>
                <a:lnTo>
                  <a:pt x="223" y="5"/>
                </a:lnTo>
                <a:lnTo>
                  <a:pt x="202" y="10"/>
                </a:lnTo>
                <a:lnTo>
                  <a:pt x="182" y="16"/>
                </a:lnTo>
                <a:lnTo>
                  <a:pt x="162" y="26"/>
                </a:lnTo>
                <a:lnTo>
                  <a:pt x="142" y="36"/>
                </a:lnTo>
                <a:lnTo>
                  <a:pt x="124" y="51"/>
                </a:lnTo>
                <a:lnTo>
                  <a:pt x="107" y="68"/>
                </a:lnTo>
                <a:lnTo>
                  <a:pt x="90" y="88"/>
                </a:lnTo>
                <a:lnTo>
                  <a:pt x="77" y="112"/>
                </a:lnTo>
                <a:lnTo>
                  <a:pt x="69" y="137"/>
                </a:lnTo>
                <a:lnTo>
                  <a:pt x="47" y="187"/>
                </a:lnTo>
                <a:lnTo>
                  <a:pt x="34" y="215"/>
                </a:lnTo>
                <a:lnTo>
                  <a:pt x="20" y="239"/>
                </a:lnTo>
                <a:lnTo>
                  <a:pt x="9" y="255"/>
                </a:lnTo>
                <a:lnTo>
                  <a:pt x="3" y="260"/>
                </a:lnTo>
                <a:lnTo>
                  <a:pt x="0" y="262"/>
                </a:lnTo>
                <a:lnTo>
                  <a:pt x="0" y="259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6" name="Freeform 390"/>
          <p:cNvSpPr>
            <a:spLocks/>
          </p:cNvSpPr>
          <p:nvPr/>
        </p:nvSpPr>
        <p:spPr bwMode="auto">
          <a:xfrm>
            <a:off x="3922713" y="3844925"/>
            <a:ext cx="730250" cy="415925"/>
          </a:xfrm>
          <a:custGeom>
            <a:avLst/>
            <a:gdLst>
              <a:gd name="T0" fmla="*/ 206652813 w 460"/>
              <a:gd name="T1" fmla="*/ 660280938 h 262"/>
              <a:gd name="T2" fmla="*/ 201612500 w 460"/>
              <a:gd name="T3" fmla="*/ 635079375 h 262"/>
              <a:gd name="T4" fmla="*/ 194052825 w 460"/>
              <a:gd name="T5" fmla="*/ 529232813 h 262"/>
              <a:gd name="T6" fmla="*/ 201612500 w 460"/>
              <a:gd name="T7" fmla="*/ 433466875 h 262"/>
              <a:gd name="T8" fmla="*/ 231854375 w 460"/>
              <a:gd name="T9" fmla="*/ 327620313 h 262"/>
              <a:gd name="T10" fmla="*/ 274697825 w 460"/>
              <a:gd name="T11" fmla="*/ 246975313 h 262"/>
              <a:gd name="T12" fmla="*/ 317539688 w 460"/>
              <a:gd name="T13" fmla="*/ 201612500 h 262"/>
              <a:gd name="T14" fmla="*/ 370463763 w 460"/>
              <a:gd name="T15" fmla="*/ 163810950 h 262"/>
              <a:gd name="T16" fmla="*/ 433466875 w 460"/>
              <a:gd name="T17" fmla="*/ 128527175 h 262"/>
              <a:gd name="T18" fmla="*/ 514111875 w 460"/>
              <a:gd name="T19" fmla="*/ 103325613 h 262"/>
              <a:gd name="T20" fmla="*/ 607356863 w 460"/>
              <a:gd name="T21" fmla="*/ 88204675 h 262"/>
              <a:gd name="T22" fmla="*/ 662801888 w 460"/>
              <a:gd name="T23" fmla="*/ 88204675 h 262"/>
              <a:gd name="T24" fmla="*/ 715724375 w 460"/>
              <a:gd name="T25" fmla="*/ 95765938 h 262"/>
              <a:gd name="T26" fmla="*/ 808970950 w 460"/>
              <a:gd name="T27" fmla="*/ 126007813 h 262"/>
              <a:gd name="T28" fmla="*/ 877014375 w 460"/>
              <a:gd name="T29" fmla="*/ 166330313 h 262"/>
              <a:gd name="T30" fmla="*/ 945059388 w 460"/>
              <a:gd name="T31" fmla="*/ 234373738 h 262"/>
              <a:gd name="T32" fmla="*/ 997981875 w 460"/>
              <a:gd name="T33" fmla="*/ 327620313 h 262"/>
              <a:gd name="T34" fmla="*/ 1035785013 w 460"/>
              <a:gd name="T35" fmla="*/ 453628125 h 262"/>
              <a:gd name="T36" fmla="*/ 1154231563 w 460"/>
              <a:gd name="T37" fmla="*/ 529232813 h 262"/>
              <a:gd name="T38" fmla="*/ 1154231563 w 460"/>
              <a:gd name="T39" fmla="*/ 509071563 h 262"/>
              <a:gd name="T40" fmla="*/ 1159271875 w 460"/>
              <a:gd name="T41" fmla="*/ 420865300 h 262"/>
              <a:gd name="T42" fmla="*/ 1151712200 w 460"/>
              <a:gd name="T43" fmla="*/ 335179988 h 262"/>
              <a:gd name="T44" fmla="*/ 1126510638 w 460"/>
              <a:gd name="T45" fmla="*/ 244454363 h 262"/>
              <a:gd name="T46" fmla="*/ 1076107513 w 460"/>
              <a:gd name="T47" fmla="*/ 153728738 h 262"/>
              <a:gd name="T48" fmla="*/ 995462513 w 460"/>
              <a:gd name="T49" fmla="*/ 78124050 h 262"/>
              <a:gd name="T50" fmla="*/ 940019075 w 460"/>
              <a:gd name="T51" fmla="*/ 45362813 h 262"/>
              <a:gd name="T52" fmla="*/ 877014375 w 460"/>
              <a:gd name="T53" fmla="*/ 20161250 h 262"/>
              <a:gd name="T54" fmla="*/ 801409688 w 460"/>
              <a:gd name="T55" fmla="*/ 2520950 h 262"/>
              <a:gd name="T56" fmla="*/ 778729075 w 460"/>
              <a:gd name="T57" fmla="*/ 2520950 h 262"/>
              <a:gd name="T58" fmla="*/ 652721263 w 460"/>
              <a:gd name="T59" fmla="*/ 2520950 h 262"/>
              <a:gd name="T60" fmla="*/ 561995638 w 460"/>
              <a:gd name="T61" fmla="*/ 12599988 h 262"/>
              <a:gd name="T62" fmla="*/ 458668438 w 460"/>
              <a:gd name="T63" fmla="*/ 40322500 h 262"/>
              <a:gd name="T64" fmla="*/ 357862188 w 460"/>
              <a:gd name="T65" fmla="*/ 90725625 h 262"/>
              <a:gd name="T66" fmla="*/ 269657513 w 460"/>
              <a:gd name="T67" fmla="*/ 171370625 h 262"/>
              <a:gd name="T68" fmla="*/ 194052825 w 460"/>
              <a:gd name="T69" fmla="*/ 282257500 h 262"/>
              <a:gd name="T70" fmla="*/ 173891575 w 460"/>
              <a:gd name="T71" fmla="*/ 345260613 h 262"/>
              <a:gd name="T72" fmla="*/ 85685313 w 460"/>
              <a:gd name="T73" fmla="*/ 541832800 h 262"/>
              <a:gd name="T74" fmla="*/ 22682200 w 460"/>
              <a:gd name="T75" fmla="*/ 642639050 h 262"/>
              <a:gd name="T76" fmla="*/ 0 w 460"/>
              <a:gd name="T77" fmla="*/ 660280938 h 26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60"/>
              <a:gd name="T118" fmla="*/ 0 h 262"/>
              <a:gd name="T119" fmla="*/ 460 w 460"/>
              <a:gd name="T120" fmla="*/ 262 h 26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60" h="262">
                <a:moveTo>
                  <a:pt x="0" y="259"/>
                </a:moveTo>
                <a:lnTo>
                  <a:pt x="82" y="262"/>
                </a:lnTo>
                <a:lnTo>
                  <a:pt x="80" y="252"/>
                </a:lnTo>
                <a:lnTo>
                  <a:pt x="79" y="227"/>
                </a:lnTo>
                <a:lnTo>
                  <a:pt x="77" y="210"/>
                </a:lnTo>
                <a:lnTo>
                  <a:pt x="79" y="192"/>
                </a:lnTo>
                <a:lnTo>
                  <a:pt x="80" y="172"/>
                </a:lnTo>
                <a:lnTo>
                  <a:pt x="85" y="150"/>
                </a:lnTo>
                <a:lnTo>
                  <a:pt x="92" y="130"/>
                </a:lnTo>
                <a:lnTo>
                  <a:pt x="102" y="108"/>
                </a:lnTo>
                <a:lnTo>
                  <a:pt x="109" y="98"/>
                </a:lnTo>
                <a:lnTo>
                  <a:pt x="117" y="90"/>
                </a:lnTo>
                <a:lnTo>
                  <a:pt x="126" y="80"/>
                </a:lnTo>
                <a:lnTo>
                  <a:pt x="136" y="72"/>
                </a:lnTo>
                <a:lnTo>
                  <a:pt x="147" y="65"/>
                </a:lnTo>
                <a:lnTo>
                  <a:pt x="159" y="56"/>
                </a:lnTo>
                <a:lnTo>
                  <a:pt x="172" y="51"/>
                </a:lnTo>
                <a:lnTo>
                  <a:pt x="187" y="46"/>
                </a:lnTo>
                <a:lnTo>
                  <a:pt x="204" y="41"/>
                </a:lnTo>
                <a:lnTo>
                  <a:pt x="223" y="38"/>
                </a:lnTo>
                <a:lnTo>
                  <a:pt x="241" y="35"/>
                </a:lnTo>
                <a:lnTo>
                  <a:pt x="263" y="35"/>
                </a:lnTo>
                <a:lnTo>
                  <a:pt x="268" y="35"/>
                </a:lnTo>
                <a:lnTo>
                  <a:pt x="284" y="38"/>
                </a:lnTo>
                <a:lnTo>
                  <a:pt x="308" y="45"/>
                </a:lnTo>
                <a:lnTo>
                  <a:pt x="321" y="50"/>
                </a:lnTo>
                <a:lnTo>
                  <a:pt x="335" y="58"/>
                </a:lnTo>
                <a:lnTo>
                  <a:pt x="348" y="66"/>
                </a:lnTo>
                <a:lnTo>
                  <a:pt x="361" y="78"/>
                </a:lnTo>
                <a:lnTo>
                  <a:pt x="375" y="93"/>
                </a:lnTo>
                <a:lnTo>
                  <a:pt x="386" y="110"/>
                </a:lnTo>
                <a:lnTo>
                  <a:pt x="396" y="130"/>
                </a:lnTo>
                <a:lnTo>
                  <a:pt x="405" y="153"/>
                </a:lnTo>
                <a:lnTo>
                  <a:pt x="411" y="180"/>
                </a:lnTo>
                <a:lnTo>
                  <a:pt x="416" y="210"/>
                </a:lnTo>
                <a:lnTo>
                  <a:pt x="458" y="210"/>
                </a:lnTo>
                <a:lnTo>
                  <a:pt x="458" y="202"/>
                </a:lnTo>
                <a:lnTo>
                  <a:pt x="460" y="182"/>
                </a:lnTo>
                <a:lnTo>
                  <a:pt x="460" y="167"/>
                </a:lnTo>
                <a:lnTo>
                  <a:pt x="460" y="152"/>
                </a:lnTo>
                <a:lnTo>
                  <a:pt x="457" y="133"/>
                </a:lnTo>
                <a:lnTo>
                  <a:pt x="453" y="115"/>
                </a:lnTo>
                <a:lnTo>
                  <a:pt x="447" y="97"/>
                </a:lnTo>
                <a:lnTo>
                  <a:pt x="438" y="80"/>
                </a:lnTo>
                <a:lnTo>
                  <a:pt x="427" y="61"/>
                </a:lnTo>
                <a:lnTo>
                  <a:pt x="413" y="45"/>
                </a:lnTo>
                <a:lnTo>
                  <a:pt x="395" y="31"/>
                </a:lnTo>
                <a:lnTo>
                  <a:pt x="385" y="25"/>
                </a:lnTo>
                <a:lnTo>
                  <a:pt x="373" y="18"/>
                </a:lnTo>
                <a:lnTo>
                  <a:pt x="361" y="13"/>
                </a:lnTo>
                <a:lnTo>
                  <a:pt x="348" y="8"/>
                </a:lnTo>
                <a:lnTo>
                  <a:pt x="333" y="5"/>
                </a:lnTo>
                <a:lnTo>
                  <a:pt x="318" y="1"/>
                </a:lnTo>
                <a:lnTo>
                  <a:pt x="309" y="1"/>
                </a:lnTo>
                <a:lnTo>
                  <a:pt x="289" y="0"/>
                </a:lnTo>
                <a:lnTo>
                  <a:pt x="259" y="1"/>
                </a:lnTo>
                <a:lnTo>
                  <a:pt x="241" y="3"/>
                </a:lnTo>
                <a:lnTo>
                  <a:pt x="223" y="5"/>
                </a:lnTo>
                <a:lnTo>
                  <a:pt x="202" y="10"/>
                </a:lnTo>
                <a:lnTo>
                  <a:pt x="182" y="16"/>
                </a:lnTo>
                <a:lnTo>
                  <a:pt x="162" y="26"/>
                </a:lnTo>
                <a:lnTo>
                  <a:pt x="142" y="36"/>
                </a:lnTo>
                <a:lnTo>
                  <a:pt x="124" y="51"/>
                </a:lnTo>
                <a:lnTo>
                  <a:pt x="107" y="68"/>
                </a:lnTo>
                <a:lnTo>
                  <a:pt x="90" y="88"/>
                </a:lnTo>
                <a:lnTo>
                  <a:pt x="77" y="112"/>
                </a:lnTo>
                <a:lnTo>
                  <a:pt x="69" y="137"/>
                </a:lnTo>
                <a:lnTo>
                  <a:pt x="47" y="187"/>
                </a:lnTo>
                <a:lnTo>
                  <a:pt x="34" y="215"/>
                </a:lnTo>
                <a:lnTo>
                  <a:pt x="20" y="239"/>
                </a:lnTo>
                <a:lnTo>
                  <a:pt x="9" y="255"/>
                </a:lnTo>
                <a:lnTo>
                  <a:pt x="3" y="260"/>
                </a:lnTo>
                <a:lnTo>
                  <a:pt x="0" y="2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" name="Freeform 391"/>
          <p:cNvSpPr>
            <a:spLocks/>
          </p:cNvSpPr>
          <p:nvPr/>
        </p:nvSpPr>
        <p:spPr bwMode="auto">
          <a:xfrm>
            <a:off x="4689475" y="4051300"/>
            <a:ext cx="255588" cy="82550"/>
          </a:xfrm>
          <a:custGeom>
            <a:avLst/>
            <a:gdLst>
              <a:gd name="T0" fmla="*/ 292338697 w 161"/>
              <a:gd name="T1" fmla="*/ 0 h 52"/>
              <a:gd name="T2" fmla="*/ 292338697 w 161"/>
              <a:gd name="T3" fmla="*/ 0 h 52"/>
              <a:gd name="T4" fmla="*/ 254537073 w 161"/>
              <a:gd name="T5" fmla="*/ 0 h 52"/>
              <a:gd name="T6" fmla="*/ 161290316 w 161"/>
              <a:gd name="T7" fmla="*/ 0 h 52"/>
              <a:gd name="T8" fmla="*/ 113408047 w 161"/>
              <a:gd name="T9" fmla="*/ 5040313 h 52"/>
              <a:gd name="T10" fmla="*/ 68045146 w 161"/>
              <a:gd name="T11" fmla="*/ 7561263 h 52"/>
              <a:gd name="T12" fmla="*/ 30241934 w 161"/>
              <a:gd name="T13" fmla="*/ 17640300 h 52"/>
              <a:gd name="T14" fmla="*/ 17641922 w 161"/>
              <a:gd name="T15" fmla="*/ 20161250 h 52"/>
              <a:gd name="T16" fmla="*/ 10080645 w 161"/>
              <a:gd name="T17" fmla="*/ 30241875 h 52"/>
              <a:gd name="T18" fmla="*/ 10080645 w 161"/>
              <a:gd name="T19" fmla="*/ 30241875 h 52"/>
              <a:gd name="T20" fmla="*/ 0 w 161"/>
              <a:gd name="T21" fmla="*/ 37801550 h 52"/>
              <a:gd name="T22" fmla="*/ 0 w 161"/>
              <a:gd name="T23" fmla="*/ 45362813 h 52"/>
              <a:gd name="T24" fmla="*/ 5040322 w 161"/>
              <a:gd name="T25" fmla="*/ 57964388 h 52"/>
              <a:gd name="T26" fmla="*/ 17641922 w 161"/>
              <a:gd name="T27" fmla="*/ 70564375 h 52"/>
              <a:gd name="T28" fmla="*/ 47883856 w 161"/>
              <a:gd name="T29" fmla="*/ 88206263 h 52"/>
              <a:gd name="T30" fmla="*/ 93246757 w 161"/>
              <a:gd name="T31" fmla="*/ 105846563 h 52"/>
              <a:gd name="T32" fmla="*/ 166330638 w 161"/>
              <a:gd name="T33" fmla="*/ 123488450 h 52"/>
              <a:gd name="T34" fmla="*/ 166330638 w 161"/>
              <a:gd name="T35" fmla="*/ 123488450 h 52"/>
              <a:gd name="T36" fmla="*/ 186491927 w 161"/>
              <a:gd name="T37" fmla="*/ 126007813 h 52"/>
              <a:gd name="T38" fmla="*/ 216733861 w 161"/>
              <a:gd name="T39" fmla="*/ 126007813 h 52"/>
              <a:gd name="T40" fmla="*/ 244456428 w 161"/>
              <a:gd name="T41" fmla="*/ 131048125 h 52"/>
              <a:gd name="T42" fmla="*/ 282258052 w 161"/>
              <a:gd name="T43" fmla="*/ 126007813 h 52"/>
              <a:gd name="T44" fmla="*/ 320061264 w 161"/>
              <a:gd name="T45" fmla="*/ 118448138 h 52"/>
              <a:gd name="T46" fmla="*/ 357862888 w 161"/>
              <a:gd name="T47" fmla="*/ 100806250 h 52"/>
              <a:gd name="T48" fmla="*/ 375504810 w 161"/>
              <a:gd name="T49" fmla="*/ 93246575 h 52"/>
              <a:gd name="T50" fmla="*/ 393145144 w 161"/>
              <a:gd name="T51" fmla="*/ 75604688 h 52"/>
              <a:gd name="T52" fmla="*/ 393145144 w 161"/>
              <a:gd name="T53" fmla="*/ 75604688 h 52"/>
              <a:gd name="T54" fmla="*/ 405746744 w 161"/>
              <a:gd name="T55" fmla="*/ 63004700 h 52"/>
              <a:gd name="T56" fmla="*/ 405746744 w 161"/>
              <a:gd name="T57" fmla="*/ 63004700 h 52"/>
              <a:gd name="T58" fmla="*/ 400706421 w 161"/>
              <a:gd name="T59" fmla="*/ 55443438 h 52"/>
              <a:gd name="T60" fmla="*/ 385585454 w 161"/>
              <a:gd name="T61" fmla="*/ 37801550 h 52"/>
              <a:gd name="T62" fmla="*/ 370464487 w 161"/>
              <a:gd name="T63" fmla="*/ 25201563 h 52"/>
              <a:gd name="T64" fmla="*/ 350303198 w 161"/>
              <a:gd name="T65" fmla="*/ 17640300 h 52"/>
              <a:gd name="T66" fmla="*/ 325101586 w 161"/>
              <a:gd name="T67" fmla="*/ 7561263 h 52"/>
              <a:gd name="T68" fmla="*/ 292338697 w 161"/>
              <a:gd name="T69" fmla="*/ 0 h 52"/>
              <a:gd name="T70" fmla="*/ 292338697 w 161"/>
              <a:gd name="T71" fmla="*/ 0 h 5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1"/>
              <a:gd name="T109" fmla="*/ 0 h 52"/>
              <a:gd name="T110" fmla="*/ 161 w 161"/>
              <a:gd name="T111" fmla="*/ 52 h 5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1" h="52">
                <a:moveTo>
                  <a:pt x="116" y="0"/>
                </a:moveTo>
                <a:lnTo>
                  <a:pt x="116" y="0"/>
                </a:lnTo>
                <a:lnTo>
                  <a:pt x="101" y="0"/>
                </a:lnTo>
                <a:lnTo>
                  <a:pt x="64" y="0"/>
                </a:lnTo>
                <a:lnTo>
                  <a:pt x="45" y="2"/>
                </a:lnTo>
                <a:lnTo>
                  <a:pt x="27" y="3"/>
                </a:lnTo>
                <a:lnTo>
                  <a:pt x="12" y="7"/>
                </a:lnTo>
                <a:lnTo>
                  <a:pt x="7" y="8"/>
                </a:lnTo>
                <a:lnTo>
                  <a:pt x="4" y="12"/>
                </a:lnTo>
                <a:lnTo>
                  <a:pt x="0" y="15"/>
                </a:lnTo>
                <a:lnTo>
                  <a:pt x="0" y="18"/>
                </a:lnTo>
                <a:lnTo>
                  <a:pt x="2" y="23"/>
                </a:lnTo>
                <a:lnTo>
                  <a:pt x="7" y="28"/>
                </a:lnTo>
                <a:lnTo>
                  <a:pt x="19" y="35"/>
                </a:lnTo>
                <a:lnTo>
                  <a:pt x="37" y="42"/>
                </a:lnTo>
                <a:lnTo>
                  <a:pt x="66" y="49"/>
                </a:lnTo>
                <a:lnTo>
                  <a:pt x="74" y="50"/>
                </a:lnTo>
                <a:lnTo>
                  <a:pt x="86" y="50"/>
                </a:lnTo>
                <a:lnTo>
                  <a:pt x="97" y="52"/>
                </a:lnTo>
                <a:lnTo>
                  <a:pt x="112" y="50"/>
                </a:lnTo>
                <a:lnTo>
                  <a:pt x="127" y="47"/>
                </a:lnTo>
                <a:lnTo>
                  <a:pt x="142" y="40"/>
                </a:lnTo>
                <a:lnTo>
                  <a:pt x="149" y="37"/>
                </a:lnTo>
                <a:lnTo>
                  <a:pt x="156" y="30"/>
                </a:lnTo>
                <a:lnTo>
                  <a:pt x="161" y="25"/>
                </a:lnTo>
                <a:lnTo>
                  <a:pt x="159" y="22"/>
                </a:lnTo>
                <a:lnTo>
                  <a:pt x="153" y="15"/>
                </a:lnTo>
                <a:lnTo>
                  <a:pt x="147" y="10"/>
                </a:lnTo>
                <a:lnTo>
                  <a:pt x="139" y="7"/>
                </a:lnTo>
                <a:lnTo>
                  <a:pt x="129" y="3"/>
                </a:lnTo>
                <a:lnTo>
                  <a:pt x="116" y="0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" name="Freeform 392"/>
          <p:cNvSpPr>
            <a:spLocks/>
          </p:cNvSpPr>
          <p:nvPr/>
        </p:nvSpPr>
        <p:spPr bwMode="auto">
          <a:xfrm>
            <a:off x="3246438" y="3581400"/>
            <a:ext cx="182562" cy="146050"/>
          </a:xfrm>
          <a:custGeom>
            <a:avLst/>
            <a:gdLst>
              <a:gd name="T0" fmla="*/ 126007467 w 115"/>
              <a:gd name="T1" fmla="*/ 211693125 h 92"/>
              <a:gd name="T2" fmla="*/ 120967169 w 115"/>
              <a:gd name="T3" fmla="*/ 219254388 h 92"/>
              <a:gd name="T4" fmla="*/ 151208961 w 115"/>
              <a:gd name="T5" fmla="*/ 226814063 h 92"/>
              <a:gd name="T6" fmla="*/ 209171602 w 115"/>
              <a:gd name="T7" fmla="*/ 231854375 h 92"/>
              <a:gd name="T8" fmla="*/ 259574589 w 115"/>
              <a:gd name="T9" fmla="*/ 226814063 h 92"/>
              <a:gd name="T10" fmla="*/ 284776083 w 115"/>
              <a:gd name="T11" fmla="*/ 219254388 h 92"/>
              <a:gd name="T12" fmla="*/ 289816381 w 115"/>
              <a:gd name="T13" fmla="*/ 206652813 h 92"/>
              <a:gd name="T14" fmla="*/ 282256727 w 115"/>
              <a:gd name="T15" fmla="*/ 194052825 h 92"/>
              <a:gd name="T16" fmla="*/ 257055233 w 115"/>
              <a:gd name="T17" fmla="*/ 181451250 h 92"/>
              <a:gd name="T18" fmla="*/ 234373096 w 115"/>
              <a:gd name="T19" fmla="*/ 181451250 h 92"/>
              <a:gd name="T20" fmla="*/ 231853740 w 115"/>
              <a:gd name="T21" fmla="*/ 163810950 h 92"/>
              <a:gd name="T22" fmla="*/ 146168662 w 115"/>
              <a:gd name="T23" fmla="*/ 57964388 h 92"/>
              <a:gd name="T24" fmla="*/ 95765675 w 115"/>
              <a:gd name="T25" fmla="*/ 25201563 h 92"/>
              <a:gd name="T26" fmla="*/ 95765675 w 115"/>
              <a:gd name="T27" fmla="*/ 20161250 h 92"/>
              <a:gd name="T28" fmla="*/ 83164135 w 115"/>
              <a:gd name="T29" fmla="*/ 7559675 h 92"/>
              <a:gd name="T30" fmla="*/ 63002940 w 115"/>
              <a:gd name="T31" fmla="*/ 5040313 h 92"/>
              <a:gd name="T32" fmla="*/ 37801446 w 115"/>
              <a:gd name="T33" fmla="*/ 0 h 92"/>
              <a:gd name="T34" fmla="*/ 15120896 w 115"/>
              <a:gd name="T35" fmla="*/ 12601575 h 92"/>
              <a:gd name="T36" fmla="*/ 2519356 w 115"/>
              <a:gd name="T37" fmla="*/ 45362813 h 92"/>
              <a:gd name="T38" fmla="*/ 0 w 115"/>
              <a:gd name="T39" fmla="*/ 63003113 h 92"/>
              <a:gd name="T40" fmla="*/ 2519356 w 115"/>
              <a:gd name="T41" fmla="*/ 123486863 h 92"/>
              <a:gd name="T42" fmla="*/ 15120896 w 115"/>
              <a:gd name="T43" fmla="*/ 143648113 h 92"/>
              <a:gd name="T44" fmla="*/ 27720849 w 115"/>
              <a:gd name="T45" fmla="*/ 143648113 h 92"/>
              <a:gd name="T46" fmla="*/ 83164135 w 115"/>
              <a:gd name="T47" fmla="*/ 113407825 h 92"/>
              <a:gd name="T48" fmla="*/ 93244732 w 115"/>
              <a:gd name="T49" fmla="*/ 105846563 h 92"/>
              <a:gd name="T50" fmla="*/ 95765675 w 115"/>
              <a:gd name="T51" fmla="*/ 85685313 h 92"/>
              <a:gd name="T52" fmla="*/ 196571649 w 115"/>
              <a:gd name="T53" fmla="*/ 163810950 h 92"/>
              <a:gd name="T54" fmla="*/ 196571649 w 115"/>
              <a:gd name="T55" fmla="*/ 168851263 h 92"/>
              <a:gd name="T56" fmla="*/ 201611948 w 115"/>
              <a:gd name="T57" fmla="*/ 194052825 h 92"/>
              <a:gd name="T58" fmla="*/ 189010407 w 115"/>
              <a:gd name="T59" fmla="*/ 201612500 h 92"/>
              <a:gd name="T60" fmla="*/ 176410454 w 115"/>
              <a:gd name="T61" fmla="*/ 201612500 h 92"/>
              <a:gd name="T62" fmla="*/ 138607420 w 115"/>
              <a:gd name="T63" fmla="*/ 206652813 h 92"/>
              <a:gd name="T64" fmla="*/ 126007467 w 115"/>
              <a:gd name="T65" fmla="*/ 211693125 h 9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5"/>
              <a:gd name="T100" fmla="*/ 0 h 92"/>
              <a:gd name="T101" fmla="*/ 115 w 115"/>
              <a:gd name="T102" fmla="*/ 92 h 9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5" h="92">
                <a:moveTo>
                  <a:pt x="50" y="84"/>
                </a:moveTo>
                <a:lnTo>
                  <a:pt x="50" y="84"/>
                </a:lnTo>
                <a:lnTo>
                  <a:pt x="48" y="85"/>
                </a:lnTo>
                <a:lnTo>
                  <a:pt x="48" y="87"/>
                </a:lnTo>
                <a:lnTo>
                  <a:pt x="50" y="87"/>
                </a:lnTo>
                <a:lnTo>
                  <a:pt x="60" y="90"/>
                </a:lnTo>
                <a:lnTo>
                  <a:pt x="83" y="92"/>
                </a:lnTo>
                <a:lnTo>
                  <a:pt x="90" y="92"/>
                </a:lnTo>
                <a:lnTo>
                  <a:pt x="103" y="90"/>
                </a:lnTo>
                <a:lnTo>
                  <a:pt x="110" y="89"/>
                </a:lnTo>
                <a:lnTo>
                  <a:pt x="113" y="87"/>
                </a:lnTo>
                <a:lnTo>
                  <a:pt x="115" y="84"/>
                </a:lnTo>
                <a:lnTo>
                  <a:pt x="115" y="82"/>
                </a:lnTo>
                <a:lnTo>
                  <a:pt x="112" y="77"/>
                </a:lnTo>
                <a:lnTo>
                  <a:pt x="107" y="74"/>
                </a:lnTo>
                <a:lnTo>
                  <a:pt x="102" y="72"/>
                </a:lnTo>
                <a:lnTo>
                  <a:pt x="93" y="72"/>
                </a:lnTo>
                <a:lnTo>
                  <a:pt x="93" y="70"/>
                </a:lnTo>
                <a:lnTo>
                  <a:pt x="92" y="65"/>
                </a:lnTo>
                <a:lnTo>
                  <a:pt x="82" y="50"/>
                </a:lnTo>
                <a:lnTo>
                  <a:pt x="58" y="23"/>
                </a:lnTo>
                <a:lnTo>
                  <a:pt x="40" y="23"/>
                </a:lnTo>
                <a:lnTo>
                  <a:pt x="38" y="10"/>
                </a:lnTo>
                <a:lnTo>
                  <a:pt x="38" y="8"/>
                </a:lnTo>
                <a:lnTo>
                  <a:pt x="37" y="5"/>
                </a:lnTo>
                <a:lnTo>
                  <a:pt x="33" y="3"/>
                </a:lnTo>
                <a:lnTo>
                  <a:pt x="25" y="2"/>
                </a:lnTo>
                <a:lnTo>
                  <a:pt x="22" y="0"/>
                </a:lnTo>
                <a:lnTo>
                  <a:pt x="15" y="0"/>
                </a:lnTo>
                <a:lnTo>
                  <a:pt x="10" y="2"/>
                </a:lnTo>
                <a:lnTo>
                  <a:pt x="6" y="5"/>
                </a:lnTo>
                <a:lnTo>
                  <a:pt x="3" y="10"/>
                </a:lnTo>
                <a:lnTo>
                  <a:pt x="1" y="18"/>
                </a:lnTo>
                <a:lnTo>
                  <a:pt x="0" y="25"/>
                </a:lnTo>
                <a:lnTo>
                  <a:pt x="0" y="40"/>
                </a:lnTo>
                <a:lnTo>
                  <a:pt x="1" y="49"/>
                </a:lnTo>
                <a:lnTo>
                  <a:pt x="3" y="54"/>
                </a:lnTo>
                <a:lnTo>
                  <a:pt x="6" y="57"/>
                </a:lnTo>
                <a:lnTo>
                  <a:pt x="8" y="57"/>
                </a:lnTo>
                <a:lnTo>
                  <a:pt x="11" y="57"/>
                </a:lnTo>
                <a:lnTo>
                  <a:pt x="17" y="55"/>
                </a:lnTo>
                <a:lnTo>
                  <a:pt x="33" y="45"/>
                </a:lnTo>
                <a:lnTo>
                  <a:pt x="37" y="42"/>
                </a:lnTo>
                <a:lnTo>
                  <a:pt x="38" y="39"/>
                </a:lnTo>
                <a:lnTo>
                  <a:pt x="38" y="34"/>
                </a:lnTo>
                <a:lnTo>
                  <a:pt x="53" y="34"/>
                </a:lnTo>
                <a:lnTo>
                  <a:pt x="78" y="65"/>
                </a:lnTo>
                <a:lnTo>
                  <a:pt x="78" y="67"/>
                </a:lnTo>
                <a:lnTo>
                  <a:pt x="80" y="74"/>
                </a:lnTo>
                <a:lnTo>
                  <a:pt x="80" y="77"/>
                </a:lnTo>
                <a:lnTo>
                  <a:pt x="78" y="79"/>
                </a:lnTo>
                <a:lnTo>
                  <a:pt x="75" y="80"/>
                </a:lnTo>
                <a:lnTo>
                  <a:pt x="70" y="80"/>
                </a:lnTo>
                <a:lnTo>
                  <a:pt x="62" y="82"/>
                </a:lnTo>
                <a:lnTo>
                  <a:pt x="55" y="82"/>
                </a:lnTo>
                <a:lnTo>
                  <a:pt x="50" y="84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" name="Freeform 395"/>
          <p:cNvSpPr>
            <a:spLocks noEditPoints="1"/>
          </p:cNvSpPr>
          <p:nvPr/>
        </p:nvSpPr>
        <p:spPr bwMode="auto">
          <a:xfrm>
            <a:off x="1077913" y="5118100"/>
            <a:ext cx="3752850" cy="1011238"/>
          </a:xfrm>
          <a:custGeom>
            <a:avLst/>
            <a:gdLst>
              <a:gd name="T0" fmla="*/ 2147483646 w 2364"/>
              <a:gd name="T1" fmla="*/ 1028224258 h 637"/>
              <a:gd name="T2" fmla="*/ 2147483646 w 2364"/>
              <a:gd name="T3" fmla="*/ 1101309620 h 637"/>
              <a:gd name="T4" fmla="*/ 2147483646 w 2364"/>
              <a:gd name="T5" fmla="*/ 1320562528 h 637"/>
              <a:gd name="T6" fmla="*/ 2147483646 w 2364"/>
              <a:gd name="T7" fmla="*/ 1547376703 h 637"/>
              <a:gd name="T8" fmla="*/ 2147483646 w 2364"/>
              <a:gd name="T9" fmla="*/ 1411288198 h 637"/>
              <a:gd name="T10" fmla="*/ 2147483646 w 2364"/>
              <a:gd name="T11" fmla="*/ 1197075604 h 637"/>
              <a:gd name="T12" fmla="*/ 2147483646 w 2364"/>
              <a:gd name="T13" fmla="*/ 1038304888 h 637"/>
              <a:gd name="T14" fmla="*/ 2147483646 w 2364"/>
              <a:gd name="T15" fmla="*/ 1015624265 h 637"/>
              <a:gd name="T16" fmla="*/ 2147483646 w 2364"/>
              <a:gd name="T17" fmla="*/ 1058466148 h 637"/>
              <a:gd name="T18" fmla="*/ 2147483646 w 2364"/>
              <a:gd name="T19" fmla="*/ 1176914344 h 637"/>
              <a:gd name="T20" fmla="*/ 2147483646 w 2364"/>
              <a:gd name="T21" fmla="*/ 1416328513 h 637"/>
              <a:gd name="T22" fmla="*/ 2147483646 w 2364"/>
              <a:gd name="T23" fmla="*/ 1580139544 h 637"/>
              <a:gd name="T24" fmla="*/ 1607859688 w 2364"/>
              <a:gd name="T25" fmla="*/ 1408768834 h 637"/>
              <a:gd name="T26" fmla="*/ 1524693738 w 2364"/>
              <a:gd name="T27" fmla="*/ 1184474023 h 637"/>
              <a:gd name="T28" fmla="*/ 1378526263 w 2364"/>
              <a:gd name="T29" fmla="*/ 1053425833 h 637"/>
              <a:gd name="T30" fmla="*/ 1136589675 w 2364"/>
              <a:gd name="T31" fmla="*/ 1013103313 h 637"/>
              <a:gd name="T32" fmla="*/ 980339988 w 2364"/>
              <a:gd name="T33" fmla="*/ 1045866155 h 637"/>
              <a:gd name="T34" fmla="*/ 778727488 w 2364"/>
              <a:gd name="T35" fmla="*/ 1232357809 h 637"/>
              <a:gd name="T36" fmla="*/ 723285638 w 2364"/>
              <a:gd name="T37" fmla="*/ 1461691348 h 637"/>
              <a:gd name="T38" fmla="*/ 378023438 w 2364"/>
              <a:gd name="T39" fmla="*/ 1590220174 h 637"/>
              <a:gd name="T40" fmla="*/ 176410938 w 2364"/>
              <a:gd name="T41" fmla="*/ 1527215443 h 637"/>
              <a:gd name="T42" fmla="*/ 20161250 w 2364"/>
              <a:gd name="T43" fmla="*/ 1358365684 h 637"/>
              <a:gd name="T44" fmla="*/ 12599988 w 2364"/>
              <a:gd name="T45" fmla="*/ 1146672454 h 637"/>
              <a:gd name="T46" fmla="*/ 163810950 w 2364"/>
              <a:gd name="T47" fmla="*/ 914817965 h 637"/>
              <a:gd name="T48" fmla="*/ 425905613 w 2364"/>
              <a:gd name="T49" fmla="*/ 783769775 h 637"/>
              <a:gd name="T50" fmla="*/ 871974063 w 2364"/>
              <a:gd name="T51" fmla="*/ 682963475 h 637"/>
              <a:gd name="T52" fmla="*/ 1466730938 w 2364"/>
              <a:gd name="T53" fmla="*/ 614918429 h 637"/>
              <a:gd name="T54" fmla="*/ 2006044375 w 2364"/>
              <a:gd name="T55" fmla="*/ 367942994 h 637"/>
              <a:gd name="T56" fmla="*/ 2147483646 w 2364"/>
              <a:gd name="T57" fmla="*/ 123488511 h 637"/>
              <a:gd name="T58" fmla="*/ 2147483646 w 2364"/>
              <a:gd name="T59" fmla="*/ 60483780 h 637"/>
              <a:gd name="T60" fmla="*/ 2147483646 w 2364"/>
              <a:gd name="T61" fmla="*/ 5040315 h 637"/>
              <a:gd name="T62" fmla="*/ 2147483646 w 2364"/>
              <a:gd name="T63" fmla="*/ 17641896 h 637"/>
              <a:gd name="T64" fmla="*/ 2147483646 w 2364"/>
              <a:gd name="T65" fmla="*/ 123488511 h 637"/>
              <a:gd name="T66" fmla="*/ 2147483646 w 2364"/>
              <a:gd name="T67" fmla="*/ 425907411 h 637"/>
              <a:gd name="T68" fmla="*/ 2147483646 w 2364"/>
              <a:gd name="T69" fmla="*/ 501512135 h 637"/>
              <a:gd name="T70" fmla="*/ 2147483646 w 2364"/>
              <a:gd name="T71" fmla="*/ 113407881 h 637"/>
              <a:gd name="T72" fmla="*/ 2147483646 w 2364"/>
              <a:gd name="T73" fmla="*/ 224294811 h 637"/>
              <a:gd name="T74" fmla="*/ 2147483646 w 2364"/>
              <a:gd name="T75" fmla="*/ 126007875 h 637"/>
              <a:gd name="T76" fmla="*/ 2147483646 w 2364"/>
              <a:gd name="T77" fmla="*/ 113407881 h 637"/>
              <a:gd name="T78" fmla="*/ 1930439688 w 2364"/>
              <a:gd name="T79" fmla="*/ 670361894 h 637"/>
              <a:gd name="T80" fmla="*/ 2147483646 w 2364"/>
              <a:gd name="T81" fmla="*/ 632560325 h 637"/>
              <a:gd name="T82" fmla="*/ 2147483646 w 2364"/>
              <a:gd name="T83" fmla="*/ 138609456 h 637"/>
              <a:gd name="T84" fmla="*/ 2147483646 w 2364"/>
              <a:gd name="T85" fmla="*/ 211693230 h 637"/>
              <a:gd name="T86" fmla="*/ 2147483646 w 2364"/>
              <a:gd name="T87" fmla="*/ 420867096 h 637"/>
              <a:gd name="T88" fmla="*/ 2147483646 w 2364"/>
              <a:gd name="T89" fmla="*/ 126007875 h 637"/>
              <a:gd name="T90" fmla="*/ 2008563738 w 2364"/>
              <a:gd name="T91" fmla="*/ 370463946 h 637"/>
              <a:gd name="T92" fmla="*/ 1675903113 w 2364"/>
              <a:gd name="T93" fmla="*/ 602318435 h 637"/>
              <a:gd name="T94" fmla="*/ 1786789988 w 2364"/>
              <a:gd name="T95" fmla="*/ 637600640 h 637"/>
              <a:gd name="T96" fmla="*/ 1930439688 w 2364"/>
              <a:gd name="T97" fmla="*/ 531754025 h 637"/>
              <a:gd name="T98" fmla="*/ 2147483646 w 2364"/>
              <a:gd name="T99" fmla="*/ 148690086 h 637"/>
              <a:gd name="T100" fmla="*/ 2147483646 w 2364"/>
              <a:gd name="T101" fmla="*/ 118448196 h 637"/>
              <a:gd name="T102" fmla="*/ 2147483646 w 2364"/>
              <a:gd name="T103" fmla="*/ 506552450 h 637"/>
              <a:gd name="T104" fmla="*/ 2147483646 w 2364"/>
              <a:gd name="T105" fmla="*/ 481350876 h 637"/>
              <a:gd name="T106" fmla="*/ 2147483646 w 2364"/>
              <a:gd name="T107" fmla="*/ 143649771 h 637"/>
              <a:gd name="T108" fmla="*/ 2147483646 w 2364"/>
              <a:gd name="T109" fmla="*/ 594757169 h 637"/>
              <a:gd name="T110" fmla="*/ 2147483646 w 2364"/>
              <a:gd name="T111" fmla="*/ 438507404 h 637"/>
              <a:gd name="T112" fmla="*/ 2147483646 w 2364"/>
              <a:gd name="T113" fmla="*/ 367942994 h 637"/>
              <a:gd name="T114" fmla="*/ 2147483646 w 2364"/>
              <a:gd name="T115" fmla="*/ 244456071 h 6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364"/>
              <a:gd name="T175" fmla="*/ 0 h 637"/>
              <a:gd name="T176" fmla="*/ 2364 w 2364"/>
              <a:gd name="T177" fmla="*/ 637 h 63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364" h="637">
                <a:moveTo>
                  <a:pt x="2354" y="398"/>
                </a:moveTo>
                <a:lnTo>
                  <a:pt x="2354" y="398"/>
                </a:lnTo>
                <a:lnTo>
                  <a:pt x="2359" y="402"/>
                </a:lnTo>
                <a:lnTo>
                  <a:pt x="2362" y="405"/>
                </a:lnTo>
                <a:lnTo>
                  <a:pt x="2364" y="408"/>
                </a:lnTo>
                <a:lnTo>
                  <a:pt x="2364" y="413"/>
                </a:lnTo>
                <a:lnTo>
                  <a:pt x="2362" y="420"/>
                </a:lnTo>
                <a:lnTo>
                  <a:pt x="2362" y="422"/>
                </a:lnTo>
                <a:lnTo>
                  <a:pt x="2362" y="437"/>
                </a:lnTo>
                <a:lnTo>
                  <a:pt x="2362" y="450"/>
                </a:lnTo>
                <a:lnTo>
                  <a:pt x="2361" y="463"/>
                </a:lnTo>
                <a:lnTo>
                  <a:pt x="2357" y="477"/>
                </a:lnTo>
                <a:lnTo>
                  <a:pt x="2349" y="502"/>
                </a:lnTo>
                <a:lnTo>
                  <a:pt x="2339" y="524"/>
                </a:lnTo>
                <a:lnTo>
                  <a:pt x="2329" y="542"/>
                </a:lnTo>
                <a:lnTo>
                  <a:pt x="2319" y="555"/>
                </a:lnTo>
                <a:lnTo>
                  <a:pt x="2310" y="569"/>
                </a:lnTo>
                <a:lnTo>
                  <a:pt x="2058" y="614"/>
                </a:lnTo>
                <a:lnTo>
                  <a:pt x="2060" y="606"/>
                </a:lnTo>
                <a:lnTo>
                  <a:pt x="2061" y="597"/>
                </a:lnTo>
                <a:lnTo>
                  <a:pt x="2060" y="577"/>
                </a:lnTo>
                <a:lnTo>
                  <a:pt x="2056" y="560"/>
                </a:lnTo>
                <a:lnTo>
                  <a:pt x="2053" y="542"/>
                </a:lnTo>
                <a:lnTo>
                  <a:pt x="2048" y="527"/>
                </a:lnTo>
                <a:lnTo>
                  <a:pt x="2043" y="512"/>
                </a:lnTo>
                <a:lnTo>
                  <a:pt x="2038" y="499"/>
                </a:lnTo>
                <a:lnTo>
                  <a:pt x="2025" y="475"/>
                </a:lnTo>
                <a:lnTo>
                  <a:pt x="2010" y="457"/>
                </a:lnTo>
                <a:lnTo>
                  <a:pt x="1994" y="440"/>
                </a:lnTo>
                <a:lnTo>
                  <a:pt x="1978" y="428"/>
                </a:lnTo>
                <a:lnTo>
                  <a:pt x="1959" y="418"/>
                </a:lnTo>
                <a:lnTo>
                  <a:pt x="1943" y="412"/>
                </a:lnTo>
                <a:lnTo>
                  <a:pt x="1926" y="407"/>
                </a:lnTo>
                <a:lnTo>
                  <a:pt x="1911" y="405"/>
                </a:lnTo>
                <a:lnTo>
                  <a:pt x="1897" y="403"/>
                </a:lnTo>
                <a:lnTo>
                  <a:pt x="1877" y="402"/>
                </a:lnTo>
                <a:lnTo>
                  <a:pt x="1871" y="403"/>
                </a:lnTo>
                <a:lnTo>
                  <a:pt x="1852" y="405"/>
                </a:lnTo>
                <a:lnTo>
                  <a:pt x="1836" y="410"/>
                </a:lnTo>
                <a:lnTo>
                  <a:pt x="1821" y="415"/>
                </a:lnTo>
                <a:lnTo>
                  <a:pt x="1807" y="420"/>
                </a:lnTo>
                <a:lnTo>
                  <a:pt x="1794" y="427"/>
                </a:lnTo>
                <a:lnTo>
                  <a:pt x="1782" y="433"/>
                </a:lnTo>
                <a:lnTo>
                  <a:pt x="1772" y="440"/>
                </a:lnTo>
                <a:lnTo>
                  <a:pt x="1762" y="448"/>
                </a:lnTo>
                <a:lnTo>
                  <a:pt x="1745" y="467"/>
                </a:lnTo>
                <a:lnTo>
                  <a:pt x="1732" y="485"/>
                </a:lnTo>
                <a:lnTo>
                  <a:pt x="1724" y="504"/>
                </a:lnTo>
                <a:lnTo>
                  <a:pt x="1715" y="524"/>
                </a:lnTo>
                <a:lnTo>
                  <a:pt x="1712" y="544"/>
                </a:lnTo>
                <a:lnTo>
                  <a:pt x="1709" y="562"/>
                </a:lnTo>
                <a:lnTo>
                  <a:pt x="1707" y="579"/>
                </a:lnTo>
                <a:lnTo>
                  <a:pt x="1707" y="594"/>
                </a:lnTo>
                <a:lnTo>
                  <a:pt x="1709" y="616"/>
                </a:lnTo>
                <a:lnTo>
                  <a:pt x="1710" y="624"/>
                </a:lnTo>
                <a:lnTo>
                  <a:pt x="1250" y="627"/>
                </a:lnTo>
                <a:lnTo>
                  <a:pt x="640" y="632"/>
                </a:lnTo>
                <a:lnTo>
                  <a:pt x="642" y="612"/>
                </a:lnTo>
                <a:lnTo>
                  <a:pt x="642" y="592"/>
                </a:lnTo>
                <a:lnTo>
                  <a:pt x="638" y="559"/>
                </a:lnTo>
                <a:lnTo>
                  <a:pt x="633" y="532"/>
                </a:lnTo>
                <a:lnTo>
                  <a:pt x="627" y="509"/>
                </a:lnTo>
                <a:lnTo>
                  <a:pt x="618" y="492"/>
                </a:lnTo>
                <a:lnTo>
                  <a:pt x="612" y="480"/>
                </a:lnTo>
                <a:lnTo>
                  <a:pt x="605" y="470"/>
                </a:lnTo>
                <a:lnTo>
                  <a:pt x="593" y="453"/>
                </a:lnTo>
                <a:lnTo>
                  <a:pt x="578" y="440"/>
                </a:lnTo>
                <a:lnTo>
                  <a:pt x="563" y="428"/>
                </a:lnTo>
                <a:lnTo>
                  <a:pt x="547" y="418"/>
                </a:lnTo>
                <a:lnTo>
                  <a:pt x="530" y="412"/>
                </a:lnTo>
                <a:lnTo>
                  <a:pt x="513" y="407"/>
                </a:lnTo>
                <a:lnTo>
                  <a:pt x="496" y="405"/>
                </a:lnTo>
                <a:lnTo>
                  <a:pt x="480" y="403"/>
                </a:lnTo>
                <a:lnTo>
                  <a:pt x="451" y="402"/>
                </a:lnTo>
                <a:lnTo>
                  <a:pt x="426" y="405"/>
                </a:lnTo>
                <a:lnTo>
                  <a:pt x="409" y="408"/>
                </a:lnTo>
                <a:lnTo>
                  <a:pt x="403" y="408"/>
                </a:lnTo>
                <a:lnTo>
                  <a:pt x="389" y="415"/>
                </a:lnTo>
                <a:lnTo>
                  <a:pt x="376" y="422"/>
                </a:lnTo>
                <a:lnTo>
                  <a:pt x="354" y="435"/>
                </a:lnTo>
                <a:lnTo>
                  <a:pt x="336" y="452"/>
                </a:lnTo>
                <a:lnTo>
                  <a:pt x="321" y="470"/>
                </a:lnTo>
                <a:lnTo>
                  <a:pt x="309" y="489"/>
                </a:lnTo>
                <a:lnTo>
                  <a:pt x="301" y="507"/>
                </a:lnTo>
                <a:lnTo>
                  <a:pt x="294" y="525"/>
                </a:lnTo>
                <a:lnTo>
                  <a:pt x="291" y="545"/>
                </a:lnTo>
                <a:lnTo>
                  <a:pt x="287" y="564"/>
                </a:lnTo>
                <a:lnTo>
                  <a:pt x="287" y="580"/>
                </a:lnTo>
                <a:lnTo>
                  <a:pt x="289" y="609"/>
                </a:lnTo>
                <a:lnTo>
                  <a:pt x="291" y="629"/>
                </a:lnTo>
                <a:lnTo>
                  <a:pt x="292" y="637"/>
                </a:lnTo>
                <a:lnTo>
                  <a:pt x="150" y="631"/>
                </a:lnTo>
                <a:lnTo>
                  <a:pt x="132" y="629"/>
                </a:lnTo>
                <a:lnTo>
                  <a:pt x="115" y="626"/>
                </a:lnTo>
                <a:lnTo>
                  <a:pt x="98" y="621"/>
                </a:lnTo>
                <a:lnTo>
                  <a:pt x="83" y="614"/>
                </a:lnTo>
                <a:lnTo>
                  <a:pt x="70" y="606"/>
                </a:lnTo>
                <a:lnTo>
                  <a:pt x="58" y="597"/>
                </a:lnTo>
                <a:lnTo>
                  <a:pt x="47" y="587"/>
                </a:lnTo>
                <a:lnTo>
                  <a:pt x="37" y="577"/>
                </a:lnTo>
                <a:lnTo>
                  <a:pt x="20" y="557"/>
                </a:lnTo>
                <a:lnTo>
                  <a:pt x="8" y="539"/>
                </a:lnTo>
                <a:lnTo>
                  <a:pt x="0" y="522"/>
                </a:lnTo>
                <a:lnTo>
                  <a:pt x="0" y="468"/>
                </a:lnTo>
                <a:lnTo>
                  <a:pt x="1" y="460"/>
                </a:lnTo>
                <a:lnTo>
                  <a:pt x="5" y="455"/>
                </a:lnTo>
                <a:lnTo>
                  <a:pt x="8" y="453"/>
                </a:lnTo>
                <a:lnTo>
                  <a:pt x="10" y="453"/>
                </a:lnTo>
                <a:lnTo>
                  <a:pt x="65" y="363"/>
                </a:lnTo>
                <a:lnTo>
                  <a:pt x="83" y="350"/>
                </a:lnTo>
                <a:lnTo>
                  <a:pt x="102" y="338"/>
                </a:lnTo>
                <a:lnTo>
                  <a:pt x="124" y="328"/>
                </a:lnTo>
                <a:lnTo>
                  <a:pt x="145" y="320"/>
                </a:lnTo>
                <a:lnTo>
                  <a:pt x="169" y="311"/>
                </a:lnTo>
                <a:lnTo>
                  <a:pt x="192" y="303"/>
                </a:lnTo>
                <a:lnTo>
                  <a:pt x="237" y="291"/>
                </a:lnTo>
                <a:lnTo>
                  <a:pt x="279" y="283"/>
                </a:lnTo>
                <a:lnTo>
                  <a:pt x="314" y="276"/>
                </a:lnTo>
                <a:lnTo>
                  <a:pt x="346" y="271"/>
                </a:lnTo>
                <a:lnTo>
                  <a:pt x="371" y="266"/>
                </a:lnTo>
                <a:lnTo>
                  <a:pt x="409" y="261"/>
                </a:lnTo>
                <a:lnTo>
                  <a:pt x="501" y="251"/>
                </a:lnTo>
                <a:lnTo>
                  <a:pt x="582" y="244"/>
                </a:lnTo>
                <a:lnTo>
                  <a:pt x="617" y="243"/>
                </a:lnTo>
                <a:lnTo>
                  <a:pt x="649" y="236"/>
                </a:lnTo>
                <a:lnTo>
                  <a:pt x="729" y="186"/>
                </a:lnTo>
                <a:lnTo>
                  <a:pt x="796" y="146"/>
                </a:lnTo>
                <a:lnTo>
                  <a:pt x="854" y="114"/>
                </a:lnTo>
                <a:lnTo>
                  <a:pt x="901" y="89"/>
                </a:lnTo>
                <a:lnTo>
                  <a:pt x="938" y="71"/>
                </a:lnTo>
                <a:lnTo>
                  <a:pt x="963" y="59"/>
                </a:lnTo>
                <a:lnTo>
                  <a:pt x="985" y="49"/>
                </a:lnTo>
                <a:lnTo>
                  <a:pt x="985" y="47"/>
                </a:lnTo>
                <a:lnTo>
                  <a:pt x="996" y="40"/>
                </a:lnTo>
                <a:lnTo>
                  <a:pt x="1016" y="35"/>
                </a:lnTo>
                <a:lnTo>
                  <a:pt x="1067" y="24"/>
                </a:lnTo>
                <a:lnTo>
                  <a:pt x="1135" y="10"/>
                </a:lnTo>
                <a:lnTo>
                  <a:pt x="1168" y="7"/>
                </a:lnTo>
                <a:lnTo>
                  <a:pt x="1215" y="4"/>
                </a:lnTo>
                <a:lnTo>
                  <a:pt x="1274" y="2"/>
                </a:lnTo>
                <a:lnTo>
                  <a:pt x="1337" y="0"/>
                </a:lnTo>
                <a:lnTo>
                  <a:pt x="1469" y="2"/>
                </a:lnTo>
                <a:lnTo>
                  <a:pt x="1585" y="4"/>
                </a:lnTo>
                <a:lnTo>
                  <a:pt x="1632" y="7"/>
                </a:lnTo>
                <a:lnTo>
                  <a:pt x="1677" y="14"/>
                </a:lnTo>
                <a:lnTo>
                  <a:pt x="1717" y="20"/>
                </a:lnTo>
                <a:lnTo>
                  <a:pt x="1752" y="27"/>
                </a:lnTo>
                <a:lnTo>
                  <a:pt x="1804" y="42"/>
                </a:lnTo>
                <a:lnTo>
                  <a:pt x="1824" y="49"/>
                </a:lnTo>
                <a:lnTo>
                  <a:pt x="1864" y="60"/>
                </a:lnTo>
                <a:lnTo>
                  <a:pt x="1918" y="79"/>
                </a:lnTo>
                <a:lnTo>
                  <a:pt x="2040" y="126"/>
                </a:lnTo>
                <a:lnTo>
                  <a:pt x="2147" y="169"/>
                </a:lnTo>
                <a:lnTo>
                  <a:pt x="2192" y="189"/>
                </a:lnTo>
                <a:lnTo>
                  <a:pt x="2198" y="189"/>
                </a:lnTo>
                <a:lnTo>
                  <a:pt x="2285" y="198"/>
                </a:lnTo>
                <a:lnTo>
                  <a:pt x="2290" y="199"/>
                </a:lnTo>
                <a:lnTo>
                  <a:pt x="2294" y="203"/>
                </a:lnTo>
                <a:lnTo>
                  <a:pt x="2295" y="208"/>
                </a:lnTo>
                <a:lnTo>
                  <a:pt x="2312" y="348"/>
                </a:lnTo>
                <a:lnTo>
                  <a:pt x="2354" y="398"/>
                </a:lnTo>
                <a:close/>
                <a:moveTo>
                  <a:pt x="1367" y="45"/>
                </a:moveTo>
                <a:lnTo>
                  <a:pt x="1352" y="249"/>
                </a:lnTo>
                <a:lnTo>
                  <a:pt x="1667" y="239"/>
                </a:lnTo>
                <a:lnTo>
                  <a:pt x="1675" y="94"/>
                </a:lnTo>
                <a:lnTo>
                  <a:pt x="1667" y="89"/>
                </a:lnTo>
                <a:lnTo>
                  <a:pt x="1642" y="76"/>
                </a:lnTo>
                <a:lnTo>
                  <a:pt x="1625" y="67"/>
                </a:lnTo>
                <a:lnTo>
                  <a:pt x="1605" y="60"/>
                </a:lnTo>
                <a:lnTo>
                  <a:pt x="1583" y="54"/>
                </a:lnTo>
                <a:lnTo>
                  <a:pt x="1560" y="50"/>
                </a:lnTo>
                <a:lnTo>
                  <a:pt x="1491" y="47"/>
                </a:lnTo>
                <a:lnTo>
                  <a:pt x="1429" y="44"/>
                </a:lnTo>
                <a:lnTo>
                  <a:pt x="1398" y="44"/>
                </a:lnTo>
                <a:lnTo>
                  <a:pt x="1367" y="45"/>
                </a:lnTo>
                <a:close/>
                <a:moveTo>
                  <a:pt x="776" y="253"/>
                </a:moveTo>
                <a:lnTo>
                  <a:pt x="776" y="253"/>
                </a:lnTo>
                <a:lnTo>
                  <a:pt x="769" y="261"/>
                </a:lnTo>
                <a:lnTo>
                  <a:pt x="766" y="266"/>
                </a:lnTo>
                <a:lnTo>
                  <a:pt x="766" y="269"/>
                </a:lnTo>
                <a:lnTo>
                  <a:pt x="769" y="273"/>
                </a:lnTo>
                <a:lnTo>
                  <a:pt x="779" y="274"/>
                </a:lnTo>
                <a:lnTo>
                  <a:pt x="784" y="276"/>
                </a:lnTo>
                <a:lnTo>
                  <a:pt x="1306" y="251"/>
                </a:lnTo>
                <a:lnTo>
                  <a:pt x="1336" y="44"/>
                </a:lnTo>
                <a:lnTo>
                  <a:pt x="1269" y="44"/>
                </a:lnTo>
                <a:lnTo>
                  <a:pt x="1210" y="49"/>
                </a:lnTo>
                <a:lnTo>
                  <a:pt x="1160" y="55"/>
                </a:lnTo>
                <a:lnTo>
                  <a:pt x="1120" y="62"/>
                </a:lnTo>
                <a:lnTo>
                  <a:pt x="1088" y="71"/>
                </a:lnTo>
                <a:lnTo>
                  <a:pt x="1065" y="77"/>
                </a:lnTo>
                <a:lnTo>
                  <a:pt x="1045" y="84"/>
                </a:lnTo>
                <a:lnTo>
                  <a:pt x="1030" y="89"/>
                </a:lnTo>
                <a:lnTo>
                  <a:pt x="1011" y="97"/>
                </a:lnTo>
                <a:lnTo>
                  <a:pt x="973" y="117"/>
                </a:lnTo>
                <a:lnTo>
                  <a:pt x="931" y="142"/>
                </a:lnTo>
                <a:lnTo>
                  <a:pt x="893" y="167"/>
                </a:lnTo>
                <a:lnTo>
                  <a:pt x="829" y="211"/>
                </a:lnTo>
                <a:lnTo>
                  <a:pt x="802" y="229"/>
                </a:lnTo>
                <a:lnTo>
                  <a:pt x="776" y="253"/>
                </a:lnTo>
                <a:close/>
                <a:moveTo>
                  <a:pt x="986" y="47"/>
                </a:moveTo>
                <a:lnTo>
                  <a:pt x="986" y="50"/>
                </a:lnTo>
                <a:lnTo>
                  <a:pt x="975" y="54"/>
                </a:lnTo>
                <a:lnTo>
                  <a:pt x="951" y="65"/>
                </a:lnTo>
                <a:lnTo>
                  <a:pt x="888" y="99"/>
                </a:lnTo>
                <a:lnTo>
                  <a:pt x="797" y="147"/>
                </a:lnTo>
                <a:lnTo>
                  <a:pt x="649" y="238"/>
                </a:lnTo>
                <a:lnTo>
                  <a:pt x="657" y="238"/>
                </a:lnTo>
                <a:lnTo>
                  <a:pt x="665" y="239"/>
                </a:lnTo>
                <a:lnTo>
                  <a:pt x="682" y="246"/>
                </a:lnTo>
                <a:lnTo>
                  <a:pt x="699" y="254"/>
                </a:lnTo>
                <a:lnTo>
                  <a:pt x="704" y="254"/>
                </a:lnTo>
                <a:lnTo>
                  <a:pt x="709" y="253"/>
                </a:lnTo>
                <a:lnTo>
                  <a:pt x="720" y="244"/>
                </a:lnTo>
                <a:lnTo>
                  <a:pt x="737" y="234"/>
                </a:lnTo>
                <a:lnTo>
                  <a:pt x="750" y="223"/>
                </a:lnTo>
                <a:lnTo>
                  <a:pt x="766" y="211"/>
                </a:lnTo>
                <a:lnTo>
                  <a:pt x="807" y="183"/>
                </a:lnTo>
                <a:lnTo>
                  <a:pt x="854" y="154"/>
                </a:lnTo>
                <a:lnTo>
                  <a:pt x="903" y="126"/>
                </a:lnTo>
                <a:lnTo>
                  <a:pt x="988" y="79"/>
                </a:lnTo>
                <a:lnTo>
                  <a:pt x="1025" y="59"/>
                </a:lnTo>
                <a:lnTo>
                  <a:pt x="1018" y="55"/>
                </a:lnTo>
                <a:lnTo>
                  <a:pt x="1005" y="50"/>
                </a:lnTo>
                <a:lnTo>
                  <a:pt x="986" y="47"/>
                </a:lnTo>
                <a:close/>
                <a:moveTo>
                  <a:pt x="1821" y="49"/>
                </a:moveTo>
                <a:lnTo>
                  <a:pt x="1801" y="60"/>
                </a:lnTo>
                <a:lnTo>
                  <a:pt x="2160" y="201"/>
                </a:lnTo>
                <a:lnTo>
                  <a:pt x="2162" y="201"/>
                </a:lnTo>
                <a:lnTo>
                  <a:pt x="2177" y="199"/>
                </a:lnTo>
                <a:lnTo>
                  <a:pt x="2187" y="196"/>
                </a:lnTo>
                <a:lnTo>
                  <a:pt x="2190" y="193"/>
                </a:lnTo>
                <a:lnTo>
                  <a:pt x="2192" y="191"/>
                </a:lnTo>
                <a:lnTo>
                  <a:pt x="2142" y="169"/>
                </a:lnTo>
                <a:lnTo>
                  <a:pt x="2025" y="122"/>
                </a:lnTo>
                <a:lnTo>
                  <a:pt x="1959" y="96"/>
                </a:lnTo>
                <a:lnTo>
                  <a:pt x="1899" y="74"/>
                </a:lnTo>
                <a:lnTo>
                  <a:pt x="1851" y="57"/>
                </a:lnTo>
                <a:lnTo>
                  <a:pt x="1832" y="52"/>
                </a:lnTo>
                <a:lnTo>
                  <a:pt x="1821" y="49"/>
                </a:lnTo>
                <a:close/>
                <a:moveTo>
                  <a:pt x="1690" y="97"/>
                </a:moveTo>
                <a:lnTo>
                  <a:pt x="1685" y="236"/>
                </a:lnTo>
                <a:lnTo>
                  <a:pt x="1802" y="233"/>
                </a:lnTo>
                <a:lnTo>
                  <a:pt x="1802" y="191"/>
                </a:lnTo>
                <a:lnTo>
                  <a:pt x="1801" y="186"/>
                </a:lnTo>
                <a:lnTo>
                  <a:pt x="1795" y="174"/>
                </a:lnTo>
                <a:lnTo>
                  <a:pt x="1792" y="167"/>
                </a:lnTo>
                <a:lnTo>
                  <a:pt x="1787" y="161"/>
                </a:lnTo>
                <a:lnTo>
                  <a:pt x="1779" y="152"/>
                </a:lnTo>
                <a:lnTo>
                  <a:pt x="1770" y="146"/>
                </a:lnTo>
                <a:lnTo>
                  <a:pt x="1732" y="122"/>
                </a:lnTo>
                <a:lnTo>
                  <a:pt x="1705" y="104"/>
                </a:lnTo>
                <a:lnTo>
                  <a:pt x="1695" y="99"/>
                </a:lnTo>
                <a:lnTo>
                  <a:pt x="1690" y="97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0" name="Freeform 396"/>
          <p:cNvSpPr>
            <a:spLocks/>
          </p:cNvSpPr>
          <p:nvPr/>
        </p:nvSpPr>
        <p:spPr bwMode="auto">
          <a:xfrm>
            <a:off x="1077913" y="5837238"/>
            <a:ext cx="187325" cy="47625"/>
          </a:xfrm>
          <a:custGeom>
            <a:avLst/>
            <a:gdLst>
              <a:gd name="T0" fmla="*/ 25201563 w 118"/>
              <a:gd name="T1" fmla="*/ 0 h 30"/>
              <a:gd name="T2" fmla="*/ 25201563 w 118"/>
              <a:gd name="T3" fmla="*/ 0 h 30"/>
              <a:gd name="T4" fmla="*/ 37801550 w 118"/>
              <a:gd name="T5" fmla="*/ 5040313 h 30"/>
              <a:gd name="T6" fmla="*/ 80645000 w 118"/>
              <a:gd name="T7" fmla="*/ 12601575 h 30"/>
              <a:gd name="T8" fmla="*/ 158769050 w 118"/>
              <a:gd name="T9" fmla="*/ 22682200 h 30"/>
              <a:gd name="T10" fmla="*/ 219254388 w 118"/>
              <a:gd name="T11" fmla="*/ 22682200 h 30"/>
              <a:gd name="T12" fmla="*/ 289818763 w 118"/>
              <a:gd name="T13" fmla="*/ 17641888 h 30"/>
              <a:gd name="T14" fmla="*/ 289818763 w 118"/>
              <a:gd name="T15" fmla="*/ 17641888 h 30"/>
              <a:gd name="T16" fmla="*/ 289818763 w 118"/>
              <a:gd name="T17" fmla="*/ 17641888 h 30"/>
              <a:gd name="T18" fmla="*/ 294859075 w 118"/>
              <a:gd name="T19" fmla="*/ 22682200 h 30"/>
              <a:gd name="T20" fmla="*/ 297378438 w 118"/>
              <a:gd name="T21" fmla="*/ 25201563 h 30"/>
              <a:gd name="T22" fmla="*/ 294859075 w 118"/>
              <a:gd name="T23" fmla="*/ 47883763 h 30"/>
              <a:gd name="T24" fmla="*/ 284778450 w 118"/>
              <a:gd name="T25" fmla="*/ 73085325 h 30"/>
              <a:gd name="T26" fmla="*/ 284778450 w 118"/>
              <a:gd name="T27" fmla="*/ 73085325 h 30"/>
              <a:gd name="T28" fmla="*/ 282257500 w 118"/>
              <a:gd name="T29" fmla="*/ 75604688 h 30"/>
              <a:gd name="T30" fmla="*/ 257055938 w 118"/>
              <a:gd name="T31" fmla="*/ 75604688 h 30"/>
              <a:gd name="T32" fmla="*/ 257055938 w 118"/>
              <a:gd name="T33" fmla="*/ 75604688 h 30"/>
              <a:gd name="T34" fmla="*/ 138609388 w 118"/>
              <a:gd name="T35" fmla="*/ 75604688 h 30"/>
              <a:gd name="T36" fmla="*/ 50403125 w 118"/>
              <a:gd name="T37" fmla="*/ 68045013 h 30"/>
              <a:gd name="T38" fmla="*/ 20161250 w 118"/>
              <a:gd name="T39" fmla="*/ 63004700 h 30"/>
              <a:gd name="T40" fmla="*/ 0 w 118"/>
              <a:gd name="T41" fmla="*/ 55443438 h 30"/>
              <a:gd name="T42" fmla="*/ 0 w 118"/>
              <a:gd name="T43" fmla="*/ 30241875 h 30"/>
              <a:gd name="T44" fmla="*/ 0 w 118"/>
              <a:gd name="T45" fmla="*/ 30241875 h 30"/>
              <a:gd name="T46" fmla="*/ 7561263 w 118"/>
              <a:gd name="T47" fmla="*/ 17641888 h 30"/>
              <a:gd name="T48" fmla="*/ 12601575 w 118"/>
              <a:gd name="T49" fmla="*/ 5040313 h 30"/>
              <a:gd name="T50" fmla="*/ 25201563 w 118"/>
              <a:gd name="T51" fmla="*/ 0 h 30"/>
              <a:gd name="T52" fmla="*/ 25201563 w 118"/>
              <a:gd name="T53" fmla="*/ 0 h 3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8"/>
              <a:gd name="T82" fmla="*/ 0 h 30"/>
              <a:gd name="T83" fmla="*/ 118 w 118"/>
              <a:gd name="T84" fmla="*/ 30 h 3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8" h="30">
                <a:moveTo>
                  <a:pt x="10" y="0"/>
                </a:moveTo>
                <a:lnTo>
                  <a:pt x="10" y="0"/>
                </a:lnTo>
                <a:lnTo>
                  <a:pt x="15" y="2"/>
                </a:lnTo>
                <a:lnTo>
                  <a:pt x="32" y="5"/>
                </a:lnTo>
                <a:lnTo>
                  <a:pt x="63" y="9"/>
                </a:lnTo>
                <a:lnTo>
                  <a:pt x="87" y="9"/>
                </a:lnTo>
                <a:lnTo>
                  <a:pt x="115" y="7"/>
                </a:lnTo>
                <a:lnTo>
                  <a:pt x="117" y="9"/>
                </a:lnTo>
                <a:lnTo>
                  <a:pt x="118" y="10"/>
                </a:lnTo>
                <a:lnTo>
                  <a:pt x="117" y="19"/>
                </a:lnTo>
                <a:lnTo>
                  <a:pt x="113" y="29"/>
                </a:lnTo>
                <a:lnTo>
                  <a:pt x="112" y="30"/>
                </a:lnTo>
                <a:lnTo>
                  <a:pt x="102" y="30"/>
                </a:lnTo>
                <a:lnTo>
                  <a:pt x="55" y="30"/>
                </a:lnTo>
                <a:lnTo>
                  <a:pt x="20" y="27"/>
                </a:lnTo>
                <a:lnTo>
                  <a:pt x="8" y="25"/>
                </a:lnTo>
                <a:lnTo>
                  <a:pt x="0" y="22"/>
                </a:lnTo>
                <a:lnTo>
                  <a:pt x="0" y="12"/>
                </a:lnTo>
                <a:lnTo>
                  <a:pt x="3" y="7"/>
                </a:lnTo>
                <a:lnTo>
                  <a:pt x="5" y="2"/>
                </a:lnTo>
                <a:lnTo>
                  <a:pt x="10" y="0"/>
                </a:lnTo>
                <a:close/>
              </a:path>
            </a:pathLst>
          </a:custGeom>
          <a:solidFill>
            <a:srgbClr val="005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1" name="Freeform 397"/>
          <p:cNvSpPr>
            <a:spLocks/>
          </p:cNvSpPr>
          <p:nvPr/>
        </p:nvSpPr>
        <p:spPr bwMode="auto">
          <a:xfrm>
            <a:off x="1146175" y="5665788"/>
            <a:ext cx="265113" cy="139700"/>
          </a:xfrm>
          <a:custGeom>
            <a:avLst/>
            <a:gdLst>
              <a:gd name="T0" fmla="*/ 5040322 w 167"/>
              <a:gd name="T1" fmla="*/ 209173763 h 88"/>
              <a:gd name="T2" fmla="*/ 5040322 w 167"/>
              <a:gd name="T3" fmla="*/ 209173763 h 88"/>
              <a:gd name="T4" fmla="*/ 17641921 w 167"/>
              <a:gd name="T5" fmla="*/ 183972200 h 88"/>
              <a:gd name="T6" fmla="*/ 50403220 w 167"/>
              <a:gd name="T7" fmla="*/ 138607800 h 88"/>
              <a:gd name="T8" fmla="*/ 88206429 w 167"/>
              <a:gd name="T9" fmla="*/ 83165950 h 88"/>
              <a:gd name="T10" fmla="*/ 110887084 w 167"/>
              <a:gd name="T11" fmla="*/ 65524063 h 88"/>
              <a:gd name="T12" fmla="*/ 126008050 w 167"/>
              <a:gd name="T13" fmla="*/ 52924075 h 88"/>
              <a:gd name="T14" fmla="*/ 126008050 w 167"/>
              <a:gd name="T15" fmla="*/ 52924075 h 88"/>
              <a:gd name="T16" fmla="*/ 143649971 w 167"/>
              <a:gd name="T17" fmla="*/ 45362813 h 88"/>
              <a:gd name="T18" fmla="*/ 204133835 w 167"/>
              <a:gd name="T19" fmla="*/ 27722513 h 88"/>
              <a:gd name="T20" fmla="*/ 244456411 w 167"/>
              <a:gd name="T21" fmla="*/ 20161250 h 88"/>
              <a:gd name="T22" fmla="*/ 294859631 w 167"/>
              <a:gd name="T23" fmla="*/ 12601575 h 88"/>
              <a:gd name="T24" fmla="*/ 355343495 w 167"/>
              <a:gd name="T25" fmla="*/ 2520950 h 88"/>
              <a:gd name="T26" fmla="*/ 420867681 w 167"/>
              <a:gd name="T27" fmla="*/ 0 h 88"/>
              <a:gd name="T28" fmla="*/ 420867681 w 167"/>
              <a:gd name="T29" fmla="*/ 0 h 88"/>
              <a:gd name="T30" fmla="*/ 408266082 w 167"/>
              <a:gd name="T31" fmla="*/ 7559675 h 88"/>
              <a:gd name="T32" fmla="*/ 388104794 w 167"/>
              <a:gd name="T33" fmla="*/ 15120938 h 88"/>
              <a:gd name="T34" fmla="*/ 367943506 w 167"/>
              <a:gd name="T35" fmla="*/ 27722513 h 88"/>
              <a:gd name="T36" fmla="*/ 337701574 w 167"/>
              <a:gd name="T37" fmla="*/ 50403125 h 88"/>
              <a:gd name="T38" fmla="*/ 304940275 w 167"/>
              <a:gd name="T39" fmla="*/ 75604688 h 88"/>
              <a:gd name="T40" fmla="*/ 269658021 w 167"/>
              <a:gd name="T41" fmla="*/ 118446550 h 88"/>
              <a:gd name="T42" fmla="*/ 231854812 w 167"/>
              <a:gd name="T43" fmla="*/ 163810950 h 88"/>
              <a:gd name="T44" fmla="*/ 231854812 w 167"/>
              <a:gd name="T45" fmla="*/ 163810950 h 88"/>
              <a:gd name="T46" fmla="*/ 229335445 w 167"/>
              <a:gd name="T47" fmla="*/ 171370625 h 88"/>
              <a:gd name="T48" fmla="*/ 216733846 w 167"/>
              <a:gd name="T49" fmla="*/ 194052825 h 88"/>
              <a:gd name="T50" fmla="*/ 204133835 w 167"/>
              <a:gd name="T51" fmla="*/ 206652813 h 88"/>
              <a:gd name="T52" fmla="*/ 186491914 w 167"/>
              <a:gd name="T53" fmla="*/ 214214075 h 88"/>
              <a:gd name="T54" fmla="*/ 168851581 w 167"/>
              <a:gd name="T55" fmla="*/ 219254388 h 88"/>
              <a:gd name="T56" fmla="*/ 148690293 w 167"/>
              <a:gd name="T57" fmla="*/ 221773750 h 88"/>
              <a:gd name="T58" fmla="*/ 0 w 167"/>
              <a:gd name="T59" fmla="*/ 214214075 h 88"/>
              <a:gd name="T60" fmla="*/ 5040322 w 167"/>
              <a:gd name="T61" fmla="*/ 209173763 h 8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67"/>
              <a:gd name="T94" fmla="*/ 0 h 88"/>
              <a:gd name="T95" fmla="*/ 167 w 167"/>
              <a:gd name="T96" fmla="*/ 88 h 8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67" h="88">
                <a:moveTo>
                  <a:pt x="2" y="83"/>
                </a:moveTo>
                <a:lnTo>
                  <a:pt x="2" y="83"/>
                </a:lnTo>
                <a:lnTo>
                  <a:pt x="7" y="73"/>
                </a:lnTo>
                <a:lnTo>
                  <a:pt x="20" y="55"/>
                </a:lnTo>
                <a:lnTo>
                  <a:pt x="35" y="33"/>
                </a:lnTo>
                <a:lnTo>
                  <a:pt x="44" y="26"/>
                </a:lnTo>
                <a:lnTo>
                  <a:pt x="50" y="21"/>
                </a:lnTo>
                <a:lnTo>
                  <a:pt x="57" y="18"/>
                </a:lnTo>
                <a:lnTo>
                  <a:pt x="81" y="11"/>
                </a:lnTo>
                <a:lnTo>
                  <a:pt x="97" y="8"/>
                </a:lnTo>
                <a:lnTo>
                  <a:pt x="117" y="5"/>
                </a:lnTo>
                <a:lnTo>
                  <a:pt x="141" y="1"/>
                </a:lnTo>
                <a:lnTo>
                  <a:pt x="167" y="0"/>
                </a:lnTo>
                <a:lnTo>
                  <a:pt x="162" y="3"/>
                </a:lnTo>
                <a:lnTo>
                  <a:pt x="154" y="6"/>
                </a:lnTo>
                <a:lnTo>
                  <a:pt x="146" y="11"/>
                </a:lnTo>
                <a:lnTo>
                  <a:pt x="134" y="20"/>
                </a:lnTo>
                <a:lnTo>
                  <a:pt x="121" y="30"/>
                </a:lnTo>
                <a:lnTo>
                  <a:pt x="107" y="47"/>
                </a:lnTo>
                <a:lnTo>
                  <a:pt x="92" y="65"/>
                </a:lnTo>
                <a:lnTo>
                  <a:pt x="91" y="68"/>
                </a:lnTo>
                <a:lnTo>
                  <a:pt x="86" y="77"/>
                </a:lnTo>
                <a:lnTo>
                  <a:pt x="81" y="82"/>
                </a:lnTo>
                <a:lnTo>
                  <a:pt x="74" y="85"/>
                </a:lnTo>
                <a:lnTo>
                  <a:pt x="67" y="87"/>
                </a:lnTo>
                <a:lnTo>
                  <a:pt x="59" y="88"/>
                </a:lnTo>
                <a:lnTo>
                  <a:pt x="0" y="85"/>
                </a:lnTo>
                <a:lnTo>
                  <a:pt x="2" y="83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2" name="Freeform 398"/>
          <p:cNvSpPr>
            <a:spLocks/>
          </p:cNvSpPr>
          <p:nvPr/>
        </p:nvSpPr>
        <p:spPr bwMode="auto">
          <a:xfrm>
            <a:off x="2378075" y="5429250"/>
            <a:ext cx="142875" cy="122238"/>
          </a:xfrm>
          <a:custGeom>
            <a:avLst/>
            <a:gdLst>
              <a:gd name="T0" fmla="*/ 156249688 w 90"/>
              <a:gd name="T1" fmla="*/ 0 h 77"/>
              <a:gd name="T2" fmla="*/ 156249688 w 90"/>
              <a:gd name="T3" fmla="*/ 0 h 77"/>
              <a:gd name="T4" fmla="*/ 138607800 w 90"/>
              <a:gd name="T5" fmla="*/ 0 h 77"/>
              <a:gd name="T6" fmla="*/ 118446550 w 90"/>
              <a:gd name="T7" fmla="*/ 5040333 h 77"/>
              <a:gd name="T8" fmla="*/ 98286888 w 90"/>
              <a:gd name="T9" fmla="*/ 12601627 h 77"/>
              <a:gd name="T10" fmla="*/ 70564375 w 90"/>
              <a:gd name="T11" fmla="*/ 25201666 h 77"/>
              <a:gd name="T12" fmla="*/ 50403125 w 90"/>
              <a:gd name="T13" fmla="*/ 45362998 h 77"/>
              <a:gd name="T14" fmla="*/ 42843450 w 90"/>
              <a:gd name="T15" fmla="*/ 57964625 h 77"/>
              <a:gd name="T16" fmla="*/ 32761238 w 90"/>
              <a:gd name="T17" fmla="*/ 75604997 h 77"/>
              <a:gd name="T18" fmla="*/ 30241875 w 90"/>
              <a:gd name="T19" fmla="*/ 95766329 h 77"/>
              <a:gd name="T20" fmla="*/ 25201563 w 90"/>
              <a:gd name="T21" fmla="*/ 118448622 h 77"/>
              <a:gd name="T22" fmla="*/ 25201563 w 90"/>
              <a:gd name="T23" fmla="*/ 118448622 h 77"/>
              <a:gd name="T24" fmla="*/ 25201563 w 90"/>
              <a:gd name="T25" fmla="*/ 120967995 h 77"/>
              <a:gd name="T26" fmla="*/ 25201563 w 90"/>
              <a:gd name="T27" fmla="*/ 131048661 h 77"/>
              <a:gd name="T28" fmla="*/ 32761238 w 90"/>
              <a:gd name="T29" fmla="*/ 138609954 h 77"/>
              <a:gd name="T30" fmla="*/ 37801550 w 90"/>
              <a:gd name="T31" fmla="*/ 143650288 h 77"/>
              <a:gd name="T32" fmla="*/ 45362813 w 90"/>
              <a:gd name="T33" fmla="*/ 146169660 h 77"/>
              <a:gd name="T34" fmla="*/ 12601575 w 90"/>
              <a:gd name="T35" fmla="*/ 183972953 h 77"/>
              <a:gd name="T36" fmla="*/ 0 w 90"/>
              <a:gd name="T37" fmla="*/ 194053619 h 77"/>
              <a:gd name="T38" fmla="*/ 113407825 w 90"/>
              <a:gd name="T39" fmla="*/ 194053619 h 77"/>
              <a:gd name="T40" fmla="*/ 113407825 w 90"/>
              <a:gd name="T41" fmla="*/ 194053619 h 77"/>
              <a:gd name="T42" fmla="*/ 113407825 w 90"/>
              <a:gd name="T43" fmla="*/ 183972953 h 77"/>
              <a:gd name="T44" fmla="*/ 113407825 w 90"/>
              <a:gd name="T45" fmla="*/ 176411659 h 77"/>
              <a:gd name="T46" fmla="*/ 126007813 w 90"/>
              <a:gd name="T47" fmla="*/ 168851953 h 77"/>
              <a:gd name="T48" fmla="*/ 126007813 w 90"/>
              <a:gd name="T49" fmla="*/ 168851953 h 77"/>
              <a:gd name="T50" fmla="*/ 163810950 w 90"/>
              <a:gd name="T51" fmla="*/ 168851953 h 77"/>
              <a:gd name="T52" fmla="*/ 199093138 w 90"/>
              <a:gd name="T53" fmla="*/ 163811620 h 77"/>
              <a:gd name="T54" fmla="*/ 214214075 w 90"/>
              <a:gd name="T55" fmla="*/ 158771287 h 77"/>
              <a:gd name="T56" fmla="*/ 214214075 w 90"/>
              <a:gd name="T57" fmla="*/ 158771287 h 77"/>
              <a:gd name="T58" fmla="*/ 224294700 w 90"/>
              <a:gd name="T59" fmla="*/ 138609954 h 77"/>
              <a:gd name="T60" fmla="*/ 226814063 w 90"/>
              <a:gd name="T61" fmla="*/ 118448622 h 77"/>
              <a:gd name="T62" fmla="*/ 226814063 w 90"/>
              <a:gd name="T63" fmla="*/ 108367956 h 77"/>
              <a:gd name="T64" fmla="*/ 226814063 w 90"/>
              <a:gd name="T65" fmla="*/ 100806662 h 77"/>
              <a:gd name="T66" fmla="*/ 201612500 w 90"/>
              <a:gd name="T67" fmla="*/ 12601627 h 77"/>
              <a:gd name="T68" fmla="*/ 201612500 w 90"/>
              <a:gd name="T69" fmla="*/ 12601627 h 77"/>
              <a:gd name="T70" fmla="*/ 186491563 w 90"/>
              <a:gd name="T71" fmla="*/ 7561293 h 77"/>
              <a:gd name="T72" fmla="*/ 156249688 w 90"/>
              <a:gd name="T73" fmla="*/ 0 h 77"/>
              <a:gd name="T74" fmla="*/ 156249688 w 90"/>
              <a:gd name="T75" fmla="*/ 0 h 7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77"/>
              <a:gd name="T116" fmla="*/ 90 w 90"/>
              <a:gd name="T117" fmla="*/ 77 h 7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77">
                <a:moveTo>
                  <a:pt x="62" y="0"/>
                </a:moveTo>
                <a:lnTo>
                  <a:pt x="62" y="0"/>
                </a:lnTo>
                <a:lnTo>
                  <a:pt x="55" y="0"/>
                </a:lnTo>
                <a:lnTo>
                  <a:pt x="47" y="2"/>
                </a:lnTo>
                <a:lnTo>
                  <a:pt x="39" y="5"/>
                </a:lnTo>
                <a:lnTo>
                  <a:pt x="28" y="10"/>
                </a:lnTo>
                <a:lnTo>
                  <a:pt x="20" y="18"/>
                </a:lnTo>
                <a:lnTo>
                  <a:pt x="17" y="23"/>
                </a:lnTo>
                <a:lnTo>
                  <a:pt x="13" y="30"/>
                </a:lnTo>
                <a:lnTo>
                  <a:pt x="12" y="38"/>
                </a:lnTo>
                <a:lnTo>
                  <a:pt x="10" y="47"/>
                </a:lnTo>
                <a:lnTo>
                  <a:pt x="10" y="48"/>
                </a:lnTo>
                <a:lnTo>
                  <a:pt x="10" y="52"/>
                </a:lnTo>
                <a:lnTo>
                  <a:pt x="13" y="55"/>
                </a:lnTo>
                <a:lnTo>
                  <a:pt x="15" y="57"/>
                </a:lnTo>
                <a:lnTo>
                  <a:pt x="18" y="58"/>
                </a:lnTo>
                <a:lnTo>
                  <a:pt x="5" y="73"/>
                </a:lnTo>
                <a:lnTo>
                  <a:pt x="0" y="77"/>
                </a:lnTo>
                <a:lnTo>
                  <a:pt x="45" y="77"/>
                </a:lnTo>
                <a:lnTo>
                  <a:pt x="45" y="73"/>
                </a:lnTo>
                <a:lnTo>
                  <a:pt x="45" y="70"/>
                </a:lnTo>
                <a:lnTo>
                  <a:pt x="50" y="67"/>
                </a:lnTo>
                <a:lnTo>
                  <a:pt x="65" y="67"/>
                </a:lnTo>
                <a:lnTo>
                  <a:pt x="79" y="65"/>
                </a:lnTo>
                <a:lnTo>
                  <a:pt x="85" y="63"/>
                </a:lnTo>
                <a:lnTo>
                  <a:pt x="89" y="55"/>
                </a:lnTo>
                <a:lnTo>
                  <a:pt x="90" y="47"/>
                </a:lnTo>
                <a:lnTo>
                  <a:pt x="90" y="43"/>
                </a:lnTo>
                <a:lnTo>
                  <a:pt x="90" y="40"/>
                </a:lnTo>
                <a:lnTo>
                  <a:pt x="80" y="5"/>
                </a:lnTo>
                <a:lnTo>
                  <a:pt x="74" y="3"/>
                </a:lnTo>
                <a:lnTo>
                  <a:pt x="62" y="0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3" name="Freeform 399"/>
          <p:cNvSpPr>
            <a:spLocks/>
          </p:cNvSpPr>
          <p:nvPr/>
        </p:nvSpPr>
        <p:spPr bwMode="auto">
          <a:xfrm>
            <a:off x="4487863" y="5456238"/>
            <a:ext cx="263525" cy="234950"/>
          </a:xfrm>
          <a:custGeom>
            <a:avLst/>
            <a:gdLst>
              <a:gd name="T0" fmla="*/ 0 w 166"/>
              <a:gd name="T1" fmla="*/ 372983125 h 148"/>
              <a:gd name="T2" fmla="*/ 0 w 166"/>
              <a:gd name="T3" fmla="*/ 372983125 h 148"/>
              <a:gd name="T4" fmla="*/ 211693125 w 166"/>
              <a:gd name="T5" fmla="*/ 365423450 h 148"/>
              <a:gd name="T6" fmla="*/ 355342825 w 166"/>
              <a:gd name="T7" fmla="*/ 352821875 h 148"/>
              <a:gd name="T8" fmla="*/ 400705638 w 166"/>
              <a:gd name="T9" fmla="*/ 347781563 h 148"/>
              <a:gd name="T10" fmla="*/ 413305625 w 166"/>
              <a:gd name="T11" fmla="*/ 347781563 h 148"/>
              <a:gd name="T12" fmla="*/ 418345938 w 166"/>
              <a:gd name="T13" fmla="*/ 345262200 h 148"/>
              <a:gd name="T14" fmla="*/ 418345938 w 166"/>
              <a:gd name="T15" fmla="*/ 345262200 h 148"/>
              <a:gd name="T16" fmla="*/ 413305625 w 166"/>
              <a:gd name="T17" fmla="*/ 289817175 h 148"/>
              <a:gd name="T18" fmla="*/ 395665325 w 166"/>
              <a:gd name="T19" fmla="*/ 181451250 h 148"/>
              <a:gd name="T20" fmla="*/ 388104063 w 166"/>
              <a:gd name="T21" fmla="*/ 120967500 h 148"/>
              <a:gd name="T22" fmla="*/ 375504075 w 166"/>
              <a:gd name="T23" fmla="*/ 65524063 h 148"/>
              <a:gd name="T24" fmla="*/ 362902500 w 166"/>
              <a:gd name="T25" fmla="*/ 25201563 h 148"/>
              <a:gd name="T26" fmla="*/ 355342825 w 166"/>
              <a:gd name="T27" fmla="*/ 12599988 h 148"/>
              <a:gd name="T28" fmla="*/ 345262200 w 166"/>
              <a:gd name="T29" fmla="*/ 0 h 148"/>
              <a:gd name="T30" fmla="*/ 304938113 w 166"/>
              <a:gd name="T31" fmla="*/ 0 h 148"/>
              <a:gd name="T32" fmla="*/ 0 w 166"/>
              <a:gd name="T33" fmla="*/ 372983125 h 1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6"/>
              <a:gd name="T52" fmla="*/ 0 h 148"/>
              <a:gd name="T53" fmla="*/ 166 w 166"/>
              <a:gd name="T54" fmla="*/ 148 h 14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6" h="148">
                <a:moveTo>
                  <a:pt x="0" y="148"/>
                </a:moveTo>
                <a:lnTo>
                  <a:pt x="0" y="148"/>
                </a:lnTo>
                <a:lnTo>
                  <a:pt x="84" y="145"/>
                </a:lnTo>
                <a:lnTo>
                  <a:pt x="141" y="140"/>
                </a:lnTo>
                <a:lnTo>
                  <a:pt x="159" y="138"/>
                </a:lnTo>
                <a:lnTo>
                  <a:pt x="164" y="138"/>
                </a:lnTo>
                <a:lnTo>
                  <a:pt x="166" y="137"/>
                </a:lnTo>
                <a:lnTo>
                  <a:pt x="164" y="115"/>
                </a:lnTo>
                <a:lnTo>
                  <a:pt x="157" y="72"/>
                </a:lnTo>
                <a:lnTo>
                  <a:pt x="154" y="48"/>
                </a:lnTo>
                <a:lnTo>
                  <a:pt x="149" y="26"/>
                </a:lnTo>
                <a:lnTo>
                  <a:pt x="144" y="10"/>
                </a:lnTo>
                <a:lnTo>
                  <a:pt x="141" y="5"/>
                </a:lnTo>
                <a:lnTo>
                  <a:pt x="137" y="0"/>
                </a:lnTo>
                <a:lnTo>
                  <a:pt x="121" y="0"/>
                </a:lnTo>
                <a:lnTo>
                  <a:pt x="0" y="148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4" name="Freeform 400"/>
          <p:cNvSpPr>
            <a:spLocks/>
          </p:cNvSpPr>
          <p:nvPr/>
        </p:nvSpPr>
        <p:spPr bwMode="auto">
          <a:xfrm>
            <a:off x="3806825" y="5773738"/>
            <a:ext cx="519113" cy="520700"/>
          </a:xfrm>
          <a:custGeom>
            <a:avLst/>
            <a:gdLst>
              <a:gd name="T0" fmla="*/ 824092681 w 327"/>
              <a:gd name="T1" fmla="*/ 413305625 h 328"/>
              <a:gd name="T2" fmla="*/ 816531411 w 327"/>
              <a:gd name="T3" fmla="*/ 498990938 h 328"/>
              <a:gd name="T4" fmla="*/ 791329825 w 327"/>
              <a:gd name="T5" fmla="*/ 574595625 h 328"/>
              <a:gd name="T6" fmla="*/ 753528238 w 327"/>
              <a:gd name="T7" fmla="*/ 645160000 h 328"/>
              <a:gd name="T8" fmla="*/ 703125065 w 327"/>
              <a:gd name="T9" fmla="*/ 703124388 h 328"/>
              <a:gd name="T10" fmla="*/ 642641256 w 327"/>
              <a:gd name="T11" fmla="*/ 756046875 h 328"/>
              <a:gd name="T12" fmla="*/ 572076814 w 327"/>
              <a:gd name="T13" fmla="*/ 793850013 h 328"/>
              <a:gd name="T14" fmla="*/ 496472053 w 327"/>
              <a:gd name="T15" fmla="*/ 819051575 h 328"/>
              <a:gd name="T16" fmla="*/ 410786658 w 327"/>
              <a:gd name="T17" fmla="*/ 826611250 h 328"/>
              <a:gd name="T18" fmla="*/ 370464119 w 327"/>
              <a:gd name="T19" fmla="*/ 821570938 h 328"/>
              <a:gd name="T20" fmla="*/ 289819042 w 327"/>
              <a:gd name="T21" fmla="*/ 806450000 h 328"/>
              <a:gd name="T22" fmla="*/ 214214281 w 327"/>
              <a:gd name="T23" fmla="*/ 776208125 h 328"/>
              <a:gd name="T24" fmla="*/ 151209521 w 327"/>
              <a:gd name="T25" fmla="*/ 730845313 h 328"/>
              <a:gd name="T26" fmla="*/ 90725712 w 327"/>
              <a:gd name="T27" fmla="*/ 675401875 h 328"/>
              <a:gd name="T28" fmla="*/ 50403174 w 327"/>
              <a:gd name="T29" fmla="*/ 607356863 h 328"/>
              <a:gd name="T30" fmla="*/ 15120952 w 327"/>
              <a:gd name="T31" fmla="*/ 536792488 h 328"/>
              <a:gd name="T32" fmla="*/ 2520952 w 327"/>
              <a:gd name="T33" fmla="*/ 456147488 h 328"/>
              <a:gd name="T34" fmla="*/ 0 w 327"/>
              <a:gd name="T35" fmla="*/ 413305625 h 328"/>
              <a:gd name="T36" fmla="*/ 7561270 w 327"/>
              <a:gd name="T37" fmla="*/ 330141263 h 328"/>
              <a:gd name="T38" fmla="*/ 32762857 w 327"/>
              <a:gd name="T39" fmla="*/ 254534988 h 328"/>
              <a:gd name="T40" fmla="*/ 70564443 w 327"/>
              <a:gd name="T41" fmla="*/ 181451250 h 328"/>
              <a:gd name="T42" fmla="*/ 120967617 w 327"/>
              <a:gd name="T43" fmla="*/ 118446550 h 328"/>
              <a:gd name="T44" fmla="*/ 178932060 w 327"/>
              <a:gd name="T45" fmla="*/ 73083738 h 328"/>
              <a:gd name="T46" fmla="*/ 252015868 w 327"/>
              <a:gd name="T47" fmla="*/ 30241875 h 328"/>
              <a:gd name="T48" fmla="*/ 327620628 w 327"/>
              <a:gd name="T49" fmla="*/ 10080625 h 328"/>
              <a:gd name="T50" fmla="*/ 410786658 w 327"/>
              <a:gd name="T51" fmla="*/ 0 h 328"/>
              <a:gd name="T52" fmla="*/ 453628562 w 327"/>
              <a:gd name="T53" fmla="*/ 0 h 328"/>
              <a:gd name="T54" fmla="*/ 534273640 w 327"/>
              <a:gd name="T55" fmla="*/ 17640300 h 328"/>
              <a:gd name="T56" fmla="*/ 609878400 w 327"/>
              <a:gd name="T57" fmla="*/ 50403125 h 328"/>
              <a:gd name="T58" fmla="*/ 672883161 w 327"/>
              <a:gd name="T59" fmla="*/ 93246575 h 328"/>
              <a:gd name="T60" fmla="*/ 733366969 w 327"/>
              <a:gd name="T61" fmla="*/ 148688425 h 328"/>
              <a:gd name="T62" fmla="*/ 773689508 w 327"/>
              <a:gd name="T63" fmla="*/ 216733438 h 328"/>
              <a:gd name="T64" fmla="*/ 808971729 w 327"/>
              <a:gd name="T65" fmla="*/ 292338125 h 328"/>
              <a:gd name="T66" fmla="*/ 821571729 w 327"/>
              <a:gd name="T67" fmla="*/ 370463763 h 328"/>
              <a:gd name="T68" fmla="*/ 824092681 w 327"/>
              <a:gd name="T69" fmla="*/ 413305625 h 3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7"/>
              <a:gd name="T106" fmla="*/ 0 h 328"/>
              <a:gd name="T107" fmla="*/ 327 w 327"/>
              <a:gd name="T108" fmla="*/ 328 h 32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7" h="328">
                <a:moveTo>
                  <a:pt x="327" y="164"/>
                </a:moveTo>
                <a:lnTo>
                  <a:pt x="327" y="164"/>
                </a:lnTo>
                <a:lnTo>
                  <a:pt x="326" y="181"/>
                </a:lnTo>
                <a:lnTo>
                  <a:pt x="324" y="198"/>
                </a:lnTo>
                <a:lnTo>
                  <a:pt x="321" y="213"/>
                </a:lnTo>
                <a:lnTo>
                  <a:pt x="314" y="228"/>
                </a:lnTo>
                <a:lnTo>
                  <a:pt x="307" y="241"/>
                </a:lnTo>
                <a:lnTo>
                  <a:pt x="299" y="256"/>
                </a:lnTo>
                <a:lnTo>
                  <a:pt x="291" y="268"/>
                </a:lnTo>
                <a:lnTo>
                  <a:pt x="279" y="279"/>
                </a:lnTo>
                <a:lnTo>
                  <a:pt x="267" y="290"/>
                </a:lnTo>
                <a:lnTo>
                  <a:pt x="255" y="300"/>
                </a:lnTo>
                <a:lnTo>
                  <a:pt x="242" y="308"/>
                </a:lnTo>
                <a:lnTo>
                  <a:pt x="227" y="315"/>
                </a:lnTo>
                <a:lnTo>
                  <a:pt x="212" y="320"/>
                </a:lnTo>
                <a:lnTo>
                  <a:pt x="197" y="325"/>
                </a:lnTo>
                <a:lnTo>
                  <a:pt x="180" y="326"/>
                </a:lnTo>
                <a:lnTo>
                  <a:pt x="163" y="328"/>
                </a:lnTo>
                <a:lnTo>
                  <a:pt x="147" y="326"/>
                </a:lnTo>
                <a:lnTo>
                  <a:pt x="130" y="325"/>
                </a:lnTo>
                <a:lnTo>
                  <a:pt x="115" y="320"/>
                </a:lnTo>
                <a:lnTo>
                  <a:pt x="100" y="315"/>
                </a:lnTo>
                <a:lnTo>
                  <a:pt x="85" y="308"/>
                </a:lnTo>
                <a:lnTo>
                  <a:pt x="71" y="300"/>
                </a:lnTo>
                <a:lnTo>
                  <a:pt x="60" y="290"/>
                </a:lnTo>
                <a:lnTo>
                  <a:pt x="48" y="279"/>
                </a:lnTo>
                <a:lnTo>
                  <a:pt x="36" y="268"/>
                </a:lnTo>
                <a:lnTo>
                  <a:pt x="28" y="256"/>
                </a:lnTo>
                <a:lnTo>
                  <a:pt x="20" y="241"/>
                </a:lnTo>
                <a:lnTo>
                  <a:pt x="13" y="228"/>
                </a:lnTo>
                <a:lnTo>
                  <a:pt x="6" y="213"/>
                </a:lnTo>
                <a:lnTo>
                  <a:pt x="3" y="198"/>
                </a:lnTo>
                <a:lnTo>
                  <a:pt x="1" y="181"/>
                </a:lnTo>
                <a:lnTo>
                  <a:pt x="0" y="164"/>
                </a:lnTo>
                <a:lnTo>
                  <a:pt x="1" y="147"/>
                </a:lnTo>
                <a:lnTo>
                  <a:pt x="3" y="131"/>
                </a:lnTo>
                <a:lnTo>
                  <a:pt x="6" y="116"/>
                </a:lnTo>
                <a:lnTo>
                  <a:pt x="13" y="101"/>
                </a:lnTo>
                <a:lnTo>
                  <a:pt x="20" y="86"/>
                </a:lnTo>
                <a:lnTo>
                  <a:pt x="28" y="72"/>
                </a:lnTo>
                <a:lnTo>
                  <a:pt x="36" y="59"/>
                </a:lnTo>
                <a:lnTo>
                  <a:pt x="48" y="47"/>
                </a:lnTo>
                <a:lnTo>
                  <a:pt x="60" y="37"/>
                </a:lnTo>
                <a:lnTo>
                  <a:pt x="71" y="29"/>
                </a:lnTo>
                <a:lnTo>
                  <a:pt x="85" y="20"/>
                </a:lnTo>
                <a:lnTo>
                  <a:pt x="100" y="12"/>
                </a:lnTo>
                <a:lnTo>
                  <a:pt x="115" y="7"/>
                </a:lnTo>
                <a:lnTo>
                  <a:pt x="130" y="4"/>
                </a:lnTo>
                <a:lnTo>
                  <a:pt x="147" y="0"/>
                </a:lnTo>
                <a:lnTo>
                  <a:pt x="163" y="0"/>
                </a:lnTo>
                <a:lnTo>
                  <a:pt x="180" y="0"/>
                </a:lnTo>
                <a:lnTo>
                  <a:pt x="197" y="4"/>
                </a:lnTo>
                <a:lnTo>
                  <a:pt x="212" y="7"/>
                </a:lnTo>
                <a:lnTo>
                  <a:pt x="227" y="12"/>
                </a:lnTo>
                <a:lnTo>
                  <a:pt x="242" y="20"/>
                </a:lnTo>
                <a:lnTo>
                  <a:pt x="255" y="29"/>
                </a:lnTo>
                <a:lnTo>
                  <a:pt x="267" y="37"/>
                </a:lnTo>
                <a:lnTo>
                  <a:pt x="279" y="47"/>
                </a:lnTo>
                <a:lnTo>
                  <a:pt x="291" y="59"/>
                </a:lnTo>
                <a:lnTo>
                  <a:pt x="299" y="72"/>
                </a:lnTo>
                <a:lnTo>
                  <a:pt x="307" y="86"/>
                </a:lnTo>
                <a:lnTo>
                  <a:pt x="314" y="101"/>
                </a:lnTo>
                <a:lnTo>
                  <a:pt x="321" y="116"/>
                </a:lnTo>
                <a:lnTo>
                  <a:pt x="324" y="131"/>
                </a:lnTo>
                <a:lnTo>
                  <a:pt x="326" y="147"/>
                </a:lnTo>
                <a:lnTo>
                  <a:pt x="327" y="1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5" name="Freeform 401"/>
          <p:cNvSpPr>
            <a:spLocks noEditPoints="1"/>
          </p:cNvSpPr>
          <p:nvPr/>
        </p:nvSpPr>
        <p:spPr bwMode="auto">
          <a:xfrm>
            <a:off x="3886200" y="5853113"/>
            <a:ext cx="360363" cy="358775"/>
          </a:xfrm>
          <a:custGeom>
            <a:avLst/>
            <a:gdLst>
              <a:gd name="T0" fmla="*/ 559475464 w 227"/>
              <a:gd name="T1" fmla="*/ 367942813 h 226"/>
              <a:gd name="T2" fmla="*/ 488910991 w 227"/>
              <a:gd name="T3" fmla="*/ 486390950 h 226"/>
              <a:gd name="T4" fmla="*/ 370464277 w 227"/>
              <a:gd name="T5" fmla="*/ 556955325 h 226"/>
              <a:gd name="T6" fmla="*/ 257056294 w 227"/>
              <a:gd name="T7" fmla="*/ 569555313 h 226"/>
              <a:gd name="T8" fmla="*/ 126007987 w 227"/>
              <a:gd name="T9" fmla="*/ 519152188 h 226"/>
              <a:gd name="T10" fmla="*/ 32762870 w 227"/>
              <a:gd name="T11" fmla="*/ 423386250 h 226"/>
              <a:gd name="T12" fmla="*/ 0 w 227"/>
              <a:gd name="T13" fmla="*/ 282257500 h 226"/>
              <a:gd name="T14" fmla="*/ 20161278 w 227"/>
              <a:gd name="T15" fmla="*/ 173891575 h 226"/>
              <a:gd name="T16" fmla="*/ 105846709 w 227"/>
              <a:gd name="T17" fmla="*/ 65524063 h 226"/>
              <a:gd name="T18" fmla="*/ 226814377 w 227"/>
              <a:gd name="T19" fmla="*/ 5040313 h 226"/>
              <a:gd name="T20" fmla="*/ 345262679 w 227"/>
              <a:gd name="T21" fmla="*/ 5040313 h 226"/>
              <a:gd name="T22" fmla="*/ 466230347 w 227"/>
              <a:gd name="T23" fmla="*/ 65524063 h 226"/>
              <a:gd name="T24" fmla="*/ 551915778 w 227"/>
              <a:gd name="T25" fmla="*/ 173891575 h 226"/>
              <a:gd name="T26" fmla="*/ 572077056 w 227"/>
              <a:gd name="T27" fmla="*/ 282257500 h 226"/>
              <a:gd name="T28" fmla="*/ 27722551 w 227"/>
              <a:gd name="T29" fmla="*/ 257055938 h 226"/>
              <a:gd name="T30" fmla="*/ 95766070 w 227"/>
              <a:gd name="T31" fmla="*/ 299897800 h 226"/>
              <a:gd name="T32" fmla="*/ 171370863 w 227"/>
              <a:gd name="T33" fmla="*/ 254536575 h 226"/>
              <a:gd name="T34" fmla="*/ 131048307 w 227"/>
              <a:gd name="T35" fmla="*/ 186491563 h 226"/>
              <a:gd name="T36" fmla="*/ 335182040 w 227"/>
              <a:gd name="T37" fmla="*/ 35282188 h 226"/>
              <a:gd name="T38" fmla="*/ 183972455 w 227"/>
              <a:gd name="T39" fmla="*/ 47883763 h 226"/>
              <a:gd name="T40" fmla="*/ 234375650 w 227"/>
              <a:gd name="T41" fmla="*/ 153728738 h 226"/>
              <a:gd name="T42" fmla="*/ 294859484 w 227"/>
              <a:gd name="T43" fmla="*/ 166330313 h 226"/>
              <a:gd name="T44" fmla="*/ 335182040 w 227"/>
              <a:gd name="T45" fmla="*/ 35282188 h 226"/>
              <a:gd name="T46" fmla="*/ 526714181 w 227"/>
              <a:gd name="T47" fmla="*/ 206652813 h 226"/>
              <a:gd name="T48" fmla="*/ 458669074 w 227"/>
              <a:gd name="T49" fmla="*/ 131048125 h 226"/>
              <a:gd name="T50" fmla="*/ 400706193 w 227"/>
              <a:gd name="T51" fmla="*/ 231854375 h 226"/>
              <a:gd name="T52" fmla="*/ 451109388 w 227"/>
              <a:gd name="T53" fmla="*/ 274697825 h 226"/>
              <a:gd name="T54" fmla="*/ 546875459 w 227"/>
              <a:gd name="T55" fmla="*/ 262096250 h 226"/>
              <a:gd name="T56" fmla="*/ 171370863 w 227"/>
              <a:gd name="T57" fmla="*/ 524192500 h 226"/>
              <a:gd name="T58" fmla="*/ 234375650 w 227"/>
              <a:gd name="T59" fmla="*/ 476310325 h 226"/>
              <a:gd name="T60" fmla="*/ 221774058 w 227"/>
              <a:gd name="T61" fmla="*/ 388104063 h 226"/>
              <a:gd name="T62" fmla="*/ 143649899 w 227"/>
              <a:gd name="T63" fmla="*/ 400705638 h 226"/>
              <a:gd name="T64" fmla="*/ 388104601 w 227"/>
              <a:gd name="T65" fmla="*/ 526713450 h 226"/>
              <a:gd name="T66" fmla="*/ 504031949 w 227"/>
              <a:gd name="T67" fmla="*/ 423386250 h 226"/>
              <a:gd name="T68" fmla="*/ 408265879 w 227"/>
              <a:gd name="T69" fmla="*/ 372983125 h 226"/>
              <a:gd name="T70" fmla="*/ 357862684 w 227"/>
              <a:gd name="T71" fmla="*/ 393144375 h 226"/>
              <a:gd name="T72" fmla="*/ 370464277 w 227"/>
              <a:gd name="T73" fmla="*/ 501511888 h 226"/>
              <a:gd name="T74" fmla="*/ 272177253 w 227"/>
              <a:gd name="T75" fmla="*/ 199093138 h 226"/>
              <a:gd name="T76" fmla="*/ 259577248 w 227"/>
              <a:gd name="T77" fmla="*/ 219254388 h 226"/>
              <a:gd name="T78" fmla="*/ 284778845 w 227"/>
              <a:gd name="T79" fmla="*/ 229335013 h 226"/>
              <a:gd name="T80" fmla="*/ 294859484 w 227"/>
              <a:gd name="T81" fmla="*/ 206652813 h 226"/>
              <a:gd name="T82" fmla="*/ 352822365 w 227"/>
              <a:gd name="T83" fmla="*/ 241935000 h 226"/>
              <a:gd name="T84" fmla="*/ 335182040 w 227"/>
              <a:gd name="T85" fmla="*/ 257055938 h 226"/>
              <a:gd name="T86" fmla="*/ 352822365 w 227"/>
              <a:gd name="T87" fmla="*/ 274697825 h 226"/>
              <a:gd name="T88" fmla="*/ 370464277 w 227"/>
              <a:gd name="T89" fmla="*/ 257055938 h 226"/>
              <a:gd name="T90" fmla="*/ 352822365 w 227"/>
              <a:gd name="T91" fmla="*/ 241935000 h 226"/>
              <a:gd name="T92" fmla="*/ 322580448 w 227"/>
              <a:gd name="T93" fmla="*/ 325100950 h 226"/>
              <a:gd name="T94" fmla="*/ 322580448 w 227"/>
              <a:gd name="T95" fmla="*/ 350302513 h 226"/>
              <a:gd name="T96" fmla="*/ 345262679 w 227"/>
              <a:gd name="T97" fmla="*/ 350302513 h 226"/>
              <a:gd name="T98" fmla="*/ 345262679 w 227"/>
              <a:gd name="T99" fmla="*/ 325100950 h 226"/>
              <a:gd name="T100" fmla="*/ 246975655 w 227"/>
              <a:gd name="T101" fmla="*/ 325100950 h 226"/>
              <a:gd name="T102" fmla="*/ 231854697 w 227"/>
              <a:gd name="T103" fmla="*/ 342741250 h 226"/>
              <a:gd name="T104" fmla="*/ 246975655 w 227"/>
              <a:gd name="T105" fmla="*/ 360383138 h 226"/>
              <a:gd name="T106" fmla="*/ 264617567 w 227"/>
              <a:gd name="T107" fmla="*/ 342741250 h 226"/>
              <a:gd name="T108" fmla="*/ 246975655 w 227"/>
              <a:gd name="T109" fmla="*/ 325100950 h 226"/>
              <a:gd name="T110" fmla="*/ 196572460 w 227"/>
              <a:gd name="T111" fmla="*/ 262096250 h 226"/>
              <a:gd name="T112" fmla="*/ 206653099 w 227"/>
              <a:gd name="T113" fmla="*/ 282257500 h 226"/>
              <a:gd name="T114" fmla="*/ 226814377 w 227"/>
              <a:gd name="T115" fmla="*/ 274697825 h 226"/>
              <a:gd name="T116" fmla="*/ 219254692 w 227"/>
              <a:gd name="T117" fmla="*/ 254536575 h 226"/>
              <a:gd name="T118" fmla="*/ 264617567 w 227"/>
              <a:gd name="T119" fmla="*/ 244455950 h 226"/>
              <a:gd name="T120" fmla="*/ 244456289 w 227"/>
              <a:gd name="T121" fmla="*/ 299897800 h 226"/>
              <a:gd name="T122" fmla="*/ 297378850 w 227"/>
              <a:gd name="T123" fmla="*/ 320059050 h 226"/>
              <a:gd name="T124" fmla="*/ 320061082 w 227"/>
              <a:gd name="T125" fmla="*/ 267136563 h 2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27"/>
              <a:gd name="T190" fmla="*/ 0 h 226"/>
              <a:gd name="T191" fmla="*/ 227 w 227"/>
              <a:gd name="T192" fmla="*/ 226 h 2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27" h="226">
                <a:moveTo>
                  <a:pt x="227" y="112"/>
                </a:moveTo>
                <a:lnTo>
                  <a:pt x="227" y="112"/>
                </a:lnTo>
                <a:lnTo>
                  <a:pt x="227" y="124"/>
                </a:lnTo>
                <a:lnTo>
                  <a:pt x="225" y="136"/>
                </a:lnTo>
                <a:lnTo>
                  <a:pt x="222" y="146"/>
                </a:lnTo>
                <a:lnTo>
                  <a:pt x="219" y="158"/>
                </a:lnTo>
                <a:lnTo>
                  <a:pt x="214" y="168"/>
                </a:lnTo>
                <a:lnTo>
                  <a:pt x="207" y="176"/>
                </a:lnTo>
                <a:lnTo>
                  <a:pt x="200" y="184"/>
                </a:lnTo>
                <a:lnTo>
                  <a:pt x="194" y="193"/>
                </a:lnTo>
                <a:lnTo>
                  <a:pt x="185" y="201"/>
                </a:lnTo>
                <a:lnTo>
                  <a:pt x="177" y="206"/>
                </a:lnTo>
                <a:lnTo>
                  <a:pt x="167" y="213"/>
                </a:lnTo>
                <a:lnTo>
                  <a:pt x="157" y="218"/>
                </a:lnTo>
                <a:lnTo>
                  <a:pt x="147" y="221"/>
                </a:lnTo>
                <a:lnTo>
                  <a:pt x="137" y="224"/>
                </a:lnTo>
                <a:lnTo>
                  <a:pt x="125" y="226"/>
                </a:lnTo>
                <a:lnTo>
                  <a:pt x="113" y="226"/>
                </a:lnTo>
                <a:lnTo>
                  <a:pt x="102" y="226"/>
                </a:lnTo>
                <a:lnTo>
                  <a:pt x="90" y="224"/>
                </a:lnTo>
                <a:lnTo>
                  <a:pt x="80" y="221"/>
                </a:lnTo>
                <a:lnTo>
                  <a:pt x="70" y="218"/>
                </a:lnTo>
                <a:lnTo>
                  <a:pt x="60" y="213"/>
                </a:lnTo>
                <a:lnTo>
                  <a:pt x="50" y="206"/>
                </a:lnTo>
                <a:lnTo>
                  <a:pt x="42" y="201"/>
                </a:lnTo>
                <a:lnTo>
                  <a:pt x="33" y="193"/>
                </a:lnTo>
                <a:lnTo>
                  <a:pt x="26" y="184"/>
                </a:lnTo>
                <a:lnTo>
                  <a:pt x="20" y="176"/>
                </a:lnTo>
                <a:lnTo>
                  <a:pt x="13" y="168"/>
                </a:lnTo>
                <a:lnTo>
                  <a:pt x="8" y="158"/>
                </a:lnTo>
                <a:lnTo>
                  <a:pt x="5" y="146"/>
                </a:lnTo>
                <a:lnTo>
                  <a:pt x="1" y="136"/>
                </a:lnTo>
                <a:lnTo>
                  <a:pt x="0" y="124"/>
                </a:lnTo>
                <a:lnTo>
                  <a:pt x="0" y="112"/>
                </a:lnTo>
                <a:lnTo>
                  <a:pt x="0" y="101"/>
                </a:lnTo>
                <a:lnTo>
                  <a:pt x="1" y="91"/>
                </a:lnTo>
                <a:lnTo>
                  <a:pt x="5" y="79"/>
                </a:lnTo>
                <a:lnTo>
                  <a:pt x="8" y="69"/>
                </a:lnTo>
                <a:lnTo>
                  <a:pt x="13" y="59"/>
                </a:lnTo>
                <a:lnTo>
                  <a:pt x="20" y="49"/>
                </a:lnTo>
                <a:lnTo>
                  <a:pt x="26" y="41"/>
                </a:lnTo>
                <a:lnTo>
                  <a:pt x="33" y="32"/>
                </a:lnTo>
                <a:lnTo>
                  <a:pt x="42" y="26"/>
                </a:lnTo>
                <a:lnTo>
                  <a:pt x="50" y="19"/>
                </a:lnTo>
                <a:lnTo>
                  <a:pt x="60" y="14"/>
                </a:lnTo>
                <a:lnTo>
                  <a:pt x="70" y="9"/>
                </a:lnTo>
                <a:lnTo>
                  <a:pt x="80" y="5"/>
                </a:lnTo>
                <a:lnTo>
                  <a:pt x="90" y="2"/>
                </a:lnTo>
                <a:lnTo>
                  <a:pt x="102" y="0"/>
                </a:lnTo>
                <a:lnTo>
                  <a:pt x="113" y="0"/>
                </a:lnTo>
                <a:lnTo>
                  <a:pt x="125" y="0"/>
                </a:lnTo>
                <a:lnTo>
                  <a:pt x="137" y="2"/>
                </a:lnTo>
                <a:lnTo>
                  <a:pt x="147" y="5"/>
                </a:lnTo>
                <a:lnTo>
                  <a:pt x="157" y="9"/>
                </a:lnTo>
                <a:lnTo>
                  <a:pt x="167" y="14"/>
                </a:lnTo>
                <a:lnTo>
                  <a:pt x="177" y="19"/>
                </a:lnTo>
                <a:lnTo>
                  <a:pt x="185" y="26"/>
                </a:lnTo>
                <a:lnTo>
                  <a:pt x="194" y="32"/>
                </a:lnTo>
                <a:lnTo>
                  <a:pt x="200" y="41"/>
                </a:lnTo>
                <a:lnTo>
                  <a:pt x="207" y="49"/>
                </a:lnTo>
                <a:lnTo>
                  <a:pt x="214" y="59"/>
                </a:lnTo>
                <a:lnTo>
                  <a:pt x="219" y="69"/>
                </a:lnTo>
                <a:lnTo>
                  <a:pt x="222" y="79"/>
                </a:lnTo>
                <a:lnTo>
                  <a:pt x="225" y="91"/>
                </a:lnTo>
                <a:lnTo>
                  <a:pt x="227" y="101"/>
                </a:lnTo>
                <a:lnTo>
                  <a:pt x="227" y="112"/>
                </a:lnTo>
                <a:close/>
                <a:moveTo>
                  <a:pt x="23" y="62"/>
                </a:moveTo>
                <a:lnTo>
                  <a:pt x="23" y="62"/>
                </a:lnTo>
                <a:lnTo>
                  <a:pt x="20" y="67"/>
                </a:lnTo>
                <a:lnTo>
                  <a:pt x="15" y="82"/>
                </a:lnTo>
                <a:lnTo>
                  <a:pt x="11" y="102"/>
                </a:lnTo>
                <a:lnTo>
                  <a:pt x="10" y="112"/>
                </a:lnTo>
                <a:lnTo>
                  <a:pt x="10" y="122"/>
                </a:lnTo>
                <a:lnTo>
                  <a:pt x="18" y="121"/>
                </a:lnTo>
                <a:lnTo>
                  <a:pt x="38" y="119"/>
                </a:lnTo>
                <a:lnTo>
                  <a:pt x="48" y="117"/>
                </a:lnTo>
                <a:lnTo>
                  <a:pt x="57" y="112"/>
                </a:lnTo>
                <a:lnTo>
                  <a:pt x="63" y="107"/>
                </a:lnTo>
                <a:lnTo>
                  <a:pt x="67" y="104"/>
                </a:lnTo>
                <a:lnTo>
                  <a:pt x="68" y="101"/>
                </a:lnTo>
                <a:lnTo>
                  <a:pt x="68" y="94"/>
                </a:lnTo>
                <a:lnTo>
                  <a:pt x="65" y="86"/>
                </a:lnTo>
                <a:lnTo>
                  <a:pt x="58" y="79"/>
                </a:lnTo>
                <a:lnTo>
                  <a:pt x="52" y="74"/>
                </a:lnTo>
                <a:lnTo>
                  <a:pt x="35" y="66"/>
                </a:lnTo>
                <a:lnTo>
                  <a:pt x="23" y="62"/>
                </a:lnTo>
                <a:close/>
                <a:moveTo>
                  <a:pt x="133" y="14"/>
                </a:moveTo>
                <a:lnTo>
                  <a:pt x="133" y="14"/>
                </a:lnTo>
                <a:lnTo>
                  <a:pt x="128" y="12"/>
                </a:lnTo>
                <a:lnTo>
                  <a:pt x="112" y="12"/>
                </a:lnTo>
                <a:lnTo>
                  <a:pt x="92" y="12"/>
                </a:lnTo>
                <a:lnTo>
                  <a:pt x="82" y="15"/>
                </a:lnTo>
                <a:lnTo>
                  <a:pt x="73" y="19"/>
                </a:lnTo>
                <a:lnTo>
                  <a:pt x="75" y="26"/>
                </a:lnTo>
                <a:lnTo>
                  <a:pt x="83" y="44"/>
                </a:lnTo>
                <a:lnTo>
                  <a:pt x="88" y="52"/>
                </a:lnTo>
                <a:lnTo>
                  <a:pt x="93" y="61"/>
                </a:lnTo>
                <a:lnTo>
                  <a:pt x="102" y="66"/>
                </a:lnTo>
                <a:lnTo>
                  <a:pt x="105" y="67"/>
                </a:lnTo>
                <a:lnTo>
                  <a:pt x="108" y="67"/>
                </a:lnTo>
                <a:lnTo>
                  <a:pt x="117" y="66"/>
                </a:lnTo>
                <a:lnTo>
                  <a:pt x="122" y="61"/>
                </a:lnTo>
                <a:lnTo>
                  <a:pt x="127" y="52"/>
                </a:lnTo>
                <a:lnTo>
                  <a:pt x="130" y="44"/>
                </a:lnTo>
                <a:lnTo>
                  <a:pt x="133" y="26"/>
                </a:lnTo>
                <a:lnTo>
                  <a:pt x="133" y="14"/>
                </a:lnTo>
                <a:close/>
                <a:moveTo>
                  <a:pt x="217" y="104"/>
                </a:moveTo>
                <a:lnTo>
                  <a:pt x="217" y="104"/>
                </a:lnTo>
                <a:lnTo>
                  <a:pt x="215" y="97"/>
                </a:lnTo>
                <a:lnTo>
                  <a:pt x="209" y="82"/>
                </a:lnTo>
                <a:lnTo>
                  <a:pt x="200" y="62"/>
                </a:lnTo>
                <a:lnTo>
                  <a:pt x="195" y="54"/>
                </a:lnTo>
                <a:lnTo>
                  <a:pt x="189" y="47"/>
                </a:lnTo>
                <a:lnTo>
                  <a:pt x="182" y="52"/>
                </a:lnTo>
                <a:lnTo>
                  <a:pt x="170" y="64"/>
                </a:lnTo>
                <a:lnTo>
                  <a:pt x="165" y="72"/>
                </a:lnTo>
                <a:lnTo>
                  <a:pt x="160" y="81"/>
                </a:lnTo>
                <a:lnTo>
                  <a:pt x="159" y="89"/>
                </a:lnTo>
                <a:lnTo>
                  <a:pt x="159" y="92"/>
                </a:lnTo>
                <a:lnTo>
                  <a:pt x="160" y="97"/>
                </a:lnTo>
                <a:lnTo>
                  <a:pt x="164" y="102"/>
                </a:lnTo>
                <a:lnTo>
                  <a:pt x="172" y="107"/>
                </a:lnTo>
                <a:lnTo>
                  <a:pt x="179" y="109"/>
                </a:lnTo>
                <a:lnTo>
                  <a:pt x="189" y="109"/>
                </a:lnTo>
                <a:lnTo>
                  <a:pt x="197" y="109"/>
                </a:lnTo>
                <a:lnTo>
                  <a:pt x="205" y="109"/>
                </a:lnTo>
                <a:lnTo>
                  <a:pt x="217" y="104"/>
                </a:lnTo>
                <a:close/>
                <a:moveTo>
                  <a:pt x="35" y="181"/>
                </a:moveTo>
                <a:lnTo>
                  <a:pt x="35" y="181"/>
                </a:lnTo>
                <a:lnTo>
                  <a:pt x="40" y="186"/>
                </a:lnTo>
                <a:lnTo>
                  <a:pt x="52" y="196"/>
                </a:lnTo>
                <a:lnTo>
                  <a:pt x="68" y="208"/>
                </a:lnTo>
                <a:lnTo>
                  <a:pt x="78" y="213"/>
                </a:lnTo>
                <a:lnTo>
                  <a:pt x="87" y="214"/>
                </a:lnTo>
                <a:lnTo>
                  <a:pt x="90" y="208"/>
                </a:lnTo>
                <a:lnTo>
                  <a:pt x="93" y="189"/>
                </a:lnTo>
                <a:lnTo>
                  <a:pt x="95" y="179"/>
                </a:lnTo>
                <a:lnTo>
                  <a:pt x="95" y="169"/>
                </a:lnTo>
                <a:lnTo>
                  <a:pt x="93" y="159"/>
                </a:lnTo>
                <a:lnTo>
                  <a:pt x="90" y="156"/>
                </a:lnTo>
                <a:lnTo>
                  <a:pt x="88" y="154"/>
                </a:lnTo>
                <a:lnTo>
                  <a:pt x="80" y="151"/>
                </a:lnTo>
                <a:lnTo>
                  <a:pt x="73" y="153"/>
                </a:lnTo>
                <a:lnTo>
                  <a:pt x="65" y="154"/>
                </a:lnTo>
                <a:lnTo>
                  <a:pt x="57" y="159"/>
                </a:lnTo>
                <a:lnTo>
                  <a:pt x="43" y="173"/>
                </a:lnTo>
                <a:lnTo>
                  <a:pt x="35" y="181"/>
                </a:lnTo>
                <a:close/>
                <a:moveTo>
                  <a:pt x="154" y="209"/>
                </a:moveTo>
                <a:lnTo>
                  <a:pt x="154" y="209"/>
                </a:lnTo>
                <a:lnTo>
                  <a:pt x="159" y="206"/>
                </a:lnTo>
                <a:lnTo>
                  <a:pt x="172" y="196"/>
                </a:lnTo>
                <a:lnTo>
                  <a:pt x="189" y="183"/>
                </a:lnTo>
                <a:lnTo>
                  <a:pt x="195" y="174"/>
                </a:lnTo>
                <a:lnTo>
                  <a:pt x="200" y="168"/>
                </a:lnTo>
                <a:lnTo>
                  <a:pt x="195" y="163"/>
                </a:lnTo>
                <a:lnTo>
                  <a:pt x="180" y="154"/>
                </a:lnTo>
                <a:lnTo>
                  <a:pt x="172" y="151"/>
                </a:lnTo>
                <a:lnTo>
                  <a:pt x="162" y="148"/>
                </a:lnTo>
                <a:lnTo>
                  <a:pt x="154" y="148"/>
                </a:lnTo>
                <a:lnTo>
                  <a:pt x="150" y="149"/>
                </a:lnTo>
                <a:lnTo>
                  <a:pt x="147" y="151"/>
                </a:lnTo>
                <a:lnTo>
                  <a:pt x="142" y="156"/>
                </a:lnTo>
                <a:lnTo>
                  <a:pt x="140" y="164"/>
                </a:lnTo>
                <a:lnTo>
                  <a:pt x="140" y="173"/>
                </a:lnTo>
                <a:lnTo>
                  <a:pt x="142" y="183"/>
                </a:lnTo>
                <a:lnTo>
                  <a:pt x="144" y="191"/>
                </a:lnTo>
                <a:lnTo>
                  <a:pt x="147" y="199"/>
                </a:lnTo>
                <a:lnTo>
                  <a:pt x="154" y="209"/>
                </a:lnTo>
                <a:close/>
                <a:moveTo>
                  <a:pt x="110" y="79"/>
                </a:moveTo>
                <a:lnTo>
                  <a:pt x="110" y="79"/>
                </a:lnTo>
                <a:lnTo>
                  <a:pt x="108" y="79"/>
                </a:lnTo>
                <a:lnTo>
                  <a:pt x="105" y="81"/>
                </a:lnTo>
                <a:lnTo>
                  <a:pt x="103" y="82"/>
                </a:lnTo>
                <a:lnTo>
                  <a:pt x="103" y="86"/>
                </a:lnTo>
                <a:lnTo>
                  <a:pt x="103" y="87"/>
                </a:lnTo>
                <a:lnTo>
                  <a:pt x="105" y="91"/>
                </a:lnTo>
                <a:lnTo>
                  <a:pt x="108" y="91"/>
                </a:lnTo>
                <a:lnTo>
                  <a:pt x="110" y="92"/>
                </a:lnTo>
                <a:lnTo>
                  <a:pt x="113" y="91"/>
                </a:lnTo>
                <a:lnTo>
                  <a:pt x="115" y="91"/>
                </a:lnTo>
                <a:lnTo>
                  <a:pt x="117" y="87"/>
                </a:lnTo>
                <a:lnTo>
                  <a:pt x="117" y="86"/>
                </a:lnTo>
                <a:lnTo>
                  <a:pt x="117" y="82"/>
                </a:lnTo>
                <a:lnTo>
                  <a:pt x="115" y="81"/>
                </a:lnTo>
                <a:lnTo>
                  <a:pt x="113" y="79"/>
                </a:lnTo>
                <a:lnTo>
                  <a:pt x="110" y="79"/>
                </a:lnTo>
                <a:close/>
                <a:moveTo>
                  <a:pt x="140" y="96"/>
                </a:moveTo>
                <a:lnTo>
                  <a:pt x="140" y="96"/>
                </a:lnTo>
                <a:lnTo>
                  <a:pt x="137" y="97"/>
                </a:lnTo>
                <a:lnTo>
                  <a:pt x="135" y="97"/>
                </a:lnTo>
                <a:lnTo>
                  <a:pt x="133" y="101"/>
                </a:lnTo>
                <a:lnTo>
                  <a:pt x="133" y="102"/>
                </a:lnTo>
                <a:lnTo>
                  <a:pt x="133" y="106"/>
                </a:lnTo>
                <a:lnTo>
                  <a:pt x="135" y="107"/>
                </a:lnTo>
                <a:lnTo>
                  <a:pt x="137" y="109"/>
                </a:lnTo>
                <a:lnTo>
                  <a:pt x="140" y="109"/>
                </a:lnTo>
                <a:lnTo>
                  <a:pt x="142" y="109"/>
                </a:lnTo>
                <a:lnTo>
                  <a:pt x="144" y="107"/>
                </a:lnTo>
                <a:lnTo>
                  <a:pt x="145" y="106"/>
                </a:lnTo>
                <a:lnTo>
                  <a:pt x="147" y="102"/>
                </a:lnTo>
                <a:lnTo>
                  <a:pt x="145" y="101"/>
                </a:lnTo>
                <a:lnTo>
                  <a:pt x="144" y="97"/>
                </a:lnTo>
                <a:lnTo>
                  <a:pt x="142" y="97"/>
                </a:lnTo>
                <a:lnTo>
                  <a:pt x="140" y="96"/>
                </a:lnTo>
                <a:close/>
                <a:moveTo>
                  <a:pt x="133" y="127"/>
                </a:moveTo>
                <a:lnTo>
                  <a:pt x="133" y="127"/>
                </a:lnTo>
                <a:lnTo>
                  <a:pt x="130" y="127"/>
                </a:lnTo>
                <a:lnTo>
                  <a:pt x="128" y="129"/>
                </a:lnTo>
                <a:lnTo>
                  <a:pt x="127" y="131"/>
                </a:lnTo>
                <a:lnTo>
                  <a:pt x="125" y="134"/>
                </a:lnTo>
                <a:lnTo>
                  <a:pt x="127" y="138"/>
                </a:lnTo>
                <a:lnTo>
                  <a:pt x="128" y="139"/>
                </a:lnTo>
                <a:lnTo>
                  <a:pt x="130" y="141"/>
                </a:lnTo>
                <a:lnTo>
                  <a:pt x="133" y="141"/>
                </a:lnTo>
                <a:lnTo>
                  <a:pt x="135" y="141"/>
                </a:lnTo>
                <a:lnTo>
                  <a:pt x="137" y="139"/>
                </a:lnTo>
                <a:lnTo>
                  <a:pt x="139" y="138"/>
                </a:lnTo>
                <a:lnTo>
                  <a:pt x="140" y="134"/>
                </a:lnTo>
                <a:lnTo>
                  <a:pt x="139" y="131"/>
                </a:lnTo>
                <a:lnTo>
                  <a:pt x="137" y="129"/>
                </a:lnTo>
                <a:lnTo>
                  <a:pt x="135" y="127"/>
                </a:lnTo>
                <a:lnTo>
                  <a:pt x="133" y="127"/>
                </a:lnTo>
                <a:close/>
                <a:moveTo>
                  <a:pt x="98" y="129"/>
                </a:moveTo>
                <a:lnTo>
                  <a:pt x="98" y="129"/>
                </a:lnTo>
                <a:lnTo>
                  <a:pt x="95" y="131"/>
                </a:lnTo>
                <a:lnTo>
                  <a:pt x="93" y="131"/>
                </a:lnTo>
                <a:lnTo>
                  <a:pt x="92" y="134"/>
                </a:lnTo>
                <a:lnTo>
                  <a:pt x="92" y="136"/>
                </a:lnTo>
                <a:lnTo>
                  <a:pt x="92" y="139"/>
                </a:lnTo>
                <a:lnTo>
                  <a:pt x="93" y="141"/>
                </a:lnTo>
                <a:lnTo>
                  <a:pt x="95" y="143"/>
                </a:lnTo>
                <a:lnTo>
                  <a:pt x="98" y="143"/>
                </a:lnTo>
                <a:lnTo>
                  <a:pt x="100" y="143"/>
                </a:lnTo>
                <a:lnTo>
                  <a:pt x="103" y="141"/>
                </a:lnTo>
                <a:lnTo>
                  <a:pt x="103" y="139"/>
                </a:lnTo>
                <a:lnTo>
                  <a:pt x="105" y="136"/>
                </a:lnTo>
                <a:lnTo>
                  <a:pt x="103" y="134"/>
                </a:lnTo>
                <a:lnTo>
                  <a:pt x="103" y="131"/>
                </a:lnTo>
                <a:lnTo>
                  <a:pt x="100" y="131"/>
                </a:lnTo>
                <a:lnTo>
                  <a:pt x="98" y="129"/>
                </a:lnTo>
                <a:close/>
                <a:moveTo>
                  <a:pt x="83" y="99"/>
                </a:moveTo>
                <a:lnTo>
                  <a:pt x="83" y="99"/>
                </a:lnTo>
                <a:lnTo>
                  <a:pt x="82" y="101"/>
                </a:lnTo>
                <a:lnTo>
                  <a:pt x="80" y="102"/>
                </a:lnTo>
                <a:lnTo>
                  <a:pt x="78" y="104"/>
                </a:lnTo>
                <a:lnTo>
                  <a:pt x="77" y="107"/>
                </a:lnTo>
                <a:lnTo>
                  <a:pt x="78" y="109"/>
                </a:lnTo>
                <a:lnTo>
                  <a:pt x="80" y="111"/>
                </a:lnTo>
                <a:lnTo>
                  <a:pt x="82" y="112"/>
                </a:lnTo>
                <a:lnTo>
                  <a:pt x="83" y="114"/>
                </a:lnTo>
                <a:lnTo>
                  <a:pt x="87" y="112"/>
                </a:lnTo>
                <a:lnTo>
                  <a:pt x="88" y="111"/>
                </a:lnTo>
                <a:lnTo>
                  <a:pt x="90" y="109"/>
                </a:lnTo>
                <a:lnTo>
                  <a:pt x="92" y="107"/>
                </a:lnTo>
                <a:lnTo>
                  <a:pt x="90" y="104"/>
                </a:lnTo>
                <a:lnTo>
                  <a:pt x="88" y="102"/>
                </a:lnTo>
                <a:lnTo>
                  <a:pt x="87" y="101"/>
                </a:lnTo>
                <a:lnTo>
                  <a:pt x="83" y="99"/>
                </a:lnTo>
                <a:close/>
                <a:moveTo>
                  <a:pt x="112" y="96"/>
                </a:moveTo>
                <a:lnTo>
                  <a:pt x="112" y="96"/>
                </a:lnTo>
                <a:lnTo>
                  <a:pt x="105" y="97"/>
                </a:lnTo>
                <a:lnTo>
                  <a:pt x="100" y="101"/>
                </a:lnTo>
                <a:lnTo>
                  <a:pt x="97" y="106"/>
                </a:lnTo>
                <a:lnTo>
                  <a:pt x="95" y="112"/>
                </a:lnTo>
                <a:lnTo>
                  <a:pt x="97" y="119"/>
                </a:lnTo>
                <a:lnTo>
                  <a:pt x="100" y="124"/>
                </a:lnTo>
                <a:lnTo>
                  <a:pt x="105" y="127"/>
                </a:lnTo>
                <a:lnTo>
                  <a:pt x="112" y="129"/>
                </a:lnTo>
                <a:lnTo>
                  <a:pt x="118" y="127"/>
                </a:lnTo>
                <a:lnTo>
                  <a:pt x="123" y="124"/>
                </a:lnTo>
                <a:lnTo>
                  <a:pt x="127" y="119"/>
                </a:lnTo>
                <a:lnTo>
                  <a:pt x="128" y="112"/>
                </a:lnTo>
                <a:lnTo>
                  <a:pt x="127" y="106"/>
                </a:lnTo>
                <a:lnTo>
                  <a:pt x="123" y="101"/>
                </a:lnTo>
                <a:lnTo>
                  <a:pt x="118" y="97"/>
                </a:lnTo>
                <a:lnTo>
                  <a:pt x="112" y="96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6" name="Freeform 402"/>
          <p:cNvSpPr>
            <a:spLocks/>
          </p:cNvSpPr>
          <p:nvPr/>
        </p:nvSpPr>
        <p:spPr bwMode="auto">
          <a:xfrm>
            <a:off x="1552575" y="5773738"/>
            <a:ext cx="520700" cy="520700"/>
          </a:xfrm>
          <a:custGeom>
            <a:avLst/>
            <a:gdLst>
              <a:gd name="T0" fmla="*/ 826611250 w 328"/>
              <a:gd name="T1" fmla="*/ 413305625 h 328"/>
              <a:gd name="T2" fmla="*/ 816530625 w 328"/>
              <a:gd name="T3" fmla="*/ 498990938 h 328"/>
              <a:gd name="T4" fmla="*/ 796369375 w 328"/>
              <a:gd name="T5" fmla="*/ 574595625 h 328"/>
              <a:gd name="T6" fmla="*/ 758567825 w 328"/>
              <a:gd name="T7" fmla="*/ 645160000 h 328"/>
              <a:gd name="T8" fmla="*/ 708164700 w 328"/>
              <a:gd name="T9" fmla="*/ 708164700 h 328"/>
              <a:gd name="T10" fmla="*/ 645160000 w 328"/>
              <a:gd name="T11" fmla="*/ 758567825 h 328"/>
              <a:gd name="T12" fmla="*/ 577114988 w 328"/>
              <a:gd name="T13" fmla="*/ 796369375 h 328"/>
              <a:gd name="T14" fmla="*/ 496469988 w 328"/>
              <a:gd name="T15" fmla="*/ 819051575 h 328"/>
              <a:gd name="T16" fmla="*/ 413305625 w 328"/>
              <a:gd name="T17" fmla="*/ 826611250 h 328"/>
              <a:gd name="T18" fmla="*/ 370463763 w 328"/>
              <a:gd name="T19" fmla="*/ 826611250 h 328"/>
              <a:gd name="T20" fmla="*/ 289817175 w 328"/>
              <a:gd name="T21" fmla="*/ 808970950 h 328"/>
              <a:gd name="T22" fmla="*/ 219252800 w 328"/>
              <a:gd name="T23" fmla="*/ 776208125 h 328"/>
              <a:gd name="T24" fmla="*/ 151209375 w 328"/>
              <a:gd name="T25" fmla="*/ 733366263 h 328"/>
              <a:gd name="T26" fmla="*/ 98286888 w 328"/>
              <a:gd name="T27" fmla="*/ 677922825 h 328"/>
              <a:gd name="T28" fmla="*/ 50403125 w 328"/>
              <a:gd name="T29" fmla="*/ 612397175 h 328"/>
              <a:gd name="T30" fmla="*/ 20161250 w 328"/>
              <a:gd name="T31" fmla="*/ 536792488 h 328"/>
              <a:gd name="T32" fmla="*/ 5040313 w 328"/>
              <a:gd name="T33" fmla="*/ 456147488 h 328"/>
              <a:gd name="T34" fmla="*/ 0 w 328"/>
              <a:gd name="T35" fmla="*/ 413305625 h 328"/>
              <a:gd name="T36" fmla="*/ 7559675 w 328"/>
              <a:gd name="T37" fmla="*/ 332660625 h 328"/>
              <a:gd name="T38" fmla="*/ 32761238 w 328"/>
              <a:gd name="T39" fmla="*/ 254534988 h 328"/>
              <a:gd name="T40" fmla="*/ 70564375 w 328"/>
              <a:gd name="T41" fmla="*/ 181451250 h 328"/>
              <a:gd name="T42" fmla="*/ 123486863 w 328"/>
              <a:gd name="T43" fmla="*/ 123486863 h 328"/>
              <a:gd name="T44" fmla="*/ 186491563 w 328"/>
              <a:gd name="T45" fmla="*/ 73083738 h 328"/>
              <a:gd name="T46" fmla="*/ 252015625 w 328"/>
              <a:gd name="T47" fmla="*/ 35282188 h 328"/>
              <a:gd name="T48" fmla="*/ 332660625 w 328"/>
              <a:gd name="T49" fmla="*/ 10080625 h 328"/>
              <a:gd name="T50" fmla="*/ 413305625 w 328"/>
              <a:gd name="T51" fmla="*/ 0 h 328"/>
              <a:gd name="T52" fmla="*/ 458668438 w 328"/>
              <a:gd name="T53" fmla="*/ 5040313 h 328"/>
              <a:gd name="T54" fmla="*/ 539313438 w 328"/>
              <a:gd name="T55" fmla="*/ 22682200 h 328"/>
              <a:gd name="T56" fmla="*/ 609877813 w 328"/>
              <a:gd name="T57" fmla="*/ 50403125 h 328"/>
              <a:gd name="T58" fmla="*/ 677922825 w 328"/>
              <a:gd name="T59" fmla="*/ 98286888 h 328"/>
              <a:gd name="T60" fmla="*/ 733366263 w 328"/>
              <a:gd name="T61" fmla="*/ 151209375 h 328"/>
              <a:gd name="T62" fmla="*/ 778729075 w 328"/>
              <a:gd name="T63" fmla="*/ 219252800 h 328"/>
              <a:gd name="T64" fmla="*/ 808970950 w 328"/>
              <a:gd name="T65" fmla="*/ 292338125 h 328"/>
              <a:gd name="T66" fmla="*/ 826611250 w 328"/>
              <a:gd name="T67" fmla="*/ 370463763 h 328"/>
              <a:gd name="T68" fmla="*/ 826611250 w 328"/>
              <a:gd name="T69" fmla="*/ 413305625 h 3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8"/>
              <a:gd name="T106" fmla="*/ 0 h 328"/>
              <a:gd name="T107" fmla="*/ 328 w 328"/>
              <a:gd name="T108" fmla="*/ 328 h 32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8" h="328">
                <a:moveTo>
                  <a:pt x="328" y="164"/>
                </a:moveTo>
                <a:lnTo>
                  <a:pt x="328" y="164"/>
                </a:lnTo>
                <a:lnTo>
                  <a:pt x="328" y="181"/>
                </a:lnTo>
                <a:lnTo>
                  <a:pt x="324" y="198"/>
                </a:lnTo>
                <a:lnTo>
                  <a:pt x="321" y="213"/>
                </a:lnTo>
                <a:lnTo>
                  <a:pt x="316" y="228"/>
                </a:lnTo>
                <a:lnTo>
                  <a:pt x="309" y="243"/>
                </a:lnTo>
                <a:lnTo>
                  <a:pt x="301" y="256"/>
                </a:lnTo>
                <a:lnTo>
                  <a:pt x="291" y="269"/>
                </a:lnTo>
                <a:lnTo>
                  <a:pt x="281" y="281"/>
                </a:lnTo>
                <a:lnTo>
                  <a:pt x="269" y="291"/>
                </a:lnTo>
                <a:lnTo>
                  <a:pt x="256" y="301"/>
                </a:lnTo>
                <a:lnTo>
                  <a:pt x="242" y="308"/>
                </a:lnTo>
                <a:lnTo>
                  <a:pt x="229" y="316"/>
                </a:lnTo>
                <a:lnTo>
                  <a:pt x="214" y="321"/>
                </a:lnTo>
                <a:lnTo>
                  <a:pt x="197" y="325"/>
                </a:lnTo>
                <a:lnTo>
                  <a:pt x="182" y="328"/>
                </a:lnTo>
                <a:lnTo>
                  <a:pt x="164" y="328"/>
                </a:lnTo>
                <a:lnTo>
                  <a:pt x="147" y="328"/>
                </a:lnTo>
                <a:lnTo>
                  <a:pt x="132" y="325"/>
                </a:lnTo>
                <a:lnTo>
                  <a:pt x="115" y="321"/>
                </a:lnTo>
                <a:lnTo>
                  <a:pt x="100" y="316"/>
                </a:lnTo>
                <a:lnTo>
                  <a:pt x="87" y="308"/>
                </a:lnTo>
                <a:lnTo>
                  <a:pt x="74" y="301"/>
                </a:lnTo>
                <a:lnTo>
                  <a:pt x="60" y="291"/>
                </a:lnTo>
                <a:lnTo>
                  <a:pt x="49" y="281"/>
                </a:lnTo>
                <a:lnTo>
                  <a:pt x="39" y="269"/>
                </a:lnTo>
                <a:lnTo>
                  <a:pt x="28" y="256"/>
                </a:lnTo>
                <a:lnTo>
                  <a:pt x="20" y="243"/>
                </a:lnTo>
                <a:lnTo>
                  <a:pt x="13" y="228"/>
                </a:lnTo>
                <a:lnTo>
                  <a:pt x="8" y="213"/>
                </a:lnTo>
                <a:lnTo>
                  <a:pt x="3" y="198"/>
                </a:lnTo>
                <a:lnTo>
                  <a:pt x="2" y="181"/>
                </a:lnTo>
                <a:lnTo>
                  <a:pt x="0" y="164"/>
                </a:lnTo>
                <a:lnTo>
                  <a:pt x="2" y="147"/>
                </a:lnTo>
                <a:lnTo>
                  <a:pt x="3" y="132"/>
                </a:lnTo>
                <a:lnTo>
                  <a:pt x="8" y="116"/>
                </a:lnTo>
                <a:lnTo>
                  <a:pt x="13" y="101"/>
                </a:lnTo>
                <a:lnTo>
                  <a:pt x="20" y="87"/>
                </a:lnTo>
                <a:lnTo>
                  <a:pt x="28" y="72"/>
                </a:lnTo>
                <a:lnTo>
                  <a:pt x="39" y="60"/>
                </a:lnTo>
                <a:lnTo>
                  <a:pt x="49" y="49"/>
                </a:lnTo>
                <a:lnTo>
                  <a:pt x="60" y="39"/>
                </a:lnTo>
                <a:lnTo>
                  <a:pt x="74" y="29"/>
                </a:lnTo>
                <a:lnTo>
                  <a:pt x="87" y="20"/>
                </a:lnTo>
                <a:lnTo>
                  <a:pt x="100" y="14"/>
                </a:lnTo>
                <a:lnTo>
                  <a:pt x="115" y="9"/>
                </a:lnTo>
                <a:lnTo>
                  <a:pt x="132" y="4"/>
                </a:lnTo>
                <a:lnTo>
                  <a:pt x="147" y="2"/>
                </a:lnTo>
                <a:lnTo>
                  <a:pt x="164" y="0"/>
                </a:lnTo>
                <a:lnTo>
                  <a:pt x="182" y="2"/>
                </a:lnTo>
                <a:lnTo>
                  <a:pt x="197" y="4"/>
                </a:lnTo>
                <a:lnTo>
                  <a:pt x="214" y="9"/>
                </a:lnTo>
                <a:lnTo>
                  <a:pt x="229" y="14"/>
                </a:lnTo>
                <a:lnTo>
                  <a:pt x="242" y="20"/>
                </a:lnTo>
                <a:lnTo>
                  <a:pt x="256" y="29"/>
                </a:lnTo>
                <a:lnTo>
                  <a:pt x="269" y="39"/>
                </a:lnTo>
                <a:lnTo>
                  <a:pt x="281" y="49"/>
                </a:lnTo>
                <a:lnTo>
                  <a:pt x="291" y="60"/>
                </a:lnTo>
                <a:lnTo>
                  <a:pt x="301" y="72"/>
                </a:lnTo>
                <a:lnTo>
                  <a:pt x="309" y="87"/>
                </a:lnTo>
                <a:lnTo>
                  <a:pt x="316" y="101"/>
                </a:lnTo>
                <a:lnTo>
                  <a:pt x="321" y="116"/>
                </a:lnTo>
                <a:lnTo>
                  <a:pt x="324" y="132"/>
                </a:lnTo>
                <a:lnTo>
                  <a:pt x="328" y="147"/>
                </a:lnTo>
                <a:lnTo>
                  <a:pt x="328" y="1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7" name="Freeform 403"/>
          <p:cNvSpPr>
            <a:spLocks noEditPoints="1"/>
          </p:cNvSpPr>
          <p:nvPr/>
        </p:nvSpPr>
        <p:spPr bwMode="auto">
          <a:xfrm>
            <a:off x="1635125" y="5853113"/>
            <a:ext cx="358775" cy="358775"/>
          </a:xfrm>
          <a:custGeom>
            <a:avLst/>
            <a:gdLst>
              <a:gd name="T0" fmla="*/ 556955325 w 226"/>
              <a:gd name="T1" fmla="*/ 372983125 h 226"/>
              <a:gd name="T2" fmla="*/ 488910313 w 226"/>
              <a:gd name="T3" fmla="*/ 488910313 h 226"/>
              <a:gd name="T4" fmla="*/ 370463763 w 226"/>
              <a:gd name="T5" fmla="*/ 556955325 h 226"/>
              <a:gd name="T6" fmla="*/ 257055938 w 226"/>
              <a:gd name="T7" fmla="*/ 569555313 h 226"/>
              <a:gd name="T8" fmla="*/ 120967500 w 226"/>
              <a:gd name="T9" fmla="*/ 524192500 h 226"/>
              <a:gd name="T10" fmla="*/ 32762825 w 226"/>
              <a:gd name="T11" fmla="*/ 423386250 h 226"/>
              <a:gd name="T12" fmla="*/ 0 w 226"/>
              <a:gd name="T13" fmla="*/ 287297813 h 226"/>
              <a:gd name="T14" fmla="*/ 20161250 w 226"/>
              <a:gd name="T15" fmla="*/ 173891575 h 226"/>
              <a:gd name="T16" fmla="*/ 100806250 w 226"/>
              <a:gd name="T17" fmla="*/ 65524063 h 226"/>
              <a:gd name="T18" fmla="*/ 226814063 w 226"/>
              <a:gd name="T19" fmla="*/ 5040313 h 226"/>
              <a:gd name="T20" fmla="*/ 340221888 w 226"/>
              <a:gd name="T21" fmla="*/ 5040313 h 226"/>
              <a:gd name="T22" fmla="*/ 466229700 w 226"/>
              <a:gd name="T23" fmla="*/ 65524063 h 226"/>
              <a:gd name="T24" fmla="*/ 546874700 w 226"/>
              <a:gd name="T25" fmla="*/ 173891575 h 226"/>
              <a:gd name="T26" fmla="*/ 569555313 w 226"/>
              <a:gd name="T27" fmla="*/ 287297813 h 226"/>
              <a:gd name="T28" fmla="*/ 25201563 w 226"/>
              <a:gd name="T29" fmla="*/ 257055938 h 226"/>
              <a:gd name="T30" fmla="*/ 93246575 w 226"/>
              <a:gd name="T31" fmla="*/ 304938113 h 226"/>
              <a:gd name="T32" fmla="*/ 168851263 w 226"/>
              <a:gd name="T33" fmla="*/ 257055938 h 226"/>
              <a:gd name="T34" fmla="*/ 126007813 w 226"/>
              <a:gd name="T35" fmla="*/ 186491563 h 226"/>
              <a:gd name="T36" fmla="*/ 337700938 w 226"/>
              <a:gd name="T37" fmla="*/ 35282188 h 226"/>
              <a:gd name="T38" fmla="*/ 181451250 w 226"/>
              <a:gd name="T39" fmla="*/ 47883763 h 226"/>
              <a:gd name="T40" fmla="*/ 236894688 w 226"/>
              <a:gd name="T41" fmla="*/ 153728738 h 226"/>
              <a:gd name="T42" fmla="*/ 289817175 w 226"/>
              <a:gd name="T43" fmla="*/ 166330313 h 226"/>
              <a:gd name="T44" fmla="*/ 337700938 w 226"/>
              <a:gd name="T45" fmla="*/ 35282188 h 226"/>
              <a:gd name="T46" fmla="*/ 526713450 w 226"/>
              <a:gd name="T47" fmla="*/ 206652813 h 226"/>
              <a:gd name="T48" fmla="*/ 458668438 w 226"/>
              <a:gd name="T49" fmla="*/ 131048125 h 226"/>
              <a:gd name="T50" fmla="*/ 395665325 w 226"/>
              <a:gd name="T51" fmla="*/ 236894688 h 226"/>
              <a:gd name="T52" fmla="*/ 451108763 w 226"/>
              <a:gd name="T53" fmla="*/ 274697825 h 226"/>
              <a:gd name="T54" fmla="*/ 544353750 w 226"/>
              <a:gd name="T55" fmla="*/ 267136563 h 226"/>
              <a:gd name="T56" fmla="*/ 171370625 w 226"/>
              <a:gd name="T57" fmla="*/ 524192500 h 226"/>
              <a:gd name="T58" fmla="*/ 236894688 w 226"/>
              <a:gd name="T59" fmla="*/ 476310325 h 226"/>
              <a:gd name="T60" fmla="*/ 219254388 w 226"/>
              <a:gd name="T61" fmla="*/ 388104063 h 226"/>
              <a:gd name="T62" fmla="*/ 138609388 w 226"/>
              <a:gd name="T63" fmla="*/ 405745950 h 226"/>
              <a:gd name="T64" fmla="*/ 383063750 w 226"/>
              <a:gd name="T65" fmla="*/ 531753763 h 226"/>
              <a:gd name="T66" fmla="*/ 506552200 w 226"/>
              <a:gd name="T67" fmla="*/ 423386250 h 226"/>
              <a:gd name="T68" fmla="*/ 408265313 w 226"/>
              <a:gd name="T69" fmla="*/ 375504075 h 226"/>
              <a:gd name="T70" fmla="*/ 357862188 w 226"/>
              <a:gd name="T71" fmla="*/ 398184688 h 226"/>
              <a:gd name="T72" fmla="*/ 365423450 w 226"/>
              <a:gd name="T73" fmla="*/ 501511888 h 226"/>
              <a:gd name="T74" fmla="*/ 269657513 w 226"/>
              <a:gd name="T75" fmla="*/ 199093138 h 226"/>
              <a:gd name="T76" fmla="*/ 262096250 w 226"/>
              <a:gd name="T77" fmla="*/ 224294700 h 226"/>
              <a:gd name="T78" fmla="*/ 282257500 w 226"/>
              <a:gd name="T79" fmla="*/ 231854375 h 226"/>
              <a:gd name="T80" fmla="*/ 289817175 w 226"/>
              <a:gd name="T81" fmla="*/ 211693125 h 226"/>
              <a:gd name="T82" fmla="*/ 350302513 w 226"/>
              <a:gd name="T83" fmla="*/ 244455950 h 226"/>
              <a:gd name="T84" fmla="*/ 332660625 w 226"/>
              <a:gd name="T85" fmla="*/ 262096250 h 226"/>
              <a:gd name="T86" fmla="*/ 350302513 w 226"/>
              <a:gd name="T87" fmla="*/ 279738138 h 226"/>
              <a:gd name="T88" fmla="*/ 365423450 w 226"/>
              <a:gd name="T89" fmla="*/ 262096250 h 226"/>
              <a:gd name="T90" fmla="*/ 350302513 w 226"/>
              <a:gd name="T91" fmla="*/ 244455950 h 226"/>
              <a:gd name="T92" fmla="*/ 320059050 w 226"/>
              <a:gd name="T93" fmla="*/ 330141263 h 226"/>
              <a:gd name="T94" fmla="*/ 320059050 w 226"/>
              <a:gd name="T95" fmla="*/ 350302513 h 226"/>
              <a:gd name="T96" fmla="*/ 345262200 w 226"/>
              <a:gd name="T97" fmla="*/ 350302513 h 226"/>
              <a:gd name="T98" fmla="*/ 345262200 w 226"/>
              <a:gd name="T99" fmla="*/ 330141263 h 226"/>
              <a:gd name="T100" fmla="*/ 244455950 w 226"/>
              <a:gd name="T101" fmla="*/ 330141263 h 226"/>
              <a:gd name="T102" fmla="*/ 226814063 w 226"/>
              <a:gd name="T103" fmla="*/ 347781563 h 226"/>
              <a:gd name="T104" fmla="*/ 244455950 w 226"/>
              <a:gd name="T105" fmla="*/ 362902500 h 226"/>
              <a:gd name="T106" fmla="*/ 262096250 w 226"/>
              <a:gd name="T107" fmla="*/ 347781563 h 226"/>
              <a:gd name="T108" fmla="*/ 244455950 w 226"/>
              <a:gd name="T109" fmla="*/ 330141263 h 226"/>
              <a:gd name="T110" fmla="*/ 194052825 w 226"/>
              <a:gd name="T111" fmla="*/ 262096250 h 226"/>
              <a:gd name="T112" fmla="*/ 201612500 w 226"/>
              <a:gd name="T113" fmla="*/ 287297813 h 226"/>
              <a:gd name="T114" fmla="*/ 226814063 w 226"/>
              <a:gd name="T115" fmla="*/ 279738138 h 226"/>
              <a:gd name="T116" fmla="*/ 219254388 w 226"/>
              <a:gd name="T117" fmla="*/ 254536575 h 226"/>
              <a:gd name="T118" fmla="*/ 264617200 w 226"/>
              <a:gd name="T119" fmla="*/ 249496263 h 226"/>
              <a:gd name="T120" fmla="*/ 244455950 w 226"/>
              <a:gd name="T121" fmla="*/ 304938113 h 226"/>
              <a:gd name="T122" fmla="*/ 299897800 w 226"/>
              <a:gd name="T123" fmla="*/ 325100950 h 226"/>
              <a:gd name="T124" fmla="*/ 320059050 w 226"/>
              <a:gd name="T125" fmla="*/ 269657513 h 2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26"/>
              <a:gd name="T190" fmla="*/ 0 h 226"/>
              <a:gd name="T191" fmla="*/ 226 w 226"/>
              <a:gd name="T192" fmla="*/ 226 h 22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26" h="226">
                <a:moveTo>
                  <a:pt x="226" y="114"/>
                </a:moveTo>
                <a:lnTo>
                  <a:pt x="226" y="114"/>
                </a:lnTo>
                <a:lnTo>
                  <a:pt x="226" y="126"/>
                </a:lnTo>
                <a:lnTo>
                  <a:pt x="224" y="136"/>
                </a:lnTo>
                <a:lnTo>
                  <a:pt x="221" y="148"/>
                </a:lnTo>
                <a:lnTo>
                  <a:pt x="217" y="158"/>
                </a:lnTo>
                <a:lnTo>
                  <a:pt x="212" y="168"/>
                </a:lnTo>
                <a:lnTo>
                  <a:pt x="207" y="178"/>
                </a:lnTo>
                <a:lnTo>
                  <a:pt x="201" y="186"/>
                </a:lnTo>
                <a:lnTo>
                  <a:pt x="194" y="194"/>
                </a:lnTo>
                <a:lnTo>
                  <a:pt x="185" y="201"/>
                </a:lnTo>
                <a:lnTo>
                  <a:pt x="175" y="208"/>
                </a:lnTo>
                <a:lnTo>
                  <a:pt x="167" y="213"/>
                </a:lnTo>
                <a:lnTo>
                  <a:pt x="157" y="218"/>
                </a:lnTo>
                <a:lnTo>
                  <a:pt x="147" y="221"/>
                </a:lnTo>
                <a:lnTo>
                  <a:pt x="135" y="224"/>
                </a:lnTo>
                <a:lnTo>
                  <a:pt x="124" y="226"/>
                </a:lnTo>
                <a:lnTo>
                  <a:pt x="112" y="226"/>
                </a:lnTo>
                <a:lnTo>
                  <a:pt x="102" y="226"/>
                </a:lnTo>
                <a:lnTo>
                  <a:pt x="90" y="224"/>
                </a:lnTo>
                <a:lnTo>
                  <a:pt x="78" y="221"/>
                </a:lnTo>
                <a:lnTo>
                  <a:pt x="68" y="218"/>
                </a:lnTo>
                <a:lnTo>
                  <a:pt x="58" y="213"/>
                </a:lnTo>
                <a:lnTo>
                  <a:pt x="48" y="208"/>
                </a:lnTo>
                <a:lnTo>
                  <a:pt x="40" y="201"/>
                </a:lnTo>
                <a:lnTo>
                  <a:pt x="32" y="194"/>
                </a:lnTo>
                <a:lnTo>
                  <a:pt x="25" y="186"/>
                </a:lnTo>
                <a:lnTo>
                  <a:pt x="18" y="178"/>
                </a:lnTo>
                <a:lnTo>
                  <a:pt x="13" y="168"/>
                </a:lnTo>
                <a:lnTo>
                  <a:pt x="8" y="158"/>
                </a:lnTo>
                <a:lnTo>
                  <a:pt x="5" y="148"/>
                </a:lnTo>
                <a:lnTo>
                  <a:pt x="2" y="136"/>
                </a:lnTo>
                <a:lnTo>
                  <a:pt x="0" y="126"/>
                </a:lnTo>
                <a:lnTo>
                  <a:pt x="0" y="114"/>
                </a:lnTo>
                <a:lnTo>
                  <a:pt x="0" y="102"/>
                </a:lnTo>
                <a:lnTo>
                  <a:pt x="2" y="91"/>
                </a:lnTo>
                <a:lnTo>
                  <a:pt x="5" y="81"/>
                </a:lnTo>
                <a:lnTo>
                  <a:pt x="8" y="69"/>
                </a:lnTo>
                <a:lnTo>
                  <a:pt x="13" y="59"/>
                </a:lnTo>
                <a:lnTo>
                  <a:pt x="18" y="51"/>
                </a:lnTo>
                <a:lnTo>
                  <a:pt x="25" y="42"/>
                </a:lnTo>
                <a:lnTo>
                  <a:pt x="32" y="34"/>
                </a:lnTo>
                <a:lnTo>
                  <a:pt x="40" y="26"/>
                </a:lnTo>
                <a:lnTo>
                  <a:pt x="48" y="20"/>
                </a:lnTo>
                <a:lnTo>
                  <a:pt x="58" y="14"/>
                </a:lnTo>
                <a:lnTo>
                  <a:pt x="68" y="9"/>
                </a:lnTo>
                <a:lnTo>
                  <a:pt x="78" y="5"/>
                </a:lnTo>
                <a:lnTo>
                  <a:pt x="90" y="2"/>
                </a:lnTo>
                <a:lnTo>
                  <a:pt x="102" y="0"/>
                </a:lnTo>
                <a:lnTo>
                  <a:pt x="112" y="0"/>
                </a:lnTo>
                <a:lnTo>
                  <a:pt x="124" y="0"/>
                </a:lnTo>
                <a:lnTo>
                  <a:pt x="135" y="2"/>
                </a:lnTo>
                <a:lnTo>
                  <a:pt x="147" y="5"/>
                </a:lnTo>
                <a:lnTo>
                  <a:pt x="157" y="9"/>
                </a:lnTo>
                <a:lnTo>
                  <a:pt x="167" y="14"/>
                </a:lnTo>
                <a:lnTo>
                  <a:pt x="175" y="20"/>
                </a:lnTo>
                <a:lnTo>
                  <a:pt x="185" y="26"/>
                </a:lnTo>
                <a:lnTo>
                  <a:pt x="194" y="34"/>
                </a:lnTo>
                <a:lnTo>
                  <a:pt x="201" y="42"/>
                </a:lnTo>
                <a:lnTo>
                  <a:pt x="207" y="51"/>
                </a:lnTo>
                <a:lnTo>
                  <a:pt x="212" y="59"/>
                </a:lnTo>
                <a:lnTo>
                  <a:pt x="217" y="69"/>
                </a:lnTo>
                <a:lnTo>
                  <a:pt x="221" y="81"/>
                </a:lnTo>
                <a:lnTo>
                  <a:pt x="224" y="91"/>
                </a:lnTo>
                <a:lnTo>
                  <a:pt x="226" y="102"/>
                </a:lnTo>
                <a:lnTo>
                  <a:pt x="226" y="114"/>
                </a:lnTo>
                <a:close/>
                <a:moveTo>
                  <a:pt x="22" y="62"/>
                </a:moveTo>
                <a:lnTo>
                  <a:pt x="22" y="62"/>
                </a:lnTo>
                <a:lnTo>
                  <a:pt x="20" y="69"/>
                </a:lnTo>
                <a:lnTo>
                  <a:pt x="15" y="84"/>
                </a:lnTo>
                <a:lnTo>
                  <a:pt x="10" y="102"/>
                </a:lnTo>
                <a:lnTo>
                  <a:pt x="10" y="112"/>
                </a:lnTo>
                <a:lnTo>
                  <a:pt x="10" y="122"/>
                </a:lnTo>
                <a:lnTo>
                  <a:pt x="18" y="122"/>
                </a:lnTo>
                <a:lnTo>
                  <a:pt x="37" y="121"/>
                </a:lnTo>
                <a:lnTo>
                  <a:pt x="47" y="117"/>
                </a:lnTo>
                <a:lnTo>
                  <a:pt x="57" y="114"/>
                </a:lnTo>
                <a:lnTo>
                  <a:pt x="63" y="109"/>
                </a:lnTo>
                <a:lnTo>
                  <a:pt x="65" y="106"/>
                </a:lnTo>
                <a:lnTo>
                  <a:pt x="67" y="102"/>
                </a:lnTo>
                <a:lnTo>
                  <a:pt x="67" y="94"/>
                </a:lnTo>
                <a:lnTo>
                  <a:pt x="63" y="87"/>
                </a:lnTo>
                <a:lnTo>
                  <a:pt x="58" y="81"/>
                </a:lnTo>
                <a:lnTo>
                  <a:pt x="50" y="74"/>
                </a:lnTo>
                <a:lnTo>
                  <a:pt x="35" y="66"/>
                </a:lnTo>
                <a:lnTo>
                  <a:pt x="22" y="62"/>
                </a:lnTo>
                <a:close/>
                <a:moveTo>
                  <a:pt x="134" y="14"/>
                </a:moveTo>
                <a:lnTo>
                  <a:pt x="134" y="14"/>
                </a:lnTo>
                <a:lnTo>
                  <a:pt x="127" y="14"/>
                </a:lnTo>
                <a:lnTo>
                  <a:pt x="110" y="12"/>
                </a:lnTo>
                <a:lnTo>
                  <a:pt x="92" y="14"/>
                </a:lnTo>
                <a:lnTo>
                  <a:pt x="82" y="15"/>
                </a:lnTo>
                <a:lnTo>
                  <a:pt x="72" y="19"/>
                </a:lnTo>
                <a:lnTo>
                  <a:pt x="75" y="27"/>
                </a:lnTo>
                <a:lnTo>
                  <a:pt x="82" y="44"/>
                </a:lnTo>
                <a:lnTo>
                  <a:pt x="87" y="52"/>
                </a:lnTo>
                <a:lnTo>
                  <a:pt x="94" y="61"/>
                </a:lnTo>
                <a:lnTo>
                  <a:pt x="100" y="66"/>
                </a:lnTo>
                <a:lnTo>
                  <a:pt x="104" y="67"/>
                </a:lnTo>
                <a:lnTo>
                  <a:pt x="109" y="69"/>
                </a:lnTo>
                <a:lnTo>
                  <a:pt x="115" y="66"/>
                </a:lnTo>
                <a:lnTo>
                  <a:pt x="122" y="61"/>
                </a:lnTo>
                <a:lnTo>
                  <a:pt x="125" y="54"/>
                </a:lnTo>
                <a:lnTo>
                  <a:pt x="129" y="44"/>
                </a:lnTo>
                <a:lnTo>
                  <a:pt x="134" y="27"/>
                </a:lnTo>
                <a:lnTo>
                  <a:pt x="134" y="14"/>
                </a:lnTo>
                <a:close/>
                <a:moveTo>
                  <a:pt x="216" y="106"/>
                </a:moveTo>
                <a:lnTo>
                  <a:pt x="216" y="106"/>
                </a:lnTo>
                <a:lnTo>
                  <a:pt x="214" y="99"/>
                </a:lnTo>
                <a:lnTo>
                  <a:pt x="209" y="82"/>
                </a:lnTo>
                <a:lnTo>
                  <a:pt x="201" y="64"/>
                </a:lnTo>
                <a:lnTo>
                  <a:pt x="194" y="54"/>
                </a:lnTo>
                <a:lnTo>
                  <a:pt x="187" y="47"/>
                </a:lnTo>
                <a:lnTo>
                  <a:pt x="182" y="52"/>
                </a:lnTo>
                <a:lnTo>
                  <a:pt x="170" y="66"/>
                </a:lnTo>
                <a:lnTo>
                  <a:pt x="164" y="72"/>
                </a:lnTo>
                <a:lnTo>
                  <a:pt x="159" y="81"/>
                </a:lnTo>
                <a:lnTo>
                  <a:pt x="157" y="89"/>
                </a:lnTo>
                <a:lnTo>
                  <a:pt x="157" y="94"/>
                </a:lnTo>
                <a:lnTo>
                  <a:pt x="159" y="97"/>
                </a:lnTo>
                <a:lnTo>
                  <a:pt x="164" y="104"/>
                </a:lnTo>
                <a:lnTo>
                  <a:pt x="170" y="107"/>
                </a:lnTo>
                <a:lnTo>
                  <a:pt x="179" y="109"/>
                </a:lnTo>
                <a:lnTo>
                  <a:pt x="187" y="111"/>
                </a:lnTo>
                <a:lnTo>
                  <a:pt x="197" y="111"/>
                </a:lnTo>
                <a:lnTo>
                  <a:pt x="204" y="109"/>
                </a:lnTo>
                <a:lnTo>
                  <a:pt x="216" y="106"/>
                </a:lnTo>
                <a:close/>
                <a:moveTo>
                  <a:pt x="35" y="183"/>
                </a:moveTo>
                <a:lnTo>
                  <a:pt x="35" y="183"/>
                </a:lnTo>
                <a:lnTo>
                  <a:pt x="38" y="188"/>
                </a:lnTo>
                <a:lnTo>
                  <a:pt x="52" y="198"/>
                </a:lnTo>
                <a:lnTo>
                  <a:pt x="68" y="208"/>
                </a:lnTo>
                <a:lnTo>
                  <a:pt x="77" y="213"/>
                </a:lnTo>
                <a:lnTo>
                  <a:pt x="87" y="216"/>
                </a:lnTo>
                <a:lnTo>
                  <a:pt x="89" y="208"/>
                </a:lnTo>
                <a:lnTo>
                  <a:pt x="94" y="189"/>
                </a:lnTo>
                <a:lnTo>
                  <a:pt x="95" y="179"/>
                </a:lnTo>
                <a:lnTo>
                  <a:pt x="95" y="169"/>
                </a:lnTo>
                <a:lnTo>
                  <a:pt x="92" y="161"/>
                </a:lnTo>
                <a:lnTo>
                  <a:pt x="90" y="158"/>
                </a:lnTo>
                <a:lnTo>
                  <a:pt x="87" y="154"/>
                </a:lnTo>
                <a:lnTo>
                  <a:pt x="80" y="153"/>
                </a:lnTo>
                <a:lnTo>
                  <a:pt x="72" y="153"/>
                </a:lnTo>
                <a:lnTo>
                  <a:pt x="63" y="156"/>
                </a:lnTo>
                <a:lnTo>
                  <a:pt x="55" y="161"/>
                </a:lnTo>
                <a:lnTo>
                  <a:pt x="42" y="173"/>
                </a:lnTo>
                <a:lnTo>
                  <a:pt x="35" y="183"/>
                </a:lnTo>
                <a:close/>
                <a:moveTo>
                  <a:pt x="152" y="211"/>
                </a:moveTo>
                <a:lnTo>
                  <a:pt x="152" y="211"/>
                </a:lnTo>
                <a:lnTo>
                  <a:pt x="159" y="206"/>
                </a:lnTo>
                <a:lnTo>
                  <a:pt x="172" y="198"/>
                </a:lnTo>
                <a:lnTo>
                  <a:pt x="187" y="184"/>
                </a:lnTo>
                <a:lnTo>
                  <a:pt x="194" y="176"/>
                </a:lnTo>
                <a:lnTo>
                  <a:pt x="201" y="168"/>
                </a:lnTo>
                <a:lnTo>
                  <a:pt x="194" y="164"/>
                </a:lnTo>
                <a:lnTo>
                  <a:pt x="179" y="154"/>
                </a:lnTo>
                <a:lnTo>
                  <a:pt x="170" y="151"/>
                </a:lnTo>
                <a:lnTo>
                  <a:pt x="162" y="149"/>
                </a:lnTo>
                <a:lnTo>
                  <a:pt x="154" y="149"/>
                </a:lnTo>
                <a:lnTo>
                  <a:pt x="150" y="149"/>
                </a:lnTo>
                <a:lnTo>
                  <a:pt x="147" y="151"/>
                </a:lnTo>
                <a:lnTo>
                  <a:pt x="142" y="158"/>
                </a:lnTo>
                <a:lnTo>
                  <a:pt x="139" y="166"/>
                </a:lnTo>
                <a:lnTo>
                  <a:pt x="139" y="174"/>
                </a:lnTo>
                <a:lnTo>
                  <a:pt x="140" y="183"/>
                </a:lnTo>
                <a:lnTo>
                  <a:pt x="144" y="193"/>
                </a:lnTo>
                <a:lnTo>
                  <a:pt x="145" y="199"/>
                </a:lnTo>
                <a:lnTo>
                  <a:pt x="152" y="211"/>
                </a:lnTo>
                <a:close/>
                <a:moveTo>
                  <a:pt x="110" y="79"/>
                </a:moveTo>
                <a:lnTo>
                  <a:pt x="110" y="79"/>
                </a:lnTo>
                <a:lnTo>
                  <a:pt x="107" y="79"/>
                </a:lnTo>
                <a:lnTo>
                  <a:pt x="105" y="81"/>
                </a:lnTo>
                <a:lnTo>
                  <a:pt x="104" y="84"/>
                </a:lnTo>
                <a:lnTo>
                  <a:pt x="104" y="86"/>
                </a:lnTo>
                <a:lnTo>
                  <a:pt x="104" y="89"/>
                </a:lnTo>
                <a:lnTo>
                  <a:pt x="105" y="91"/>
                </a:lnTo>
                <a:lnTo>
                  <a:pt x="107" y="92"/>
                </a:lnTo>
                <a:lnTo>
                  <a:pt x="110" y="92"/>
                </a:lnTo>
                <a:lnTo>
                  <a:pt x="112" y="92"/>
                </a:lnTo>
                <a:lnTo>
                  <a:pt x="115" y="91"/>
                </a:lnTo>
                <a:lnTo>
                  <a:pt x="115" y="89"/>
                </a:lnTo>
                <a:lnTo>
                  <a:pt x="117" y="86"/>
                </a:lnTo>
                <a:lnTo>
                  <a:pt x="115" y="84"/>
                </a:lnTo>
                <a:lnTo>
                  <a:pt x="115" y="81"/>
                </a:lnTo>
                <a:lnTo>
                  <a:pt x="112" y="79"/>
                </a:lnTo>
                <a:lnTo>
                  <a:pt x="110" y="79"/>
                </a:lnTo>
                <a:close/>
                <a:moveTo>
                  <a:pt x="139" y="97"/>
                </a:moveTo>
                <a:lnTo>
                  <a:pt x="139" y="97"/>
                </a:lnTo>
                <a:lnTo>
                  <a:pt x="135" y="97"/>
                </a:lnTo>
                <a:lnTo>
                  <a:pt x="134" y="99"/>
                </a:lnTo>
                <a:lnTo>
                  <a:pt x="132" y="101"/>
                </a:lnTo>
                <a:lnTo>
                  <a:pt x="132" y="104"/>
                </a:lnTo>
                <a:lnTo>
                  <a:pt x="132" y="106"/>
                </a:lnTo>
                <a:lnTo>
                  <a:pt x="134" y="109"/>
                </a:lnTo>
                <a:lnTo>
                  <a:pt x="135" y="111"/>
                </a:lnTo>
                <a:lnTo>
                  <a:pt x="139" y="111"/>
                </a:lnTo>
                <a:lnTo>
                  <a:pt x="142" y="111"/>
                </a:lnTo>
                <a:lnTo>
                  <a:pt x="144" y="109"/>
                </a:lnTo>
                <a:lnTo>
                  <a:pt x="145" y="106"/>
                </a:lnTo>
                <a:lnTo>
                  <a:pt x="145" y="104"/>
                </a:lnTo>
                <a:lnTo>
                  <a:pt x="145" y="101"/>
                </a:lnTo>
                <a:lnTo>
                  <a:pt x="144" y="99"/>
                </a:lnTo>
                <a:lnTo>
                  <a:pt x="142" y="97"/>
                </a:lnTo>
                <a:lnTo>
                  <a:pt x="139" y="97"/>
                </a:lnTo>
                <a:close/>
                <a:moveTo>
                  <a:pt x="132" y="127"/>
                </a:moveTo>
                <a:lnTo>
                  <a:pt x="132" y="127"/>
                </a:lnTo>
                <a:lnTo>
                  <a:pt x="129" y="129"/>
                </a:lnTo>
                <a:lnTo>
                  <a:pt x="127" y="131"/>
                </a:lnTo>
                <a:lnTo>
                  <a:pt x="125" y="133"/>
                </a:lnTo>
                <a:lnTo>
                  <a:pt x="125" y="136"/>
                </a:lnTo>
                <a:lnTo>
                  <a:pt x="125" y="138"/>
                </a:lnTo>
                <a:lnTo>
                  <a:pt x="127" y="139"/>
                </a:lnTo>
                <a:lnTo>
                  <a:pt x="129" y="141"/>
                </a:lnTo>
                <a:lnTo>
                  <a:pt x="132" y="143"/>
                </a:lnTo>
                <a:lnTo>
                  <a:pt x="135" y="141"/>
                </a:lnTo>
                <a:lnTo>
                  <a:pt x="137" y="139"/>
                </a:lnTo>
                <a:lnTo>
                  <a:pt x="139" y="138"/>
                </a:lnTo>
                <a:lnTo>
                  <a:pt x="139" y="136"/>
                </a:lnTo>
                <a:lnTo>
                  <a:pt x="139" y="133"/>
                </a:lnTo>
                <a:lnTo>
                  <a:pt x="137" y="131"/>
                </a:lnTo>
                <a:lnTo>
                  <a:pt x="135" y="129"/>
                </a:lnTo>
                <a:lnTo>
                  <a:pt x="132" y="127"/>
                </a:lnTo>
                <a:close/>
                <a:moveTo>
                  <a:pt x="97" y="131"/>
                </a:moveTo>
                <a:lnTo>
                  <a:pt x="97" y="131"/>
                </a:lnTo>
                <a:lnTo>
                  <a:pt x="95" y="131"/>
                </a:lnTo>
                <a:lnTo>
                  <a:pt x="92" y="133"/>
                </a:lnTo>
                <a:lnTo>
                  <a:pt x="90" y="134"/>
                </a:lnTo>
                <a:lnTo>
                  <a:pt x="90" y="138"/>
                </a:lnTo>
                <a:lnTo>
                  <a:pt x="90" y="139"/>
                </a:lnTo>
                <a:lnTo>
                  <a:pt x="92" y="143"/>
                </a:lnTo>
                <a:lnTo>
                  <a:pt x="95" y="144"/>
                </a:lnTo>
                <a:lnTo>
                  <a:pt x="97" y="144"/>
                </a:lnTo>
                <a:lnTo>
                  <a:pt x="100" y="144"/>
                </a:lnTo>
                <a:lnTo>
                  <a:pt x="102" y="143"/>
                </a:lnTo>
                <a:lnTo>
                  <a:pt x="104" y="139"/>
                </a:lnTo>
                <a:lnTo>
                  <a:pt x="104" y="138"/>
                </a:lnTo>
                <a:lnTo>
                  <a:pt x="104" y="134"/>
                </a:lnTo>
                <a:lnTo>
                  <a:pt x="102" y="133"/>
                </a:lnTo>
                <a:lnTo>
                  <a:pt x="100" y="131"/>
                </a:lnTo>
                <a:lnTo>
                  <a:pt x="97" y="131"/>
                </a:lnTo>
                <a:close/>
                <a:moveTo>
                  <a:pt x="83" y="101"/>
                </a:moveTo>
                <a:lnTo>
                  <a:pt x="83" y="101"/>
                </a:lnTo>
                <a:lnTo>
                  <a:pt x="80" y="101"/>
                </a:lnTo>
                <a:lnTo>
                  <a:pt x="78" y="102"/>
                </a:lnTo>
                <a:lnTo>
                  <a:pt x="77" y="104"/>
                </a:lnTo>
                <a:lnTo>
                  <a:pt x="77" y="107"/>
                </a:lnTo>
                <a:lnTo>
                  <a:pt x="77" y="111"/>
                </a:lnTo>
                <a:lnTo>
                  <a:pt x="78" y="112"/>
                </a:lnTo>
                <a:lnTo>
                  <a:pt x="80" y="114"/>
                </a:lnTo>
                <a:lnTo>
                  <a:pt x="83" y="114"/>
                </a:lnTo>
                <a:lnTo>
                  <a:pt x="87" y="114"/>
                </a:lnTo>
                <a:lnTo>
                  <a:pt x="89" y="112"/>
                </a:lnTo>
                <a:lnTo>
                  <a:pt x="90" y="111"/>
                </a:lnTo>
                <a:lnTo>
                  <a:pt x="90" y="107"/>
                </a:lnTo>
                <a:lnTo>
                  <a:pt x="90" y="104"/>
                </a:lnTo>
                <a:lnTo>
                  <a:pt x="89" y="102"/>
                </a:lnTo>
                <a:lnTo>
                  <a:pt x="87" y="101"/>
                </a:lnTo>
                <a:lnTo>
                  <a:pt x="83" y="101"/>
                </a:lnTo>
                <a:close/>
                <a:moveTo>
                  <a:pt x="112" y="97"/>
                </a:moveTo>
                <a:lnTo>
                  <a:pt x="112" y="97"/>
                </a:lnTo>
                <a:lnTo>
                  <a:pt x="105" y="99"/>
                </a:lnTo>
                <a:lnTo>
                  <a:pt x="100" y="102"/>
                </a:lnTo>
                <a:lnTo>
                  <a:pt x="97" y="107"/>
                </a:lnTo>
                <a:lnTo>
                  <a:pt x="95" y="114"/>
                </a:lnTo>
                <a:lnTo>
                  <a:pt x="97" y="121"/>
                </a:lnTo>
                <a:lnTo>
                  <a:pt x="100" y="126"/>
                </a:lnTo>
                <a:lnTo>
                  <a:pt x="105" y="129"/>
                </a:lnTo>
                <a:lnTo>
                  <a:pt x="112" y="131"/>
                </a:lnTo>
                <a:lnTo>
                  <a:pt x="119" y="129"/>
                </a:lnTo>
                <a:lnTo>
                  <a:pt x="124" y="126"/>
                </a:lnTo>
                <a:lnTo>
                  <a:pt x="127" y="121"/>
                </a:lnTo>
                <a:lnTo>
                  <a:pt x="129" y="114"/>
                </a:lnTo>
                <a:lnTo>
                  <a:pt x="127" y="107"/>
                </a:lnTo>
                <a:lnTo>
                  <a:pt x="124" y="102"/>
                </a:lnTo>
                <a:lnTo>
                  <a:pt x="119" y="99"/>
                </a:lnTo>
                <a:lnTo>
                  <a:pt x="112" y="97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8" name="Freeform 404"/>
          <p:cNvSpPr>
            <a:spLocks noEditPoints="1"/>
          </p:cNvSpPr>
          <p:nvPr/>
        </p:nvSpPr>
        <p:spPr bwMode="auto">
          <a:xfrm>
            <a:off x="2203450" y="5157788"/>
            <a:ext cx="1003300" cy="908050"/>
          </a:xfrm>
          <a:custGeom>
            <a:avLst/>
            <a:gdLst>
              <a:gd name="T0" fmla="*/ 808969363 w 632"/>
              <a:gd name="T1" fmla="*/ 115927188 h 572"/>
              <a:gd name="T2" fmla="*/ 914815925 w 632"/>
              <a:gd name="T3" fmla="*/ 75604688 h 572"/>
              <a:gd name="T4" fmla="*/ 1030743113 w 632"/>
              <a:gd name="T5" fmla="*/ 50403125 h 572"/>
              <a:gd name="T6" fmla="*/ 1292840950 w 632"/>
              <a:gd name="T7" fmla="*/ 17640300 h 572"/>
              <a:gd name="T8" fmla="*/ 1504534075 w 632"/>
              <a:gd name="T9" fmla="*/ 5040313 h 572"/>
              <a:gd name="T10" fmla="*/ 1504534075 w 632"/>
              <a:gd name="T11" fmla="*/ 569555313 h 572"/>
              <a:gd name="T12" fmla="*/ 1469251888 w 632"/>
              <a:gd name="T13" fmla="*/ 1053425313 h 572"/>
              <a:gd name="T14" fmla="*/ 1469251888 w 632"/>
              <a:gd name="T15" fmla="*/ 1096267175 h 572"/>
              <a:gd name="T16" fmla="*/ 1474292200 w 632"/>
              <a:gd name="T17" fmla="*/ 1154231563 h 572"/>
              <a:gd name="T18" fmla="*/ 1504534075 w 632"/>
              <a:gd name="T19" fmla="*/ 1423889075 h 572"/>
              <a:gd name="T20" fmla="*/ 27720925 w 632"/>
              <a:gd name="T21" fmla="*/ 1441529375 h 572"/>
              <a:gd name="T22" fmla="*/ 12599988 w 632"/>
              <a:gd name="T23" fmla="*/ 1310481250 h 572"/>
              <a:gd name="T24" fmla="*/ 0 w 632"/>
              <a:gd name="T25" fmla="*/ 884574050 h 572"/>
              <a:gd name="T26" fmla="*/ 2520950 w 632"/>
              <a:gd name="T27" fmla="*/ 788808113 h 572"/>
              <a:gd name="T28" fmla="*/ 27720925 w 632"/>
              <a:gd name="T29" fmla="*/ 657761575 h 572"/>
              <a:gd name="T30" fmla="*/ 45362813 w 632"/>
              <a:gd name="T31" fmla="*/ 637598738 h 572"/>
              <a:gd name="T32" fmla="*/ 40322500 w 632"/>
              <a:gd name="T33" fmla="*/ 645160000 h 572"/>
              <a:gd name="T34" fmla="*/ 78124050 w 632"/>
              <a:gd name="T35" fmla="*/ 589716563 h 572"/>
              <a:gd name="T36" fmla="*/ 103325613 w 632"/>
              <a:gd name="T37" fmla="*/ 561994050 h 572"/>
              <a:gd name="T38" fmla="*/ 183972200 w 632"/>
              <a:gd name="T39" fmla="*/ 488910313 h 572"/>
              <a:gd name="T40" fmla="*/ 352821875 w 632"/>
              <a:gd name="T41" fmla="*/ 370462175 h 572"/>
              <a:gd name="T42" fmla="*/ 604837500 w 632"/>
              <a:gd name="T43" fmla="*/ 224293113 h 572"/>
              <a:gd name="T44" fmla="*/ 808969363 w 632"/>
              <a:gd name="T45" fmla="*/ 115927188 h 572"/>
              <a:gd name="T46" fmla="*/ 219252800 w 632"/>
              <a:gd name="T47" fmla="*/ 637598738 h 572"/>
              <a:gd name="T48" fmla="*/ 1582658125 w 632"/>
              <a:gd name="T49" fmla="*/ 47882175 h 572"/>
              <a:gd name="T50" fmla="*/ 1449090638 w 632"/>
              <a:gd name="T51" fmla="*/ 50403125 h 572"/>
              <a:gd name="T52" fmla="*/ 1204634688 w 632"/>
              <a:gd name="T53" fmla="*/ 73083738 h 572"/>
              <a:gd name="T54" fmla="*/ 1005541550 w 632"/>
              <a:gd name="T55" fmla="*/ 105846563 h 572"/>
              <a:gd name="T56" fmla="*/ 874493425 w 632"/>
              <a:gd name="T57" fmla="*/ 141128750 h 572"/>
              <a:gd name="T58" fmla="*/ 786288750 w 632"/>
              <a:gd name="T59" fmla="*/ 178931888 h 572"/>
              <a:gd name="T60" fmla="*/ 577114988 w 632"/>
              <a:gd name="T61" fmla="*/ 294857488 h 572"/>
              <a:gd name="T62" fmla="*/ 289817175 w 632"/>
              <a:gd name="T63" fmla="*/ 476308738 h 572"/>
              <a:gd name="T64" fmla="*/ 219252800 w 632"/>
              <a:gd name="T65" fmla="*/ 526711863 h 572"/>
              <a:gd name="T66" fmla="*/ 158769050 w 632"/>
              <a:gd name="T67" fmla="*/ 587195613 h 572"/>
              <a:gd name="T68" fmla="*/ 146169063 w 632"/>
              <a:gd name="T69" fmla="*/ 612397175 h 572"/>
              <a:gd name="T70" fmla="*/ 151209375 w 632"/>
              <a:gd name="T71" fmla="*/ 624998750 h 572"/>
              <a:gd name="T72" fmla="*/ 176410938 w 632"/>
              <a:gd name="T73" fmla="*/ 637598738 h 572"/>
              <a:gd name="T74" fmla="*/ 219252800 w 632"/>
              <a:gd name="T75" fmla="*/ 637598738 h 57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32"/>
              <a:gd name="T115" fmla="*/ 0 h 572"/>
              <a:gd name="T116" fmla="*/ 632 w 632"/>
              <a:gd name="T117" fmla="*/ 572 h 57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32" h="572">
                <a:moveTo>
                  <a:pt x="321" y="46"/>
                </a:moveTo>
                <a:lnTo>
                  <a:pt x="321" y="46"/>
                </a:lnTo>
                <a:lnTo>
                  <a:pt x="341" y="39"/>
                </a:lnTo>
                <a:lnTo>
                  <a:pt x="363" y="30"/>
                </a:lnTo>
                <a:lnTo>
                  <a:pt x="386" y="25"/>
                </a:lnTo>
                <a:lnTo>
                  <a:pt x="409" y="20"/>
                </a:lnTo>
                <a:lnTo>
                  <a:pt x="461" y="12"/>
                </a:lnTo>
                <a:lnTo>
                  <a:pt x="513" y="7"/>
                </a:lnTo>
                <a:lnTo>
                  <a:pt x="560" y="4"/>
                </a:lnTo>
                <a:lnTo>
                  <a:pt x="597" y="2"/>
                </a:lnTo>
                <a:lnTo>
                  <a:pt x="632" y="0"/>
                </a:lnTo>
                <a:lnTo>
                  <a:pt x="597" y="226"/>
                </a:lnTo>
                <a:lnTo>
                  <a:pt x="583" y="291"/>
                </a:lnTo>
                <a:lnTo>
                  <a:pt x="583" y="418"/>
                </a:lnTo>
                <a:lnTo>
                  <a:pt x="583" y="435"/>
                </a:lnTo>
                <a:lnTo>
                  <a:pt x="585" y="458"/>
                </a:lnTo>
                <a:lnTo>
                  <a:pt x="590" y="504"/>
                </a:lnTo>
                <a:lnTo>
                  <a:pt x="597" y="565"/>
                </a:lnTo>
                <a:lnTo>
                  <a:pt x="11" y="572"/>
                </a:lnTo>
                <a:lnTo>
                  <a:pt x="8" y="554"/>
                </a:lnTo>
                <a:lnTo>
                  <a:pt x="5" y="520"/>
                </a:lnTo>
                <a:lnTo>
                  <a:pt x="1" y="433"/>
                </a:lnTo>
                <a:lnTo>
                  <a:pt x="0" y="351"/>
                </a:lnTo>
                <a:lnTo>
                  <a:pt x="1" y="313"/>
                </a:lnTo>
                <a:lnTo>
                  <a:pt x="6" y="286"/>
                </a:lnTo>
                <a:lnTo>
                  <a:pt x="11" y="261"/>
                </a:lnTo>
                <a:lnTo>
                  <a:pt x="18" y="253"/>
                </a:lnTo>
                <a:lnTo>
                  <a:pt x="16" y="256"/>
                </a:lnTo>
                <a:lnTo>
                  <a:pt x="25" y="244"/>
                </a:lnTo>
                <a:lnTo>
                  <a:pt x="31" y="234"/>
                </a:lnTo>
                <a:lnTo>
                  <a:pt x="41" y="223"/>
                </a:lnTo>
                <a:lnTo>
                  <a:pt x="57" y="209"/>
                </a:lnTo>
                <a:lnTo>
                  <a:pt x="73" y="194"/>
                </a:lnTo>
                <a:lnTo>
                  <a:pt x="93" y="179"/>
                </a:lnTo>
                <a:lnTo>
                  <a:pt x="140" y="147"/>
                </a:lnTo>
                <a:lnTo>
                  <a:pt x="190" y="117"/>
                </a:lnTo>
                <a:lnTo>
                  <a:pt x="240" y="89"/>
                </a:lnTo>
                <a:lnTo>
                  <a:pt x="281" y="67"/>
                </a:lnTo>
                <a:lnTo>
                  <a:pt x="321" y="46"/>
                </a:lnTo>
                <a:close/>
                <a:moveTo>
                  <a:pt x="87" y="253"/>
                </a:moveTo>
                <a:lnTo>
                  <a:pt x="597" y="226"/>
                </a:lnTo>
                <a:lnTo>
                  <a:pt x="628" y="19"/>
                </a:lnTo>
                <a:lnTo>
                  <a:pt x="575" y="20"/>
                </a:lnTo>
                <a:lnTo>
                  <a:pt x="525" y="24"/>
                </a:lnTo>
                <a:lnTo>
                  <a:pt x="478" y="29"/>
                </a:lnTo>
                <a:lnTo>
                  <a:pt x="434" y="35"/>
                </a:lnTo>
                <a:lnTo>
                  <a:pt x="399" y="42"/>
                </a:lnTo>
                <a:lnTo>
                  <a:pt x="373" y="49"/>
                </a:lnTo>
                <a:lnTo>
                  <a:pt x="347" y="56"/>
                </a:lnTo>
                <a:lnTo>
                  <a:pt x="312" y="71"/>
                </a:lnTo>
                <a:lnTo>
                  <a:pt x="271" y="92"/>
                </a:lnTo>
                <a:lnTo>
                  <a:pt x="229" y="117"/>
                </a:lnTo>
                <a:lnTo>
                  <a:pt x="185" y="144"/>
                </a:lnTo>
                <a:lnTo>
                  <a:pt x="115" y="189"/>
                </a:lnTo>
                <a:lnTo>
                  <a:pt x="87" y="209"/>
                </a:lnTo>
                <a:lnTo>
                  <a:pt x="68" y="226"/>
                </a:lnTo>
                <a:lnTo>
                  <a:pt x="63" y="233"/>
                </a:lnTo>
                <a:lnTo>
                  <a:pt x="60" y="238"/>
                </a:lnTo>
                <a:lnTo>
                  <a:pt x="58" y="243"/>
                </a:lnTo>
                <a:lnTo>
                  <a:pt x="58" y="246"/>
                </a:lnTo>
                <a:lnTo>
                  <a:pt x="60" y="248"/>
                </a:lnTo>
                <a:lnTo>
                  <a:pt x="63" y="249"/>
                </a:lnTo>
                <a:lnTo>
                  <a:pt x="70" y="253"/>
                </a:lnTo>
                <a:lnTo>
                  <a:pt x="78" y="253"/>
                </a:lnTo>
                <a:lnTo>
                  <a:pt x="87" y="253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9" name="Freeform 405"/>
          <p:cNvSpPr>
            <a:spLocks noEditPoints="1"/>
          </p:cNvSpPr>
          <p:nvPr/>
        </p:nvSpPr>
        <p:spPr bwMode="auto">
          <a:xfrm>
            <a:off x="3132138" y="5153025"/>
            <a:ext cx="868362" cy="896938"/>
          </a:xfrm>
          <a:custGeom>
            <a:avLst/>
            <a:gdLst>
              <a:gd name="T0" fmla="*/ 0 w 547"/>
              <a:gd name="T1" fmla="*/ 1048385584 h 565"/>
              <a:gd name="T2" fmla="*/ 0 w 547"/>
              <a:gd name="T3" fmla="*/ 733366671 h 565"/>
              <a:gd name="T4" fmla="*/ 17640290 w 547"/>
              <a:gd name="T5" fmla="*/ 650200675 h 565"/>
              <a:gd name="T6" fmla="*/ 126007740 w 547"/>
              <a:gd name="T7" fmla="*/ 0 h 565"/>
              <a:gd name="T8" fmla="*/ 209172055 w 547"/>
              <a:gd name="T9" fmla="*/ 0 h 565"/>
              <a:gd name="T10" fmla="*/ 519151889 w 547"/>
              <a:gd name="T11" fmla="*/ 5040315 h 565"/>
              <a:gd name="T12" fmla="*/ 708162705 w 547"/>
              <a:gd name="T13" fmla="*/ 20161261 h 565"/>
              <a:gd name="T14" fmla="*/ 766127059 w 547"/>
              <a:gd name="T15" fmla="*/ 37803159 h 565"/>
              <a:gd name="T16" fmla="*/ 816530155 w 547"/>
              <a:gd name="T17" fmla="*/ 55443468 h 565"/>
              <a:gd name="T18" fmla="*/ 952618514 w 547"/>
              <a:gd name="T19" fmla="*/ 108367573 h 565"/>
              <a:gd name="T20" fmla="*/ 1121468092 w 547"/>
              <a:gd name="T21" fmla="*/ 189012618 h 565"/>
              <a:gd name="T22" fmla="*/ 1247475832 w 547"/>
              <a:gd name="T23" fmla="*/ 274697978 h 565"/>
              <a:gd name="T24" fmla="*/ 1285277360 w 547"/>
              <a:gd name="T25" fmla="*/ 302418919 h 565"/>
              <a:gd name="T26" fmla="*/ 1328120785 w 547"/>
              <a:gd name="T27" fmla="*/ 337701126 h 565"/>
              <a:gd name="T28" fmla="*/ 1355843282 w 547"/>
              <a:gd name="T29" fmla="*/ 383063964 h 565"/>
              <a:gd name="T30" fmla="*/ 1365923901 w 547"/>
              <a:gd name="T31" fmla="*/ 443547747 h 565"/>
              <a:gd name="T32" fmla="*/ 1373483572 w 547"/>
              <a:gd name="T33" fmla="*/ 589716891 h 565"/>
              <a:gd name="T34" fmla="*/ 1373483572 w 547"/>
              <a:gd name="T35" fmla="*/ 745966666 h 565"/>
              <a:gd name="T36" fmla="*/ 1368443262 w 547"/>
              <a:gd name="T37" fmla="*/ 776208558 h 565"/>
              <a:gd name="T38" fmla="*/ 1368443262 w 547"/>
              <a:gd name="T39" fmla="*/ 814011716 h 565"/>
              <a:gd name="T40" fmla="*/ 1360883591 w 547"/>
              <a:gd name="T41" fmla="*/ 854334239 h 565"/>
              <a:gd name="T42" fmla="*/ 1328120785 w 547"/>
              <a:gd name="T43" fmla="*/ 892135810 h 565"/>
              <a:gd name="T44" fmla="*/ 1297878928 w 547"/>
              <a:gd name="T45" fmla="*/ 904737392 h 565"/>
              <a:gd name="T46" fmla="*/ 1285277360 w 547"/>
              <a:gd name="T47" fmla="*/ 914818022 h 565"/>
              <a:gd name="T48" fmla="*/ 1204632406 w 547"/>
              <a:gd name="T49" fmla="*/ 957659909 h 565"/>
              <a:gd name="T50" fmla="*/ 1123987453 w 547"/>
              <a:gd name="T51" fmla="*/ 1020664644 h 565"/>
              <a:gd name="T52" fmla="*/ 1066024686 w 547"/>
              <a:gd name="T53" fmla="*/ 1086188743 h 565"/>
              <a:gd name="T54" fmla="*/ 1015621590 w 547"/>
              <a:gd name="T55" fmla="*/ 1171874103 h 565"/>
              <a:gd name="T56" fmla="*/ 977820062 w 547"/>
              <a:gd name="T57" fmla="*/ 1272680409 h 565"/>
              <a:gd name="T58" fmla="*/ 965218494 w 547"/>
              <a:gd name="T59" fmla="*/ 1330643242 h 565"/>
              <a:gd name="T60" fmla="*/ 960178185 w 547"/>
              <a:gd name="T61" fmla="*/ 1368446400 h 565"/>
              <a:gd name="T62" fmla="*/ 942537895 w 547"/>
              <a:gd name="T63" fmla="*/ 1403728608 h 565"/>
              <a:gd name="T64" fmla="*/ 32761219 w 547"/>
              <a:gd name="T65" fmla="*/ 1423889869 h 565"/>
              <a:gd name="T66" fmla="*/ 156249598 w 547"/>
              <a:gd name="T67" fmla="*/ 572076581 h 565"/>
              <a:gd name="T68" fmla="*/ 967739443 w 547"/>
              <a:gd name="T69" fmla="*/ 176411036 h 565"/>
              <a:gd name="T70" fmla="*/ 947578204 w 547"/>
              <a:gd name="T71" fmla="*/ 163811041 h 565"/>
              <a:gd name="T72" fmla="*/ 854331683 w 547"/>
              <a:gd name="T73" fmla="*/ 113407888 h 565"/>
              <a:gd name="T74" fmla="*/ 778727039 w 547"/>
              <a:gd name="T75" fmla="*/ 83165996 h 565"/>
              <a:gd name="T76" fmla="*/ 740925511 w 547"/>
              <a:gd name="T77" fmla="*/ 75604730 h 565"/>
              <a:gd name="T78" fmla="*/ 289817008 w 547"/>
              <a:gd name="T79" fmla="*/ 55443468 h 565"/>
              <a:gd name="T80" fmla="*/ 194051126 w 547"/>
              <a:gd name="T81" fmla="*/ 55443468 h 565"/>
              <a:gd name="T82" fmla="*/ 1003021610 w 547"/>
              <a:gd name="T83" fmla="*/ 194052933 h 565"/>
              <a:gd name="T84" fmla="*/ 1290319257 w 547"/>
              <a:gd name="T85" fmla="*/ 534273423 h 565"/>
              <a:gd name="T86" fmla="*/ 1285277360 w 547"/>
              <a:gd name="T87" fmla="*/ 430947753 h 565"/>
              <a:gd name="T88" fmla="*/ 1272677380 w 547"/>
              <a:gd name="T89" fmla="*/ 388104279 h 565"/>
              <a:gd name="T90" fmla="*/ 1247475832 w 547"/>
              <a:gd name="T91" fmla="*/ 352822072 h 565"/>
              <a:gd name="T92" fmla="*/ 1209672716 w 547"/>
              <a:gd name="T93" fmla="*/ 315020501 h 565"/>
              <a:gd name="T94" fmla="*/ 1111387473 w 547"/>
              <a:gd name="T95" fmla="*/ 257056081 h 565"/>
              <a:gd name="T96" fmla="*/ 1020661900 w 547"/>
              <a:gd name="T97" fmla="*/ 199093248 h 565"/>
              <a:gd name="T98" fmla="*/ 1003021610 w 547"/>
              <a:gd name="T99" fmla="*/ 194052933 h 56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47"/>
              <a:gd name="T151" fmla="*/ 0 h 565"/>
              <a:gd name="T152" fmla="*/ 547 w 547"/>
              <a:gd name="T153" fmla="*/ 565 h 56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47" h="565">
                <a:moveTo>
                  <a:pt x="13" y="565"/>
                </a:moveTo>
                <a:lnTo>
                  <a:pt x="0" y="416"/>
                </a:lnTo>
                <a:lnTo>
                  <a:pt x="0" y="291"/>
                </a:lnTo>
                <a:lnTo>
                  <a:pt x="7" y="258"/>
                </a:lnTo>
                <a:lnTo>
                  <a:pt x="13" y="226"/>
                </a:lnTo>
                <a:lnTo>
                  <a:pt x="50" y="0"/>
                </a:lnTo>
                <a:lnTo>
                  <a:pt x="83" y="0"/>
                </a:lnTo>
                <a:lnTo>
                  <a:pt x="162" y="0"/>
                </a:lnTo>
                <a:lnTo>
                  <a:pt x="206" y="2"/>
                </a:lnTo>
                <a:lnTo>
                  <a:pt x="247" y="5"/>
                </a:lnTo>
                <a:lnTo>
                  <a:pt x="281" y="8"/>
                </a:lnTo>
                <a:lnTo>
                  <a:pt x="294" y="12"/>
                </a:lnTo>
                <a:lnTo>
                  <a:pt x="304" y="15"/>
                </a:lnTo>
                <a:lnTo>
                  <a:pt x="324" y="22"/>
                </a:lnTo>
                <a:lnTo>
                  <a:pt x="348" y="30"/>
                </a:lnTo>
                <a:lnTo>
                  <a:pt x="378" y="43"/>
                </a:lnTo>
                <a:lnTo>
                  <a:pt x="410" y="59"/>
                </a:lnTo>
                <a:lnTo>
                  <a:pt x="445" y="75"/>
                </a:lnTo>
                <a:lnTo>
                  <a:pt x="478" y="97"/>
                </a:lnTo>
                <a:lnTo>
                  <a:pt x="495" y="109"/>
                </a:lnTo>
                <a:lnTo>
                  <a:pt x="510" y="120"/>
                </a:lnTo>
                <a:lnTo>
                  <a:pt x="515" y="124"/>
                </a:lnTo>
                <a:lnTo>
                  <a:pt x="527" y="134"/>
                </a:lnTo>
                <a:lnTo>
                  <a:pt x="533" y="142"/>
                </a:lnTo>
                <a:lnTo>
                  <a:pt x="538" y="152"/>
                </a:lnTo>
                <a:lnTo>
                  <a:pt x="542" y="162"/>
                </a:lnTo>
                <a:lnTo>
                  <a:pt x="542" y="176"/>
                </a:lnTo>
                <a:lnTo>
                  <a:pt x="545" y="234"/>
                </a:lnTo>
                <a:lnTo>
                  <a:pt x="547" y="279"/>
                </a:lnTo>
                <a:lnTo>
                  <a:pt x="545" y="296"/>
                </a:lnTo>
                <a:lnTo>
                  <a:pt x="543" y="308"/>
                </a:lnTo>
                <a:lnTo>
                  <a:pt x="545" y="314"/>
                </a:lnTo>
                <a:lnTo>
                  <a:pt x="543" y="323"/>
                </a:lnTo>
                <a:lnTo>
                  <a:pt x="543" y="331"/>
                </a:lnTo>
                <a:lnTo>
                  <a:pt x="540" y="339"/>
                </a:lnTo>
                <a:lnTo>
                  <a:pt x="535" y="348"/>
                </a:lnTo>
                <a:lnTo>
                  <a:pt x="527" y="354"/>
                </a:lnTo>
                <a:lnTo>
                  <a:pt x="520" y="358"/>
                </a:lnTo>
                <a:lnTo>
                  <a:pt x="515" y="359"/>
                </a:lnTo>
                <a:lnTo>
                  <a:pt x="510" y="363"/>
                </a:lnTo>
                <a:lnTo>
                  <a:pt x="496" y="368"/>
                </a:lnTo>
                <a:lnTo>
                  <a:pt x="478" y="380"/>
                </a:lnTo>
                <a:lnTo>
                  <a:pt x="456" y="395"/>
                </a:lnTo>
                <a:lnTo>
                  <a:pt x="446" y="405"/>
                </a:lnTo>
                <a:lnTo>
                  <a:pt x="435" y="418"/>
                </a:lnTo>
                <a:lnTo>
                  <a:pt x="423" y="431"/>
                </a:lnTo>
                <a:lnTo>
                  <a:pt x="413" y="446"/>
                </a:lnTo>
                <a:lnTo>
                  <a:pt x="403" y="465"/>
                </a:lnTo>
                <a:lnTo>
                  <a:pt x="394" y="483"/>
                </a:lnTo>
                <a:lnTo>
                  <a:pt x="388" y="505"/>
                </a:lnTo>
                <a:lnTo>
                  <a:pt x="383" y="528"/>
                </a:lnTo>
                <a:lnTo>
                  <a:pt x="383" y="533"/>
                </a:lnTo>
                <a:lnTo>
                  <a:pt x="381" y="543"/>
                </a:lnTo>
                <a:lnTo>
                  <a:pt x="378" y="553"/>
                </a:lnTo>
                <a:lnTo>
                  <a:pt x="374" y="557"/>
                </a:lnTo>
                <a:lnTo>
                  <a:pt x="371" y="560"/>
                </a:lnTo>
                <a:lnTo>
                  <a:pt x="13" y="565"/>
                </a:lnTo>
                <a:close/>
                <a:moveTo>
                  <a:pt x="77" y="22"/>
                </a:moveTo>
                <a:lnTo>
                  <a:pt x="62" y="227"/>
                </a:lnTo>
                <a:lnTo>
                  <a:pt x="376" y="216"/>
                </a:lnTo>
                <a:lnTo>
                  <a:pt x="384" y="70"/>
                </a:lnTo>
                <a:lnTo>
                  <a:pt x="376" y="65"/>
                </a:lnTo>
                <a:lnTo>
                  <a:pt x="354" y="52"/>
                </a:lnTo>
                <a:lnTo>
                  <a:pt x="339" y="45"/>
                </a:lnTo>
                <a:lnTo>
                  <a:pt x="324" y="38"/>
                </a:lnTo>
                <a:lnTo>
                  <a:pt x="309" y="33"/>
                </a:lnTo>
                <a:lnTo>
                  <a:pt x="294" y="30"/>
                </a:lnTo>
                <a:lnTo>
                  <a:pt x="191" y="23"/>
                </a:lnTo>
                <a:lnTo>
                  <a:pt x="115" y="22"/>
                </a:lnTo>
                <a:lnTo>
                  <a:pt x="90" y="20"/>
                </a:lnTo>
                <a:lnTo>
                  <a:pt x="77" y="22"/>
                </a:lnTo>
                <a:close/>
                <a:moveTo>
                  <a:pt x="398" y="77"/>
                </a:moveTo>
                <a:lnTo>
                  <a:pt x="394" y="216"/>
                </a:lnTo>
                <a:lnTo>
                  <a:pt x="512" y="212"/>
                </a:lnTo>
                <a:lnTo>
                  <a:pt x="510" y="171"/>
                </a:lnTo>
                <a:lnTo>
                  <a:pt x="510" y="166"/>
                </a:lnTo>
                <a:lnTo>
                  <a:pt x="505" y="154"/>
                </a:lnTo>
                <a:lnTo>
                  <a:pt x="501" y="147"/>
                </a:lnTo>
                <a:lnTo>
                  <a:pt x="495" y="140"/>
                </a:lnTo>
                <a:lnTo>
                  <a:pt x="488" y="132"/>
                </a:lnTo>
                <a:lnTo>
                  <a:pt x="480" y="125"/>
                </a:lnTo>
                <a:lnTo>
                  <a:pt x="441" y="102"/>
                </a:lnTo>
                <a:lnTo>
                  <a:pt x="415" y="85"/>
                </a:lnTo>
                <a:lnTo>
                  <a:pt x="405" y="79"/>
                </a:lnTo>
                <a:lnTo>
                  <a:pt x="398" y="77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0" name="Freeform 406"/>
          <p:cNvSpPr>
            <a:spLocks/>
          </p:cNvSpPr>
          <p:nvPr/>
        </p:nvSpPr>
        <p:spPr bwMode="auto">
          <a:xfrm>
            <a:off x="2211388" y="5821363"/>
            <a:ext cx="915987" cy="42862"/>
          </a:xfrm>
          <a:custGeom>
            <a:avLst/>
            <a:gdLst>
              <a:gd name="T0" fmla="*/ 12599981 w 577"/>
              <a:gd name="T1" fmla="*/ 68042631 h 27"/>
              <a:gd name="T2" fmla="*/ 12599981 w 577"/>
              <a:gd name="T3" fmla="*/ 68042631 h 27"/>
              <a:gd name="T4" fmla="*/ 7559671 w 577"/>
              <a:gd name="T5" fmla="*/ 63002378 h 27"/>
              <a:gd name="T6" fmla="*/ 2519361 w 577"/>
              <a:gd name="T7" fmla="*/ 55442791 h 27"/>
              <a:gd name="T8" fmla="*/ 0 w 577"/>
              <a:gd name="T9" fmla="*/ 47881616 h 27"/>
              <a:gd name="T10" fmla="*/ 0 w 577"/>
              <a:gd name="T11" fmla="*/ 42841363 h 27"/>
              <a:gd name="T12" fmla="*/ 2519361 w 577"/>
              <a:gd name="T13" fmla="*/ 35281776 h 27"/>
              <a:gd name="T14" fmla="*/ 12599981 w 577"/>
              <a:gd name="T15" fmla="*/ 30241522 h 27"/>
              <a:gd name="T16" fmla="*/ 1449088259 w 577"/>
              <a:gd name="T17" fmla="*/ 0 h 27"/>
              <a:gd name="T18" fmla="*/ 1449088259 w 577"/>
              <a:gd name="T19" fmla="*/ 0 h 27"/>
              <a:gd name="T20" fmla="*/ 1454128569 w 577"/>
              <a:gd name="T21" fmla="*/ 22680348 h 27"/>
              <a:gd name="T22" fmla="*/ 1454128569 w 577"/>
              <a:gd name="T23" fmla="*/ 35281776 h 27"/>
              <a:gd name="T24" fmla="*/ 1449088259 w 577"/>
              <a:gd name="T25" fmla="*/ 42841363 h 27"/>
              <a:gd name="T26" fmla="*/ 12599981 w 577"/>
              <a:gd name="T27" fmla="*/ 68042631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77"/>
              <a:gd name="T43" fmla="*/ 0 h 27"/>
              <a:gd name="T44" fmla="*/ 577 w 577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77" h="27">
                <a:moveTo>
                  <a:pt x="5" y="27"/>
                </a:moveTo>
                <a:lnTo>
                  <a:pt x="5" y="27"/>
                </a:lnTo>
                <a:lnTo>
                  <a:pt x="3" y="25"/>
                </a:lnTo>
                <a:lnTo>
                  <a:pt x="1" y="22"/>
                </a:lnTo>
                <a:lnTo>
                  <a:pt x="0" y="19"/>
                </a:lnTo>
                <a:lnTo>
                  <a:pt x="0" y="17"/>
                </a:lnTo>
                <a:lnTo>
                  <a:pt x="1" y="14"/>
                </a:lnTo>
                <a:lnTo>
                  <a:pt x="5" y="12"/>
                </a:lnTo>
                <a:lnTo>
                  <a:pt x="575" y="0"/>
                </a:lnTo>
                <a:lnTo>
                  <a:pt x="577" y="9"/>
                </a:lnTo>
                <a:lnTo>
                  <a:pt x="577" y="14"/>
                </a:lnTo>
                <a:lnTo>
                  <a:pt x="575" y="17"/>
                </a:lnTo>
                <a:lnTo>
                  <a:pt x="5" y="27"/>
                </a:lnTo>
                <a:close/>
              </a:path>
            </a:pathLst>
          </a:custGeom>
          <a:solidFill>
            <a:srgbClr val="005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1" name="Freeform 407"/>
          <p:cNvSpPr>
            <a:spLocks/>
          </p:cNvSpPr>
          <p:nvPr/>
        </p:nvSpPr>
        <p:spPr bwMode="auto">
          <a:xfrm>
            <a:off x="3132138" y="5808663"/>
            <a:ext cx="593725" cy="39687"/>
          </a:xfrm>
          <a:custGeom>
            <a:avLst/>
            <a:gdLst>
              <a:gd name="T0" fmla="*/ 0 w 374"/>
              <a:gd name="T1" fmla="*/ 25201245 h 25"/>
              <a:gd name="T2" fmla="*/ 0 w 374"/>
              <a:gd name="T3" fmla="*/ 63002319 h 25"/>
              <a:gd name="T4" fmla="*/ 940019075 w 374"/>
              <a:gd name="T5" fmla="*/ 37801074 h 25"/>
              <a:gd name="T6" fmla="*/ 940019075 w 374"/>
              <a:gd name="T7" fmla="*/ 37801074 h 25"/>
              <a:gd name="T8" fmla="*/ 942538438 w 374"/>
              <a:gd name="T9" fmla="*/ 25201245 h 25"/>
              <a:gd name="T10" fmla="*/ 942538438 w 374"/>
              <a:gd name="T11" fmla="*/ 12599829 h 25"/>
              <a:gd name="T12" fmla="*/ 940019075 w 374"/>
              <a:gd name="T13" fmla="*/ 0 h 25"/>
              <a:gd name="T14" fmla="*/ 0 w 374"/>
              <a:gd name="T15" fmla="*/ 25201245 h 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74"/>
              <a:gd name="T25" fmla="*/ 0 h 25"/>
              <a:gd name="T26" fmla="*/ 374 w 374"/>
              <a:gd name="T27" fmla="*/ 25 h 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4" h="25">
                <a:moveTo>
                  <a:pt x="0" y="10"/>
                </a:moveTo>
                <a:lnTo>
                  <a:pt x="0" y="25"/>
                </a:lnTo>
                <a:lnTo>
                  <a:pt x="373" y="15"/>
                </a:lnTo>
                <a:lnTo>
                  <a:pt x="374" y="10"/>
                </a:lnTo>
                <a:lnTo>
                  <a:pt x="374" y="5"/>
                </a:lnTo>
                <a:lnTo>
                  <a:pt x="373" y="0"/>
                </a:lnTo>
                <a:lnTo>
                  <a:pt x="0" y="10"/>
                </a:lnTo>
                <a:close/>
              </a:path>
            </a:pathLst>
          </a:custGeom>
          <a:solidFill>
            <a:srgbClr val="005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2" name="Freeform 408"/>
          <p:cNvSpPr>
            <a:spLocks/>
          </p:cNvSpPr>
          <p:nvPr/>
        </p:nvSpPr>
        <p:spPr bwMode="auto">
          <a:xfrm>
            <a:off x="3744913" y="5594350"/>
            <a:ext cx="188912" cy="31750"/>
          </a:xfrm>
          <a:custGeom>
            <a:avLst/>
            <a:gdLst>
              <a:gd name="T0" fmla="*/ 20161197 w 119"/>
              <a:gd name="T1" fmla="*/ 7559675 h 20"/>
              <a:gd name="T2" fmla="*/ 20161197 w 119"/>
              <a:gd name="T3" fmla="*/ 7559675 h 20"/>
              <a:gd name="T4" fmla="*/ 12599954 w 119"/>
              <a:gd name="T5" fmla="*/ 7559675 h 20"/>
              <a:gd name="T6" fmla="*/ 5040299 w 119"/>
              <a:gd name="T7" fmla="*/ 15120938 h 20"/>
              <a:gd name="T8" fmla="*/ 0 w 119"/>
              <a:gd name="T9" fmla="*/ 27720925 h 20"/>
              <a:gd name="T10" fmla="*/ 0 w 119"/>
              <a:gd name="T11" fmla="*/ 27720925 h 20"/>
              <a:gd name="T12" fmla="*/ 0 w 119"/>
              <a:gd name="T13" fmla="*/ 37801550 h 20"/>
              <a:gd name="T14" fmla="*/ 7559655 w 119"/>
              <a:gd name="T15" fmla="*/ 45362813 h 20"/>
              <a:gd name="T16" fmla="*/ 20161197 w 119"/>
              <a:gd name="T17" fmla="*/ 50403125 h 20"/>
              <a:gd name="T18" fmla="*/ 20161197 w 119"/>
              <a:gd name="T19" fmla="*/ 50403125 h 20"/>
              <a:gd name="T20" fmla="*/ 113405937 w 119"/>
              <a:gd name="T21" fmla="*/ 40322500 h 20"/>
              <a:gd name="T22" fmla="*/ 176410471 w 119"/>
              <a:gd name="T23" fmla="*/ 37801550 h 20"/>
              <a:gd name="T24" fmla="*/ 231853761 w 119"/>
              <a:gd name="T25" fmla="*/ 40322500 h 20"/>
              <a:gd name="T26" fmla="*/ 277216454 w 119"/>
              <a:gd name="T27" fmla="*/ 40322500 h 20"/>
              <a:gd name="T28" fmla="*/ 277216454 w 119"/>
              <a:gd name="T29" fmla="*/ 40322500 h 20"/>
              <a:gd name="T30" fmla="*/ 287297052 w 119"/>
              <a:gd name="T31" fmla="*/ 37801550 h 20"/>
              <a:gd name="T32" fmla="*/ 294856707 w 119"/>
              <a:gd name="T33" fmla="*/ 27720925 h 20"/>
              <a:gd name="T34" fmla="*/ 299897006 w 119"/>
              <a:gd name="T35" fmla="*/ 15120938 h 20"/>
              <a:gd name="T36" fmla="*/ 299897006 w 119"/>
              <a:gd name="T37" fmla="*/ 15120938 h 20"/>
              <a:gd name="T38" fmla="*/ 294856707 w 119"/>
              <a:gd name="T39" fmla="*/ 7559675 h 20"/>
              <a:gd name="T40" fmla="*/ 289816408 w 119"/>
              <a:gd name="T41" fmla="*/ 0 h 20"/>
              <a:gd name="T42" fmla="*/ 274695510 w 119"/>
              <a:gd name="T43" fmla="*/ 0 h 20"/>
              <a:gd name="T44" fmla="*/ 231853761 w 119"/>
              <a:gd name="T45" fmla="*/ 0 h 20"/>
              <a:gd name="T46" fmla="*/ 231853761 w 119"/>
              <a:gd name="T47" fmla="*/ 0 h 20"/>
              <a:gd name="T48" fmla="*/ 151208975 w 119"/>
              <a:gd name="T49" fmla="*/ 0 h 20"/>
              <a:gd name="T50" fmla="*/ 80644787 w 119"/>
              <a:gd name="T51" fmla="*/ 0 h 20"/>
              <a:gd name="T52" fmla="*/ 20161197 w 119"/>
              <a:gd name="T53" fmla="*/ 7559675 h 20"/>
              <a:gd name="T54" fmla="*/ 20161197 w 119"/>
              <a:gd name="T55" fmla="*/ 7559675 h 2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9"/>
              <a:gd name="T85" fmla="*/ 0 h 20"/>
              <a:gd name="T86" fmla="*/ 119 w 119"/>
              <a:gd name="T87" fmla="*/ 20 h 2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9" h="20">
                <a:moveTo>
                  <a:pt x="8" y="3"/>
                </a:moveTo>
                <a:lnTo>
                  <a:pt x="8" y="3"/>
                </a:lnTo>
                <a:lnTo>
                  <a:pt x="5" y="3"/>
                </a:lnTo>
                <a:lnTo>
                  <a:pt x="2" y="6"/>
                </a:lnTo>
                <a:lnTo>
                  <a:pt x="0" y="11"/>
                </a:lnTo>
                <a:lnTo>
                  <a:pt x="0" y="15"/>
                </a:lnTo>
                <a:lnTo>
                  <a:pt x="3" y="18"/>
                </a:lnTo>
                <a:lnTo>
                  <a:pt x="8" y="20"/>
                </a:lnTo>
                <a:lnTo>
                  <a:pt x="45" y="16"/>
                </a:lnTo>
                <a:lnTo>
                  <a:pt x="70" y="15"/>
                </a:lnTo>
                <a:lnTo>
                  <a:pt x="92" y="16"/>
                </a:lnTo>
                <a:lnTo>
                  <a:pt x="110" y="16"/>
                </a:lnTo>
                <a:lnTo>
                  <a:pt x="114" y="15"/>
                </a:lnTo>
                <a:lnTo>
                  <a:pt x="117" y="11"/>
                </a:lnTo>
                <a:lnTo>
                  <a:pt x="119" y="6"/>
                </a:lnTo>
                <a:lnTo>
                  <a:pt x="117" y="3"/>
                </a:lnTo>
                <a:lnTo>
                  <a:pt x="115" y="0"/>
                </a:lnTo>
                <a:lnTo>
                  <a:pt x="109" y="0"/>
                </a:lnTo>
                <a:lnTo>
                  <a:pt x="92" y="0"/>
                </a:lnTo>
                <a:lnTo>
                  <a:pt x="60" y="0"/>
                </a:lnTo>
                <a:lnTo>
                  <a:pt x="32" y="0"/>
                </a:lnTo>
                <a:lnTo>
                  <a:pt x="8" y="3"/>
                </a:lnTo>
                <a:close/>
              </a:path>
            </a:pathLst>
          </a:custGeom>
          <a:solidFill>
            <a:srgbClr val="005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3" name="Freeform 409"/>
          <p:cNvSpPr>
            <a:spLocks/>
          </p:cNvSpPr>
          <p:nvPr/>
        </p:nvSpPr>
        <p:spPr bwMode="auto">
          <a:xfrm>
            <a:off x="2906713" y="5627688"/>
            <a:ext cx="185737" cy="31750"/>
          </a:xfrm>
          <a:custGeom>
            <a:avLst/>
            <a:gdLst>
              <a:gd name="T0" fmla="*/ 20161196 w 117"/>
              <a:gd name="T1" fmla="*/ 10080625 h 20"/>
              <a:gd name="T2" fmla="*/ 20161196 w 117"/>
              <a:gd name="T3" fmla="*/ 10080625 h 20"/>
              <a:gd name="T4" fmla="*/ 12599954 w 117"/>
              <a:gd name="T5" fmla="*/ 12601575 h 20"/>
              <a:gd name="T6" fmla="*/ 2519356 w 117"/>
              <a:gd name="T7" fmla="*/ 17640300 h 20"/>
              <a:gd name="T8" fmla="*/ 0 w 117"/>
              <a:gd name="T9" fmla="*/ 30241875 h 20"/>
              <a:gd name="T10" fmla="*/ 0 w 117"/>
              <a:gd name="T11" fmla="*/ 30241875 h 20"/>
              <a:gd name="T12" fmla="*/ 0 w 117"/>
              <a:gd name="T13" fmla="*/ 42843450 h 20"/>
              <a:gd name="T14" fmla="*/ 7559655 w 117"/>
              <a:gd name="T15" fmla="*/ 47883763 h 20"/>
              <a:gd name="T16" fmla="*/ 20161196 w 117"/>
              <a:gd name="T17" fmla="*/ 50403125 h 20"/>
              <a:gd name="T18" fmla="*/ 20161196 w 117"/>
              <a:gd name="T19" fmla="*/ 50403125 h 20"/>
              <a:gd name="T20" fmla="*/ 113405932 w 117"/>
              <a:gd name="T21" fmla="*/ 42843450 h 20"/>
              <a:gd name="T22" fmla="*/ 176410463 w 117"/>
              <a:gd name="T23" fmla="*/ 37801550 h 20"/>
              <a:gd name="T24" fmla="*/ 231853751 w 117"/>
              <a:gd name="T25" fmla="*/ 42843450 h 20"/>
              <a:gd name="T26" fmla="*/ 277216441 w 117"/>
              <a:gd name="T27" fmla="*/ 42843450 h 20"/>
              <a:gd name="T28" fmla="*/ 277216441 w 117"/>
              <a:gd name="T29" fmla="*/ 42843450 h 20"/>
              <a:gd name="T30" fmla="*/ 284776096 w 117"/>
              <a:gd name="T31" fmla="*/ 37801550 h 20"/>
              <a:gd name="T32" fmla="*/ 294856694 w 117"/>
              <a:gd name="T33" fmla="*/ 35282188 h 20"/>
              <a:gd name="T34" fmla="*/ 294856694 w 117"/>
              <a:gd name="T35" fmla="*/ 17640300 h 20"/>
              <a:gd name="T36" fmla="*/ 294856694 w 117"/>
              <a:gd name="T37" fmla="*/ 17640300 h 20"/>
              <a:gd name="T38" fmla="*/ 294856694 w 117"/>
              <a:gd name="T39" fmla="*/ 10080625 h 20"/>
              <a:gd name="T40" fmla="*/ 289816395 w 117"/>
              <a:gd name="T41" fmla="*/ 5040313 h 20"/>
              <a:gd name="T42" fmla="*/ 272176142 w 117"/>
              <a:gd name="T43" fmla="*/ 0 h 20"/>
              <a:gd name="T44" fmla="*/ 231853751 w 117"/>
              <a:gd name="T45" fmla="*/ 0 h 20"/>
              <a:gd name="T46" fmla="*/ 231853751 w 117"/>
              <a:gd name="T47" fmla="*/ 0 h 20"/>
              <a:gd name="T48" fmla="*/ 146168669 w 117"/>
              <a:gd name="T49" fmla="*/ 0 h 20"/>
              <a:gd name="T50" fmla="*/ 80644783 w 117"/>
              <a:gd name="T51" fmla="*/ 5040313 h 20"/>
              <a:gd name="T52" fmla="*/ 20161196 w 117"/>
              <a:gd name="T53" fmla="*/ 10080625 h 20"/>
              <a:gd name="T54" fmla="*/ 20161196 w 117"/>
              <a:gd name="T55" fmla="*/ 10080625 h 2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7"/>
              <a:gd name="T85" fmla="*/ 0 h 20"/>
              <a:gd name="T86" fmla="*/ 117 w 117"/>
              <a:gd name="T87" fmla="*/ 20 h 2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7" h="20">
                <a:moveTo>
                  <a:pt x="8" y="4"/>
                </a:moveTo>
                <a:lnTo>
                  <a:pt x="8" y="4"/>
                </a:lnTo>
                <a:lnTo>
                  <a:pt x="5" y="5"/>
                </a:lnTo>
                <a:lnTo>
                  <a:pt x="1" y="7"/>
                </a:lnTo>
                <a:lnTo>
                  <a:pt x="0" y="12"/>
                </a:lnTo>
                <a:lnTo>
                  <a:pt x="0" y="17"/>
                </a:lnTo>
                <a:lnTo>
                  <a:pt x="3" y="19"/>
                </a:lnTo>
                <a:lnTo>
                  <a:pt x="8" y="20"/>
                </a:lnTo>
                <a:lnTo>
                  <a:pt x="45" y="17"/>
                </a:lnTo>
                <a:lnTo>
                  <a:pt x="70" y="15"/>
                </a:lnTo>
                <a:lnTo>
                  <a:pt x="92" y="17"/>
                </a:lnTo>
                <a:lnTo>
                  <a:pt x="110" y="17"/>
                </a:lnTo>
                <a:lnTo>
                  <a:pt x="113" y="15"/>
                </a:lnTo>
                <a:lnTo>
                  <a:pt x="117" y="14"/>
                </a:lnTo>
                <a:lnTo>
                  <a:pt x="117" y="7"/>
                </a:lnTo>
                <a:lnTo>
                  <a:pt x="117" y="4"/>
                </a:lnTo>
                <a:lnTo>
                  <a:pt x="115" y="2"/>
                </a:lnTo>
                <a:lnTo>
                  <a:pt x="108" y="0"/>
                </a:lnTo>
                <a:lnTo>
                  <a:pt x="92" y="0"/>
                </a:lnTo>
                <a:lnTo>
                  <a:pt x="58" y="0"/>
                </a:lnTo>
                <a:lnTo>
                  <a:pt x="32" y="2"/>
                </a:lnTo>
                <a:lnTo>
                  <a:pt x="8" y="4"/>
                </a:lnTo>
                <a:close/>
              </a:path>
            </a:pathLst>
          </a:custGeom>
          <a:solidFill>
            <a:srgbClr val="005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4" name="Freeform 410"/>
          <p:cNvSpPr>
            <a:spLocks/>
          </p:cNvSpPr>
          <p:nvPr/>
        </p:nvSpPr>
        <p:spPr bwMode="auto">
          <a:xfrm>
            <a:off x="6743700" y="2757488"/>
            <a:ext cx="457200" cy="93662"/>
          </a:xfrm>
          <a:custGeom>
            <a:avLst/>
            <a:gdLst>
              <a:gd name="T0" fmla="*/ 30241875 w 288"/>
              <a:gd name="T1" fmla="*/ 73083347 h 59"/>
              <a:gd name="T2" fmla="*/ 10080625 w 288"/>
              <a:gd name="T3" fmla="*/ 118445918 h 59"/>
              <a:gd name="T4" fmla="*/ 10080625 w 288"/>
              <a:gd name="T5" fmla="*/ 118445918 h 59"/>
              <a:gd name="T6" fmla="*/ 5040313 w 288"/>
              <a:gd name="T7" fmla="*/ 123486203 h 59"/>
              <a:gd name="T8" fmla="*/ 5040313 w 288"/>
              <a:gd name="T9" fmla="*/ 131047425 h 59"/>
              <a:gd name="T10" fmla="*/ 0 w 288"/>
              <a:gd name="T11" fmla="*/ 136087711 h 59"/>
              <a:gd name="T12" fmla="*/ 5040313 w 288"/>
              <a:gd name="T13" fmla="*/ 143647346 h 59"/>
              <a:gd name="T14" fmla="*/ 12599988 w 288"/>
              <a:gd name="T15" fmla="*/ 148687631 h 59"/>
              <a:gd name="T16" fmla="*/ 30241875 w 288"/>
              <a:gd name="T17" fmla="*/ 148687631 h 59"/>
              <a:gd name="T18" fmla="*/ 55443438 w 288"/>
              <a:gd name="T19" fmla="*/ 148687631 h 59"/>
              <a:gd name="T20" fmla="*/ 55443438 w 288"/>
              <a:gd name="T21" fmla="*/ 148687631 h 59"/>
              <a:gd name="T22" fmla="*/ 143648113 w 288"/>
              <a:gd name="T23" fmla="*/ 143647346 h 59"/>
              <a:gd name="T24" fmla="*/ 355342825 w 288"/>
              <a:gd name="T25" fmla="*/ 123486203 h 59"/>
              <a:gd name="T26" fmla="*/ 577114988 w 288"/>
              <a:gd name="T27" fmla="*/ 98284775 h 59"/>
              <a:gd name="T28" fmla="*/ 667842200 w 288"/>
              <a:gd name="T29" fmla="*/ 85684855 h 59"/>
              <a:gd name="T30" fmla="*/ 720764688 w 288"/>
              <a:gd name="T31" fmla="*/ 73083347 h 59"/>
              <a:gd name="T32" fmla="*/ 720764688 w 288"/>
              <a:gd name="T33" fmla="*/ 73083347 h 59"/>
              <a:gd name="T34" fmla="*/ 725805000 w 288"/>
              <a:gd name="T35" fmla="*/ 63002776 h 59"/>
              <a:gd name="T36" fmla="*/ 720764688 w 288"/>
              <a:gd name="T37" fmla="*/ 47881919 h 59"/>
              <a:gd name="T38" fmla="*/ 718245325 w 288"/>
              <a:gd name="T39" fmla="*/ 35281999 h 59"/>
              <a:gd name="T40" fmla="*/ 708164700 w 288"/>
              <a:gd name="T41" fmla="*/ 22680491 h 59"/>
              <a:gd name="T42" fmla="*/ 693043763 w 288"/>
              <a:gd name="T43" fmla="*/ 10080571 h 59"/>
              <a:gd name="T44" fmla="*/ 667842200 w 288"/>
              <a:gd name="T45" fmla="*/ 0 h 59"/>
              <a:gd name="T46" fmla="*/ 30241875 w 288"/>
              <a:gd name="T47" fmla="*/ 730833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8"/>
              <a:gd name="T73" fmla="*/ 0 h 59"/>
              <a:gd name="T74" fmla="*/ 288 w 288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8" h="59">
                <a:moveTo>
                  <a:pt x="12" y="29"/>
                </a:moveTo>
                <a:lnTo>
                  <a:pt x="4" y="47"/>
                </a:lnTo>
                <a:lnTo>
                  <a:pt x="2" y="49"/>
                </a:lnTo>
                <a:lnTo>
                  <a:pt x="2" y="52"/>
                </a:lnTo>
                <a:lnTo>
                  <a:pt x="0" y="54"/>
                </a:lnTo>
                <a:lnTo>
                  <a:pt x="2" y="57"/>
                </a:lnTo>
                <a:lnTo>
                  <a:pt x="5" y="59"/>
                </a:lnTo>
                <a:lnTo>
                  <a:pt x="12" y="59"/>
                </a:lnTo>
                <a:lnTo>
                  <a:pt x="22" y="59"/>
                </a:lnTo>
                <a:lnTo>
                  <a:pt x="57" y="57"/>
                </a:lnTo>
                <a:lnTo>
                  <a:pt x="141" y="49"/>
                </a:lnTo>
                <a:lnTo>
                  <a:pt x="229" y="39"/>
                </a:lnTo>
                <a:lnTo>
                  <a:pt x="265" y="34"/>
                </a:lnTo>
                <a:lnTo>
                  <a:pt x="286" y="29"/>
                </a:lnTo>
                <a:lnTo>
                  <a:pt x="288" y="25"/>
                </a:lnTo>
                <a:lnTo>
                  <a:pt x="286" y="19"/>
                </a:lnTo>
                <a:lnTo>
                  <a:pt x="285" y="14"/>
                </a:lnTo>
                <a:lnTo>
                  <a:pt x="281" y="9"/>
                </a:lnTo>
                <a:lnTo>
                  <a:pt x="275" y="4"/>
                </a:lnTo>
                <a:lnTo>
                  <a:pt x="265" y="0"/>
                </a:lnTo>
                <a:lnTo>
                  <a:pt x="12" y="29"/>
                </a:lnTo>
                <a:close/>
              </a:path>
            </a:pathLst>
          </a:custGeom>
          <a:solidFill>
            <a:srgbClr val="013D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5" name="Freeform 411"/>
          <p:cNvSpPr>
            <a:spLocks/>
          </p:cNvSpPr>
          <p:nvPr/>
        </p:nvSpPr>
        <p:spPr bwMode="auto">
          <a:xfrm>
            <a:off x="5889625" y="2797175"/>
            <a:ext cx="754063" cy="153988"/>
          </a:xfrm>
          <a:custGeom>
            <a:avLst/>
            <a:gdLst>
              <a:gd name="T0" fmla="*/ 0 w 475"/>
              <a:gd name="T1" fmla="*/ 12601616 h 97"/>
              <a:gd name="T2" fmla="*/ 0 w 475"/>
              <a:gd name="T3" fmla="*/ 12601616 h 97"/>
              <a:gd name="T4" fmla="*/ 12601583 w 475"/>
              <a:gd name="T5" fmla="*/ 37803260 h 97"/>
              <a:gd name="T6" fmla="*/ 30241895 w 475"/>
              <a:gd name="T7" fmla="*/ 68045233 h 97"/>
              <a:gd name="T8" fmla="*/ 55443474 w 475"/>
              <a:gd name="T9" fmla="*/ 98287207 h 97"/>
              <a:gd name="T10" fmla="*/ 88206321 w 475"/>
              <a:gd name="T11" fmla="*/ 131048551 h 97"/>
              <a:gd name="T12" fmla="*/ 126007896 w 475"/>
              <a:gd name="T13" fmla="*/ 156250195 h 97"/>
              <a:gd name="T14" fmla="*/ 151209475 w 475"/>
              <a:gd name="T15" fmla="*/ 168851811 h 97"/>
              <a:gd name="T16" fmla="*/ 173891690 w 475"/>
              <a:gd name="T17" fmla="*/ 181451839 h 97"/>
              <a:gd name="T18" fmla="*/ 201612634 w 475"/>
              <a:gd name="T19" fmla="*/ 186492168 h 97"/>
              <a:gd name="T20" fmla="*/ 226814213 w 475"/>
              <a:gd name="T21" fmla="*/ 191532497 h 97"/>
              <a:gd name="T22" fmla="*/ 226814213 w 475"/>
              <a:gd name="T23" fmla="*/ 191532497 h 97"/>
              <a:gd name="T24" fmla="*/ 294859271 w 475"/>
              <a:gd name="T25" fmla="*/ 204134113 h 97"/>
              <a:gd name="T26" fmla="*/ 468749373 w 475"/>
              <a:gd name="T27" fmla="*/ 224295428 h 97"/>
              <a:gd name="T28" fmla="*/ 582157274 w 475"/>
              <a:gd name="T29" fmla="*/ 236895457 h 97"/>
              <a:gd name="T30" fmla="*/ 703124854 w 475"/>
              <a:gd name="T31" fmla="*/ 241935786 h 97"/>
              <a:gd name="T32" fmla="*/ 829132750 w 475"/>
              <a:gd name="T33" fmla="*/ 244456744 h 97"/>
              <a:gd name="T34" fmla="*/ 957660010 w 475"/>
              <a:gd name="T35" fmla="*/ 241935786 h 97"/>
              <a:gd name="T36" fmla="*/ 957660010 w 475"/>
              <a:gd name="T37" fmla="*/ 241935786 h 97"/>
              <a:gd name="T38" fmla="*/ 982861589 w 475"/>
              <a:gd name="T39" fmla="*/ 241935786 h 97"/>
              <a:gd name="T40" fmla="*/ 1040826015 w 475"/>
              <a:gd name="T41" fmla="*/ 236895457 h 97"/>
              <a:gd name="T42" fmla="*/ 1073587274 w 475"/>
              <a:gd name="T43" fmla="*/ 229335757 h 97"/>
              <a:gd name="T44" fmla="*/ 1103829169 w 475"/>
              <a:gd name="T45" fmla="*/ 219255099 h 97"/>
              <a:gd name="T46" fmla="*/ 1129030749 w 475"/>
              <a:gd name="T47" fmla="*/ 204134113 h 97"/>
              <a:gd name="T48" fmla="*/ 1136592016 w 475"/>
              <a:gd name="T49" fmla="*/ 194053455 h 97"/>
              <a:gd name="T50" fmla="*/ 1146672648 w 475"/>
              <a:gd name="T51" fmla="*/ 181451839 h 97"/>
              <a:gd name="T52" fmla="*/ 1197075806 w 475"/>
              <a:gd name="T53" fmla="*/ 47883918 h 97"/>
              <a:gd name="T54" fmla="*/ 995463173 w 475"/>
              <a:gd name="T55" fmla="*/ 47883918 h 97"/>
              <a:gd name="T56" fmla="*/ 995463173 w 475"/>
              <a:gd name="T57" fmla="*/ 47883918 h 97"/>
              <a:gd name="T58" fmla="*/ 995463173 w 475"/>
              <a:gd name="T59" fmla="*/ 50403289 h 97"/>
              <a:gd name="T60" fmla="*/ 985382541 w 475"/>
              <a:gd name="T61" fmla="*/ 60483946 h 97"/>
              <a:gd name="T62" fmla="*/ 972780958 w 475"/>
              <a:gd name="T63" fmla="*/ 68045233 h 97"/>
              <a:gd name="T64" fmla="*/ 952619694 w 475"/>
              <a:gd name="T65" fmla="*/ 80645262 h 97"/>
              <a:gd name="T66" fmla="*/ 952619694 w 475"/>
              <a:gd name="T67" fmla="*/ 80645262 h 97"/>
              <a:gd name="T68" fmla="*/ 839213381 w 475"/>
              <a:gd name="T69" fmla="*/ 75604933 h 97"/>
              <a:gd name="T70" fmla="*/ 572076642 w 475"/>
              <a:gd name="T71" fmla="*/ 68045233 h 97"/>
              <a:gd name="T72" fmla="*/ 418346215 w 475"/>
              <a:gd name="T73" fmla="*/ 60483946 h 97"/>
              <a:gd name="T74" fmla="*/ 264617375 w 475"/>
              <a:gd name="T75" fmla="*/ 47883918 h 97"/>
              <a:gd name="T76" fmla="*/ 131048212 w 475"/>
              <a:gd name="T77" fmla="*/ 30241973 h 97"/>
              <a:gd name="T78" fmla="*/ 70564422 w 475"/>
              <a:gd name="T79" fmla="*/ 22682274 h 97"/>
              <a:gd name="T80" fmla="*/ 25201579 w 475"/>
              <a:gd name="T81" fmla="*/ 12601616 h 97"/>
              <a:gd name="T82" fmla="*/ 0 w 475"/>
              <a:gd name="T83" fmla="*/ 0 h 97"/>
              <a:gd name="T84" fmla="*/ 0 w 475"/>
              <a:gd name="T85" fmla="*/ 12601616 h 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75"/>
              <a:gd name="T130" fmla="*/ 0 h 97"/>
              <a:gd name="T131" fmla="*/ 475 w 475"/>
              <a:gd name="T132" fmla="*/ 97 h 9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75" h="97">
                <a:moveTo>
                  <a:pt x="0" y="5"/>
                </a:moveTo>
                <a:lnTo>
                  <a:pt x="0" y="5"/>
                </a:lnTo>
                <a:lnTo>
                  <a:pt x="5" y="15"/>
                </a:lnTo>
                <a:lnTo>
                  <a:pt x="12" y="27"/>
                </a:lnTo>
                <a:lnTo>
                  <a:pt x="22" y="39"/>
                </a:lnTo>
                <a:lnTo>
                  <a:pt x="35" y="52"/>
                </a:lnTo>
                <a:lnTo>
                  <a:pt x="50" y="62"/>
                </a:lnTo>
                <a:lnTo>
                  <a:pt x="60" y="67"/>
                </a:lnTo>
                <a:lnTo>
                  <a:pt x="69" y="72"/>
                </a:lnTo>
                <a:lnTo>
                  <a:pt x="80" y="74"/>
                </a:lnTo>
                <a:lnTo>
                  <a:pt x="90" y="76"/>
                </a:lnTo>
                <a:lnTo>
                  <a:pt x="117" y="81"/>
                </a:lnTo>
                <a:lnTo>
                  <a:pt x="186" y="89"/>
                </a:lnTo>
                <a:lnTo>
                  <a:pt x="231" y="94"/>
                </a:lnTo>
                <a:lnTo>
                  <a:pt x="279" y="96"/>
                </a:lnTo>
                <a:lnTo>
                  <a:pt x="329" y="97"/>
                </a:lnTo>
                <a:lnTo>
                  <a:pt x="380" y="96"/>
                </a:lnTo>
                <a:lnTo>
                  <a:pt x="390" y="96"/>
                </a:lnTo>
                <a:lnTo>
                  <a:pt x="413" y="94"/>
                </a:lnTo>
                <a:lnTo>
                  <a:pt x="426" y="91"/>
                </a:lnTo>
                <a:lnTo>
                  <a:pt x="438" y="87"/>
                </a:lnTo>
                <a:lnTo>
                  <a:pt x="448" y="81"/>
                </a:lnTo>
                <a:lnTo>
                  <a:pt x="451" y="77"/>
                </a:lnTo>
                <a:lnTo>
                  <a:pt x="455" y="72"/>
                </a:lnTo>
                <a:lnTo>
                  <a:pt x="475" y="19"/>
                </a:lnTo>
                <a:lnTo>
                  <a:pt x="395" y="19"/>
                </a:lnTo>
                <a:lnTo>
                  <a:pt x="395" y="20"/>
                </a:lnTo>
                <a:lnTo>
                  <a:pt x="391" y="24"/>
                </a:lnTo>
                <a:lnTo>
                  <a:pt x="386" y="27"/>
                </a:lnTo>
                <a:lnTo>
                  <a:pt x="378" y="32"/>
                </a:lnTo>
                <a:lnTo>
                  <a:pt x="333" y="30"/>
                </a:lnTo>
                <a:lnTo>
                  <a:pt x="227" y="27"/>
                </a:lnTo>
                <a:lnTo>
                  <a:pt x="166" y="24"/>
                </a:lnTo>
                <a:lnTo>
                  <a:pt x="105" y="19"/>
                </a:lnTo>
                <a:lnTo>
                  <a:pt x="52" y="12"/>
                </a:lnTo>
                <a:lnTo>
                  <a:pt x="28" y="9"/>
                </a:lnTo>
                <a:lnTo>
                  <a:pt x="10" y="5"/>
                </a:lnTo>
                <a:lnTo>
                  <a:pt x="0" y="0"/>
                </a:lnTo>
                <a:lnTo>
                  <a:pt x="0" y="5"/>
                </a:lnTo>
                <a:close/>
              </a:path>
            </a:pathLst>
          </a:custGeom>
          <a:solidFill>
            <a:srgbClr val="013D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6" name="Freeform 412"/>
          <p:cNvSpPr>
            <a:spLocks noEditPoints="1"/>
          </p:cNvSpPr>
          <p:nvPr/>
        </p:nvSpPr>
        <p:spPr bwMode="auto">
          <a:xfrm>
            <a:off x="5584825" y="4138613"/>
            <a:ext cx="2449513" cy="1493837"/>
          </a:xfrm>
          <a:custGeom>
            <a:avLst/>
            <a:gdLst>
              <a:gd name="T0" fmla="*/ 1567537507 w 1543"/>
              <a:gd name="T1" fmla="*/ 12599983 h 941"/>
              <a:gd name="T2" fmla="*/ 2147483646 w 1543"/>
              <a:gd name="T3" fmla="*/ 2519362 h 941"/>
              <a:gd name="T4" fmla="*/ 2147483646 w 1543"/>
              <a:gd name="T5" fmla="*/ 57962781 h 941"/>
              <a:gd name="T6" fmla="*/ 2147483646 w 1543"/>
              <a:gd name="T7" fmla="*/ 70564351 h 941"/>
              <a:gd name="T8" fmla="*/ 2147483646 w 1543"/>
              <a:gd name="T9" fmla="*/ 176410878 h 941"/>
              <a:gd name="T10" fmla="*/ 2147483646 w 1543"/>
              <a:gd name="T11" fmla="*/ 534272946 h 941"/>
              <a:gd name="T12" fmla="*/ 2147483646 w 1543"/>
              <a:gd name="T13" fmla="*/ 378023311 h 941"/>
              <a:gd name="T14" fmla="*/ 2147483646 w 1543"/>
              <a:gd name="T15" fmla="*/ 350300808 h 941"/>
              <a:gd name="T16" fmla="*/ 2147483646 w 1543"/>
              <a:gd name="T17" fmla="*/ 345260497 h 941"/>
              <a:gd name="T18" fmla="*/ 2147483646 w 1543"/>
              <a:gd name="T19" fmla="*/ 388103933 h 941"/>
              <a:gd name="T20" fmla="*/ 2147483646 w 1543"/>
              <a:gd name="T21" fmla="*/ 428426419 h 941"/>
              <a:gd name="T22" fmla="*/ 2147483646 w 1543"/>
              <a:gd name="T23" fmla="*/ 501510132 h 941"/>
              <a:gd name="T24" fmla="*/ 2147483646 w 1543"/>
              <a:gd name="T25" fmla="*/ 551913240 h 941"/>
              <a:gd name="T26" fmla="*/ 2147483646 w 1543"/>
              <a:gd name="T27" fmla="*/ 579635743 h 941"/>
              <a:gd name="T28" fmla="*/ 2147483646 w 1543"/>
              <a:gd name="T29" fmla="*/ 677921011 h 941"/>
              <a:gd name="T30" fmla="*/ 2147483646 w 1543"/>
              <a:gd name="T31" fmla="*/ 836691595 h 941"/>
              <a:gd name="T32" fmla="*/ 2147483646 w 1543"/>
              <a:gd name="T33" fmla="*/ 914815619 h 941"/>
              <a:gd name="T34" fmla="*/ 2147483646 w 1543"/>
              <a:gd name="T35" fmla="*/ 1086186186 h 941"/>
              <a:gd name="T36" fmla="*/ 2147483646 w 1543"/>
              <a:gd name="T37" fmla="*/ 1575096335 h 941"/>
              <a:gd name="T38" fmla="*/ 2147483646 w 1543"/>
              <a:gd name="T39" fmla="*/ 1937998714 h 941"/>
              <a:gd name="T40" fmla="*/ 2147483646 w 1543"/>
              <a:gd name="T41" fmla="*/ 2147483646 h 941"/>
              <a:gd name="T42" fmla="*/ 2147483646 w 1543"/>
              <a:gd name="T43" fmla="*/ 2147483646 h 941"/>
              <a:gd name="T44" fmla="*/ 2147483646 w 1543"/>
              <a:gd name="T45" fmla="*/ 2147483646 h 941"/>
              <a:gd name="T46" fmla="*/ 2147483646 w 1543"/>
              <a:gd name="T47" fmla="*/ 2147483646 h 941"/>
              <a:gd name="T48" fmla="*/ 2147483646 w 1543"/>
              <a:gd name="T49" fmla="*/ 2147483646 h 941"/>
              <a:gd name="T50" fmla="*/ 2121971996 w 1543"/>
              <a:gd name="T51" fmla="*/ 2147483646 h 941"/>
              <a:gd name="T52" fmla="*/ 829132369 w 1543"/>
              <a:gd name="T53" fmla="*/ 2147483646 h 941"/>
              <a:gd name="T54" fmla="*/ 657761709 w 1543"/>
              <a:gd name="T55" fmla="*/ 2147483646 h 941"/>
              <a:gd name="T56" fmla="*/ 534273234 w 1543"/>
              <a:gd name="T57" fmla="*/ 2147483646 h 941"/>
              <a:gd name="T58" fmla="*/ 206652855 w 1543"/>
              <a:gd name="T59" fmla="*/ 2147483646 h 941"/>
              <a:gd name="T60" fmla="*/ 88206281 w 1543"/>
              <a:gd name="T61" fmla="*/ 2139611146 h 941"/>
              <a:gd name="T62" fmla="*/ 0 w 1543"/>
              <a:gd name="T63" fmla="*/ 1562496352 h 941"/>
              <a:gd name="T64" fmla="*/ 32762832 w 1543"/>
              <a:gd name="T65" fmla="*/ 1106347430 h 941"/>
              <a:gd name="T66" fmla="*/ 108367535 w 1543"/>
              <a:gd name="T67" fmla="*/ 929936551 h 941"/>
              <a:gd name="T68" fmla="*/ 483870099 w 1543"/>
              <a:gd name="T69" fmla="*/ 715724135 h 941"/>
              <a:gd name="T70" fmla="*/ 602318260 w 1543"/>
              <a:gd name="T71" fmla="*/ 609877608 h 941"/>
              <a:gd name="T72" fmla="*/ 501511990 w 1543"/>
              <a:gd name="T73" fmla="*/ 554434189 h 941"/>
              <a:gd name="T74" fmla="*/ 458668531 w 1543"/>
              <a:gd name="T75" fmla="*/ 415824848 h 941"/>
              <a:gd name="T76" fmla="*/ 546874812 w 1543"/>
              <a:gd name="T77" fmla="*/ 370462051 h 941"/>
              <a:gd name="T78" fmla="*/ 672882650 w 1543"/>
              <a:gd name="T79" fmla="*/ 350300808 h 941"/>
              <a:gd name="T80" fmla="*/ 715724521 w 1543"/>
              <a:gd name="T81" fmla="*/ 539313257 h 941"/>
              <a:gd name="T82" fmla="*/ 1091228673 w 1543"/>
              <a:gd name="T83" fmla="*/ 70564351 h 941"/>
              <a:gd name="T84" fmla="*/ 1098788349 w 1543"/>
              <a:gd name="T85" fmla="*/ 105846527 h 941"/>
              <a:gd name="T86" fmla="*/ 824092056 w 1543"/>
              <a:gd name="T87" fmla="*/ 453627973 h 941"/>
              <a:gd name="T88" fmla="*/ 803930802 w 1543"/>
              <a:gd name="T89" fmla="*/ 514111703 h 941"/>
              <a:gd name="T90" fmla="*/ 877014554 w 1543"/>
              <a:gd name="T91" fmla="*/ 539313257 h 941"/>
              <a:gd name="T92" fmla="*/ 2147483646 w 1543"/>
              <a:gd name="T93" fmla="*/ 514111703 h 941"/>
              <a:gd name="T94" fmla="*/ 2147483646 w 1543"/>
              <a:gd name="T95" fmla="*/ 541832619 h 941"/>
              <a:gd name="T96" fmla="*/ 2147483646 w 1543"/>
              <a:gd name="T97" fmla="*/ 526711686 h 941"/>
              <a:gd name="T98" fmla="*/ 2147483646 w 1543"/>
              <a:gd name="T99" fmla="*/ 108365889 h 941"/>
              <a:gd name="T100" fmla="*/ 2147483646 w 1543"/>
              <a:gd name="T101" fmla="*/ 63003091 h 941"/>
              <a:gd name="T102" fmla="*/ 1731348491 w 1543"/>
              <a:gd name="T103" fmla="*/ 63003091 h 94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43"/>
              <a:gd name="T157" fmla="*/ 0 h 941"/>
              <a:gd name="T158" fmla="*/ 1543 w 1543"/>
              <a:gd name="T159" fmla="*/ 941 h 94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43" h="941">
                <a:moveTo>
                  <a:pt x="470" y="21"/>
                </a:moveTo>
                <a:lnTo>
                  <a:pt x="470" y="21"/>
                </a:lnTo>
                <a:lnTo>
                  <a:pt x="541" y="13"/>
                </a:lnTo>
                <a:lnTo>
                  <a:pt x="593" y="6"/>
                </a:lnTo>
                <a:lnTo>
                  <a:pt x="622" y="5"/>
                </a:lnTo>
                <a:lnTo>
                  <a:pt x="695" y="3"/>
                </a:lnTo>
                <a:lnTo>
                  <a:pt x="767" y="1"/>
                </a:lnTo>
                <a:lnTo>
                  <a:pt x="852" y="0"/>
                </a:lnTo>
                <a:lnTo>
                  <a:pt x="939" y="1"/>
                </a:lnTo>
                <a:lnTo>
                  <a:pt x="1021" y="5"/>
                </a:lnTo>
                <a:lnTo>
                  <a:pt x="1056" y="8"/>
                </a:lnTo>
                <a:lnTo>
                  <a:pt x="1088" y="11"/>
                </a:lnTo>
                <a:lnTo>
                  <a:pt x="1113" y="16"/>
                </a:lnTo>
                <a:lnTo>
                  <a:pt x="1132" y="23"/>
                </a:lnTo>
                <a:lnTo>
                  <a:pt x="1137" y="23"/>
                </a:lnTo>
                <a:lnTo>
                  <a:pt x="1142" y="23"/>
                </a:lnTo>
                <a:lnTo>
                  <a:pt x="1150" y="25"/>
                </a:lnTo>
                <a:lnTo>
                  <a:pt x="1158" y="28"/>
                </a:lnTo>
                <a:lnTo>
                  <a:pt x="1168" y="35"/>
                </a:lnTo>
                <a:lnTo>
                  <a:pt x="1178" y="43"/>
                </a:lnTo>
                <a:lnTo>
                  <a:pt x="1190" y="57"/>
                </a:lnTo>
                <a:lnTo>
                  <a:pt x="1202" y="70"/>
                </a:lnTo>
                <a:lnTo>
                  <a:pt x="1229" y="105"/>
                </a:lnTo>
                <a:lnTo>
                  <a:pt x="1245" y="130"/>
                </a:lnTo>
                <a:lnTo>
                  <a:pt x="1264" y="155"/>
                </a:lnTo>
                <a:lnTo>
                  <a:pt x="1280" y="184"/>
                </a:lnTo>
                <a:lnTo>
                  <a:pt x="1296" y="212"/>
                </a:lnTo>
                <a:lnTo>
                  <a:pt x="1304" y="212"/>
                </a:lnTo>
                <a:lnTo>
                  <a:pt x="1302" y="182"/>
                </a:lnTo>
                <a:lnTo>
                  <a:pt x="1302" y="159"/>
                </a:lnTo>
                <a:lnTo>
                  <a:pt x="1304" y="150"/>
                </a:lnTo>
                <a:lnTo>
                  <a:pt x="1304" y="145"/>
                </a:lnTo>
                <a:lnTo>
                  <a:pt x="1306" y="144"/>
                </a:lnTo>
                <a:lnTo>
                  <a:pt x="1307" y="140"/>
                </a:lnTo>
                <a:lnTo>
                  <a:pt x="1311" y="139"/>
                </a:lnTo>
                <a:lnTo>
                  <a:pt x="1312" y="137"/>
                </a:lnTo>
                <a:lnTo>
                  <a:pt x="1317" y="137"/>
                </a:lnTo>
                <a:lnTo>
                  <a:pt x="1324" y="137"/>
                </a:lnTo>
                <a:lnTo>
                  <a:pt x="1346" y="142"/>
                </a:lnTo>
                <a:lnTo>
                  <a:pt x="1364" y="147"/>
                </a:lnTo>
                <a:lnTo>
                  <a:pt x="1372" y="150"/>
                </a:lnTo>
                <a:lnTo>
                  <a:pt x="1381" y="154"/>
                </a:lnTo>
                <a:lnTo>
                  <a:pt x="1384" y="154"/>
                </a:lnTo>
                <a:lnTo>
                  <a:pt x="1389" y="159"/>
                </a:lnTo>
                <a:lnTo>
                  <a:pt x="1393" y="164"/>
                </a:lnTo>
                <a:lnTo>
                  <a:pt x="1396" y="170"/>
                </a:lnTo>
                <a:lnTo>
                  <a:pt x="1399" y="179"/>
                </a:lnTo>
                <a:lnTo>
                  <a:pt x="1401" y="189"/>
                </a:lnTo>
                <a:lnTo>
                  <a:pt x="1399" y="192"/>
                </a:lnTo>
                <a:lnTo>
                  <a:pt x="1398" y="199"/>
                </a:lnTo>
                <a:lnTo>
                  <a:pt x="1394" y="209"/>
                </a:lnTo>
                <a:lnTo>
                  <a:pt x="1389" y="214"/>
                </a:lnTo>
                <a:lnTo>
                  <a:pt x="1384" y="217"/>
                </a:lnTo>
                <a:lnTo>
                  <a:pt x="1382" y="219"/>
                </a:lnTo>
                <a:lnTo>
                  <a:pt x="1376" y="222"/>
                </a:lnTo>
                <a:lnTo>
                  <a:pt x="1366" y="225"/>
                </a:lnTo>
                <a:lnTo>
                  <a:pt x="1351" y="227"/>
                </a:lnTo>
                <a:lnTo>
                  <a:pt x="1312" y="230"/>
                </a:lnTo>
                <a:lnTo>
                  <a:pt x="1324" y="237"/>
                </a:lnTo>
                <a:lnTo>
                  <a:pt x="1334" y="246"/>
                </a:lnTo>
                <a:lnTo>
                  <a:pt x="1346" y="257"/>
                </a:lnTo>
                <a:lnTo>
                  <a:pt x="1354" y="269"/>
                </a:lnTo>
                <a:lnTo>
                  <a:pt x="1362" y="279"/>
                </a:lnTo>
                <a:lnTo>
                  <a:pt x="1371" y="284"/>
                </a:lnTo>
                <a:lnTo>
                  <a:pt x="1428" y="311"/>
                </a:lnTo>
                <a:lnTo>
                  <a:pt x="1471" y="332"/>
                </a:lnTo>
                <a:lnTo>
                  <a:pt x="1488" y="342"/>
                </a:lnTo>
                <a:lnTo>
                  <a:pt x="1500" y="351"/>
                </a:lnTo>
                <a:lnTo>
                  <a:pt x="1503" y="354"/>
                </a:lnTo>
                <a:lnTo>
                  <a:pt x="1510" y="363"/>
                </a:lnTo>
                <a:lnTo>
                  <a:pt x="1520" y="379"/>
                </a:lnTo>
                <a:lnTo>
                  <a:pt x="1523" y="391"/>
                </a:lnTo>
                <a:lnTo>
                  <a:pt x="1528" y="404"/>
                </a:lnTo>
                <a:lnTo>
                  <a:pt x="1533" y="431"/>
                </a:lnTo>
                <a:lnTo>
                  <a:pt x="1536" y="461"/>
                </a:lnTo>
                <a:lnTo>
                  <a:pt x="1541" y="501"/>
                </a:lnTo>
                <a:lnTo>
                  <a:pt x="1543" y="548"/>
                </a:lnTo>
                <a:lnTo>
                  <a:pt x="1543" y="598"/>
                </a:lnTo>
                <a:lnTo>
                  <a:pt x="1543" y="625"/>
                </a:lnTo>
                <a:lnTo>
                  <a:pt x="1540" y="653"/>
                </a:lnTo>
                <a:lnTo>
                  <a:pt x="1536" y="680"/>
                </a:lnTo>
                <a:lnTo>
                  <a:pt x="1531" y="709"/>
                </a:lnTo>
                <a:lnTo>
                  <a:pt x="1521" y="769"/>
                </a:lnTo>
                <a:lnTo>
                  <a:pt x="1511" y="816"/>
                </a:lnTo>
                <a:lnTo>
                  <a:pt x="1508" y="834"/>
                </a:lnTo>
                <a:lnTo>
                  <a:pt x="1505" y="847"/>
                </a:lnTo>
                <a:lnTo>
                  <a:pt x="1488" y="876"/>
                </a:lnTo>
                <a:lnTo>
                  <a:pt x="1473" y="898"/>
                </a:lnTo>
                <a:lnTo>
                  <a:pt x="1466" y="908"/>
                </a:lnTo>
                <a:lnTo>
                  <a:pt x="1459" y="913"/>
                </a:lnTo>
                <a:lnTo>
                  <a:pt x="1416" y="928"/>
                </a:lnTo>
                <a:lnTo>
                  <a:pt x="1382" y="938"/>
                </a:lnTo>
                <a:lnTo>
                  <a:pt x="1371" y="939"/>
                </a:lnTo>
                <a:lnTo>
                  <a:pt x="1364" y="941"/>
                </a:lnTo>
                <a:lnTo>
                  <a:pt x="1362" y="936"/>
                </a:lnTo>
                <a:lnTo>
                  <a:pt x="1357" y="931"/>
                </a:lnTo>
                <a:lnTo>
                  <a:pt x="1349" y="928"/>
                </a:lnTo>
                <a:lnTo>
                  <a:pt x="1336" y="924"/>
                </a:lnTo>
                <a:lnTo>
                  <a:pt x="1317" y="923"/>
                </a:lnTo>
                <a:lnTo>
                  <a:pt x="1292" y="924"/>
                </a:lnTo>
                <a:lnTo>
                  <a:pt x="1257" y="929"/>
                </a:lnTo>
                <a:lnTo>
                  <a:pt x="1249" y="931"/>
                </a:lnTo>
                <a:lnTo>
                  <a:pt x="1242" y="929"/>
                </a:lnTo>
                <a:lnTo>
                  <a:pt x="1240" y="928"/>
                </a:lnTo>
                <a:lnTo>
                  <a:pt x="1237" y="926"/>
                </a:lnTo>
                <a:lnTo>
                  <a:pt x="1118" y="931"/>
                </a:lnTo>
                <a:lnTo>
                  <a:pt x="993" y="934"/>
                </a:lnTo>
                <a:lnTo>
                  <a:pt x="842" y="938"/>
                </a:lnTo>
                <a:lnTo>
                  <a:pt x="680" y="938"/>
                </a:lnTo>
                <a:lnTo>
                  <a:pt x="525" y="938"/>
                </a:lnTo>
                <a:lnTo>
                  <a:pt x="451" y="936"/>
                </a:lnTo>
                <a:lnTo>
                  <a:pt x="386" y="933"/>
                </a:lnTo>
                <a:lnTo>
                  <a:pt x="329" y="928"/>
                </a:lnTo>
                <a:lnTo>
                  <a:pt x="282" y="923"/>
                </a:lnTo>
                <a:lnTo>
                  <a:pt x="281" y="924"/>
                </a:lnTo>
                <a:lnTo>
                  <a:pt x="274" y="926"/>
                </a:lnTo>
                <a:lnTo>
                  <a:pt x="261" y="928"/>
                </a:lnTo>
                <a:lnTo>
                  <a:pt x="251" y="928"/>
                </a:lnTo>
                <a:lnTo>
                  <a:pt x="237" y="926"/>
                </a:lnTo>
                <a:lnTo>
                  <a:pt x="229" y="924"/>
                </a:lnTo>
                <a:lnTo>
                  <a:pt x="212" y="923"/>
                </a:lnTo>
                <a:lnTo>
                  <a:pt x="200" y="923"/>
                </a:lnTo>
                <a:lnTo>
                  <a:pt x="189" y="924"/>
                </a:lnTo>
                <a:lnTo>
                  <a:pt x="179" y="928"/>
                </a:lnTo>
                <a:lnTo>
                  <a:pt x="169" y="934"/>
                </a:lnTo>
                <a:lnTo>
                  <a:pt x="82" y="911"/>
                </a:lnTo>
                <a:lnTo>
                  <a:pt x="62" y="888"/>
                </a:lnTo>
                <a:lnTo>
                  <a:pt x="47" y="866"/>
                </a:lnTo>
                <a:lnTo>
                  <a:pt x="35" y="849"/>
                </a:lnTo>
                <a:lnTo>
                  <a:pt x="25" y="804"/>
                </a:lnTo>
                <a:lnTo>
                  <a:pt x="16" y="752"/>
                </a:lnTo>
                <a:lnTo>
                  <a:pt x="6" y="690"/>
                </a:lnTo>
                <a:lnTo>
                  <a:pt x="3" y="657"/>
                </a:lnTo>
                <a:lnTo>
                  <a:pt x="0" y="620"/>
                </a:lnTo>
                <a:lnTo>
                  <a:pt x="0" y="583"/>
                </a:lnTo>
                <a:lnTo>
                  <a:pt x="0" y="546"/>
                </a:lnTo>
                <a:lnTo>
                  <a:pt x="1" y="510"/>
                </a:lnTo>
                <a:lnTo>
                  <a:pt x="6" y="475"/>
                </a:lnTo>
                <a:lnTo>
                  <a:pt x="13" y="439"/>
                </a:lnTo>
                <a:lnTo>
                  <a:pt x="21" y="408"/>
                </a:lnTo>
                <a:lnTo>
                  <a:pt x="26" y="399"/>
                </a:lnTo>
                <a:lnTo>
                  <a:pt x="35" y="381"/>
                </a:lnTo>
                <a:lnTo>
                  <a:pt x="43" y="369"/>
                </a:lnTo>
                <a:lnTo>
                  <a:pt x="50" y="359"/>
                </a:lnTo>
                <a:lnTo>
                  <a:pt x="60" y="349"/>
                </a:lnTo>
                <a:lnTo>
                  <a:pt x="70" y="342"/>
                </a:lnTo>
                <a:lnTo>
                  <a:pt x="192" y="284"/>
                </a:lnTo>
                <a:lnTo>
                  <a:pt x="205" y="271"/>
                </a:lnTo>
                <a:lnTo>
                  <a:pt x="215" y="261"/>
                </a:lnTo>
                <a:lnTo>
                  <a:pt x="219" y="254"/>
                </a:lnTo>
                <a:lnTo>
                  <a:pt x="239" y="242"/>
                </a:lnTo>
                <a:lnTo>
                  <a:pt x="256" y="234"/>
                </a:lnTo>
                <a:lnTo>
                  <a:pt x="269" y="229"/>
                </a:lnTo>
                <a:lnTo>
                  <a:pt x="204" y="222"/>
                </a:lnTo>
                <a:lnTo>
                  <a:pt x="199" y="220"/>
                </a:lnTo>
                <a:lnTo>
                  <a:pt x="190" y="214"/>
                </a:lnTo>
                <a:lnTo>
                  <a:pt x="182" y="205"/>
                </a:lnTo>
                <a:lnTo>
                  <a:pt x="179" y="200"/>
                </a:lnTo>
                <a:lnTo>
                  <a:pt x="179" y="195"/>
                </a:lnTo>
                <a:lnTo>
                  <a:pt x="182" y="165"/>
                </a:lnTo>
                <a:lnTo>
                  <a:pt x="184" y="164"/>
                </a:lnTo>
                <a:lnTo>
                  <a:pt x="190" y="159"/>
                </a:lnTo>
                <a:lnTo>
                  <a:pt x="202" y="152"/>
                </a:lnTo>
                <a:lnTo>
                  <a:pt x="217" y="147"/>
                </a:lnTo>
                <a:lnTo>
                  <a:pt x="227" y="144"/>
                </a:lnTo>
                <a:lnTo>
                  <a:pt x="247" y="139"/>
                </a:lnTo>
                <a:lnTo>
                  <a:pt x="257" y="139"/>
                </a:lnTo>
                <a:lnTo>
                  <a:pt x="267" y="139"/>
                </a:lnTo>
                <a:lnTo>
                  <a:pt x="276" y="140"/>
                </a:lnTo>
                <a:lnTo>
                  <a:pt x="279" y="142"/>
                </a:lnTo>
                <a:lnTo>
                  <a:pt x="282" y="144"/>
                </a:lnTo>
                <a:lnTo>
                  <a:pt x="284" y="214"/>
                </a:lnTo>
                <a:lnTo>
                  <a:pt x="349" y="128"/>
                </a:lnTo>
                <a:lnTo>
                  <a:pt x="398" y="67"/>
                </a:lnTo>
                <a:lnTo>
                  <a:pt x="418" y="42"/>
                </a:lnTo>
                <a:lnTo>
                  <a:pt x="433" y="28"/>
                </a:lnTo>
                <a:lnTo>
                  <a:pt x="446" y="25"/>
                </a:lnTo>
                <a:lnTo>
                  <a:pt x="470" y="21"/>
                </a:lnTo>
                <a:close/>
                <a:moveTo>
                  <a:pt x="436" y="42"/>
                </a:moveTo>
                <a:lnTo>
                  <a:pt x="436" y="42"/>
                </a:lnTo>
                <a:lnTo>
                  <a:pt x="418" y="62"/>
                </a:lnTo>
                <a:lnTo>
                  <a:pt x="379" y="107"/>
                </a:lnTo>
                <a:lnTo>
                  <a:pt x="359" y="132"/>
                </a:lnTo>
                <a:lnTo>
                  <a:pt x="341" y="159"/>
                </a:lnTo>
                <a:lnTo>
                  <a:pt x="327" y="180"/>
                </a:lnTo>
                <a:lnTo>
                  <a:pt x="324" y="189"/>
                </a:lnTo>
                <a:lnTo>
                  <a:pt x="322" y="195"/>
                </a:lnTo>
                <a:lnTo>
                  <a:pt x="321" y="200"/>
                </a:lnTo>
                <a:lnTo>
                  <a:pt x="319" y="204"/>
                </a:lnTo>
                <a:lnTo>
                  <a:pt x="321" y="207"/>
                </a:lnTo>
                <a:lnTo>
                  <a:pt x="322" y="210"/>
                </a:lnTo>
                <a:lnTo>
                  <a:pt x="327" y="214"/>
                </a:lnTo>
                <a:lnTo>
                  <a:pt x="336" y="214"/>
                </a:lnTo>
                <a:lnTo>
                  <a:pt x="348" y="214"/>
                </a:lnTo>
                <a:lnTo>
                  <a:pt x="455" y="210"/>
                </a:lnTo>
                <a:lnTo>
                  <a:pt x="568" y="207"/>
                </a:lnTo>
                <a:lnTo>
                  <a:pt x="707" y="205"/>
                </a:lnTo>
                <a:lnTo>
                  <a:pt x="856" y="204"/>
                </a:lnTo>
                <a:lnTo>
                  <a:pt x="1003" y="205"/>
                </a:lnTo>
                <a:lnTo>
                  <a:pt x="1071" y="205"/>
                </a:lnTo>
                <a:lnTo>
                  <a:pt x="1135" y="209"/>
                </a:lnTo>
                <a:lnTo>
                  <a:pt x="1192" y="212"/>
                </a:lnTo>
                <a:lnTo>
                  <a:pt x="1239" y="215"/>
                </a:lnTo>
                <a:lnTo>
                  <a:pt x="1245" y="215"/>
                </a:lnTo>
                <a:lnTo>
                  <a:pt x="1250" y="215"/>
                </a:lnTo>
                <a:lnTo>
                  <a:pt x="1257" y="214"/>
                </a:lnTo>
                <a:lnTo>
                  <a:pt x="1260" y="209"/>
                </a:lnTo>
                <a:lnTo>
                  <a:pt x="1262" y="205"/>
                </a:lnTo>
                <a:lnTo>
                  <a:pt x="1262" y="200"/>
                </a:lnTo>
                <a:lnTo>
                  <a:pt x="1259" y="189"/>
                </a:lnTo>
                <a:lnTo>
                  <a:pt x="1250" y="174"/>
                </a:lnTo>
                <a:lnTo>
                  <a:pt x="1160" y="43"/>
                </a:lnTo>
                <a:lnTo>
                  <a:pt x="1150" y="42"/>
                </a:lnTo>
                <a:lnTo>
                  <a:pt x="1117" y="37"/>
                </a:lnTo>
                <a:lnTo>
                  <a:pt x="1061" y="30"/>
                </a:lnTo>
                <a:lnTo>
                  <a:pt x="983" y="25"/>
                </a:lnTo>
                <a:lnTo>
                  <a:pt x="936" y="23"/>
                </a:lnTo>
                <a:lnTo>
                  <a:pt x="883" y="21"/>
                </a:lnTo>
                <a:lnTo>
                  <a:pt x="822" y="21"/>
                </a:lnTo>
                <a:lnTo>
                  <a:pt x="757" y="21"/>
                </a:lnTo>
                <a:lnTo>
                  <a:pt x="687" y="25"/>
                </a:lnTo>
                <a:lnTo>
                  <a:pt x="608" y="28"/>
                </a:lnTo>
                <a:lnTo>
                  <a:pt x="525" y="35"/>
                </a:lnTo>
                <a:lnTo>
                  <a:pt x="436" y="42"/>
                </a:lnTo>
                <a:close/>
              </a:path>
            </a:pathLst>
          </a:custGeom>
          <a:solidFill>
            <a:srgbClr val="C599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7" name="Freeform 413"/>
          <p:cNvSpPr>
            <a:spLocks/>
          </p:cNvSpPr>
          <p:nvPr/>
        </p:nvSpPr>
        <p:spPr bwMode="auto">
          <a:xfrm>
            <a:off x="6056313" y="5095875"/>
            <a:ext cx="1463675" cy="411163"/>
          </a:xfrm>
          <a:custGeom>
            <a:avLst/>
            <a:gdLst>
              <a:gd name="T0" fmla="*/ 2147483646 w 922"/>
              <a:gd name="T1" fmla="*/ 141128922 h 259"/>
              <a:gd name="T2" fmla="*/ 2147483646 w 922"/>
              <a:gd name="T3" fmla="*/ 153730512 h 259"/>
              <a:gd name="T4" fmla="*/ 2147483646 w 922"/>
              <a:gd name="T5" fmla="*/ 194053061 h 259"/>
              <a:gd name="T6" fmla="*/ 2147483646 w 922"/>
              <a:gd name="T7" fmla="*/ 241935294 h 259"/>
              <a:gd name="T8" fmla="*/ 2147483646 w 922"/>
              <a:gd name="T9" fmla="*/ 267136887 h 259"/>
              <a:gd name="T10" fmla="*/ 2147483646 w 922"/>
              <a:gd name="T11" fmla="*/ 294859434 h 259"/>
              <a:gd name="T12" fmla="*/ 2147483646 w 922"/>
              <a:gd name="T13" fmla="*/ 506552816 h 259"/>
              <a:gd name="T14" fmla="*/ 2147483646 w 922"/>
              <a:gd name="T15" fmla="*/ 501512497 h 259"/>
              <a:gd name="T16" fmla="*/ 2147483646 w 922"/>
              <a:gd name="T17" fmla="*/ 476310904 h 259"/>
              <a:gd name="T18" fmla="*/ 2147483646 w 922"/>
              <a:gd name="T19" fmla="*/ 312499755 h 259"/>
              <a:gd name="T20" fmla="*/ 2147483646 w 922"/>
              <a:gd name="T21" fmla="*/ 292338481 h 259"/>
              <a:gd name="T22" fmla="*/ 2104331263 w 922"/>
              <a:gd name="T23" fmla="*/ 292338481 h 259"/>
              <a:gd name="T24" fmla="*/ 2066528125 w 922"/>
              <a:gd name="T25" fmla="*/ 312499755 h 259"/>
              <a:gd name="T26" fmla="*/ 1955641250 w 922"/>
              <a:gd name="T27" fmla="*/ 556956002 h 259"/>
              <a:gd name="T28" fmla="*/ 1943041263 w 922"/>
              <a:gd name="T29" fmla="*/ 589717280 h 259"/>
              <a:gd name="T30" fmla="*/ 1892638138 w 922"/>
              <a:gd name="T31" fmla="*/ 637601100 h 259"/>
              <a:gd name="T32" fmla="*/ 1822073763 w 922"/>
              <a:gd name="T33" fmla="*/ 650201103 h 259"/>
              <a:gd name="T34" fmla="*/ 582155300 w 922"/>
              <a:gd name="T35" fmla="*/ 652722056 h 259"/>
              <a:gd name="T36" fmla="*/ 524192500 w 922"/>
              <a:gd name="T37" fmla="*/ 645160785 h 259"/>
              <a:gd name="T38" fmla="*/ 456149075 w 922"/>
              <a:gd name="T39" fmla="*/ 640120466 h 259"/>
              <a:gd name="T40" fmla="*/ 398184688 w 922"/>
              <a:gd name="T41" fmla="*/ 607359189 h 259"/>
              <a:gd name="T42" fmla="*/ 375504075 w 922"/>
              <a:gd name="T43" fmla="*/ 564515686 h 259"/>
              <a:gd name="T44" fmla="*/ 320059050 w 922"/>
              <a:gd name="T45" fmla="*/ 423386765 h 259"/>
              <a:gd name="T46" fmla="*/ 279738138 w 922"/>
              <a:gd name="T47" fmla="*/ 332661030 h 259"/>
              <a:gd name="T48" fmla="*/ 224294700 w 922"/>
              <a:gd name="T49" fmla="*/ 287298162 h 259"/>
              <a:gd name="T50" fmla="*/ 153728738 w 922"/>
              <a:gd name="T51" fmla="*/ 287298162 h 259"/>
              <a:gd name="T52" fmla="*/ 143649700 w 922"/>
              <a:gd name="T53" fmla="*/ 292338481 h 259"/>
              <a:gd name="T54" fmla="*/ 141128750 w 922"/>
              <a:gd name="T55" fmla="*/ 320061027 h 259"/>
              <a:gd name="T56" fmla="*/ 166330313 w 922"/>
              <a:gd name="T57" fmla="*/ 438507721 h 259"/>
              <a:gd name="T58" fmla="*/ 148688425 w 922"/>
              <a:gd name="T59" fmla="*/ 481351223 h 259"/>
              <a:gd name="T60" fmla="*/ 110886875 w 922"/>
              <a:gd name="T61" fmla="*/ 501512497 h 259"/>
              <a:gd name="T62" fmla="*/ 42843450 w 922"/>
              <a:gd name="T63" fmla="*/ 498991544 h 259"/>
              <a:gd name="T64" fmla="*/ 22682200 w 922"/>
              <a:gd name="T65" fmla="*/ 486391541 h 259"/>
              <a:gd name="T66" fmla="*/ 50403125 w 922"/>
              <a:gd name="T67" fmla="*/ 294859434 h 259"/>
              <a:gd name="T68" fmla="*/ 25201563 w 922"/>
              <a:gd name="T69" fmla="*/ 282257843 h 259"/>
              <a:gd name="T70" fmla="*/ 0 w 922"/>
              <a:gd name="T71" fmla="*/ 244456247 h 259"/>
              <a:gd name="T72" fmla="*/ 22682200 w 922"/>
              <a:gd name="T73" fmla="*/ 194053061 h 259"/>
              <a:gd name="T74" fmla="*/ 47883763 w 922"/>
              <a:gd name="T75" fmla="*/ 166330515 h 259"/>
              <a:gd name="T76" fmla="*/ 123488450 w 922"/>
              <a:gd name="T77" fmla="*/ 143649875 h 259"/>
              <a:gd name="T78" fmla="*/ 476310325 w 922"/>
              <a:gd name="T79" fmla="*/ 25201593 h 259"/>
              <a:gd name="T80" fmla="*/ 481350638 w 922"/>
              <a:gd name="T81" fmla="*/ 17641909 h 259"/>
              <a:gd name="T82" fmla="*/ 1761590013 w 922"/>
              <a:gd name="T83" fmla="*/ 0 h 259"/>
              <a:gd name="T84" fmla="*/ 1791831888 w 922"/>
              <a:gd name="T85" fmla="*/ 0 h 259"/>
              <a:gd name="T86" fmla="*/ 1822073763 w 922"/>
              <a:gd name="T87" fmla="*/ 30241912 h 25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22"/>
              <a:gd name="T133" fmla="*/ 0 h 259"/>
              <a:gd name="T134" fmla="*/ 922 w 922"/>
              <a:gd name="T135" fmla="*/ 259 h 25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22" h="259">
                <a:moveTo>
                  <a:pt x="724" y="56"/>
                </a:moveTo>
                <a:lnTo>
                  <a:pt x="860" y="56"/>
                </a:lnTo>
                <a:lnTo>
                  <a:pt x="868" y="57"/>
                </a:lnTo>
                <a:lnTo>
                  <a:pt x="878" y="57"/>
                </a:lnTo>
                <a:lnTo>
                  <a:pt x="890" y="61"/>
                </a:lnTo>
                <a:lnTo>
                  <a:pt x="900" y="66"/>
                </a:lnTo>
                <a:lnTo>
                  <a:pt x="910" y="72"/>
                </a:lnTo>
                <a:lnTo>
                  <a:pt x="913" y="77"/>
                </a:lnTo>
                <a:lnTo>
                  <a:pt x="917" y="82"/>
                </a:lnTo>
                <a:lnTo>
                  <a:pt x="918" y="87"/>
                </a:lnTo>
                <a:lnTo>
                  <a:pt x="918" y="96"/>
                </a:lnTo>
                <a:lnTo>
                  <a:pt x="918" y="99"/>
                </a:lnTo>
                <a:lnTo>
                  <a:pt x="918" y="106"/>
                </a:lnTo>
                <a:lnTo>
                  <a:pt x="917" y="111"/>
                </a:lnTo>
                <a:lnTo>
                  <a:pt x="915" y="114"/>
                </a:lnTo>
                <a:lnTo>
                  <a:pt x="912" y="117"/>
                </a:lnTo>
                <a:lnTo>
                  <a:pt x="908" y="119"/>
                </a:lnTo>
                <a:lnTo>
                  <a:pt x="922" y="199"/>
                </a:lnTo>
                <a:lnTo>
                  <a:pt x="876" y="201"/>
                </a:lnTo>
                <a:lnTo>
                  <a:pt x="873" y="201"/>
                </a:lnTo>
                <a:lnTo>
                  <a:pt x="866" y="199"/>
                </a:lnTo>
                <a:lnTo>
                  <a:pt x="863" y="196"/>
                </a:lnTo>
                <a:lnTo>
                  <a:pt x="860" y="193"/>
                </a:lnTo>
                <a:lnTo>
                  <a:pt x="860" y="189"/>
                </a:lnTo>
                <a:lnTo>
                  <a:pt x="860" y="183"/>
                </a:lnTo>
                <a:lnTo>
                  <a:pt x="876" y="124"/>
                </a:lnTo>
                <a:lnTo>
                  <a:pt x="876" y="122"/>
                </a:lnTo>
                <a:lnTo>
                  <a:pt x="876" y="119"/>
                </a:lnTo>
                <a:lnTo>
                  <a:pt x="873" y="116"/>
                </a:lnTo>
                <a:lnTo>
                  <a:pt x="866" y="116"/>
                </a:lnTo>
                <a:lnTo>
                  <a:pt x="835" y="116"/>
                </a:lnTo>
                <a:lnTo>
                  <a:pt x="833" y="116"/>
                </a:lnTo>
                <a:lnTo>
                  <a:pt x="826" y="117"/>
                </a:lnTo>
                <a:lnTo>
                  <a:pt x="820" y="124"/>
                </a:lnTo>
                <a:lnTo>
                  <a:pt x="815" y="129"/>
                </a:lnTo>
                <a:lnTo>
                  <a:pt x="811" y="137"/>
                </a:lnTo>
                <a:lnTo>
                  <a:pt x="776" y="221"/>
                </a:lnTo>
                <a:lnTo>
                  <a:pt x="774" y="228"/>
                </a:lnTo>
                <a:lnTo>
                  <a:pt x="771" y="234"/>
                </a:lnTo>
                <a:lnTo>
                  <a:pt x="768" y="241"/>
                </a:lnTo>
                <a:lnTo>
                  <a:pt x="761" y="248"/>
                </a:lnTo>
                <a:lnTo>
                  <a:pt x="751" y="253"/>
                </a:lnTo>
                <a:lnTo>
                  <a:pt x="738" y="256"/>
                </a:lnTo>
                <a:lnTo>
                  <a:pt x="723" y="258"/>
                </a:lnTo>
                <a:lnTo>
                  <a:pt x="467" y="259"/>
                </a:lnTo>
                <a:lnTo>
                  <a:pt x="291" y="259"/>
                </a:lnTo>
                <a:lnTo>
                  <a:pt x="231" y="259"/>
                </a:lnTo>
                <a:lnTo>
                  <a:pt x="214" y="258"/>
                </a:lnTo>
                <a:lnTo>
                  <a:pt x="208" y="256"/>
                </a:lnTo>
                <a:lnTo>
                  <a:pt x="199" y="256"/>
                </a:lnTo>
                <a:lnTo>
                  <a:pt x="191" y="256"/>
                </a:lnTo>
                <a:lnTo>
                  <a:pt x="181" y="254"/>
                </a:lnTo>
                <a:lnTo>
                  <a:pt x="171" y="251"/>
                </a:lnTo>
                <a:lnTo>
                  <a:pt x="161" y="246"/>
                </a:lnTo>
                <a:lnTo>
                  <a:pt x="158" y="241"/>
                </a:lnTo>
                <a:lnTo>
                  <a:pt x="154" y="236"/>
                </a:lnTo>
                <a:lnTo>
                  <a:pt x="151" y="231"/>
                </a:lnTo>
                <a:lnTo>
                  <a:pt x="149" y="224"/>
                </a:lnTo>
                <a:lnTo>
                  <a:pt x="129" y="178"/>
                </a:lnTo>
                <a:lnTo>
                  <a:pt x="127" y="168"/>
                </a:lnTo>
                <a:lnTo>
                  <a:pt x="124" y="156"/>
                </a:lnTo>
                <a:lnTo>
                  <a:pt x="119" y="144"/>
                </a:lnTo>
                <a:lnTo>
                  <a:pt x="111" y="132"/>
                </a:lnTo>
                <a:lnTo>
                  <a:pt x="102" y="122"/>
                </a:lnTo>
                <a:lnTo>
                  <a:pt x="96" y="117"/>
                </a:lnTo>
                <a:lnTo>
                  <a:pt x="89" y="114"/>
                </a:lnTo>
                <a:lnTo>
                  <a:pt x="82" y="112"/>
                </a:lnTo>
                <a:lnTo>
                  <a:pt x="74" y="112"/>
                </a:lnTo>
                <a:lnTo>
                  <a:pt x="61" y="114"/>
                </a:lnTo>
                <a:lnTo>
                  <a:pt x="57" y="116"/>
                </a:lnTo>
                <a:lnTo>
                  <a:pt x="56" y="119"/>
                </a:lnTo>
                <a:lnTo>
                  <a:pt x="56" y="122"/>
                </a:lnTo>
                <a:lnTo>
                  <a:pt x="56" y="127"/>
                </a:lnTo>
                <a:lnTo>
                  <a:pt x="56" y="134"/>
                </a:lnTo>
                <a:lnTo>
                  <a:pt x="66" y="174"/>
                </a:lnTo>
                <a:lnTo>
                  <a:pt x="64" y="178"/>
                </a:lnTo>
                <a:lnTo>
                  <a:pt x="62" y="188"/>
                </a:lnTo>
                <a:lnTo>
                  <a:pt x="59" y="191"/>
                </a:lnTo>
                <a:lnTo>
                  <a:pt x="56" y="196"/>
                </a:lnTo>
                <a:lnTo>
                  <a:pt x="51" y="199"/>
                </a:lnTo>
                <a:lnTo>
                  <a:pt x="44" y="199"/>
                </a:lnTo>
                <a:lnTo>
                  <a:pt x="19" y="198"/>
                </a:lnTo>
                <a:lnTo>
                  <a:pt x="17" y="198"/>
                </a:lnTo>
                <a:lnTo>
                  <a:pt x="12" y="198"/>
                </a:lnTo>
                <a:lnTo>
                  <a:pt x="10" y="196"/>
                </a:lnTo>
                <a:lnTo>
                  <a:pt x="9" y="193"/>
                </a:lnTo>
                <a:lnTo>
                  <a:pt x="7" y="189"/>
                </a:lnTo>
                <a:lnTo>
                  <a:pt x="7" y="184"/>
                </a:lnTo>
                <a:lnTo>
                  <a:pt x="20" y="117"/>
                </a:lnTo>
                <a:lnTo>
                  <a:pt x="15" y="116"/>
                </a:lnTo>
                <a:lnTo>
                  <a:pt x="10" y="112"/>
                </a:lnTo>
                <a:lnTo>
                  <a:pt x="5" y="109"/>
                </a:lnTo>
                <a:lnTo>
                  <a:pt x="2" y="104"/>
                </a:lnTo>
                <a:lnTo>
                  <a:pt x="0" y="97"/>
                </a:lnTo>
                <a:lnTo>
                  <a:pt x="2" y="89"/>
                </a:lnTo>
                <a:lnTo>
                  <a:pt x="9" y="77"/>
                </a:lnTo>
                <a:lnTo>
                  <a:pt x="10" y="74"/>
                </a:lnTo>
                <a:lnTo>
                  <a:pt x="14" y="71"/>
                </a:lnTo>
                <a:lnTo>
                  <a:pt x="19" y="66"/>
                </a:lnTo>
                <a:lnTo>
                  <a:pt x="27" y="62"/>
                </a:lnTo>
                <a:lnTo>
                  <a:pt x="35" y="59"/>
                </a:lnTo>
                <a:lnTo>
                  <a:pt x="49" y="57"/>
                </a:lnTo>
                <a:lnTo>
                  <a:pt x="64" y="57"/>
                </a:lnTo>
                <a:lnTo>
                  <a:pt x="189" y="50"/>
                </a:lnTo>
                <a:lnTo>
                  <a:pt x="189" y="10"/>
                </a:lnTo>
                <a:lnTo>
                  <a:pt x="189" y="9"/>
                </a:lnTo>
                <a:lnTo>
                  <a:pt x="191" y="7"/>
                </a:lnTo>
                <a:lnTo>
                  <a:pt x="193" y="4"/>
                </a:lnTo>
                <a:lnTo>
                  <a:pt x="201" y="4"/>
                </a:lnTo>
                <a:lnTo>
                  <a:pt x="699" y="0"/>
                </a:lnTo>
                <a:lnTo>
                  <a:pt x="703" y="0"/>
                </a:lnTo>
                <a:lnTo>
                  <a:pt x="711" y="0"/>
                </a:lnTo>
                <a:lnTo>
                  <a:pt x="716" y="2"/>
                </a:lnTo>
                <a:lnTo>
                  <a:pt x="719" y="5"/>
                </a:lnTo>
                <a:lnTo>
                  <a:pt x="723" y="12"/>
                </a:lnTo>
                <a:lnTo>
                  <a:pt x="723" y="19"/>
                </a:lnTo>
                <a:lnTo>
                  <a:pt x="724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8" name="Freeform 414"/>
          <p:cNvSpPr>
            <a:spLocks noEditPoints="1"/>
          </p:cNvSpPr>
          <p:nvPr/>
        </p:nvSpPr>
        <p:spPr bwMode="auto">
          <a:xfrm>
            <a:off x="5953125" y="4140200"/>
            <a:ext cx="1730375" cy="762000"/>
          </a:xfrm>
          <a:custGeom>
            <a:avLst/>
            <a:gdLst>
              <a:gd name="T0" fmla="*/ 977820625 w 1090"/>
              <a:gd name="T1" fmla="*/ 10080625 h 480"/>
              <a:gd name="T2" fmla="*/ 1154231563 w 1090"/>
              <a:gd name="T3" fmla="*/ 5040313 h 480"/>
              <a:gd name="T4" fmla="*/ 1554935613 w 1090"/>
              <a:gd name="T5" fmla="*/ 0 h 480"/>
              <a:gd name="T6" fmla="*/ 1988402488 w 1090"/>
              <a:gd name="T7" fmla="*/ 12601575 h 480"/>
              <a:gd name="T8" fmla="*/ 2147483646 w 1090"/>
              <a:gd name="T9" fmla="*/ 30241875 h 480"/>
              <a:gd name="T10" fmla="*/ 2147483646 w 1090"/>
              <a:gd name="T11" fmla="*/ 55443438 h 480"/>
              <a:gd name="T12" fmla="*/ 2147483646 w 1090"/>
              <a:gd name="T13" fmla="*/ 50403125 h 480"/>
              <a:gd name="T14" fmla="*/ 2147483646 w 1090"/>
              <a:gd name="T15" fmla="*/ 60483750 h 480"/>
              <a:gd name="T16" fmla="*/ 2147483646 w 1090"/>
              <a:gd name="T17" fmla="*/ 80645000 h 480"/>
              <a:gd name="T18" fmla="*/ 2147483646 w 1090"/>
              <a:gd name="T19" fmla="*/ 98286888 h 480"/>
              <a:gd name="T20" fmla="*/ 2147483646 w 1090"/>
              <a:gd name="T21" fmla="*/ 267136563 h 480"/>
              <a:gd name="T22" fmla="*/ 2147483646 w 1090"/>
              <a:gd name="T23" fmla="*/ 410786263 h 480"/>
              <a:gd name="T24" fmla="*/ 2147483646 w 1090"/>
              <a:gd name="T25" fmla="*/ 531753763 h 480"/>
              <a:gd name="T26" fmla="*/ 2147483646 w 1090"/>
              <a:gd name="T27" fmla="*/ 561995638 h 480"/>
              <a:gd name="T28" fmla="*/ 2147483646 w 1090"/>
              <a:gd name="T29" fmla="*/ 582156888 h 480"/>
              <a:gd name="T30" fmla="*/ 2147483646 w 1090"/>
              <a:gd name="T31" fmla="*/ 619958438 h 480"/>
              <a:gd name="T32" fmla="*/ 2147483646 w 1090"/>
              <a:gd name="T33" fmla="*/ 630039063 h 480"/>
              <a:gd name="T34" fmla="*/ 2147483646 w 1090"/>
              <a:gd name="T35" fmla="*/ 808970950 h 480"/>
              <a:gd name="T36" fmla="*/ 2147483646 w 1090"/>
              <a:gd name="T37" fmla="*/ 995462513 h 480"/>
              <a:gd name="T38" fmla="*/ 2147483646 w 1090"/>
              <a:gd name="T39" fmla="*/ 1209675000 h 480"/>
              <a:gd name="T40" fmla="*/ 113406238 w 1090"/>
              <a:gd name="T41" fmla="*/ 1197075013 h 480"/>
              <a:gd name="T42" fmla="*/ 17640300 w 1090"/>
              <a:gd name="T43" fmla="*/ 801409688 h 480"/>
              <a:gd name="T44" fmla="*/ 0 w 1090"/>
              <a:gd name="T45" fmla="*/ 705643750 h 480"/>
              <a:gd name="T46" fmla="*/ 0 w 1090"/>
              <a:gd name="T47" fmla="*/ 693043763 h 480"/>
              <a:gd name="T48" fmla="*/ 5040313 w 1090"/>
              <a:gd name="T49" fmla="*/ 657761575 h 480"/>
              <a:gd name="T50" fmla="*/ 30241875 w 1090"/>
              <a:gd name="T51" fmla="*/ 617437488 h 480"/>
              <a:gd name="T52" fmla="*/ 93244988 w 1090"/>
              <a:gd name="T53" fmla="*/ 574595625 h 480"/>
              <a:gd name="T54" fmla="*/ 98285300 w 1090"/>
              <a:gd name="T55" fmla="*/ 574595625 h 480"/>
              <a:gd name="T56" fmla="*/ 131048125 w 1090"/>
              <a:gd name="T57" fmla="*/ 549394063 h 480"/>
              <a:gd name="T58" fmla="*/ 143648113 w 1090"/>
              <a:gd name="T59" fmla="*/ 519152188 h 480"/>
              <a:gd name="T60" fmla="*/ 312499375 w 1090"/>
              <a:gd name="T61" fmla="*/ 299899388 h 480"/>
              <a:gd name="T62" fmla="*/ 481349050 w 1090"/>
              <a:gd name="T63" fmla="*/ 90725625 h 480"/>
              <a:gd name="T64" fmla="*/ 506550613 w 1090"/>
              <a:gd name="T65" fmla="*/ 68045013 h 480"/>
              <a:gd name="T66" fmla="*/ 514111875 w 1090"/>
              <a:gd name="T67" fmla="*/ 103327200 h 480"/>
              <a:gd name="T68" fmla="*/ 471268425 w 1090"/>
              <a:gd name="T69" fmla="*/ 148690013 h 480"/>
              <a:gd name="T70" fmla="*/ 320059050 w 1090"/>
              <a:gd name="T71" fmla="*/ 330141263 h 480"/>
              <a:gd name="T72" fmla="*/ 244454363 w 1090"/>
              <a:gd name="T73" fmla="*/ 448587813 h 480"/>
              <a:gd name="T74" fmla="*/ 226814063 w 1090"/>
              <a:gd name="T75" fmla="*/ 488910313 h 480"/>
              <a:gd name="T76" fmla="*/ 224293113 w 1090"/>
              <a:gd name="T77" fmla="*/ 498990938 h 480"/>
              <a:gd name="T78" fmla="*/ 224293113 w 1090"/>
              <a:gd name="T79" fmla="*/ 514111875 h 480"/>
              <a:gd name="T80" fmla="*/ 239414050 w 1090"/>
              <a:gd name="T81" fmla="*/ 531753763 h 480"/>
              <a:gd name="T82" fmla="*/ 292338125 w 1090"/>
              <a:gd name="T83" fmla="*/ 531753763 h 480"/>
              <a:gd name="T84" fmla="*/ 561994050 w 1090"/>
              <a:gd name="T85" fmla="*/ 524192500 h 480"/>
              <a:gd name="T86" fmla="*/ 1197073425 w 1090"/>
              <a:gd name="T87" fmla="*/ 511592513 h 480"/>
              <a:gd name="T88" fmla="*/ 1943039675 w 1090"/>
              <a:gd name="T89" fmla="*/ 511592513 h 480"/>
              <a:gd name="T90" fmla="*/ 2147483646 w 1090"/>
              <a:gd name="T91" fmla="*/ 519152188 h 480"/>
              <a:gd name="T92" fmla="*/ 2147483646 w 1090"/>
              <a:gd name="T93" fmla="*/ 539313438 h 480"/>
              <a:gd name="T94" fmla="*/ 2147483646 w 1090"/>
              <a:gd name="T95" fmla="*/ 539313438 h 480"/>
              <a:gd name="T96" fmla="*/ 2147483646 w 1090"/>
              <a:gd name="T97" fmla="*/ 531753763 h 480"/>
              <a:gd name="T98" fmla="*/ 2147483646 w 1090"/>
              <a:gd name="T99" fmla="*/ 511592513 h 480"/>
              <a:gd name="T100" fmla="*/ 2147483646 w 1090"/>
              <a:gd name="T101" fmla="*/ 473789375 h 480"/>
              <a:gd name="T102" fmla="*/ 2147483646 w 1090"/>
              <a:gd name="T103" fmla="*/ 103327200 h 480"/>
              <a:gd name="T104" fmla="*/ 2147483646 w 1090"/>
              <a:gd name="T105" fmla="*/ 98286888 h 480"/>
              <a:gd name="T106" fmla="*/ 2089208738 w 1090"/>
              <a:gd name="T107" fmla="*/ 73085325 h 480"/>
              <a:gd name="T108" fmla="*/ 1774190000 w 1090"/>
              <a:gd name="T109" fmla="*/ 50403125 h 480"/>
              <a:gd name="T110" fmla="*/ 1491932500 w 1090"/>
              <a:gd name="T111" fmla="*/ 47883763 h 480"/>
              <a:gd name="T112" fmla="*/ 1146670300 w 1090"/>
              <a:gd name="T113" fmla="*/ 55443438 h 480"/>
              <a:gd name="T114" fmla="*/ 740925938 w 1090"/>
              <a:gd name="T115" fmla="*/ 80645000 h 480"/>
              <a:gd name="T116" fmla="*/ 514111875 w 1090"/>
              <a:gd name="T117" fmla="*/ 103327200 h 4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90"/>
              <a:gd name="T178" fmla="*/ 0 h 480"/>
              <a:gd name="T179" fmla="*/ 1090 w 1090"/>
              <a:gd name="T180" fmla="*/ 480 h 4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90" h="480">
                <a:moveTo>
                  <a:pt x="201" y="27"/>
                </a:moveTo>
                <a:lnTo>
                  <a:pt x="388" y="4"/>
                </a:lnTo>
                <a:lnTo>
                  <a:pt x="458" y="2"/>
                </a:lnTo>
                <a:lnTo>
                  <a:pt x="532" y="0"/>
                </a:lnTo>
                <a:lnTo>
                  <a:pt x="617" y="0"/>
                </a:lnTo>
                <a:lnTo>
                  <a:pt x="707" y="2"/>
                </a:lnTo>
                <a:lnTo>
                  <a:pt x="789" y="5"/>
                </a:lnTo>
                <a:lnTo>
                  <a:pt x="826" y="7"/>
                </a:lnTo>
                <a:lnTo>
                  <a:pt x="858" y="12"/>
                </a:lnTo>
                <a:lnTo>
                  <a:pt x="883" y="15"/>
                </a:lnTo>
                <a:lnTo>
                  <a:pt x="900" y="22"/>
                </a:lnTo>
                <a:lnTo>
                  <a:pt x="903" y="20"/>
                </a:lnTo>
                <a:lnTo>
                  <a:pt x="913" y="22"/>
                </a:lnTo>
                <a:lnTo>
                  <a:pt x="920" y="24"/>
                </a:lnTo>
                <a:lnTo>
                  <a:pt x="928" y="27"/>
                </a:lnTo>
                <a:lnTo>
                  <a:pt x="935" y="32"/>
                </a:lnTo>
                <a:lnTo>
                  <a:pt x="943" y="39"/>
                </a:lnTo>
                <a:lnTo>
                  <a:pt x="960" y="59"/>
                </a:lnTo>
                <a:lnTo>
                  <a:pt x="995" y="106"/>
                </a:lnTo>
                <a:lnTo>
                  <a:pt x="1017" y="134"/>
                </a:lnTo>
                <a:lnTo>
                  <a:pt x="1035" y="163"/>
                </a:lnTo>
                <a:lnTo>
                  <a:pt x="1052" y="189"/>
                </a:lnTo>
                <a:lnTo>
                  <a:pt x="1064" y="211"/>
                </a:lnTo>
                <a:lnTo>
                  <a:pt x="1067" y="223"/>
                </a:lnTo>
                <a:lnTo>
                  <a:pt x="1072" y="224"/>
                </a:lnTo>
                <a:lnTo>
                  <a:pt x="1080" y="231"/>
                </a:lnTo>
                <a:lnTo>
                  <a:pt x="1089" y="241"/>
                </a:lnTo>
                <a:lnTo>
                  <a:pt x="1090" y="246"/>
                </a:lnTo>
                <a:lnTo>
                  <a:pt x="1090" y="250"/>
                </a:lnTo>
                <a:lnTo>
                  <a:pt x="1085" y="270"/>
                </a:lnTo>
                <a:lnTo>
                  <a:pt x="1070" y="321"/>
                </a:lnTo>
                <a:lnTo>
                  <a:pt x="1059" y="357"/>
                </a:lnTo>
                <a:lnTo>
                  <a:pt x="1043" y="395"/>
                </a:lnTo>
                <a:lnTo>
                  <a:pt x="1027" y="437"/>
                </a:lnTo>
                <a:lnTo>
                  <a:pt x="1008" y="480"/>
                </a:lnTo>
                <a:lnTo>
                  <a:pt x="45" y="475"/>
                </a:lnTo>
                <a:lnTo>
                  <a:pt x="22" y="385"/>
                </a:lnTo>
                <a:lnTo>
                  <a:pt x="7" y="318"/>
                </a:lnTo>
                <a:lnTo>
                  <a:pt x="2" y="293"/>
                </a:lnTo>
                <a:lnTo>
                  <a:pt x="0" y="280"/>
                </a:lnTo>
                <a:lnTo>
                  <a:pt x="0" y="275"/>
                </a:lnTo>
                <a:lnTo>
                  <a:pt x="0" y="268"/>
                </a:lnTo>
                <a:lnTo>
                  <a:pt x="2" y="261"/>
                </a:lnTo>
                <a:lnTo>
                  <a:pt x="5" y="253"/>
                </a:lnTo>
                <a:lnTo>
                  <a:pt x="12" y="245"/>
                </a:lnTo>
                <a:lnTo>
                  <a:pt x="22" y="236"/>
                </a:lnTo>
                <a:lnTo>
                  <a:pt x="37" y="228"/>
                </a:lnTo>
                <a:lnTo>
                  <a:pt x="39" y="228"/>
                </a:lnTo>
                <a:lnTo>
                  <a:pt x="45" y="224"/>
                </a:lnTo>
                <a:lnTo>
                  <a:pt x="52" y="218"/>
                </a:lnTo>
                <a:lnTo>
                  <a:pt x="55" y="213"/>
                </a:lnTo>
                <a:lnTo>
                  <a:pt x="57" y="206"/>
                </a:lnTo>
                <a:lnTo>
                  <a:pt x="124" y="119"/>
                </a:lnTo>
                <a:lnTo>
                  <a:pt x="172" y="57"/>
                </a:lnTo>
                <a:lnTo>
                  <a:pt x="191" y="36"/>
                </a:lnTo>
                <a:lnTo>
                  <a:pt x="196" y="31"/>
                </a:lnTo>
                <a:lnTo>
                  <a:pt x="201" y="27"/>
                </a:lnTo>
                <a:close/>
                <a:moveTo>
                  <a:pt x="204" y="41"/>
                </a:moveTo>
                <a:lnTo>
                  <a:pt x="204" y="41"/>
                </a:lnTo>
                <a:lnTo>
                  <a:pt x="187" y="59"/>
                </a:lnTo>
                <a:lnTo>
                  <a:pt x="149" y="104"/>
                </a:lnTo>
                <a:lnTo>
                  <a:pt x="127" y="131"/>
                </a:lnTo>
                <a:lnTo>
                  <a:pt x="109" y="156"/>
                </a:lnTo>
                <a:lnTo>
                  <a:pt x="97" y="178"/>
                </a:lnTo>
                <a:lnTo>
                  <a:pt x="92" y="188"/>
                </a:lnTo>
                <a:lnTo>
                  <a:pt x="90" y="194"/>
                </a:lnTo>
                <a:lnTo>
                  <a:pt x="89" y="198"/>
                </a:lnTo>
                <a:lnTo>
                  <a:pt x="89" y="201"/>
                </a:lnTo>
                <a:lnTo>
                  <a:pt x="89" y="204"/>
                </a:lnTo>
                <a:lnTo>
                  <a:pt x="90" y="208"/>
                </a:lnTo>
                <a:lnTo>
                  <a:pt x="95" y="211"/>
                </a:lnTo>
                <a:lnTo>
                  <a:pt x="104" y="213"/>
                </a:lnTo>
                <a:lnTo>
                  <a:pt x="116" y="211"/>
                </a:lnTo>
                <a:lnTo>
                  <a:pt x="223" y="208"/>
                </a:lnTo>
                <a:lnTo>
                  <a:pt x="338" y="206"/>
                </a:lnTo>
                <a:lnTo>
                  <a:pt x="475" y="203"/>
                </a:lnTo>
                <a:lnTo>
                  <a:pt x="624" y="203"/>
                </a:lnTo>
                <a:lnTo>
                  <a:pt x="771" y="203"/>
                </a:lnTo>
                <a:lnTo>
                  <a:pt x="839" y="204"/>
                </a:lnTo>
                <a:lnTo>
                  <a:pt x="903" y="206"/>
                </a:lnTo>
                <a:lnTo>
                  <a:pt x="960" y="209"/>
                </a:lnTo>
                <a:lnTo>
                  <a:pt x="1008" y="214"/>
                </a:lnTo>
                <a:lnTo>
                  <a:pt x="1013" y="214"/>
                </a:lnTo>
                <a:lnTo>
                  <a:pt x="1020" y="214"/>
                </a:lnTo>
                <a:lnTo>
                  <a:pt x="1025" y="211"/>
                </a:lnTo>
                <a:lnTo>
                  <a:pt x="1028" y="206"/>
                </a:lnTo>
                <a:lnTo>
                  <a:pt x="1030" y="203"/>
                </a:lnTo>
                <a:lnTo>
                  <a:pt x="1030" y="199"/>
                </a:lnTo>
                <a:lnTo>
                  <a:pt x="1027" y="188"/>
                </a:lnTo>
                <a:lnTo>
                  <a:pt x="1018" y="171"/>
                </a:lnTo>
                <a:lnTo>
                  <a:pt x="930" y="41"/>
                </a:lnTo>
                <a:lnTo>
                  <a:pt x="918" y="39"/>
                </a:lnTo>
                <a:lnTo>
                  <a:pt x="885" y="34"/>
                </a:lnTo>
                <a:lnTo>
                  <a:pt x="829" y="29"/>
                </a:lnTo>
                <a:lnTo>
                  <a:pt x="753" y="22"/>
                </a:lnTo>
                <a:lnTo>
                  <a:pt x="704" y="20"/>
                </a:lnTo>
                <a:lnTo>
                  <a:pt x="651" y="19"/>
                </a:lnTo>
                <a:lnTo>
                  <a:pt x="592" y="19"/>
                </a:lnTo>
                <a:lnTo>
                  <a:pt x="527" y="20"/>
                </a:lnTo>
                <a:lnTo>
                  <a:pt x="455" y="22"/>
                </a:lnTo>
                <a:lnTo>
                  <a:pt x="378" y="27"/>
                </a:lnTo>
                <a:lnTo>
                  <a:pt x="294" y="32"/>
                </a:lnTo>
                <a:lnTo>
                  <a:pt x="204" y="41"/>
                </a:lnTo>
                <a:close/>
              </a:path>
            </a:pathLst>
          </a:custGeom>
          <a:solidFill>
            <a:srgbClr val="DBA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9" name="Freeform 415"/>
          <p:cNvSpPr>
            <a:spLocks/>
          </p:cNvSpPr>
          <p:nvPr/>
        </p:nvSpPr>
        <p:spPr bwMode="auto">
          <a:xfrm>
            <a:off x="6008688" y="5213350"/>
            <a:ext cx="1560512" cy="415925"/>
          </a:xfrm>
          <a:custGeom>
            <a:avLst/>
            <a:gdLst>
              <a:gd name="T0" fmla="*/ 93244958 w 983"/>
              <a:gd name="T1" fmla="*/ 287297813 h 262"/>
              <a:gd name="T2" fmla="*/ 93244958 w 983"/>
              <a:gd name="T3" fmla="*/ 302418750 h 262"/>
              <a:gd name="T4" fmla="*/ 123486823 w 983"/>
              <a:gd name="T5" fmla="*/ 312499375 h 262"/>
              <a:gd name="T6" fmla="*/ 161289948 w 983"/>
              <a:gd name="T7" fmla="*/ 320059050 h 262"/>
              <a:gd name="T8" fmla="*/ 224293041 w 983"/>
              <a:gd name="T9" fmla="*/ 302418750 h 262"/>
              <a:gd name="T10" fmla="*/ 241934922 w 983"/>
              <a:gd name="T11" fmla="*/ 269655925 h 262"/>
              <a:gd name="T12" fmla="*/ 211693057 w 983"/>
              <a:gd name="T13" fmla="*/ 126007813 h 262"/>
              <a:gd name="T14" fmla="*/ 216733368 w 983"/>
              <a:gd name="T15" fmla="*/ 105846563 h 262"/>
              <a:gd name="T16" fmla="*/ 262096166 w 983"/>
              <a:gd name="T17" fmla="*/ 95765938 h 262"/>
              <a:gd name="T18" fmla="*/ 294857393 w 983"/>
              <a:gd name="T19" fmla="*/ 95765938 h 262"/>
              <a:gd name="T20" fmla="*/ 362902384 w 983"/>
              <a:gd name="T21" fmla="*/ 151209375 h 262"/>
              <a:gd name="T22" fmla="*/ 473789223 w 983"/>
              <a:gd name="T23" fmla="*/ 428426563 h 262"/>
              <a:gd name="T24" fmla="*/ 501510139 w 983"/>
              <a:gd name="T25" fmla="*/ 446066863 h 262"/>
              <a:gd name="T26" fmla="*/ 637598533 w 983"/>
              <a:gd name="T27" fmla="*/ 458668438 h 262"/>
              <a:gd name="T28" fmla="*/ 1214714923 w 983"/>
              <a:gd name="T29" fmla="*/ 466228113 h 262"/>
              <a:gd name="T30" fmla="*/ 1955640623 w 983"/>
              <a:gd name="T31" fmla="*/ 453628125 h 262"/>
              <a:gd name="T32" fmla="*/ 1980842178 w 983"/>
              <a:gd name="T33" fmla="*/ 446066863 h 262"/>
              <a:gd name="T34" fmla="*/ 2011084043 w 983"/>
              <a:gd name="T35" fmla="*/ 415824988 h 262"/>
              <a:gd name="T36" fmla="*/ 2129530555 w 983"/>
              <a:gd name="T37" fmla="*/ 133567488 h 262"/>
              <a:gd name="T38" fmla="*/ 2147483646 w 983"/>
              <a:gd name="T39" fmla="*/ 108365925 h 262"/>
              <a:gd name="T40" fmla="*/ 2147483646 w 983"/>
              <a:gd name="T41" fmla="*/ 105846563 h 262"/>
              <a:gd name="T42" fmla="*/ 2147483646 w 983"/>
              <a:gd name="T43" fmla="*/ 105846563 h 262"/>
              <a:gd name="T44" fmla="*/ 2147483646 w 983"/>
              <a:gd name="T45" fmla="*/ 158769050 h 262"/>
              <a:gd name="T46" fmla="*/ 2147483646 w 983"/>
              <a:gd name="T47" fmla="*/ 282257500 h 262"/>
              <a:gd name="T48" fmla="*/ 2147483646 w 983"/>
              <a:gd name="T49" fmla="*/ 312499375 h 262"/>
              <a:gd name="T50" fmla="*/ 2147483646 w 983"/>
              <a:gd name="T51" fmla="*/ 320059050 h 262"/>
              <a:gd name="T52" fmla="*/ 2147483646 w 983"/>
              <a:gd name="T53" fmla="*/ 315018738 h 262"/>
              <a:gd name="T54" fmla="*/ 2147483646 w 983"/>
              <a:gd name="T55" fmla="*/ 194051238 h 262"/>
              <a:gd name="T56" fmla="*/ 2147483646 w 983"/>
              <a:gd name="T57" fmla="*/ 113406238 h 262"/>
              <a:gd name="T58" fmla="*/ 2147483646 w 983"/>
              <a:gd name="T59" fmla="*/ 88204675 h 262"/>
              <a:gd name="T60" fmla="*/ 2147483646 w 983"/>
              <a:gd name="T61" fmla="*/ 0 h 262"/>
              <a:gd name="T62" fmla="*/ 2147483646 w 983"/>
              <a:gd name="T63" fmla="*/ 156249688 h 262"/>
              <a:gd name="T64" fmla="*/ 2147483646 w 983"/>
              <a:gd name="T65" fmla="*/ 408265313 h 262"/>
              <a:gd name="T66" fmla="*/ 2147483646 w 983"/>
              <a:gd name="T67" fmla="*/ 551913425 h 262"/>
              <a:gd name="T68" fmla="*/ 2147483646 w 983"/>
              <a:gd name="T69" fmla="*/ 627518113 h 262"/>
              <a:gd name="T70" fmla="*/ 1202113352 w 983"/>
              <a:gd name="T71" fmla="*/ 660280938 h 262"/>
              <a:gd name="T72" fmla="*/ 645159793 w 983"/>
              <a:gd name="T73" fmla="*/ 652721263 h 262"/>
              <a:gd name="T74" fmla="*/ 113406201 w 983"/>
              <a:gd name="T75" fmla="*/ 632558425 h 262"/>
              <a:gd name="T76" fmla="*/ 10080622 w 983"/>
              <a:gd name="T77" fmla="*/ 632558425 h 262"/>
              <a:gd name="T78" fmla="*/ 75604663 w 983"/>
              <a:gd name="T79" fmla="*/ 57962800 h 262"/>
              <a:gd name="T80" fmla="*/ 85685285 w 983"/>
              <a:gd name="T81" fmla="*/ 80645000 h 262"/>
              <a:gd name="T82" fmla="*/ 110886839 w 983"/>
              <a:gd name="T83" fmla="*/ 105846563 h 26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83"/>
              <a:gd name="T127" fmla="*/ 0 h 262"/>
              <a:gd name="T128" fmla="*/ 983 w 983"/>
              <a:gd name="T129" fmla="*/ 262 h 26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83" h="262">
                <a:moveTo>
                  <a:pt x="50" y="43"/>
                </a:moveTo>
                <a:lnTo>
                  <a:pt x="37" y="114"/>
                </a:lnTo>
                <a:lnTo>
                  <a:pt x="35" y="115"/>
                </a:lnTo>
                <a:lnTo>
                  <a:pt x="35" y="119"/>
                </a:lnTo>
                <a:lnTo>
                  <a:pt x="37" y="120"/>
                </a:lnTo>
                <a:lnTo>
                  <a:pt x="39" y="122"/>
                </a:lnTo>
                <a:lnTo>
                  <a:pt x="42" y="124"/>
                </a:lnTo>
                <a:lnTo>
                  <a:pt x="49" y="124"/>
                </a:lnTo>
                <a:lnTo>
                  <a:pt x="57" y="125"/>
                </a:lnTo>
                <a:lnTo>
                  <a:pt x="64" y="127"/>
                </a:lnTo>
                <a:lnTo>
                  <a:pt x="72" y="125"/>
                </a:lnTo>
                <a:lnTo>
                  <a:pt x="81" y="124"/>
                </a:lnTo>
                <a:lnTo>
                  <a:pt x="89" y="120"/>
                </a:lnTo>
                <a:lnTo>
                  <a:pt x="91" y="117"/>
                </a:lnTo>
                <a:lnTo>
                  <a:pt x="94" y="112"/>
                </a:lnTo>
                <a:lnTo>
                  <a:pt x="96" y="107"/>
                </a:lnTo>
                <a:lnTo>
                  <a:pt x="96" y="100"/>
                </a:lnTo>
                <a:lnTo>
                  <a:pt x="84" y="50"/>
                </a:lnTo>
                <a:lnTo>
                  <a:pt x="84" y="48"/>
                </a:lnTo>
                <a:lnTo>
                  <a:pt x="84" y="43"/>
                </a:lnTo>
                <a:lnTo>
                  <a:pt x="86" y="42"/>
                </a:lnTo>
                <a:lnTo>
                  <a:pt x="91" y="40"/>
                </a:lnTo>
                <a:lnTo>
                  <a:pt x="96" y="38"/>
                </a:lnTo>
                <a:lnTo>
                  <a:pt x="104" y="38"/>
                </a:lnTo>
                <a:lnTo>
                  <a:pt x="111" y="38"/>
                </a:lnTo>
                <a:lnTo>
                  <a:pt x="117" y="38"/>
                </a:lnTo>
                <a:lnTo>
                  <a:pt x="126" y="42"/>
                </a:lnTo>
                <a:lnTo>
                  <a:pt x="134" y="48"/>
                </a:lnTo>
                <a:lnTo>
                  <a:pt x="144" y="60"/>
                </a:lnTo>
                <a:lnTo>
                  <a:pt x="152" y="78"/>
                </a:lnTo>
                <a:lnTo>
                  <a:pt x="159" y="104"/>
                </a:lnTo>
                <a:lnTo>
                  <a:pt x="188" y="170"/>
                </a:lnTo>
                <a:lnTo>
                  <a:pt x="191" y="172"/>
                </a:lnTo>
                <a:lnTo>
                  <a:pt x="199" y="177"/>
                </a:lnTo>
                <a:lnTo>
                  <a:pt x="219" y="180"/>
                </a:lnTo>
                <a:lnTo>
                  <a:pt x="234" y="182"/>
                </a:lnTo>
                <a:lnTo>
                  <a:pt x="253" y="182"/>
                </a:lnTo>
                <a:lnTo>
                  <a:pt x="323" y="184"/>
                </a:lnTo>
                <a:lnTo>
                  <a:pt x="482" y="185"/>
                </a:lnTo>
                <a:lnTo>
                  <a:pt x="657" y="185"/>
                </a:lnTo>
                <a:lnTo>
                  <a:pt x="729" y="184"/>
                </a:lnTo>
                <a:lnTo>
                  <a:pt x="776" y="180"/>
                </a:lnTo>
                <a:lnTo>
                  <a:pt x="779" y="180"/>
                </a:lnTo>
                <a:lnTo>
                  <a:pt x="786" y="177"/>
                </a:lnTo>
                <a:lnTo>
                  <a:pt x="789" y="175"/>
                </a:lnTo>
                <a:lnTo>
                  <a:pt x="794" y="170"/>
                </a:lnTo>
                <a:lnTo>
                  <a:pt x="798" y="165"/>
                </a:lnTo>
                <a:lnTo>
                  <a:pt x="801" y="159"/>
                </a:lnTo>
                <a:lnTo>
                  <a:pt x="845" y="53"/>
                </a:lnTo>
                <a:lnTo>
                  <a:pt x="846" y="52"/>
                </a:lnTo>
                <a:lnTo>
                  <a:pt x="850" y="47"/>
                </a:lnTo>
                <a:lnTo>
                  <a:pt x="855" y="43"/>
                </a:lnTo>
                <a:lnTo>
                  <a:pt x="860" y="42"/>
                </a:lnTo>
                <a:lnTo>
                  <a:pt x="868" y="42"/>
                </a:lnTo>
                <a:lnTo>
                  <a:pt x="878" y="42"/>
                </a:lnTo>
                <a:lnTo>
                  <a:pt x="901" y="42"/>
                </a:lnTo>
                <a:lnTo>
                  <a:pt x="903" y="42"/>
                </a:lnTo>
                <a:lnTo>
                  <a:pt x="905" y="45"/>
                </a:lnTo>
                <a:lnTo>
                  <a:pt x="905" y="52"/>
                </a:lnTo>
                <a:lnTo>
                  <a:pt x="901" y="63"/>
                </a:lnTo>
                <a:lnTo>
                  <a:pt x="890" y="109"/>
                </a:lnTo>
                <a:lnTo>
                  <a:pt x="888" y="112"/>
                </a:lnTo>
                <a:lnTo>
                  <a:pt x="888" y="115"/>
                </a:lnTo>
                <a:lnTo>
                  <a:pt x="890" y="119"/>
                </a:lnTo>
                <a:lnTo>
                  <a:pt x="891" y="124"/>
                </a:lnTo>
                <a:lnTo>
                  <a:pt x="898" y="125"/>
                </a:lnTo>
                <a:lnTo>
                  <a:pt x="908" y="127"/>
                </a:lnTo>
                <a:lnTo>
                  <a:pt x="923" y="127"/>
                </a:lnTo>
                <a:lnTo>
                  <a:pt x="955" y="125"/>
                </a:lnTo>
                <a:lnTo>
                  <a:pt x="952" y="125"/>
                </a:lnTo>
                <a:lnTo>
                  <a:pt x="948" y="102"/>
                </a:lnTo>
                <a:lnTo>
                  <a:pt x="945" y="77"/>
                </a:lnTo>
                <a:lnTo>
                  <a:pt x="938" y="45"/>
                </a:lnTo>
                <a:lnTo>
                  <a:pt x="942" y="45"/>
                </a:lnTo>
                <a:lnTo>
                  <a:pt x="943" y="43"/>
                </a:lnTo>
                <a:lnTo>
                  <a:pt x="947" y="40"/>
                </a:lnTo>
                <a:lnTo>
                  <a:pt x="948" y="35"/>
                </a:lnTo>
                <a:lnTo>
                  <a:pt x="948" y="27"/>
                </a:lnTo>
                <a:lnTo>
                  <a:pt x="948" y="15"/>
                </a:lnTo>
                <a:lnTo>
                  <a:pt x="943" y="0"/>
                </a:lnTo>
                <a:lnTo>
                  <a:pt x="953" y="30"/>
                </a:lnTo>
                <a:lnTo>
                  <a:pt x="963" y="62"/>
                </a:lnTo>
                <a:lnTo>
                  <a:pt x="972" y="100"/>
                </a:lnTo>
                <a:lnTo>
                  <a:pt x="980" y="142"/>
                </a:lnTo>
                <a:lnTo>
                  <a:pt x="982" y="162"/>
                </a:lnTo>
                <a:lnTo>
                  <a:pt x="983" y="182"/>
                </a:lnTo>
                <a:lnTo>
                  <a:pt x="983" y="202"/>
                </a:lnTo>
                <a:lnTo>
                  <a:pt x="980" y="219"/>
                </a:lnTo>
                <a:lnTo>
                  <a:pt x="977" y="236"/>
                </a:lnTo>
                <a:lnTo>
                  <a:pt x="970" y="249"/>
                </a:lnTo>
                <a:lnTo>
                  <a:pt x="738" y="256"/>
                </a:lnTo>
                <a:lnTo>
                  <a:pt x="570" y="261"/>
                </a:lnTo>
                <a:lnTo>
                  <a:pt x="477" y="262"/>
                </a:lnTo>
                <a:lnTo>
                  <a:pt x="408" y="262"/>
                </a:lnTo>
                <a:lnTo>
                  <a:pt x="256" y="259"/>
                </a:lnTo>
                <a:lnTo>
                  <a:pt x="174" y="257"/>
                </a:lnTo>
                <a:lnTo>
                  <a:pt x="101" y="254"/>
                </a:lnTo>
                <a:lnTo>
                  <a:pt x="45" y="251"/>
                </a:lnTo>
                <a:lnTo>
                  <a:pt x="29" y="249"/>
                </a:lnTo>
                <a:lnTo>
                  <a:pt x="20" y="246"/>
                </a:lnTo>
                <a:lnTo>
                  <a:pt x="4" y="251"/>
                </a:lnTo>
                <a:lnTo>
                  <a:pt x="0" y="214"/>
                </a:lnTo>
                <a:lnTo>
                  <a:pt x="2" y="155"/>
                </a:lnTo>
                <a:lnTo>
                  <a:pt x="30" y="23"/>
                </a:lnTo>
                <a:lnTo>
                  <a:pt x="30" y="27"/>
                </a:lnTo>
                <a:lnTo>
                  <a:pt x="34" y="32"/>
                </a:lnTo>
                <a:lnTo>
                  <a:pt x="35" y="35"/>
                </a:lnTo>
                <a:lnTo>
                  <a:pt x="39" y="38"/>
                </a:lnTo>
                <a:lnTo>
                  <a:pt x="44" y="42"/>
                </a:lnTo>
                <a:lnTo>
                  <a:pt x="50" y="43"/>
                </a:lnTo>
                <a:close/>
              </a:path>
            </a:pathLst>
          </a:custGeom>
          <a:solidFill>
            <a:srgbClr val="AA85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0" name="Freeform 416"/>
          <p:cNvSpPr>
            <a:spLocks/>
          </p:cNvSpPr>
          <p:nvPr/>
        </p:nvSpPr>
        <p:spPr bwMode="auto">
          <a:xfrm>
            <a:off x="6356350" y="5095875"/>
            <a:ext cx="847725" cy="184150"/>
          </a:xfrm>
          <a:custGeom>
            <a:avLst/>
            <a:gdLst>
              <a:gd name="T0" fmla="*/ 1345763438 w 534"/>
              <a:gd name="T1" fmla="*/ 229335013 h 116"/>
              <a:gd name="T2" fmla="*/ 1345763438 w 534"/>
              <a:gd name="T3" fmla="*/ 229335013 h 116"/>
              <a:gd name="T4" fmla="*/ 1345763438 w 534"/>
              <a:gd name="T5" fmla="*/ 241935000 h 116"/>
              <a:gd name="T6" fmla="*/ 1340723125 w 534"/>
              <a:gd name="T7" fmla="*/ 257055938 h 116"/>
              <a:gd name="T8" fmla="*/ 1340723125 w 534"/>
              <a:gd name="T9" fmla="*/ 269657513 h 116"/>
              <a:gd name="T10" fmla="*/ 1335682813 w 534"/>
              <a:gd name="T11" fmla="*/ 279738138 h 116"/>
              <a:gd name="T12" fmla="*/ 1328123138 w 534"/>
              <a:gd name="T13" fmla="*/ 287297813 h 116"/>
              <a:gd name="T14" fmla="*/ 1315521563 w 534"/>
              <a:gd name="T15" fmla="*/ 287297813 h 116"/>
              <a:gd name="T16" fmla="*/ 63003113 w 534"/>
              <a:gd name="T17" fmla="*/ 292338125 h 116"/>
              <a:gd name="T18" fmla="*/ 63003113 w 534"/>
              <a:gd name="T19" fmla="*/ 292338125 h 116"/>
              <a:gd name="T20" fmla="*/ 37801550 w 534"/>
              <a:gd name="T21" fmla="*/ 292338125 h 116"/>
              <a:gd name="T22" fmla="*/ 22680613 w 534"/>
              <a:gd name="T23" fmla="*/ 292338125 h 116"/>
              <a:gd name="T24" fmla="*/ 12599988 w 534"/>
              <a:gd name="T25" fmla="*/ 287297813 h 116"/>
              <a:gd name="T26" fmla="*/ 5040313 w 534"/>
              <a:gd name="T27" fmla="*/ 282257500 h 116"/>
              <a:gd name="T28" fmla="*/ 0 w 534"/>
              <a:gd name="T29" fmla="*/ 274697825 h 116"/>
              <a:gd name="T30" fmla="*/ 0 w 534"/>
              <a:gd name="T31" fmla="*/ 267136563 h 116"/>
              <a:gd name="T32" fmla="*/ 5040313 w 534"/>
              <a:gd name="T33" fmla="*/ 50403125 h 116"/>
              <a:gd name="T34" fmla="*/ 5040313 w 534"/>
              <a:gd name="T35" fmla="*/ 50403125 h 116"/>
              <a:gd name="T36" fmla="*/ 5040313 w 534"/>
              <a:gd name="T37" fmla="*/ 30241875 h 116"/>
              <a:gd name="T38" fmla="*/ 5040313 w 534"/>
              <a:gd name="T39" fmla="*/ 17641888 h 116"/>
              <a:gd name="T40" fmla="*/ 12599988 w 534"/>
              <a:gd name="T41" fmla="*/ 10080625 h 116"/>
              <a:gd name="T42" fmla="*/ 30241875 w 534"/>
              <a:gd name="T43" fmla="*/ 10080625 h 116"/>
              <a:gd name="T44" fmla="*/ 1285279688 w 534"/>
              <a:gd name="T45" fmla="*/ 0 h 116"/>
              <a:gd name="T46" fmla="*/ 1285279688 w 534"/>
              <a:gd name="T47" fmla="*/ 0 h 116"/>
              <a:gd name="T48" fmla="*/ 1310481250 w 534"/>
              <a:gd name="T49" fmla="*/ 0 h 116"/>
              <a:gd name="T50" fmla="*/ 1328123138 w 534"/>
              <a:gd name="T51" fmla="*/ 5040313 h 116"/>
              <a:gd name="T52" fmla="*/ 1335682813 w 534"/>
              <a:gd name="T53" fmla="*/ 5040313 h 116"/>
              <a:gd name="T54" fmla="*/ 1340723125 w 534"/>
              <a:gd name="T55" fmla="*/ 12601575 h 116"/>
              <a:gd name="T56" fmla="*/ 1345763438 w 534"/>
              <a:gd name="T57" fmla="*/ 22682200 h 116"/>
              <a:gd name="T58" fmla="*/ 1345763438 w 534"/>
              <a:gd name="T59" fmla="*/ 30241875 h 116"/>
              <a:gd name="T60" fmla="*/ 1345763438 w 534"/>
              <a:gd name="T61" fmla="*/ 229335013 h 11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34"/>
              <a:gd name="T94" fmla="*/ 0 h 116"/>
              <a:gd name="T95" fmla="*/ 534 w 534"/>
              <a:gd name="T96" fmla="*/ 116 h 11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34" h="116">
                <a:moveTo>
                  <a:pt x="534" y="91"/>
                </a:moveTo>
                <a:lnTo>
                  <a:pt x="534" y="91"/>
                </a:lnTo>
                <a:lnTo>
                  <a:pt x="534" y="96"/>
                </a:lnTo>
                <a:lnTo>
                  <a:pt x="532" y="102"/>
                </a:lnTo>
                <a:lnTo>
                  <a:pt x="532" y="107"/>
                </a:lnTo>
                <a:lnTo>
                  <a:pt x="530" y="111"/>
                </a:lnTo>
                <a:lnTo>
                  <a:pt x="527" y="114"/>
                </a:lnTo>
                <a:lnTo>
                  <a:pt x="522" y="114"/>
                </a:lnTo>
                <a:lnTo>
                  <a:pt x="25" y="116"/>
                </a:lnTo>
                <a:lnTo>
                  <a:pt x="15" y="116"/>
                </a:lnTo>
                <a:lnTo>
                  <a:pt x="9" y="116"/>
                </a:lnTo>
                <a:lnTo>
                  <a:pt x="5" y="114"/>
                </a:lnTo>
                <a:lnTo>
                  <a:pt x="2" y="112"/>
                </a:lnTo>
                <a:lnTo>
                  <a:pt x="0" y="109"/>
                </a:lnTo>
                <a:lnTo>
                  <a:pt x="0" y="106"/>
                </a:lnTo>
                <a:lnTo>
                  <a:pt x="2" y="20"/>
                </a:lnTo>
                <a:lnTo>
                  <a:pt x="2" y="12"/>
                </a:lnTo>
                <a:lnTo>
                  <a:pt x="2" y="7"/>
                </a:lnTo>
                <a:lnTo>
                  <a:pt x="5" y="4"/>
                </a:lnTo>
                <a:lnTo>
                  <a:pt x="12" y="4"/>
                </a:lnTo>
                <a:lnTo>
                  <a:pt x="510" y="0"/>
                </a:lnTo>
                <a:lnTo>
                  <a:pt x="520" y="0"/>
                </a:lnTo>
                <a:lnTo>
                  <a:pt x="527" y="2"/>
                </a:lnTo>
                <a:lnTo>
                  <a:pt x="530" y="2"/>
                </a:lnTo>
                <a:lnTo>
                  <a:pt x="532" y="5"/>
                </a:lnTo>
                <a:lnTo>
                  <a:pt x="534" y="9"/>
                </a:lnTo>
                <a:lnTo>
                  <a:pt x="534" y="12"/>
                </a:lnTo>
                <a:lnTo>
                  <a:pt x="534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1" name="Freeform 417"/>
          <p:cNvSpPr>
            <a:spLocks/>
          </p:cNvSpPr>
          <p:nvPr/>
        </p:nvSpPr>
        <p:spPr bwMode="auto">
          <a:xfrm>
            <a:off x="5691188" y="4584700"/>
            <a:ext cx="352425" cy="388938"/>
          </a:xfrm>
          <a:custGeom>
            <a:avLst/>
            <a:gdLst>
              <a:gd name="T0" fmla="*/ 438507188 w 222"/>
              <a:gd name="T1" fmla="*/ 108367652 h 245"/>
              <a:gd name="T2" fmla="*/ 438507188 w 222"/>
              <a:gd name="T3" fmla="*/ 108367652 h 245"/>
              <a:gd name="T4" fmla="*/ 423386250 w 222"/>
              <a:gd name="T5" fmla="*/ 63004781 h 245"/>
              <a:gd name="T6" fmla="*/ 415826575 w 222"/>
              <a:gd name="T7" fmla="*/ 2520953 h 245"/>
              <a:gd name="T8" fmla="*/ 415826575 w 222"/>
              <a:gd name="T9" fmla="*/ 2520953 h 245"/>
              <a:gd name="T10" fmla="*/ 415826575 w 222"/>
              <a:gd name="T11" fmla="*/ 0 h 245"/>
              <a:gd name="T12" fmla="*/ 415826575 w 222"/>
              <a:gd name="T13" fmla="*/ 0 h 245"/>
              <a:gd name="T14" fmla="*/ 415826575 w 222"/>
              <a:gd name="T15" fmla="*/ 0 h 245"/>
              <a:gd name="T16" fmla="*/ 408265313 w 222"/>
              <a:gd name="T17" fmla="*/ 0 h 245"/>
              <a:gd name="T18" fmla="*/ 385584700 w 222"/>
              <a:gd name="T19" fmla="*/ 7561272 h 245"/>
              <a:gd name="T20" fmla="*/ 357862188 w 222"/>
              <a:gd name="T21" fmla="*/ 25201595 h 245"/>
              <a:gd name="T22" fmla="*/ 357862188 w 222"/>
              <a:gd name="T23" fmla="*/ 25201595 h 245"/>
              <a:gd name="T24" fmla="*/ 315018738 w 222"/>
              <a:gd name="T25" fmla="*/ 65524147 h 245"/>
              <a:gd name="T26" fmla="*/ 277217188 w 222"/>
              <a:gd name="T27" fmla="*/ 90725742 h 245"/>
              <a:gd name="T28" fmla="*/ 259576888 w 222"/>
              <a:gd name="T29" fmla="*/ 103327333 h 245"/>
              <a:gd name="T30" fmla="*/ 246975313 w 222"/>
              <a:gd name="T31" fmla="*/ 108367652 h 245"/>
              <a:gd name="T32" fmla="*/ 246975313 w 222"/>
              <a:gd name="T33" fmla="*/ 108367652 h 245"/>
              <a:gd name="T34" fmla="*/ 234375325 w 222"/>
              <a:gd name="T35" fmla="*/ 115927337 h 245"/>
              <a:gd name="T36" fmla="*/ 209173763 w 222"/>
              <a:gd name="T37" fmla="*/ 146169250 h 245"/>
              <a:gd name="T38" fmla="*/ 196572188 w 222"/>
              <a:gd name="T39" fmla="*/ 171370845 h 245"/>
              <a:gd name="T40" fmla="*/ 181451250 w 222"/>
              <a:gd name="T41" fmla="*/ 196572440 h 245"/>
              <a:gd name="T42" fmla="*/ 171370625 w 222"/>
              <a:gd name="T43" fmla="*/ 231854673 h 245"/>
              <a:gd name="T44" fmla="*/ 163810950 w 222"/>
              <a:gd name="T45" fmla="*/ 269657859 h 245"/>
              <a:gd name="T46" fmla="*/ 163810950 w 222"/>
              <a:gd name="T47" fmla="*/ 269657859 h 245"/>
              <a:gd name="T48" fmla="*/ 158769050 w 222"/>
              <a:gd name="T49" fmla="*/ 282257863 h 245"/>
              <a:gd name="T50" fmla="*/ 153728738 w 222"/>
              <a:gd name="T51" fmla="*/ 294859454 h 245"/>
              <a:gd name="T52" fmla="*/ 151209375 w 222"/>
              <a:gd name="T53" fmla="*/ 309980411 h 245"/>
              <a:gd name="T54" fmla="*/ 138609388 w 222"/>
              <a:gd name="T55" fmla="*/ 322580415 h 245"/>
              <a:gd name="T56" fmla="*/ 120967500 w 222"/>
              <a:gd name="T57" fmla="*/ 332661053 h 245"/>
              <a:gd name="T58" fmla="*/ 100806250 w 222"/>
              <a:gd name="T59" fmla="*/ 340222325 h 245"/>
              <a:gd name="T60" fmla="*/ 75604688 w 222"/>
              <a:gd name="T61" fmla="*/ 335182006 h 245"/>
              <a:gd name="T62" fmla="*/ 0 w 222"/>
              <a:gd name="T63" fmla="*/ 322580415 h 245"/>
              <a:gd name="T64" fmla="*/ 0 w 222"/>
              <a:gd name="T65" fmla="*/ 322580415 h 245"/>
              <a:gd name="T66" fmla="*/ 0 w 222"/>
              <a:gd name="T67" fmla="*/ 347782010 h 245"/>
              <a:gd name="T68" fmla="*/ 0 w 222"/>
              <a:gd name="T69" fmla="*/ 372983604 h 245"/>
              <a:gd name="T70" fmla="*/ 2520950 w 222"/>
              <a:gd name="T71" fmla="*/ 403225518 h 245"/>
              <a:gd name="T72" fmla="*/ 12601575 w 222"/>
              <a:gd name="T73" fmla="*/ 433467432 h 245"/>
              <a:gd name="T74" fmla="*/ 27722513 w 222"/>
              <a:gd name="T75" fmla="*/ 466230299 h 245"/>
              <a:gd name="T76" fmla="*/ 40322500 w 222"/>
              <a:gd name="T77" fmla="*/ 478830303 h 245"/>
              <a:gd name="T78" fmla="*/ 52924075 w 222"/>
              <a:gd name="T79" fmla="*/ 491431894 h 245"/>
              <a:gd name="T80" fmla="*/ 70564375 w 222"/>
              <a:gd name="T81" fmla="*/ 504031898 h 245"/>
              <a:gd name="T82" fmla="*/ 90725625 w 222"/>
              <a:gd name="T83" fmla="*/ 514112536 h 245"/>
              <a:gd name="T84" fmla="*/ 509071563 w 222"/>
              <a:gd name="T85" fmla="*/ 614918916 h 245"/>
              <a:gd name="T86" fmla="*/ 509071563 w 222"/>
              <a:gd name="T87" fmla="*/ 614918916 h 245"/>
              <a:gd name="T88" fmla="*/ 521673138 w 222"/>
              <a:gd name="T89" fmla="*/ 617439869 h 245"/>
              <a:gd name="T90" fmla="*/ 529232813 w 222"/>
              <a:gd name="T91" fmla="*/ 617439869 h 245"/>
              <a:gd name="T92" fmla="*/ 541834388 w 222"/>
              <a:gd name="T93" fmla="*/ 614918916 h 245"/>
              <a:gd name="T94" fmla="*/ 551915013 w 222"/>
              <a:gd name="T95" fmla="*/ 609878597 h 245"/>
              <a:gd name="T96" fmla="*/ 559474688 w 222"/>
              <a:gd name="T97" fmla="*/ 597278593 h 245"/>
              <a:gd name="T98" fmla="*/ 559474688 w 222"/>
              <a:gd name="T99" fmla="*/ 577117317 h 245"/>
              <a:gd name="T100" fmla="*/ 551915013 w 222"/>
              <a:gd name="T101" fmla="*/ 551915722 h 245"/>
              <a:gd name="T102" fmla="*/ 551915013 w 222"/>
              <a:gd name="T103" fmla="*/ 551915722 h 245"/>
              <a:gd name="T104" fmla="*/ 521673138 w 222"/>
              <a:gd name="T105" fmla="*/ 446069023 h 245"/>
              <a:gd name="T106" fmla="*/ 483870000 w 222"/>
              <a:gd name="T107" fmla="*/ 297378820 h 245"/>
              <a:gd name="T108" fmla="*/ 438507188 w 222"/>
              <a:gd name="T109" fmla="*/ 108367652 h 245"/>
              <a:gd name="T110" fmla="*/ 438507188 w 222"/>
              <a:gd name="T111" fmla="*/ 108367652 h 24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2"/>
              <a:gd name="T169" fmla="*/ 0 h 245"/>
              <a:gd name="T170" fmla="*/ 222 w 222"/>
              <a:gd name="T171" fmla="*/ 245 h 24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2" h="245">
                <a:moveTo>
                  <a:pt x="174" y="43"/>
                </a:moveTo>
                <a:lnTo>
                  <a:pt x="174" y="43"/>
                </a:lnTo>
                <a:lnTo>
                  <a:pt x="168" y="25"/>
                </a:lnTo>
                <a:lnTo>
                  <a:pt x="165" y="1"/>
                </a:lnTo>
                <a:lnTo>
                  <a:pt x="165" y="0"/>
                </a:lnTo>
                <a:lnTo>
                  <a:pt x="162" y="0"/>
                </a:lnTo>
                <a:lnTo>
                  <a:pt x="153" y="3"/>
                </a:lnTo>
                <a:lnTo>
                  <a:pt x="142" y="10"/>
                </a:lnTo>
                <a:lnTo>
                  <a:pt x="125" y="26"/>
                </a:lnTo>
                <a:lnTo>
                  <a:pt x="110" y="36"/>
                </a:lnTo>
                <a:lnTo>
                  <a:pt x="103" y="41"/>
                </a:lnTo>
                <a:lnTo>
                  <a:pt x="98" y="43"/>
                </a:lnTo>
                <a:lnTo>
                  <a:pt x="93" y="46"/>
                </a:lnTo>
                <a:lnTo>
                  <a:pt x="83" y="58"/>
                </a:lnTo>
                <a:lnTo>
                  <a:pt x="78" y="68"/>
                </a:lnTo>
                <a:lnTo>
                  <a:pt x="72" y="78"/>
                </a:lnTo>
                <a:lnTo>
                  <a:pt x="68" y="92"/>
                </a:lnTo>
                <a:lnTo>
                  <a:pt x="65" y="107"/>
                </a:lnTo>
                <a:lnTo>
                  <a:pt x="63" y="112"/>
                </a:lnTo>
                <a:lnTo>
                  <a:pt x="61" y="117"/>
                </a:lnTo>
                <a:lnTo>
                  <a:pt x="60" y="123"/>
                </a:lnTo>
                <a:lnTo>
                  <a:pt x="55" y="128"/>
                </a:lnTo>
                <a:lnTo>
                  <a:pt x="48" y="132"/>
                </a:lnTo>
                <a:lnTo>
                  <a:pt x="40" y="135"/>
                </a:lnTo>
                <a:lnTo>
                  <a:pt x="30" y="133"/>
                </a:lnTo>
                <a:lnTo>
                  <a:pt x="0" y="128"/>
                </a:lnTo>
                <a:lnTo>
                  <a:pt x="0" y="138"/>
                </a:lnTo>
                <a:lnTo>
                  <a:pt x="0" y="148"/>
                </a:lnTo>
                <a:lnTo>
                  <a:pt x="1" y="160"/>
                </a:lnTo>
                <a:lnTo>
                  <a:pt x="5" y="172"/>
                </a:lnTo>
                <a:lnTo>
                  <a:pt x="11" y="185"/>
                </a:lnTo>
                <a:lnTo>
                  <a:pt x="16" y="190"/>
                </a:lnTo>
                <a:lnTo>
                  <a:pt x="21" y="195"/>
                </a:lnTo>
                <a:lnTo>
                  <a:pt x="28" y="200"/>
                </a:lnTo>
                <a:lnTo>
                  <a:pt x="36" y="204"/>
                </a:lnTo>
                <a:lnTo>
                  <a:pt x="202" y="244"/>
                </a:lnTo>
                <a:lnTo>
                  <a:pt x="207" y="245"/>
                </a:lnTo>
                <a:lnTo>
                  <a:pt x="210" y="245"/>
                </a:lnTo>
                <a:lnTo>
                  <a:pt x="215" y="244"/>
                </a:lnTo>
                <a:lnTo>
                  <a:pt x="219" y="242"/>
                </a:lnTo>
                <a:lnTo>
                  <a:pt x="222" y="237"/>
                </a:lnTo>
                <a:lnTo>
                  <a:pt x="222" y="229"/>
                </a:lnTo>
                <a:lnTo>
                  <a:pt x="219" y="219"/>
                </a:lnTo>
                <a:lnTo>
                  <a:pt x="207" y="177"/>
                </a:lnTo>
                <a:lnTo>
                  <a:pt x="192" y="118"/>
                </a:lnTo>
                <a:lnTo>
                  <a:pt x="174" y="43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2" name="Freeform 418"/>
          <p:cNvSpPr>
            <a:spLocks/>
          </p:cNvSpPr>
          <p:nvPr/>
        </p:nvSpPr>
        <p:spPr bwMode="auto">
          <a:xfrm>
            <a:off x="5794375" y="4746625"/>
            <a:ext cx="158750" cy="158750"/>
          </a:xfrm>
          <a:custGeom>
            <a:avLst/>
            <a:gdLst>
              <a:gd name="T0" fmla="*/ 252015625 w 100"/>
              <a:gd name="T1" fmla="*/ 126007813 h 100"/>
              <a:gd name="T2" fmla="*/ 252015625 w 100"/>
              <a:gd name="T3" fmla="*/ 126007813 h 100"/>
              <a:gd name="T4" fmla="*/ 252015625 w 100"/>
              <a:gd name="T5" fmla="*/ 151209375 h 100"/>
              <a:gd name="T6" fmla="*/ 244455950 w 100"/>
              <a:gd name="T7" fmla="*/ 176410938 h 100"/>
              <a:gd name="T8" fmla="*/ 231854375 w 100"/>
              <a:gd name="T9" fmla="*/ 196572188 h 100"/>
              <a:gd name="T10" fmla="*/ 214214075 w 100"/>
              <a:gd name="T11" fmla="*/ 214214075 h 100"/>
              <a:gd name="T12" fmla="*/ 196572188 w 100"/>
              <a:gd name="T13" fmla="*/ 231854375 h 100"/>
              <a:gd name="T14" fmla="*/ 176410938 w 100"/>
              <a:gd name="T15" fmla="*/ 244455950 h 100"/>
              <a:gd name="T16" fmla="*/ 151209375 w 100"/>
              <a:gd name="T17" fmla="*/ 246975313 h 100"/>
              <a:gd name="T18" fmla="*/ 126007813 w 100"/>
              <a:gd name="T19" fmla="*/ 252015625 h 100"/>
              <a:gd name="T20" fmla="*/ 126007813 w 100"/>
              <a:gd name="T21" fmla="*/ 252015625 h 100"/>
              <a:gd name="T22" fmla="*/ 100806250 w 100"/>
              <a:gd name="T23" fmla="*/ 246975313 h 100"/>
              <a:gd name="T24" fmla="*/ 75604688 w 100"/>
              <a:gd name="T25" fmla="*/ 244455950 h 100"/>
              <a:gd name="T26" fmla="*/ 55443438 w 100"/>
              <a:gd name="T27" fmla="*/ 231854375 h 100"/>
              <a:gd name="T28" fmla="*/ 37801550 w 100"/>
              <a:gd name="T29" fmla="*/ 214214075 h 100"/>
              <a:gd name="T30" fmla="*/ 20161250 w 100"/>
              <a:gd name="T31" fmla="*/ 196572188 h 100"/>
              <a:gd name="T32" fmla="*/ 7561263 w 100"/>
              <a:gd name="T33" fmla="*/ 171370625 h 100"/>
              <a:gd name="T34" fmla="*/ 5040313 w 100"/>
              <a:gd name="T35" fmla="*/ 151209375 h 100"/>
              <a:gd name="T36" fmla="*/ 0 w 100"/>
              <a:gd name="T37" fmla="*/ 126007813 h 100"/>
              <a:gd name="T38" fmla="*/ 0 w 100"/>
              <a:gd name="T39" fmla="*/ 126007813 h 100"/>
              <a:gd name="T40" fmla="*/ 5040313 w 100"/>
              <a:gd name="T41" fmla="*/ 100806250 h 100"/>
              <a:gd name="T42" fmla="*/ 12601575 w 100"/>
              <a:gd name="T43" fmla="*/ 75604688 h 100"/>
              <a:gd name="T44" fmla="*/ 25201563 w 100"/>
              <a:gd name="T45" fmla="*/ 52924075 h 100"/>
              <a:gd name="T46" fmla="*/ 37801550 w 100"/>
              <a:gd name="T47" fmla="*/ 37801550 h 100"/>
              <a:gd name="T48" fmla="*/ 57964388 w 100"/>
              <a:gd name="T49" fmla="*/ 20161250 h 100"/>
              <a:gd name="T50" fmla="*/ 80645000 w 100"/>
              <a:gd name="T51" fmla="*/ 7561263 h 100"/>
              <a:gd name="T52" fmla="*/ 100806250 w 100"/>
              <a:gd name="T53" fmla="*/ 2520950 h 100"/>
              <a:gd name="T54" fmla="*/ 126007813 w 100"/>
              <a:gd name="T55" fmla="*/ 0 h 100"/>
              <a:gd name="T56" fmla="*/ 126007813 w 100"/>
              <a:gd name="T57" fmla="*/ 0 h 100"/>
              <a:gd name="T58" fmla="*/ 156249688 w 100"/>
              <a:gd name="T59" fmla="*/ 2520950 h 100"/>
              <a:gd name="T60" fmla="*/ 176410938 w 100"/>
              <a:gd name="T61" fmla="*/ 7561263 h 100"/>
              <a:gd name="T62" fmla="*/ 196572188 w 100"/>
              <a:gd name="T63" fmla="*/ 20161250 h 100"/>
              <a:gd name="T64" fmla="*/ 219254388 w 100"/>
              <a:gd name="T65" fmla="*/ 37801550 h 100"/>
              <a:gd name="T66" fmla="*/ 231854375 w 100"/>
              <a:gd name="T67" fmla="*/ 52924075 h 100"/>
              <a:gd name="T68" fmla="*/ 244455950 w 100"/>
              <a:gd name="T69" fmla="*/ 78124050 h 100"/>
              <a:gd name="T70" fmla="*/ 252015625 w 100"/>
              <a:gd name="T71" fmla="*/ 100806250 h 100"/>
              <a:gd name="T72" fmla="*/ 252015625 w 100"/>
              <a:gd name="T73" fmla="*/ 126007813 h 100"/>
              <a:gd name="T74" fmla="*/ 252015625 w 100"/>
              <a:gd name="T75" fmla="*/ 126007813 h 1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0"/>
              <a:gd name="T115" fmla="*/ 0 h 100"/>
              <a:gd name="T116" fmla="*/ 100 w 100"/>
              <a:gd name="T117" fmla="*/ 100 h 10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0" h="100">
                <a:moveTo>
                  <a:pt x="100" y="50"/>
                </a:moveTo>
                <a:lnTo>
                  <a:pt x="100" y="50"/>
                </a:lnTo>
                <a:lnTo>
                  <a:pt x="100" y="60"/>
                </a:lnTo>
                <a:lnTo>
                  <a:pt x="97" y="70"/>
                </a:lnTo>
                <a:lnTo>
                  <a:pt x="92" y="78"/>
                </a:lnTo>
                <a:lnTo>
                  <a:pt x="85" y="85"/>
                </a:lnTo>
                <a:lnTo>
                  <a:pt x="78" y="92"/>
                </a:lnTo>
                <a:lnTo>
                  <a:pt x="70" y="97"/>
                </a:lnTo>
                <a:lnTo>
                  <a:pt x="60" y="98"/>
                </a:lnTo>
                <a:lnTo>
                  <a:pt x="50" y="100"/>
                </a:lnTo>
                <a:lnTo>
                  <a:pt x="40" y="98"/>
                </a:lnTo>
                <a:lnTo>
                  <a:pt x="30" y="97"/>
                </a:lnTo>
                <a:lnTo>
                  <a:pt x="22" y="92"/>
                </a:lnTo>
                <a:lnTo>
                  <a:pt x="15" y="85"/>
                </a:lnTo>
                <a:lnTo>
                  <a:pt x="8" y="78"/>
                </a:lnTo>
                <a:lnTo>
                  <a:pt x="3" y="68"/>
                </a:lnTo>
                <a:lnTo>
                  <a:pt x="2" y="60"/>
                </a:lnTo>
                <a:lnTo>
                  <a:pt x="0" y="50"/>
                </a:lnTo>
                <a:lnTo>
                  <a:pt x="2" y="40"/>
                </a:lnTo>
                <a:lnTo>
                  <a:pt x="5" y="30"/>
                </a:lnTo>
                <a:lnTo>
                  <a:pt x="10" y="21"/>
                </a:lnTo>
                <a:lnTo>
                  <a:pt x="15" y="15"/>
                </a:lnTo>
                <a:lnTo>
                  <a:pt x="23" y="8"/>
                </a:lnTo>
                <a:lnTo>
                  <a:pt x="32" y="3"/>
                </a:lnTo>
                <a:lnTo>
                  <a:pt x="40" y="1"/>
                </a:lnTo>
                <a:lnTo>
                  <a:pt x="50" y="0"/>
                </a:lnTo>
                <a:lnTo>
                  <a:pt x="62" y="1"/>
                </a:lnTo>
                <a:lnTo>
                  <a:pt x="70" y="3"/>
                </a:lnTo>
                <a:lnTo>
                  <a:pt x="78" y="8"/>
                </a:lnTo>
                <a:lnTo>
                  <a:pt x="87" y="15"/>
                </a:lnTo>
                <a:lnTo>
                  <a:pt x="92" y="21"/>
                </a:lnTo>
                <a:lnTo>
                  <a:pt x="97" y="31"/>
                </a:lnTo>
                <a:lnTo>
                  <a:pt x="100" y="40"/>
                </a:lnTo>
                <a:lnTo>
                  <a:pt x="100" y="50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3" name="Freeform 419"/>
          <p:cNvSpPr>
            <a:spLocks/>
          </p:cNvSpPr>
          <p:nvPr/>
        </p:nvSpPr>
        <p:spPr bwMode="auto">
          <a:xfrm>
            <a:off x="7543800" y="4586288"/>
            <a:ext cx="376238" cy="385762"/>
          </a:xfrm>
          <a:custGeom>
            <a:avLst/>
            <a:gdLst>
              <a:gd name="T0" fmla="*/ 171370853 w 237"/>
              <a:gd name="T1" fmla="*/ 110886731 h 243"/>
              <a:gd name="T2" fmla="*/ 171370853 w 237"/>
              <a:gd name="T3" fmla="*/ 110886731 h 243"/>
              <a:gd name="T4" fmla="*/ 189012764 w 237"/>
              <a:gd name="T5" fmla="*/ 63003031 h 243"/>
              <a:gd name="T6" fmla="*/ 201612768 w 237"/>
              <a:gd name="T7" fmla="*/ 0 h 243"/>
              <a:gd name="T8" fmla="*/ 201612768 w 237"/>
              <a:gd name="T9" fmla="*/ 0 h 243"/>
              <a:gd name="T10" fmla="*/ 201612768 w 237"/>
              <a:gd name="T11" fmla="*/ 0 h 243"/>
              <a:gd name="T12" fmla="*/ 201612768 w 237"/>
              <a:gd name="T13" fmla="*/ 0 h 243"/>
              <a:gd name="T14" fmla="*/ 206653087 w 237"/>
              <a:gd name="T15" fmla="*/ 0 h 243"/>
              <a:gd name="T16" fmla="*/ 209174040 w 237"/>
              <a:gd name="T17" fmla="*/ 0 h 243"/>
              <a:gd name="T18" fmla="*/ 231854683 w 237"/>
              <a:gd name="T19" fmla="*/ 12599971 h 243"/>
              <a:gd name="T20" fmla="*/ 259577232 w 237"/>
              <a:gd name="T21" fmla="*/ 30241836 h 243"/>
              <a:gd name="T22" fmla="*/ 259577232 w 237"/>
              <a:gd name="T23" fmla="*/ 30241836 h 243"/>
              <a:gd name="T24" fmla="*/ 297378833 w 237"/>
              <a:gd name="T25" fmla="*/ 75604590 h 243"/>
              <a:gd name="T26" fmla="*/ 335182020 w 237"/>
              <a:gd name="T27" fmla="*/ 105846425 h 243"/>
              <a:gd name="T28" fmla="*/ 347782025 w 237"/>
              <a:gd name="T29" fmla="*/ 118446396 h 243"/>
              <a:gd name="T30" fmla="*/ 360383616 w 237"/>
              <a:gd name="T31" fmla="*/ 126007649 h 243"/>
              <a:gd name="T32" fmla="*/ 360383616 w 237"/>
              <a:gd name="T33" fmla="*/ 126007649 h 243"/>
              <a:gd name="T34" fmla="*/ 372983621 w 237"/>
              <a:gd name="T35" fmla="*/ 136088261 h 243"/>
              <a:gd name="T36" fmla="*/ 400706170 w 237"/>
              <a:gd name="T37" fmla="*/ 168849456 h 243"/>
              <a:gd name="T38" fmla="*/ 413306174 w 237"/>
              <a:gd name="T39" fmla="*/ 194050986 h 243"/>
              <a:gd name="T40" fmla="*/ 425907766 w 237"/>
              <a:gd name="T41" fmla="*/ 224292822 h 243"/>
              <a:gd name="T42" fmla="*/ 433467451 w 237"/>
              <a:gd name="T43" fmla="*/ 257055604 h 243"/>
              <a:gd name="T44" fmla="*/ 438507770 w 237"/>
              <a:gd name="T45" fmla="*/ 294857105 h 243"/>
              <a:gd name="T46" fmla="*/ 438507770 w 237"/>
              <a:gd name="T47" fmla="*/ 294857105 h 243"/>
              <a:gd name="T48" fmla="*/ 438507770 w 237"/>
              <a:gd name="T49" fmla="*/ 304937717 h 243"/>
              <a:gd name="T50" fmla="*/ 441028724 w 237"/>
              <a:gd name="T51" fmla="*/ 312498970 h 243"/>
              <a:gd name="T52" fmla="*/ 446069043 w 237"/>
              <a:gd name="T53" fmla="*/ 325098941 h 243"/>
              <a:gd name="T54" fmla="*/ 458669047 w 237"/>
              <a:gd name="T55" fmla="*/ 332660194 h 243"/>
              <a:gd name="T56" fmla="*/ 471270639 w 237"/>
              <a:gd name="T57" fmla="*/ 342740806 h 243"/>
              <a:gd name="T58" fmla="*/ 491431916 w 237"/>
              <a:gd name="T59" fmla="*/ 342740806 h 243"/>
              <a:gd name="T60" fmla="*/ 516633512 w 237"/>
              <a:gd name="T61" fmla="*/ 342740806 h 243"/>
              <a:gd name="T62" fmla="*/ 597278619 w 237"/>
              <a:gd name="T63" fmla="*/ 325098941 h 243"/>
              <a:gd name="T64" fmla="*/ 597278619 w 237"/>
              <a:gd name="T65" fmla="*/ 325098941 h 243"/>
              <a:gd name="T66" fmla="*/ 597278619 w 237"/>
              <a:gd name="T67" fmla="*/ 355340777 h 243"/>
              <a:gd name="T68" fmla="*/ 597278619 w 237"/>
              <a:gd name="T69" fmla="*/ 383063253 h 243"/>
              <a:gd name="T70" fmla="*/ 589717346 w 237"/>
              <a:gd name="T71" fmla="*/ 413305089 h 243"/>
              <a:gd name="T72" fmla="*/ 577117342 w 237"/>
              <a:gd name="T73" fmla="*/ 451106590 h 243"/>
              <a:gd name="T74" fmla="*/ 554435112 w 237"/>
              <a:gd name="T75" fmla="*/ 481348426 h 243"/>
              <a:gd name="T76" fmla="*/ 541835108 w 237"/>
              <a:gd name="T77" fmla="*/ 498990291 h 243"/>
              <a:gd name="T78" fmla="*/ 526714150 w 237"/>
              <a:gd name="T79" fmla="*/ 511590262 h 243"/>
              <a:gd name="T80" fmla="*/ 509072239 w 237"/>
              <a:gd name="T81" fmla="*/ 519151515 h 243"/>
              <a:gd name="T82" fmla="*/ 488910962 w 237"/>
              <a:gd name="T83" fmla="*/ 526711180 h 243"/>
              <a:gd name="T84" fmla="*/ 25201596 w 237"/>
              <a:gd name="T85" fmla="*/ 612396381 h 243"/>
              <a:gd name="T86" fmla="*/ 25201596 w 237"/>
              <a:gd name="T87" fmla="*/ 612396381 h 243"/>
              <a:gd name="T88" fmla="*/ 15120958 w 237"/>
              <a:gd name="T89" fmla="*/ 612396381 h 243"/>
              <a:gd name="T90" fmla="*/ 12601592 w 237"/>
              <a:gd name="T91" fmla="*/ 612396381 h 243"/>
              <a:gd name="T92" fmla="*/ 2520953 w 237"/>
              <a:gd name="T93" fmla="*/ 607356075 h 243"/>
              <a:gd name="T94" fmla="*/ 0 w 237"/>
              <a:gd name="T95" fmla="*/ 599796410 h 243"/>
              <a:gd name="T96" fmla="*/ 0 w 237"/>
              <a:gd name="T97" fmla="*/ 587194851 h 243"/>
              <a:gd name="T98" fmla="*/ 0 w 237"/>
              <a:gd name="T99" fmla="*/ 569554574 h 243"/>
              <a:gd name="T100" fmla="*/ 12601592 w 237"/>
              <a:gd name="T101" fmla="*/ 539312738 h 243"/>
              <a:gd name="T102" fmla="*/ 12601592 w 237"/>
              <a:gd name="T103" fmla="*/ 539312738 h 243"/>
              <a:gd name="T104" fmla="*/ 52924145 w 237"/>
              <a:gd name="T105" fmla="*/ 438506619 h 243"/>
              <a:gd name="T106" fmla="*/ 103327337 w 237"/>
              <a:gd name="T107" fmla="*/ 294857105 h 243"/>
              <a:gd name="T108" fmla="*/ 171370853 w 237"/>
              <a:gd name="T109" fmla="*/ 110886731 h 243"/>
              <a:gd name="T110" fmla="*/ 171370853 w 237"/>
              <a:gd name="T111" fmla="*/ 110886731 h 24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37"/>
              <a:gd name="T169" fmla="*/ 0 h 243"/>
              <a:gd name="T170" fmla="*/ 237 w 237"/>
              <a:gd name="T171" fmla="*/ 243 h 24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37" h="243">
                <a:moveTo>
                  <a:pt x="68" y="44"/>
                </a:moveTo>
                <a:lnTo>
                  <a:pt x="68" y="44"/>
                </a:lnTo>
                <a:lnTo>
                  <a:pt x="75" y="25"/>
                </a:lnTo>
                <a:lnTo>
                  <a:pt x="80" y="0"/>
                </a:lnTo>
                <a:lnTo>
                  <a:pt x="82" y="0"/>
                </a:lnTo>
                <a:lnTo>
                  <a:pt x="83" y="0"/>
                </a:lnTo>
                <a:lnTo>
                  <a:pt x="92" y="5"/>
                </a:lnTo>
                <a:lnTo>
                  <a:pt x="103" y="12"/>
                </a:lnTo>
                <a:lnTo>
                  <a:pt x="118" y="30"/>
                </a:lnTo>
                <a:lnTo>
                  <a:pt x="133" y="42"/>
                </a:lnTo>
                <a:lnTo>
                  <a:pt x="138" y="47"/>
                </a:lnTo>
                <a:lnTo>
                  <a:pt x="143" y="50"/>
                </a:lnTo>
                <a:lnTo>
                  <a:pt x="148" y="54"/>
                </a:lnTo>
                <a:lnTo>
                  <a:pt x="159" y="67"/>
                </a:lnTo>
                <a:lnTo>
                  <a:pt x="164" y="77"/>
                </a:lnTo>
                <a:lnTo>
                  <a:pt x="169" y="89"/>
                </a:lnTo>
                <a:lnTo>
                  <a:pt x="172" y="102"/>
                </a:lnTo>
                <a:lnTo>
                  <a:pt x="174" y="117"/>
                </a:lnTo>
                <a:lnTo>
                  <a:pt x="174" y="121"/>
                </a:lnTo>
                <a:lnTo>
                  <a:pt x="175" y="124"/>
                </a:lnTo>
                <a:lnTo>
                  <a:pt x="177" y="129"/>
                </a:lnTo>
                <a:lnTo>
                  <a:pt x="182" y="132"/>
                </a:lnTo>
                <a:lnTo>
                  <a:pt x="187" y="136"/>
                </a:lnTo>
                <a:lnTo>
                  <a:pt x="195" y="136"/>
                </a:lnTo>
                <a:lnTo>
                  <a:pt x="205" y="136"/>
                </a:lnTo>
                <a:lnTo>
                  <a:pt x="237" y="129"/>
                </a:lnTo>
                <a:lnTo>
                  <a:pt x="237" y="141"/>
                </a:lnTo>
                <a:lnTo>
                  <a:pt x="237" y="152"/>
                </a:lnTo>
                <a:lnTo>
                  <a:pt x="234" y="164"/>
                </a:lnTo>
                <a:lnTo>
                  <a:pt x="229" y="179"/>
                </a:lnTo>
                <a:lnTo>
                  <a:pt x="220" y="191"/>
                </a:lnTo>
                <a:lnTo>
                  <a:pt x="215" y="198"/>
                </a:lnTo>
                <a:lnTo>
                  <a:pt x="209" y="203"/>
                </a:lnTo>
                <a:lnTo>
                  <a:pt x="202" y="206"/>
                </a:lnTo>
                <a:lnTo>
                  <a:pt x="194" y="209"/>
                </a:lnTo>
                <a:lnTo>
                  <a:pt x="10" y="243"/>
                </a:lnTo>
                <a:lnTo>
                  <a:pt x="6" y="243"/>
                </a:lnTo>
                <a:lnTo>
                  <a:pt x="5" y="243"/>
                </a:lnTo>
                <a:lnTo>
                  <a:pt x="1" y="241"/>
                </a:lnTo>
                <a:lnTo>
                  <a:pt x="0" y="238"/>
                </a:lnTo>
                <a:lnTo>
                  <a:pt x="0" y="233"/>
                </a:lnTo>
                <a:lnTo>
                  <a:pt x="0" y="226"/>
                </a:lnTo>
                <a:lnTo>
                  <a:pt x="5" y="214"/>
                </a:lnTo>
                <a:lnTo>
                  <a:pt x="21" y="174"/>
                </a:lnTo>
                <a:lnTo>
                  <a:pt x="41" y="117"/>
                </a:lnTo>
                <a:lnTo>
                  <a:pt x="68" y="44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4" name="Freeform 420"/>
          <p:cNvSpPr>
            <a:spLocks/>
          </p:cNvSpPr>
          <p:nvPr/>
        </p:nvSpPr>
        <p:spPr bwMode="auto">
          <a:xfrm>
            <a:off x="7646988" y="4756150"/>
            <a:ext cx="165100" cy="160338"/>
          </a:xfrm>
          <a:custGeom>
            <a:avLst/>
            <a:gdLst>
              <a:gd name="T0" fmla="*/ 0 w 104"/>
              <a:gd name="T1" fmla="*/ 118448507 h 101"/>
              <a:gd name="T2" fmla="*/ 0 w 104"/>
              <a:gd name="T3" fmla="*/ 118448507 h 101"/>
              <a:gd name="T4" fmla="*/ 5040313 w 104"/>
              <a:gd name="T5" fmla="*/ 143650148 h 101"/>
              <a:gd name="T6" fmla="*/ 7561263 w 104"/>
              <a:gd name="T7" fmla="*/ 168851789 h 101"/>
              <a:gd name="T8" fmla="*/ 17640300 w 104"/>
              <a:gd name="T9" fmla="*/ 191532472 h 101"/>
              <a:gd name="T10" fmla="*/ 32762825 w 104"/>
              <a:gd name="T11" fmla="*/ 211693785 h 101"/>
              <a:gd name="T12" fmla="*/ 50403125 w 104"/>
              <a:gd name="T13" fmla="*/ 229335728 h 101"/>
              <a:gd name="T14" fmla="*/ 70564375 w 104"/>
              <a:gd name="T15" fmla="*/ 241935754 h 101"/>
              <a:gd name="T16" fmla="*/ 93246575 w 104"/>
              <a:gd name="T17" fmla="*/ 249497041 h 101"/>
              <a:gd name="T18" fmla="*/ 118448138 w 104"/>
              <a:gd name="T19" fmla="*/ 254537369 h 101"/>
              <a:gd name="T20" fmla="*/ 118448138 w 104"/>
              <a:gd name="T21" fmla="*/ 254537369 h 101"/>
              <a:gd name="T22" fmla="*/ 146169063 w 104"/>
              <a:gd name="T23" fmla="*/ 254537369 h 101"/>
              <a:gd name="T24" fmla="*/ 171370625 w 104"/>
              <a:gd name="T25" fmla="*/ 249497041 h 101"/>
              <a:gd name="T26" fmla="*/ 194052825 w 104"/>
              <a:gd name="T27" fmla="*/ 241935754 h 101"/>
              <a:gd name="T28" fmla="*/ 214214075 w 104"/>
              <a:gd name="T29" fmla="*/ 224295399 h 101"/>
              <a:gd name="T30" fmla="*/ 231854375 w 104"/>
              <a:gd name="T31" fmla="*/ 206653457 h 101"/>
              <a:gd name="T32" fmla="*/ 244455950 w 104"/>
              <a:gd name="T33" fmla="*/ 186492144 h 101"/>
              <a:gd name="T34" fmla="*/ 252015625 w 104"/>
              <a:gd name="T35" fmla="*/ 166330831 h 101"/>
              <a:gd name="T36" fmla="*/ 262096250 w 104"/>
              <a:gd name="T37" fmla="*/ 138609820 h 101"/>
              <a:gd name="T38" fmla="*/ 262096250 w 104"/>
              <a:gd name="T39" fmla="*/ 138609820 h 101"/>
              <a:gd name="T40" fmla="*/ 257055938 w 104"/>
              <a:gd name="T41" fmla="*/ 113408179 h 101"/>
              <a:gd name="T42" fmla="*/ 252015625 w 104"/>
              <a:gd name="T43" fmla="*/ 88206538 h 101"/>
              <a:gd name="T44" fmla="*/ 244455950 w 104"/>
              <a:gd name="T45" fmla="*/ 68045225 h 101"/>
              <a:gd name="T46" fmla="*/ 226814063 w 104"/>
              <a:gd name="T47" fmla="*/ 47883912 h 101"/>
              <a:gd name="T48" fmla="*/ 209173763 w 104"/>
              <a:gd name="T49" fmla="*/ 30241969 h 101"/>
              <a:gd name="T50" fmla="*/ 189012513 w 104"/>
              <a:gd name="T51" fmla="*/ 12601614 h 101"/>
              <a:gd name="T52" fmla="*/ 168851263 w 104"/>
              <a:gd name="T53" fmla="*/ 5040328 h 101"/>
              <a:gd name="T54" fmla="*/ 143648113 w 104"/>
              <a:gd name="T55" fmla="*/ 0 h 101"/>
              <a:gd name="T56" fmla="*/ 143648113 w 104"/>
              <a:gd name="T57" fmla="*/ 0 h 101"/>
              <a:gd name="T58" fmla="*/ 113407825 w 104"/>
              <a:gd name="T59" fmla="*/ 0 h 101"/>
              <a:gd name="T60" fmla="*/ 88206263 w 104"/>
              <a:gd name="T61" fmla="*/ 5040328 h 101"/>
              <a:gd name="T62" fmla="*/ 68043425 w 104"/>
              <a:gd name="T63" fmla="*/ 17641943 h 101"/>
              <a:gd name="T64" fmla="*/ 45362813 w 104"/>
              <a:gd name="T65" fmla="*/ 30241969 h 101"/>
              <a:gd name="T66" fmla="*/ 30241875 w 104"/>
              <a:gd name="T67" fmla="*/ 47883912 h 101"/>
              <a:gd name="T68" fmla="*/ 17640300 w 104"/>
              <a:gd name="T69" fmla="*/ 68045225 h 101"/>
              <a:gd name="T70" fmla="*/ 7561263 w 104"/>
              <a:gd name="T71" fmla="*/ 93246866 h 101"/>
              <a:gd name="T72" fmla="*/ 0 w 104"/>
              <a:gd name="T73" fmla="*/ 118448507 h 101"/>
              <a:gd name="T74" fmla="*/ 0 w 104"/>
              <a:gd name="T75" fmla="*/ 118448507 h 1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4"/>
              <a:gd name="T115" fmla="*/ 0 h 101"/>
              <a:gd name="T116" fmla="*/ 104 w 104"/>
              <a:gd name="T117" fmla="*/ 101 h 10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4" h="101">
                <a:moveTo>
                  <a:pt x="0" y="47"/>
                </a:moveTo>
                <a:lnTo>
                  <a:pt x="0" y="47"/>
                </a:lnTo>
                <a:lnTo>
                  <a:pt x="2" y="57"/>
                </a:lnTo>
                <a:lnTo>
                  <a:pt x="3" y="67"/>
                </a:lnTo>
                <a:lnTo>
                  <a:pt x="7" y="76"/>
                </a:lnTo>
                <a:lnTo>
                  <a:pt x="13" y="84"/>
                </a:lnTo>
                <a:lnTo>
                  <a:pt x="20" y="91"/>
                </a:lnTo>
                <a:lnTo>
                  <a:pt x="28" y="96"/>
                </a:lnTo>
                <a:lnTo>
                  <a:pt x="37" y="99"/>
                </a:lnTo>
                <a:lnTo>
                  <a:pt x="47" y="101"/>
                </a:lnTo>
                <a:lnTo>
                  <a:pt x="58" y="101"/>
                </a:lnTo>
                <a:lnTo>
                  <a:pt x="68" y="99"/>
                </a:lnTo>
                <a:lnTo>
                  <a:pt x="77" y="96"/>
                </a:lnTo>
                <a:lnTo>
                  <a:pt x="85" y="89"/>
                </a:lnTo>
                <a:lnTo>
                  <a:pt x="92" y="82"/>
                </a:lnTo>
                <a:lnTo>
                  <a:pt x="97" y="74"/>
                </a:lnTo>
                <a:lnTo>
                  <a:pt x="100" y="66"/>
                </a:lnTo>
                <a:lnTo>
                  <a:pt x="104" y="55"/>
                </a:lnTo>
                <a:lnTo>
                  <a:pt x="102" y="45"/>
                </a:lnTo>
                <a:lnTo>
                  <a:pt x="100" y="35"/>
                </a:lnTo>
                <a:lnTo>
                  <a:pt x="97" y="27"/>
                </a:lnTo>
                <a:lnTo>
                  <a:pt x="90" y="19"/>
                </a:lnTo>
                <a:lnTo>
                  <a:pt x="83" y="12"/>
                </a:lnTo>
                <a:lnTo>
                  <a:pt x="75" y="5"/>
                </a:lnTo>
                <a:lnTo>
                  <a:pt x="67" y="2"/>
                </a:lnTo>
                <a:lnTo>
                  <a:pt x="57" y="0"/>
                </a:lnTo>
                <a:lnTo>
                  <a:pt x="45" y="0"/>
                </a:lnTo>
                <a:lnTo>
                  <a:pt x="35" y="2"/>
                </a:lnTo>
                <a:lnTo>
                  <a:pt x="27" y="7"/>
                </a:lnTo>
                <a:lnTo>
                  <a:pt x="18" y="12"/>
                </a:lnTo>
                <a:lnTo>
                  <a:pt x="12" y="19"/>
                </a:lnTo>
                <a:lnTo>
                  <a:pt x="7" y="27"/>
                </a:lnTo>
                <a:lnTo>
                  <a:pt x="3" y="37"/>
                </a:lnTo>
                <a:lnTo>
                  <a:pt x="0" y="47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5" name="Freeform 421"/>
          <p:cNvSpPr>
            <a:spLocks noEditPoints="1"/>
          </p:cNvSpPr>
          <p:nvPr/>
        </p:nvSpPr>
        <p:spPr bwMode="auto">
          <a:xfrm>
            <a:off x="6699250" y="4918075"/>
            <a:ext cx="182563" cy="120650"/>
          </a:xfrm>
          <a:custGeom>
            <a:avLst/>
            <a:gdLst>
              <a:gd name="T0" fmla="*/ 25201632 w 115"/>
              <a:gd name="T1" fmla="*/ 60483750 h 76"/>
              <a:gd name="T2" fmla="*/ 55443589 w 115"/>
              <a:gd name="T3" fmla="*/ 25201563 h 76"/>
              <a:gd name="T4" fmla="*/ 93246830 w 115"/>
              <a:gd name="T5" fmla="*/ 5040313 h 76"/>
              <a:gd name="T6" fmla="*/ 148690420 w 115"/>
              <a:gd name="T7" fmla="*/ 0 h 76"/>
              <a:gd name="T8" fmla="*/ 161290442 w 115"/>
              <a:gd name="T9" fmla="*/ 0 h 76"/>
              <a:gd name="T10" fmla="*/ 206653378 w 115"/>
              <a:gd name="T11" fmla="*/ 10080625 h 76"/>
              <a:gd name="T12" fmla="*/ 249496946 w 115"/>
              <a:gd name="T13" fmla="*/ 37801550 h 76"/>
              <a:gd name="T14" fmla="*/ 269658251 w 115"/>
              <a:gd name="T15" fmla="*/ 63003113 h 76"/>
              <a:gd name="T16" fmla="*/ 287298599 w 115"/>
              <a:gd name="T17" fmla="*/ 110886875 h 76"/>
              <a:gd name="T18" fmla="*/ 269658251 w 115"/>
              <a:gd name="T19" fmla="*/ 110886875 h 76"/>
              <a:gd name="T20" fmla="*/ 257056642 w 115"/>
              <a:gd name="T21" fmla="*/ 136088438 h 76"/>
              <a:gd name="T22" fmla="*/ 231855010 w 115"/>
              <a:gd name="T23" fmla="*/ 161290000 h 76"/>
              <a:gd name="T24" fmla="*/ 181451747 w 115"/>
              <a:gd name="T25" fmla="*/ 186491563 h 76"/>
              <a:gd name="T26" fmla="*/ 143650093 w 115"/>
              <a:gd name="T27" fmla="*/ 191531875 h 76"/>
              <a:gd name="T28" fmla="*/ 93246830 w 115"/>
              <a:gd name="T29" fmla="*/ 178931888 h 76"/>
              <a:gd name="T30" fmla="*/ 50403263 w 115"/>
              <a:gd name="T31" fmla="*/ 156249688 h 76"/>
              <a:gd name="T32" fmla="*/ 20161305 w 115"/>
              <a:gd name="T33" fmla="*/ 110886875 h 76"/>
              <a:gd name="T34" fmla="*/ 0 w 115"/>
              <a:gd name="T35" fmla="*/ 110886875 h 76"/>
              <a:gd name="T36" fmla="*/ 0 w 115"/>
              <a:gd name="T37" fmla="*/ 73083738 h 76"/>
              <a:gd name="T38" fmla="*/ 20161305 w 115"/>
              <a:gd name="T39" fmla="*/ 63003113 h 76"/>
              <a:gd name="T40" fmla="*/ 226814684 w 115"/>
              <a:gd name="T41" fmla="*/ 55443438 h 76"/>
              <a:gd name="T42" fmla="*/ 211693705 w 115"/>
              <a:gd name="T43" fmla="*/ 42843450 h 76"/>
              <a:gd name="T44" fmla="*/ 181451747 w 115"/>
              <a:gd name="T45" fmla="*/ 25201563 h 76"/>
              <a:gd name="T46" fmla="*/ 138609767 w 115"/>
              <a:gd name="T47" fmla="*/ 22682200 h 76"/>
              <a:gd name="T48" fmla="*/ 93246830 w 115"/>
              <a:gd name="T49" fmla="*/ 35282188 h 76"/>
              <a:gd name="T50" fmla="*/ 63004873 w 115"/>
              <a:gd name="T51" fmla="*/ 55443438 h 76"/>
              <a:gd name="T52" fmla="*/ 151209789 w 115"/>
              <a:gd name="T53" fmla="*/ 156249688 h 76"/>
              <a:gd name="T54" fmla="*/ 168851725 w 115"/>
              <a:gd name="T55" fmla="*/ 151209375 h 76"/>
              <a:gd name="T56" fmla="*/ 206653378 w 115"/>
              <a:gd name="T57" fmla="*/ 136088438 h 76"/>
              <a:gd name="T58" fmla="*/ 224295314 w 115"/>
              <a:gd name="T59" fmla="*/ 113406238 h 76"/>
              <a:gd name="T60" fmla="*/ 55443589 w 115"/>
              <a:gd name="T61" fmla="*/ 113406238 h 76"/>
              <a:gd name="T62" fmla="*/ 88206504 w 115"/>
              <a:gd name="T63" fmla="*/ 143648113 h 76"/>
              <a:gd name="T64" fmla="*/ 118448462 w 115"/>
              <a:gd name="T65" fmla="*/ 156249688 h 76"/>
              <a:gd name="T66" fmla="*/ 151209789 w 115"/>
              <a:gd name="T67" fmla="*/ 156249688 h 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5"/>
              <a:gd name="T103" fmla="*/ 0 h 76"/>
              <a:gd name="T104" fmla="*/ 115 w 115"/>
              <a:gd name="T105" fmla="*/ 76 h 7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5" h="76">
                <a:moveTo>
                  <a:pt x="10" y="24"/>
                </a:moveTo>
                <a:lnTo>
                  <a:pt x="10" y="24"/>
                </a:lnTo>
                <a:lnTo>
                  <a:pt x="13" y="20"/>
                </a:lnTo>
                <a:lnTo>
                  <a:pt x="22" y="10"/>
                </a:lnTo>
                <a:lnTo>
                  <a:pt x="28" y="7"/>
                </a:lnTo>
                <a:lnTo>
                  <a:pt x="37" y="2"/>
                </a:lnTo>
                <a:lnTo>
                  <a:pt x="47" y="0"/>
                </a:lnTo>
                <a:lnTo>
                  <a:pt x="59" y="0"/>
                </a:lnTo>
                <a:lnTo>
                  <a:pt x="64" y="0"/>
                </a:lnTo>
                <a:lnTo>
                  <a:pt x="75" y="2"/>
                </a:lnTo>
                <a:lnTo>
                  <a:pt x="82" y="4"/>
                </a:lnTo>
                <a:lnTo>
                  <a:pt x="90" y="9"/>
                </a:lnTo>
                <a:lnTo>
                  <a:pt x="99" y="15"/>
                </a:lnTo>
                <a:lnTo>
                  <a:pt x="105" y="24"/>
                </a:lnTo>
                <a:lnTo>
                  <a:pt x="107" y="25"/>
                </a:lnTo>
                <a:lnTo>
                  <a:pt x="115" y="25"/>
                </a:lnTo>
                <a:lnTo>
                  <a:pt x="114" y="44"/>
                </a:lnTo>
                <a:lnTo>
                  <a:pt x="107" y="44"/>
                </a:lnTo>
                <a:lnTo>
                  <a:pt x="105" y="49"/>
                </a:lnTo>
                <a:lnTo>
                  <a:pt x="102" y="54"/>
                </a:lnTo>
                <a:lnTo>
                  <a:pt x="97" y="59"/>
                </a:lnTo>
                <a:lnTo>
                  <a:pt x="92" y="64"/>
                </a:lnTo>
                <a:lnTo>
                  <a:pt x="82" y="69"/>
                </a:lnTo>
                <a:lnTo>
                  <a:pt x="72" y="74"/>
                </a:lnTo>
                <a:lnTo>
                  <a:pt x="57" y="76"/>
                </a:lnTo>
                <a:lnTo>
                  <a:pt x="52" y="76"/>
                </a:lnTo>
                <a:lnTo>
                  <a:pt x="37" y="71"/>
                </a:lnTo>
                <a:lnTo>
                  <a:pt x="28" y="67"/>
                </a:lnTo>
                <a:lnTo>
                  <a:pt x="20" y="62"/>
                </a:lnTo>
                <a:lnTo>
                  <a:pt x="13" y="54"/>
                </a:lnTo>
                <a:lnTo>
                  <a:pt x="8" y="44"/>
                </a:lnTo>
                <a:lnTo>
                  <a:pt x="0" y="44"/>
                </a:lnTo>
                <a:lnTo>
                  <a:pt x="0" y="35"/>
                </a:lnTo>
                <a:lnTo>
                  <a:pt x="0" y="29"/>
                </a:lnTo>
                <a:lnTo>
                  <a:pt x="0" y="25"/>
                </a:lnTo>
                <a:lnTo>
                  <a:pt x="8" y="25"/>
                </a:lnTo>
                <a:lnTo>
                  <a:pt x="10" y="24"/>
                </a:lnTo>
                <a:close/>
                <a:moveTo>
                  <a:pt x="90" y="22"/>
                </a:moveTo>
                <a:lnTo>
                  <a:pt x="90" y="22"/>
                </a:lnTo>
                <a:lnTo>
                  <a:pt x="84" y="17"/>
                </a:lnTo>
                <a:lnTo>
                  <a:pt x="79" y="14"/>
                </a:lnTo>
                <a:lnTo>
                  <a:pt x="72" y="10"/>
                </a:lnTo>
                <a:lnTo>
                  <a:pt x="67" y="9"/>
                </a:lnTo>
                <a:lnTo>
                  <a:pt x="55" y="9"/>
                </a:lnTo>
                <a:lnTo>
                  <a:pt x="45" y="10"/>
                </a:lnTo>
                <a:lnTo>
                  <a:pt x="37" y="14"/>
                </a:lnTo>
                <a:lnTo>
                  <a:pt x="30" y="17"/>
                </a:lnTo>
                <a:lnTo>
                  <a:pt x="25" y="22"/>
                </a:lnTo>
                <a:lnTo>
                  <a:pt x="90" y="22"/>
                </a:lnTo>
                <a:close/>
                <a:moveTo>
                  <a:pt x="60" y="62"/>
                </a:moveTo>
                <a:lnTo>
                  <a:pt x="60" y="62"/>
                </a:lnTo>
                <a:lnTo>
                  <a:pt x="67" y="60"/>
                </a:lnTo>
                <a:lnTo>
                  <a:pt x="74" y="59"/>
                </a:lnTo>
                <a:lnTo>
                  <a:pt x="82" y="54"/>
                </a:lnTo>
                <a:lnTo>
                  <a:pt x="87" y="49"/>
                </a:lnTo>
                <a:lnTo>
                  <a:pt x="89" y="45"/>
                </a:lnTo>
                <a:lnTo>
                  <a:pt x="22" y="45"/>
                </a:lnTo>
                <a:lnTo>
                  <a:pt x="28" y="52"/>
                </a:lnTo>
                <a:lnTo>
                  <a:pt x="35" y="57"/>
                </a:lnTo>
                <a:lnTo>
                  <a:pt x="40" y="60"/>
                </a:lnTo>
                <a:lnTo>
                  <a:pt x="47" y="62"/>
                </a:lnTo>
                <a:lnTo>
                  <a:pt x="55" y="62"/>
                </a:lnTo>
                <a:lnTo>
                  <a:pt x="60" y="62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6" name="Freeform 422"/>
          <p:cNvSpPr>
            <a:spLocks/>
          </p:cNvSpPr>
          <p:nvPr/>
        </p:nvSpPr>
        <p:spPr bwMode="auto">
          <a:xfrm>
            <a:off x="6364288" y="4470400"/>
            <a:ext cx="120650" cy="187325"/>
          </a:xfrm>
          <a:custGeom>
            <a:avLst/>
            <a:gdLst>
              <a:gd name="T0" fmla="*/ 0 w 76"/>
              <a:gd name="T1" fmla="*/ 0 h 118"/>
              <a:gd name="T2" fmla="*/ 0 w 76"/>
              <a:gd name="T3" fmla="*/ 0 h 118"/>
              <a:gd name="T4" fmla="*/ 88206263 w 76"/>
              <a:gd name="T5" fmla="*/ 0 h 118"/>
              <a:gd name="T6" fmla="*/ 88206263 w 76"/>
              <a:gd name="T7" fmla="*/ 0 h 118"/>
              <a:gd name="T8" fmla="*/ 123486863 w 76"/>
              <a:gd name="T9" fmla="*/ 0 h 118"/>
              <a:gd name="T10" fmla="*/ 123486863 w 76"/>
              <a:gd name="T11" fmla="*/ 0 h 118"/>
              <a:gd name="T12" fmla="*/ 126007813 w 76"/>
              <a:gd name="T13" fmla="*/ 2520950 h 118"/>
              <a:gd name="T14" fmla="*/ 136088438 w 76"/>
              <a:gd name="T15" fmla="*/ 12601575 h 118"/>
              <a:gd name="T16" fmla="*/ 148688425 w 76"/>
              <a:gd name="T17" fmla="*/ 40322500 h 118"/>
              <a:gd name="T18" fmla="*/ 156249688 w 76"/>
              <a:gd name="T19" fmla="*/ 83165950 h 118"/>
              <a:gd name="T20" fmla="*/ 168851263 w 76"/>
              <a:gd name="T21" fmla="*/ 131048125 h 118"/>
              <a:gd name="T22" fmla="*/ 186491563 w 76"/>
              <a:gd name="T23" fmla="*/ 221773750 h 118"/>
              <a:gd name="T24" fmla="*/ 191531875 w 76"/>
              <a:gd name="T25" fmla="*/ 272176875 h 118"/>
              <a:gd name="T26" fmla="*/ 191531875 w 76"/>
              <a:gd name="T27" fmla="*/ 272176875 h 118"/>
              <a:gd name="T28" fmla="*/ 181451250 w 76"/>
              <a:gd name="T29" fmla="*/ 282257500 h 118"/>
              <a:gd name="T30" fmla="*/ 168851263 w 76"/>
              <a:gd name="T31" fmla="*/ 289818763 h 118"/>
              <a:gd name="T32" fmla="*/ 156249688 w 76"/>
              <a:gd name="T33" fmla="*/ 294859075 h 118"/>
              <a:gd name="T34" fmla="*/ 138607800 w 76"/>
              <a:gd name="T35" fmla="*/ 297378438 h 118"/>
              <a:gd name="T36" fmla="*/ 118446550 w 76"/>
              <a:gd name="T37" fmla="*/ 294859075 h 118"/>
              <a:gd name="T38" fmla="*/ 100806250 w 76"/>
              <a:gd name="T39" fmla="*/ 282257500 h 118"/>
              <a:gd name="T40" fmla="*/ 80645000 w 76"/>
              <a:gd name="T41" fmla="*/ 257055938 h 118"/>
              <a:gd name="T42" fmla="*/ 80645000 w 76"/>
              <a:gd name="T43" fmla="*/ 257055938 h 118"/>
              <a:gd name="T44" fmla="*/ 50403125 w 76"/>
              <a:gd name="T45" fmla="*/ 221773750 h 118"/>
              <a:gd name="T46" fmla="*/ 50403125 w 76"/>
              <a:gd name="T47" fmla="*/ 221773750 h 118"/>
              <a:gd name="T48" fmla="*/ 25201563 w 76"/>
              <a:gd name="T49" fmla="*/ 118448138 h 118"/>
              <a:gd name="T50" fmla="*/ 10080625 w 76"/>
              <a:gd name="T51" fmla="*/ 40322500 h 118"/>
              <a:gd name="T52" fmla="*/ 0 w 76"/>
              <a:gd name="T53" fmla="*/ 0 h 118"/>
              <a:gd name="T54" fmla="*/ 0 w 76"/>
              <a:gd name="T55" fmla="*/ 0 h 11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6"/>
              <a:gd name="T85" fmla="*/ 0 h 118"/>
              <a:gd name="T86" fmla="*/ 76 w 76"/>
              <a:gd name="T87" fmla="*/ 118 h 11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6" h="118">
                <a:moveTo>
                  <a:pt x="0" y="0"/>
                </a:moveTo>
                <a:lnTo>
                  <a:pt x="0" y="0"/>
                </a:lnTo>
                <a:lnTo>
                  <a:pt x="35" y="0"/>
                </a:lnTo>
                <a:lnTo>
                  <a:pt x="49" y="0"/>
                </a:lnTo>
                <a:lnTo>
                  <a:pt x="50" y="1"/>
                </a:lnTo>
                <a:lnTo>
                  <a:pt x="54" y="5"/>
                </a:lnTo>
                <a:lnTo>
                  <a:pt x="59" y="16"/>
                </a:lnTo>
                <a:lnTo>
                  <a:pt x="62" y="33"/>
                </a:lnTo>
                <a:lnTo>
                  <a:pt x="67" y="52"/>
                </a:lnTo>
                <a:lnTo>
                  <a:pt x="74" y="88"/>
                </a:lnTo>
                <a:lnTo>
                  <a:pt x="76" y="108"/>
                </a:lnTo>
                <a:lnTo>
                  <a:pt x="72" y="112"/>
                </a:lnTo>
                <a:lnTo>
                  <a:pt x="67" y="115"/>
                </a:lnTo>
                <a:lnTo>
                  <a:pt x="62" y="117"/>
                </a:lnTo>
                <a:lnTo>
                  <a:pt x="55" y="118"/>
                </a:lnTo>
                <a:lnTo>
                  <a:pt x="47" y="117"/>
                </a:lnTo>
                <a:lnTo>
                  <a:pt x="40" y="112"/>
                </a:lnTo>
                <a:lnTo>
                  <a:pt x="32" y="102"/>
                </a:lnTo>
                <a:lnTo>
                  <a:pt x="20" y="88"/>
                </a:lnTo>
                <a:lnTo>
                  <a:pt x="10" y="47"/>
                </a:lnTo>
                <a:lnTo>
                  <a:pt x="4" y="16"/>
                </a:lnTo>
                <a:lnTo>
                  <a:pt x="0" y="0"/>
                </a:lnTo>
                <a:close/>
              </a:path>
            </a:pathLst>
          </a:custGeom>
          <a:solidFill>
            <a:srgbClr val="B68F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7" name="Freeform 423"/>
          <p:cNvSpPr>
            <a:spLocks/>
          </p:cNvSpPr>
          <p:nvPr/>
        </p:nvSpPr>
        <p:spPr bwMode="auto">
          <a:xfrm>
            <a:off x="7129463" y="4467225"/>
            <a:ext cx="147637" cy="206375"/>
          </a:xfrm>
          <a:custGeom>
            <a:avLst/>
            <a:gdLst>
              <a:gd name="T0" fmla="*/ 226813294 w 93"/>
              <a:gd name="T1" fmla="*/ 20161250 h 130"/>
              <a:gd name="T2" fmla="*/ 226813294 w 93"/>
              <a:gd name="T3" fmla="*/ 20161250 h 130"/>
              <a:gd name="T4" fmla="*/ 189010285 w 93"/>
              <a:gd name="T5" fmla="*/ 110886875 h 130"/>
              <a:gd name="T6" fmla="*/ 158768512 w 93"/>
              <a:gd name="T7" fmla="*/ 176410938 h 130"/>
              <a:gd name="T8" fmla="*/ 146168567 w 93"/>
              <a:gd name="T9" fmla="*/ 201612500 h 130"/>
              <a:gd name="T10" fmla="*/ 133567035 w 93"/>
              <a:gd name="T11" fmla="*/ 219252800 h 130"/>
              <a:gd name="T12" fmla="*/ 133567035 w 93"/>
              <a:gd name="T13" fmla="*/ 219252800 h 130"/>
              <a:gd name="T14" fmla="*/ 105846204 w 93"/>
              <a:gd name="T15" fmla="*/ 269655925 h 130"/>
              <a:gd name="T16" fmla="*/ 75604431 w 93"/>
              <a:gd name="T17" fmla="*/ 302418750 h 130"/>
              <a:gd name="T18" fmla="*/ 63002899 w 93"/>
              <a:gd name="T19" fmla="*/ 315018738 h 130"/>
              <a:gd name="T20" fmla="*/ 50402954 w 93"/>
              <a:gd name="T21" fmla="*/ 320059050 h 130"/>
              <a:gd name="T22" fmla="*/ 50402954 w 93"/>
              <a:gd name="T23" fmla="*/ 320059050 h 130"/>
              <a:gd name="T24" fmla="*/ 42841717 w 93"/>
              <a:gd name="T25" fmla="*/ 325100950 h 130"/>
              <a:gd name="T26" fmla="*/ 32761127 w 93"/>
              <a:gd name="T27" fmla="*/ 327620313 h 130"/>
              <a:gd name="T28" fmla="*/ 25201477 w 93"/>
              <a:gd name="T29" fmla="*/ 325100950 h 130"/>
              <a:gd name="T30" fmla="*/ 17640240 w 93"/>
              <a:gd name="T31" fmla="*/ 320059050 h 130"/>
              <a:gd name="T32" fmla="*/ 7559649 w 93"/>
              <a:gd name="T33" fmla="*/ 307459063 h 130"/>
              <a:gd name="T34" fmla="*/ 5040295 w 93"/>
              <a:gd name="T35" fmla="*/ 289817175 h 130"/>
              <a:gd name="T36" fmla="*/ 0 w 93"/>
              <a:gd name="T37" fmla="*/ 262096250 h 130"/>
              <a:gd name="T38" fmla="*/ 0 w 93"/>
              <a:gd name="T39" fmla="*/ 262096250 h 130"/>
              <a:gd name="T40" fmla="*/ 5040295 w 93"/>
              <a:gd name="T41" fmla="*/ 252015625 h 130"/>
              <a:gd name="T42" fmla="*/ 5040295 w 93"/>
              <a:gd name="T43" fmla="*/ 252015625 h 130"/>
              <a:gd name="T44" fmla="*/ 45362659 w 93"/>
              <a:gd name="T45" fmla="*/ 131048125 h 130"/>
              <a:gd name="T46" fmla="*/ 80644727 w 93"/>
              <a:gd name="T47" fmla="*/ 50403125 h 130"/>
              <a:gd name="T48" fmla="*/ 95765613 w 93"/>
              <a:gd name="T49" fmla="*/ 20161250 h 130"/>
              <a:gd name="T50" fmla="*/ 108365558 w 93"/>
              <a:gd name="T51" fmla="*/ 0 h 130"/>
              <a:gd name="T52" fmla="*/ 234372944 w 93"/>
              <a:gd name="T53" fmla="*/ 0 h 130"/>
              <a:gd name="T54" fmla="*/ 226813294 w 93"/>
              <a:gd name="T55" fmla="*/ 20161250 h 1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3"/>
              <a:gd name="T85" fmla="*/ 0 h 130"/>
              <a:gd name="T86" fmla="*/ 93 w 93"/>
              <a:gd name="T87" fmla="*/ 130 h 1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3" h="130">
                <a:moveTo>
                  <a:pt x="90" y="8"/>
                </a:moveTo>
                <a:lnTo>
                  <a:pt x="90" y="8"/>
                </a:lnTo>
                <a:lnTo>
                  <a:pt x="75" y="44"/>
                </a:lnTo>
                <a:lnTo>
                  <a:pt x="63" y="70"/>
                </a:lnTo>
                <a:lnTo>
                  <a:pt x="58" y="80"/>
                </a:lnTo>
                <a:lnTo>
                  <a:pt x="53" y="87"/>
                </a:lnTo>
                <a:lnTo>
                  <a:pt x="42" y="107"/>
                </a:lnTo>
                <a:lnTo>
                  <a:pt x="30" y="120"/>
                </a:lnTo>
                <a:lnTo>
                  <a:pt x="25" y="125"/>
                </a:lnTo>
                <a:lnTo>
                  <a:pt x="20" y="127"/>
                </a:lnTo>
                <a:lnTo>
                  <a:pt x="17" y="129"/>
                </a:lnTo>
                <a:lnTo>
                  <a:pt x="13" y="130"/>
                </a:lnTo>
                <a:lnTo>
                  <a:pt x="10" y="129"/>
                </a:lnTo>
                <a:lnTo>
                  <a:pt x="7" y="127"/>
                </a:lnTo>
                <a:lnTo>
                  <a:pt x="3" y="122"/>
                </a:lnTo>
                <a:lnTo>
                  <a:pt x="2" y="115"/>
                </a:lnTo>
                <a:lnTo>
                  <a:pt x="0" y="104"/>
                </a:lnTo>
                <a:lnTo>
                  <a:pt x="2" y="100"/>
                </a:lnTo>
                <a:lnTo>
                  <a:pt x="18" y="52"/>
                </a:lnTo>
                <a:lnTo>
                  <a:pt x="32" y="20"/>
                </a:lnTo>
                <a:lnTo>
                  <a:pt x="38" y="8"/>
                </a:lnTo>
                <a:lnTo>
                  <a:pt x="43" y="0"/>
                </a:lnTo>
                <a:lnTo>
                  <a:pt x="93" y="0"/>
                </a:lnTo>
                <a:lnTo>
                  <a:pt x="90" y="8"/>
                </a:lnTo>
                <a:close/>
              </a:path>
            </a:pathLst>
          </a:custGeom>
          <a:solidFill>
            <a:srgbClr val="B68F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8" name="Freeform 424"/>
          <p:cNvSpPr>
            <a:spLocks/>
          </p:cNvSpPr>
          <p:nvPr/>
        </p:nvSpPr>
        <p:spPr bwMode="auto">
          <a:xfrm>
            <a:off x="5610225" y="5265738"/>
            <a:ext cx="2411413" cy="465137"/>
          </a:xfrm>
          <a:custGeom>
            <a:avLst/>
            <a:gdLst>
              <a:gd name="T0" fmla="*/ 0 w 1519"/>
              <a:gd name="T1" fmla="*/ 131047984 h 293"/>
              <a:gd name="T2" fmla="*/ 12601578 w 1519"/>
              <a:gd name="T3" fmla="*/ 279736249 h 293"/>
              <a:gd name="T4" fmla="*/ 40322508 w 1519"/>
              <a:gd name="T5" fmla="*/ 456146997 h 293"/>
              <a:gd name="T6" fmla="*/ 65524076 w 1519"/>
              <a:gd name="T7" fmla="*/ 531751603 h 293"/>
              <a:gd name="T8" fmla="*/ 103327221 w 1519"/>
              <a:gd name="T9" fmla="*/ 589715929 h 293"/>
              <a:gd name="T10" fmla="*/ 131048152 w 1519"/>
              <a:gd name="T11" fmla="*/ 612396517 h 293"/>
              <a:gd name="T12" fmla="*/ 143649730 w 1519"/>
              <a:gd name="T13" fmla="*/ 614917464 h 293"/>
              <a:gd name="T14" fmla="*/ 206652855 w 1519"/>
              <a:gd name="T15" fmla="*/ 640117412 h 293"/>
              <a:gd name="T16" fmla="*/ 282257559 w 1519"/>
              <a:gd name="T17" fmla="*/ 662799588 h 293"/>
              <a:gd name="T18" fmla="*/ 398184770 w 1519"/>
              <a:gd name="T19" fmla="*/ 667839895 h 293"/>
              <a:gd name="T20" fmla="*/ 463708846 w 1519"/>
              <a:gd name="T21" fmla="*/ 640117412 h 293"/>
              <a:gd name="T22" fmla="*/ 569555431 w 1519"/>
              <a:gd name="T23" fmla="*/ 667839895 h 293"/>
              <a:gd name="T24" fmla="*/ 730845464 w 1519"/>
              <a:gd name="T25" fmla="*/ 693041430 h 293"/>
              <a:gd name="T26" fmla="*/ 987901455 w 1519"/>
              <a:gd name="T27" fmla="*/ 718242965 h 293"/>
              <a:gd name="T28" fmla="*/ 1358365294 w 1519"/>
              <a:gd name="T29" fmla="*/ 733363887 h 293"/>
              <a:gd name="T30" fmla="*/ 1862396649 w 1519"/>
              <a:gd name="T31" fmla="*/ 733363887 h 293"/>
              <a:gd name="T32" fmla="*/ 2147483646 w 1519"/>
              <a:gd name="T33" fmla="*/ 718242965 h 293"/>
              <a:gd name="T34" fmla="*/ 2147483646 w 1519"/>
              <a:gd name="T35" fmla="*/ 675401149 h 293"/>
              <a:gd name="T36" fmla="*/ 2147483646 w 1519"/>
              <a:gd name="T37" fmla="*/ 682960816 h 293"/>
              <a:gd name="T38" fmla="*/ 2147483646 w 1519"/>
              <a:gd name="T39" fmla="*/ 695562377 h 293"/>
              <a:gd name="T40" fmla="*/ 2147483646 w 1519"/>
              <a:gd name="T41" fmla="*/ 688001123 h 293"/>
              <a:gd name="T42" fmla="*/ 2147483646 w 1519"/>
              <a:gd name="T43" fmla="*/ 662799588 h 293"/>
              <a:gd name="T44" fmla="*/ 2147483646 w 1519"/>
              <a:gd name="T45" fmla="*/ 619957771 h 293"/>
              <a:gd name="T46" fmla="*/ 2147483646 w 1519"/>
              <a:gd name="T47" fmla="*/ 549393472 h 293"/>
              <a:gd name="T48" fmla="*/ 2147483646 w 1519"/>
              <a:gd name="T49" fmla="*/ 488909787 h 293"/>
              <a:gd name="T50" fmla="*/ 2147483646 w 1519"/>
              <a:gd name="T51" fmla="*/ 254534714 h 293"/>
              <a:gd name="T52" fmla="*/ 2147483646 w 1519"/>
              <a:gd name="T53" fmla="*/ 75604606 h 293"/>
              <a:gd name="T54" fmla="*/ 2147483646 w 1519"/>
              <a:gd name="T55" fmla="*/ 0 h 293"/>
              <a:gd name="T56" fmla="*/ 2147483646 w 1519"/>
              <a:gd name="T57" fmla="*/ 279736249 h 293"/>
              <a:gd name="T58" fmla="*/ 2147483646 w 1519"/>
              <a:gd name="T59" fmla="*/ 370461777 h 293"/>
              <a:gd name="T60" fmla="*/ 2147483646 w 1519"/>
              <a:gd name="T61" fmla="*/ 443547023 h 293"/>
              <a:gd name="T62" fmla="*/ 2147483646 w 1519"/>
              <a:gd name="T63" fmla="*/ 498990401 h 293"/>
              <a:gd name="T64" fmla="*/ 2147483646 w 1519"/>
              <a:gd name="T65" fmla="*/ 582154674 h 293"/>
              <a:gd name="T66" fmla="*/ 2147483646 w 1519"/>
              <a:gd name="T67" fmla="*/ 569554700 h 293"/>
              <a:gd name="T68" fmla="*/ 2147483646 w 1519"/>
              <a:gd name="T69" fmla="*/ 544353165 h 293"/>
              <a:gd name="T70" fmla="*/ 2147483646 w 1519"/>
              <a:gd name="T71" fmla="*/ 531751603 h 293"/>
              <a:gd name="T72" fmla="*/ 2147483646 w 1519"/>
              <a:gd name="T73" fmla="*/ 556953139 h 293"/>
              <a:gd name="T74" fmla="*/ 2147483646 w 1519"/>
              <a:gd name="T75" fmla="*/ 544353165 h 293"/>
              <a:gd name="T76" fmla="*/ 2147483646 w 1519"/>
              <a:gd name="T77" fmla="*/ 561993446 h 293"/>
              <a:gd name="T78" fmla="*/ 1597779394 w 1519"/>
              <a:gd name="T79" fmla="*/ 574595007 h 293"/>
              <a:gd name="T80" fmla="*/ 1038304590 w 1519"/>
              <a:gd name="T81" fmla="*/ 564514393 h 293"/>
              <a:gd name="T82" fmla="*/ 768648609 w 1519"/>
              <a:gd name="T83" fmla="*/ 549393472 h 293"/>
              <a:gd name="T84" fmla="*/ 642640771 w 1519"/>
              <a:gd name="T85" fmla="*/ 549393472 h 293"/>
              <a:gd name="T86" fmla="*/ 607358576 w 1519"/>
              <a:gd name="T87" fmla="*/ 539312858 h 293"/>
              <a:gd name="T88" fmla="*/ 476310424 w 1519"/>
              <a:gd name="T89" fmla="*/ 526711296 h 293"/>
              <a:gd name="T90" fmla="*/ 418346024 w 1519"/>
              <a:gd name="T91" fmla="*/ 536791910 h 293"/>
              <a:gd name="T92" fmla="*/ 393144457 w 1519"/>
              <a:gd name="T93" fmla="*/ 551912832 h 293"/>
              <a:gd name="T94" fmla="*/ 166330347 w 1519"/>
              <a:gd name="T95" fmla="*/ 506550068 h 293"/>
              <a:gd name="T96" fmla="*/ 0 w 1519"/>
              <a:gd name="T97" fmla="*/ 131047984 h 29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519"/>
              <a:gd name="T148" fmla="*/ 0 h 293"/>
              <a:gd name="T149" fmla="*/ 1519 w 1519"/>
              <a:gd name="T150" fmla="*/ 293 h 29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519" h="293">
                <a:moveTo>
                  <a:pt x="0" y="52"/>
                </a:moveTo>
                <a:lnTo>
                  <a:pt x="0" y="52"/>
                </a:lnTo>
                <a:lnTo>
                  <a:pt x="2" y="81"/>
                </a:lnTo>
                <a:lnTo>
                  <a:pt x="5" y="111"/>
                </a:lnTo>
                <a:lnTo>
                  <a:pt x="9" y="146"/>
                </a:lnTo>
                <a:lnTo>
                  <a:pt x="16" y="181"/>
                </a:lnTo>
                <a:lnTo>
                  <a:pt x="21" y="196"/>
                </a:lnTo>
                <a:lnTo>
                  <a:pt x="26" y="211"/>
                </a:lnTo>
                <a:lnTo>
                  <a:pt x="32" y="224"/>
                </a:lnTo>
                <a:lnTo>
                  <a:pt x="41" y="234"/>
                </a:lnTo>
                <a:lnTo>
                  <a:pt x="49" y="241"/>
                </a:lnTo>
                <a:lnTo>
                  <a:pt x="52" y="243"/>
                </a:lnTo>
                <a:lnTo>
                  <a:pt x="57" y="244"/>
                </a:lnTo>
                <a:lnTo>
                  <a:pt x="64" y="248"/>
                </a:lnTo>
                <a:lnTo>
                  <a:pt x="82" y="254"/>
                </a:lnTo>
                <a:lnTo>
                  <a:pt x="96" y="259"/>
                </a:lnTo>
                <a:lnTo>
                  <a:pt x="112" y="263"/>
                </a:lnTo>
                <a:lnTo>
                  <a:pt x="134" y="265"/>
                </a:lnTo>
                <a:lnTo>
                  <a:pt x="158" y="265"/>
                </a:lnTo>
                <a:lnTo>
                  <a:pt x="184" y="254"/>
                </a:lnTo>
                <a:lnTo>
                  <a:pt x="193" y="258"/>
                </a:lnTo>
                <a:lnTo>
                  <a:pt x="226" y="265"/>
                </a:lnTo>
                <a:lnTo>
                  <a:pt x="253" y="270"/>
                </a:lnTo>
                <a:lnTo>
                  <a:pt x="290" y="275"/>
                </a:lnTo>
                <a:lnTo>
                  <a:pt x="335" y="280"/>
                </a:lnTo>
                <a:lnTo>
                  <a:pt x="392" y="285"/>
                </a:lnTo>
                <a:lnTo>
                  <a:pt x="460" y="288"/>
                </a:lnTo>
                <a:lnTo>
                  <a:pt x="539" y="291"/>
                </a:lnTo>
                <a:lnTo>
                  <a:pt x="632" y="293"/>
                </a:lnTo>
                <a:lnTo>
                  <a:pt x="739" y="291"/>
                </a:lnTo>
                <a:lnTo>
                  <a:pt x="863" y="290"/>
                </a:lnTo>
                <a:lnTo>
                  <a:pt x="1000" y="285"/>
                </a:lnTo>
                <a:lnTo>
                  <a:pt x="1156" y="278"/>
                </a:lnTo>
                <a:lnTo>
                  <a:pt x="1330" y="268"/>
                </a:lnTo>
                <a:lnTo>
                  <a:pt x="1351" y="271"/>
                </a:lnTo>
                <a:lnTo>
                  <a:pt x="1373" y="275"/>
                </a:lnTo>
                <a:lnTo>
                  <a:pt x="1400" y="276"/>
                </a:lnTo>
                <a:lnTo>
                  <a:pt x="1415" y="275"/>
                </a:lnTo>
                <a:lnTo>
                  <a:pt x="1428" y="273"/>
                </a:lnTo>
                <a:lnTo>
                  <a:pt x="1442" y="268"/>
                </a:lnTo>
                <a:lnTo>
                  <a:pt x="1455" y="263"/>
                </a:lnTo>
                <a:lnTo>
                  <a:pt x="1467" y="254"/>
                </a:lnTo>
                <a:lnTo>
                  <a:pt x="1477" y="246"/>
                </a:lnTo>
                <a:lnTo>
                  <a:pt x="1487" y="233"/>
                </a:lnTo>
                <a:lnTo>
                  <a:pt x="1494" y="218"/>
                </a:lnTo>
                <a:lnTo>
                  <a:pt x="1499" y="194"/>
                </a:lnTo>
                <a:lnTo>
                  <a:pt x="1509" y="136"/>
                </a:lnTo>
                <a:lnTo>
                  <a:pt x="1514" y="101"/>
                </a:lnTo>
                <a:lnTo>
                  <a:pt x="1517" y="64"/>
                </a:lnTo>
                <a:lnTo>
                  <a:pt x="1519" y="30"/>
                </a:lnTo>
                <a:lnTo>
                  <a:pt x="1517" y="14"/>
                </a:lnTo>
                <a:lnTo>
                  <a:pt x="1515" y="0"/>
                </a:lnTo>
                <a:lnTo>
                  <a:pt x="1497" y="111"/>
                </a:lnTo>
                <a:lnTo>
                  <a:pt x="1492" y="122"/>
                </a:lnTo>
                <a:lnTo>
                  <a:pt x="1482" y="147"/>
                </a:lnTo>
                <a:lnTo>
                  <a:pt x="1473" y="163"/>
                </a:lnTo>
                <a:lnTo>
                  <a:pt x="1467" y="176"/>
                </a:lnTo>
                <a:lnTo>
                  <a:pt x="1458" y="189"/>
                </a:lnTo>
                <a:lnTo>
                  <a:pt x="1450" y="198"/>
                </a:lnTo>
                <a:lnTo>
                  <a:pt x="1348" y="231"/>
                </a:lnTo>
                <a:lnTo>
                  <a:pt x="1348" y="229"/>
                </a:lnTo>
                <a:lnTo>
                  <a:pt x="1346" y="226"/>
                </a:lnTo>
                <a:lnTo>
                  <a:pt x="1343" y="221"/>
                </a:lnTo>
                <a:lnTo>
                  <a:pt x="1335" y="216"/>
                </a:lnTo>
                <a:lnTo>
                  <a:pt x="1320" y="211"/>
                </a:lnTo>
                <a:lnTo>
                  <a:pt x="1300" y="211"/>
                </a:lnTo>
                <a:lnTo>
                  <a:pt x="1271" y="213"/>
                </a:lnTo>
                <a:lnTo>
                  <a:pt x="1233" y="221"/>
                </a:lnTo>
                <a:lnTo>
                  <a:pt x="1221" y="216"/>
                </a:lnTo>
                <a:lnTo>
                  <a:pt x="1094" y="219"/>
                </a:lnTo>
                <a:lnTo>
                  <a:pt x="959" y="223"/>
                </a:lnTo>
                <a:lnTo>
                  <a:pt x="800" y="226"/>
                </a:lnTo>
                <a:lnTo>
                  <a:pt x="634" y="228"/>
                </a:lnTo>
                <a:lnTo>
                  <a:pt x="480" y="226"/>
                </a:lnTo>
                <a:lnTo>
                  <a:pt x="412" y="224"/>
                </a:lnTo>
                <a:lnTo>
                  <a:pt x="353" y="223"/>
                </a:lnTo>
                <a:lnTo>
                  <a:pt x="305" y="218"/>
                </a:lnTo>
                <a:lnTo>
                  <a:pt x="271" y="213"/>
                </a:lnTo>
                <a:lnTo>
                  <a:pt x="255" y="218"/>
                </a:lnTo>
                <a:lnTo>
                  <a:pt x="241" y="214"/>
                </a:lnTo>
                <a:lnTo>
                  <a:pt x="208" y="211"/>
                </a:lnTo>
                <a:lnTo>
                  <a:pt x="189" y="209"/>
                </a:lnTo>
                <a:lnTo>
                  <a:pt x="173" y="211"/>
                </a:lnTo>
                <a:lnTo>
                  <a:pt x="166" y="213"/>
                </a:lnTo>
                <a:lnTo>
                  <a:pt x="159" y="216"/>
                </a:lnTo>
                <a:lnTo>
                  <a:pt x="156" y="219"/>
                </a:lnTo>
                <a:lnTo>
                  <a:pt x="153" y="224"/>
                </a:lnTo>
                <a:lnTo>
                  <a:pt x="66" y="201"/>
                </a:lnTo>
                <a:lnTo>
                  <a:pt x="26" y="147"/>
                </a:lnTo>
                <a:lnTo>
                  <a:pt x="0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9" name="Freeform 425"/>
          <p:cNvSpPr>
            <a:spLocks/>
          </p:cNvSpPr>
          <p:nvPr/>
        </p:nvSpPr>
        <p:spPr bwMode="auto">
          <a:xfrm>
            <a:off x="6102350" y="4170363"/>
            <a:ext cx="1493838" cy="309562"/>
          </a:xfrm>
          <a:custGeom>
            <a:avLst/>
            <a:gdLst>
              <a:gd name="T0" fmla="*/ 289818860 w 941"/>
              <a:gd name="T1" fmla="*/ 55443348 h 195"/>
              <a:gd name="T2" fmla="*/ 289818860 w 941"/>
              <a:gd name="T3" fmla="*/ 55443348 h 195"/>
              <a:gd name="T4" fmla="*/ 246975395 w 941"/>
              <a:gd name="T5" fmla="*/ 100806087 h 195"/>
              <a:gd name="T6" fmla="*/ 151209426 w 941"/>
              <a:gd name="T7" fmla="*/ 214212142 h 195"/>
              <a:gd name="T8" fmla="*/ 100806284 w 941"/>
              <a:gd name="T9" fmla="*/ 282257044 h 195"/>
              <a:gd name="T10" fmla="*/ 55443456 w 941"/>
              <a:gd name="T11" fmla="*/ 345260055 h 195"/>
              <a:gd name="T12" fmla="*/ 20161257 w 941"/>
              <a:gd name="T13" fmla="*/ 400703403 h 195"/>
              <a:gd name="T14" fmla="*/ 7561265 w 941"/>
              <a:gd name="T15" fmla="*/ 425904925 h 195"/>
              <a:gd name="T16" fmla="*/ 2520951 w 941"/>
              <a:gd name="T17" fmla="*/ 441025838 h 195"/>
              <a:gd name="T18" fmla="*/ 2520951 w 941"/>
              <a:gd name="T19" fmla="*/ 441025838 h 195"/>
              <a:gd name="T20" fmla="*/ 2520951 w 941"/>
              <a:gd name="T21" fmla="*/ 451106446 h 195"/>
              <a:gd name="T22" fmla="*/ 0 w 941"/>
              <a:gd name="T23" fmla="*/ 458667697 h 195"/>
              <a:gd name="T24" fmla="*/ 0 w 941"/>
              <a:gd name="T25" fmla="*/ 466227359 h 195"/>
              <a:gd name="T26" fmla="*/ 2520951 w 941"/>
              <a:gd name="T27" fmla="*/ 478828914 h 195"/>
              <a:gd name="T28" fmla="*/ 15120943 w 941"/>
              <a:gd name="T29" fmla="*/ 483869218 h 195"/>
              <a:gd name="T30" fmla="*/ 37803150 w 941"/>
              <a:gd name="T31" fmla="*/ 488909523 h 195"/>
              <a:gd name="T32" fmla="*/ 68045035 w 941"/>
              <a:gd name="T33" fmla="*/ 483869218 h 195"/>
              <a:gd name="T34" fmla="*/ 68045035 w 941"/>
              <a:gd name="T35" fmla="*/ 483869218 h 195"/>
              <a:gd name="T36" fmla="*/ 340222001 w 941"/>
              <a:gd name="T37" fmla="*/ 476307968 h 195"/>
              <a:gd name="T38" fmla="*/ 627519910 w 941"/>
              <a:gd name="T39" fmla="*/ 471267664 h 195"/>
              <a:gd name="T40" fmla="*/ 977820952 w 941"/>
              <a:gd name="T41" fmla="*/ 463708001 h 195"/>
              <a:gd name="T42" fmla="*/ 1350804202 w 941"/>
              <a:gd name="T43" fmla="*/ 463708001 h 195"/>
              <a:gd name="T44" fmla="*/ 1723787452 w 941"/>
              <a:gd name="T45" fmla="*/ 463708001 h 195"/>
              <a:gd name="T46" fmla="*/ 1895158134 w 941"/>
              <a:gd name="T47" fmla="*/ 466227359 h 195"/>
              <a:gd name="T48" fmla="*/ 2056448188 w 941"/>
              <a:gd name="T49" fmla="*/ 471267664 h 195"/>
              <a:gd name="T50" fmla="*/ 2147483646 w 941"/>
              <a:gd name="T51" fmla="*/ 478828914 h 195"/>
              <a:gd name="T52" fmla="*/ 2147483646 w 941"/>
              <a:gd name="T53" fmla="*/ 491428881 h 195"/>
              <a:gd name="T54" fmla="*/ 2147483646 w 941"/>
              <a:gd name="T55" fmla="*/ 491428881 h 195"/>
              <a:gd name="T56" fmla="*/ 2147483646 w 941"/>
              <a:gd name="T57" fmla="*/ 491428881 h 195"/>
              <a:gd name="T58" fmla="*/ 2147483646 w 941"/>
              <a:gd name="T59" fmla="*/ 491428881 h 195"/>
              <a:gd name="T60" fmla="*/ 2147483646 w 941"/>
              <a:gd name="T61" fmla="*/ 483869218 h 195"/>
              <a:gd name="T62" fmla="*/ 2147483646 w 941"/>
              <a:gd name="T63" fmla="*/ 471267664 h 195"/>
              <a:gd name="T64" fmla="*/ 2147483646 w 941"/>
              <a:gd name="T65" fmla="*/ 463708001 h 195"/>
              <a:gd name="T66" fmla="*/ 2147483646 w 941"/>
              <a:gd name="T67" fmla="*/ 453627392 h 195"/>
              <a:gd name="T68" fmla="*/ 2147483646 w 941"/>
              <a:gd name="T69" fmla="*/ 425904925 h 195"/>
              <a:gd name="T70" fmla="*/ 2147483646 w 941"/>
              <a:gd name="T71" fmla="*/ 383063131 h 195"/>
              <a:gd name="T72" fmla="*/ 2119452909 w 941"/>
              <a:gd name="T73" fmla="*/ 57962706 h 195"/>
              <a:gd name="T74" fmla="*/ 2119452909 w 941"/>
              <a:gd name="T75" fmla="*/ 57962706 h 195"/>
              <a:gd name="T76" fmla="*/ 2089211024 w 941"/>
              <a:gd name="T77" fmla="*/ 50403044 h 195"/>
              <a:gd name="T78" fmla="*/ 2008565997 w 941"/>
              <a:gd name="T79" fmla="*/ 37801489 h 195"/>
              <a:gd name="T80" fmla="*/ 1869956563 w 941"/>
              <a:gd name="T81" fmla="*/ 25201522 h 195"/>
              <a:gd name="T82" fmla="*/ 1673384310 w 941"/>
              <a:gd name="T83" fmla="*/ 7559663 h 195"/>
              <a:gd name="T84" fmla="*/ 1549897406 w 941"/>
              <a:gd name="T85" fmla="*/ 2519358 h 195"/>
              <a:gd name="T86" fmla="*/ 1416328287 w 941"/>
              <a:gd name="T87" fmla="*/ 2519358 h 195"/>
              <a:gd name="T88" fmla="*/ 1267639812 w 941"/>
              <a:gd name="T89" fmla="*/ 0 h 195"/>
              <a:gd name="T90" fmla="*/ 1103828807 w 941"/>
              <a:gd name="T91" fmla="*/ 2519358 h 195"/>
              <a:gd name="T92" fmla="*/ 922377496 w 941"/>
              <a:gd name="T93" fmla="*/ 7559663 h 195"/>
              <a:gd name="T94" fmla="*/ 728326194 w 941"/>
              <a:gd name="T95" fmla="*/ 20161217 h 195"/>
              <a:gd name="T96" fmla="*/ 516632998 w 941"/>
              <a:gd name="T97" fmla="*/ 32761185 h 195"/>
              <a:gd name="T98" fmla="*/ 289818860 w 941"/>
              <a:gd name="T99" fmla="*/ 55443348 h 195"/>
              <a:gd name="T100" fmla="*/ 289818860 w 941"/>
              <a:gd name="T101" fmla="*/ 55443348 h 19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41"/>
              <a:gd name="T154" fmla="*/ 0 h 195"/>
              <a:gd name="T155" fmla="*/ 941 w 941"/>
              <a:gd name="T156" fmla="*/ 195 h 19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41" h="195">
                <a:moveTo>
                  <a:pt x="115" y="22"/>
                </a:moveTo>
                <a:lnTo>
                  <a:pt x="115" y="22"/>
                </a:lnTo>
                <a:lnTo>
                  <a:pt x="98" y="40"/>
                </a:lnTo>
                <a:lnTo>
                  <a:pt x="60" y="85"/>
                </a:lnTo>
                <a:lnTo>
                  <a:pt x="40" y="112"/>
                </a:lnTo>
                <a:lnTo>
                  <a:pt x="22" y="137"/>
                </a:lnTo>
                <a:lnTo>
                  <a:pt x="8" y="159"/>
                </a:lnTo>
                <a:lnTo>
                  <a:pt x="3" y="169"/>
                </a:lnTo>
                <a:lnTo>
                  <a:pt x="1" y="175"/>
                </a:lnTo>
                <a:lnTo>
                  <a:pt x="1" y="179"/>
                </a:lnTo>
                <a:lnTo>
                  <a:pt x="0" y="182"/>
                </a:lnTo>
                <a:lnTo>
                  <a:pt x="0" y="185"/>
                </a:lnTo>
                <a:lnTo>
                  <a:pt x="1" y="190"/>
                </a:lnTo>
                <a:lnTo>
                  <a:pt x="6" y="192"/>
                </a:lnTo>
                <a:lnTo>
                  <a:pt x="15" y="194"/>
                </a:lnTo>
                <a:lnTo>
                  <a:pt x="27" y="192"/>
                </a:lnTo>
                <a:lnTo>
                  <a:pt x="135" y="189"/>
                </a:lnTo>
                <a:lnTo>
                  <a:pt x="249" y="187"/>
                </a:lnTo>
                <a:lnTo>
                  <a:pt x="388" y="184"/>
                </a:lnTo>
                <a:lnTo>
                  <a:pt x="536" y="184"/>
                </a:lnTo>
                <a:lnTo>
                  <a:pt x="684" y="184"/>
                </a:lnTo>
                <a:lnTo>
                  <a:pt x="752" y="185"/>
                </a:lnTo>
                <a:lnTo>
                  <a:pt x="816" y="187"/>
                </a:lnTo>
                <a:lnTo>
                  <a:pt x="871" y="190"/>
                </a:lnTo>
                <a:lnTo>
                  <a:pt x="919" y="195"/>
                </a:lnTo>
                <a:lnTo>
                  <a:pt x="926" y="195"/>
                </a:lnTo>
                <a:lnTo>
                  <a:pt x="931" y="195"/>
                </a:lnTo>
                <a:lnTo>
                  <a:pt x="936" y="192"/>
                </a:lnTo>
                <a:lnTo>
                  <a:pt x="941" y="187"/>
                </a:lnTo>
                <a:lnTo>
                  <a:pt x="941" y="184"/>
                </a:lnTo>
                <a:lnTo>
                  <a:pt x="941" y="180"/>
                </a:lnTo>
                <a:lnTo>
                  <a:pt x="939" y="169"/>
                </a:lnTo>
                <a:lnTo>
                  <a:pt x="929" y="152"/>
                </a:lnTo>
                <a:lnTo>
                  <a:pt x="841" y="23"/>
                </a:lnTo>
                <a:lnTo>
                  <a:pt x="829" y="20"/>
                </a:lnTo>
                <a:lnTo>
                  <a:pt x="797" y="15"/>
                </a:lnTo>
                <a:lnTo>
                  <a:pt x="742" y="10"/>
                </a:lnTo>
                <a:lnTo>
                  <a:pt x="664" y="3"/>
                </a:lnTo>
                <a:lnTo>
                  <a:pt x="615" y="1"/>
                </a:lnTo>
                <a:lnTo>
                  <a:pt x="562" y="1"/>
                </a:lnTo>
                <a:lnTo>
                  <a:pt x="503" y="0"/>
                </a:lnTo>
                <a:lnTo>
                  <a:pt x="438" y="1"/>
                </a:lnTo>
                <a:lnTo>
                  <a:pt x="366" y="3"/>
                </a:lnTo>
                <a:lnTo>
                  <a:pt x="289" y="8"/>
                </a:lnTo>
                <a:lnTo>
                  <a:pt x="205" y="13"/>
                </a:lnTo>
                <a:lnTo>
                  <a:pt x="115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0" name="Text Box 138"/>
          <p:cNvSpPr txBox="1">
            <a:spLocks noChangeArrowheads="1"/>
          </p:cNvSpPr>
          <p:nvPr/>
        </p:nvSpPr>
        <p:spPr bwMode="auto">
          <a:xfrm>
            <a:off x="6337300" y="5081588"/>
            <a:ext cx="889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900" b="1">
                <a:solidFill>
                  <a:srgbClr val="000000"/>
                </a:solidFill>
              </a:rPr>
              <a:t>PRES MAG 2</a:t>
            </a:r>
            <a:endParaRPr lang="en-GB" altLang="en-US" sz="2000" b="1">
              <a:solidFill>
                <a:srgbClr val="000000"/>
              </a:solidFill>
            </a:endParaRPr>
          </a:p>
        </p:txBody>
      </p:sp>
      <p:sp>
        <p:nvSpPr>
          <p:cNvPr id="3211" name="Text Box 139"/>
          <p:cNvSpPr txBox="1">
            <a:spLocks noChangeArrowheads="1"/>
          </p:cNvSpPr>
          <p:nvPr/>
        </p:nvSpPr>
        <p:spPr bwMode="auto">
          <a:xfrm rot="132403">
            <a:off x="5810250" y="2657475"/>
            <a:ext cx="731838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700" b="1">
                <a:solidFill>
                  <a:srgbClr val="000000"/>
                </a:solidFill>
              </a:rPr>
              <a:t>PRES MAG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4"/>
          <p:cNvSpPr>
            <a:spLocks noEditPoints="1"/>
          </p:cNvSpPr>
          <p:nvPr/>
        </p:nvSpPr>
        <p:spPr bwMode="auto">
          <a:xfrm>
            <a:off x="749300" y="1684338"/>
            <a:ext cx="7918450" cy="2862262"/>
          </a:xfrm>
          <a:custGeom>
            <a:avLst/>
            <a:gdLst>
              <a:gd name="T0" fmla="*/ 93246575 w 4988"/>
              <a:gd name="T1" fmla="*/ 2147483646 h 1803"/>
              <a:gd name="T2" fmla="*/ 410784675 w 4988"/>
              <a:gd name="T3" fmla="*/ 2147483646 h 1803"/>
              <a:gd name="T4" fmla="*/ 1242436238 w 4988"/>
              <a:gd name="T5" fmla="*/ 2079127749 h 1803"/>
              <a:gd name="T6" fmla="*/ 2147483646 w 4988"/>
              <a:gd name="T7" fmla="*/ 1653222211 h 1803"/>
              <a:gd name="T8" fmla="*/ 2147483646 w 4988"/>
              <a:gd name="T9" fmla="*/ 1439008174 h 1803"/>
              <a:gd name="T10" fmla="*/ 2147483646 w 4988"/>
              <a:gd name="T11" fmla="*/ 990420439 h 1803"/>
              <a:gd name="T12" fmla="*/ 2147483646 w 4988"/>
              <a:gd name="T13" fmla="*/ 236894646 h 1803"/>
              <a:gd name="T14" fmla="*/ 2147483646 w 4988"/>
              <a:gd name="T15" fmla="*/ 196572153 h 1803"/>
              <a:gd name="T16" fmla="*/ 2147483646 w 4988"/>
              <a:gd name="T17" fmla="*/ 143648087 h 1803"/>
              <a:gd name="T18" fmla="*/ 2147483646 w 4988"/>
              <a:gd name="T19" fmla="*/ 80644986 h 1803"/>
              <a:gd name="T20" fmla="*/ 2147483646 w 4988"/>
              <a:gd name="T21" fmla="*/ 5040312 h 1803"/>
              <a:gd name="T22" fmla="*/ 2147483646 w 4988"/>
              <a:gd name="T23" fmla="*/ 45362805 h 1803"/>
              <a:gd name="T24" fmla="*/ 2147483646 w 4988"/>
              <a:gd name="T25" fmla="*/ 143648087 h 1803"/>
              <a:gd name="T26" fmla="*/ 2147483646 w 4988"/>
              <a:gd name="T27" fmla="*/ 539313343 h 1803"/>
              <a:gd name="T28" fmla="*/ 2147483646 w 4988"/>
              <a:gd name="T29" fmla="*/ 1008062324 h 1803"/>
              <a:gd name="T30" fmla="*/ 2147483646 w 4988"/>
              <a:gd name="T31" fmla="*/ 1118949180 h 1803"/>
              <a:gd name="T32" fmla="*/ 2147483646 w 4988"/>
              <a:gd name="T33" fmla="*/ 1431448500 h 1803"/>
              <a:gd name="T34" fmla="*/ 2147483646 w 4988"/>
              <a:gd name="T35" fmla="*/ 1665822197 h 1803"/>
              <a:gd name="T36" fmla="*/ 2147483646 w 4988"/>
              <a:gd name="T37" fmla="*/ 2074087438 h 1803"/>
              <a:gd name="T38" fmla="*/ 2147483646 w 4988"/>
              <a:gd name="T39" fmla="*/ 2147483646 h 1803"/>
              <a:gd name="T40" fmla="*/ 2147483646 w 4988"/>
              <a:gd name="T41" fmla="*/ 1937999024 h 1803"/>
              <a:gd name="T42" fmla="*/ 2147483646 w 4988"/>
              <a:gd name="T43" fmla="*/ 1746467182 h 1803"/>
              <a:gd name="T44" fmla="*/ 2147483646 w 4988"/>
              <a:gd name="T45" fmla="*/ 1678423769 h 1803"/>
              <a:gd name="T46" fmla="*/ 2147483646 w 4988"/>
              <a:gd name="T47" fmla="*/ 1736386559 h 1803"/>
              <a:gd name="T48" fmla="*/ 2147483646 w 4988"/>
              <a:gd name="T49" fmla="*/ 2031245583 h 1803"/>
              <a:gd name="T50" fmla="*/ 2147483646 w 4988"/>
              <a:gd name="T51" fmla="*/ 2147483646 h 1803"/>
              <a:gd name="T52" fmla="*/ 2147483646 w 4988"/>
              <a:gd name="T53" fmla="*/ 2147483646 h 1803"/>
              <a:gd name="T54" fmla="*/ 2147483646 w 4988"/>
              <a:gd name="T55" fmla="*/ 2147483646 h 1803"/>
              <a:gd name="T56" fmla="*/ 2147483646 w 4988"/>
              <a:gd name="T57" fmla="*/ 2147483646 h 1803"/>
              <a:gd name="T58" fmla="*/ 2147483646 w 4988"/>
              <a:gd name="T59" fmla="*/ 2147483646 h 1803"/>
              <a:gd name="T60" fmla="*/ 2147483646 w 4988"/>
              <a:gd name="T61" fmla="*/ 2147483646 h 1803"/>
              <a:gd name="T62" fmla="*/ 2147483646 w 4988"/>
              <a:gd name="T63" fmla="*/ 2147483646 h 1803"/>
              <a:gd name="T64" fmla="*/ 2147483646 w 4988"/>
              <a:gd name="T65" fmla="*/ 2147483646 h 1803"/>
              <a:gd name="T66" fmla="*/ 2147483646 w 4988"/>
              <a:gd name="T67" fmla="*/ 2147483646 h 1803"/>
              <a:gd name="T68" fmla="*/ 2147483646 w 4988"/>
              <a:gd name="T69" fmla="*/ 2147483646 h 1803"/>
              <a:gd name="T70" fmla="*/ 2147483646 w 4988"/>
              <a:gd name="T71" fmla="*/ 2147483646 h 1803"/>
              <a:gd name="T72" fmla="*/ 2147483646 w 4988"/>
              <a:gd name="T73" fmla="*/ 2147483646 h 1803"/>
              <a:gd name="T74" fmla="*/ 2147483646 w 4988"/>
              <a:gd name="T75" fmla="*/ 2147483646 h 1803"/>
              <a:gd name="T76" fmla="*/ 2147483646 w 4988"/>
              <a:gd name="T77" fmla="*/ 2147483646 h 1803"/>
              <a:gd name="T78" fmla="*/ 2147483646 w 4988"/>
              <a:gd name="T79" fmla="*/ 2147483646 h 1803"/>
              <a:gd name="T80" fmla="*/ 1307961888 w 4988"/>
              <a:gd name="T81" fmla="*/ 2147483646 h 1803"/>
              <a:gd name="T82" fmla="*/ 0 w 4988"/>
              <a:gd name="T83" fmla="*/ 2147483646 h 1803"/>
              <a:gd name="T84" fmla="*/ 2147483646 w 4988"/>
              <a:gd name="T85" fmla="*/ 1018142947 h 1803"/>
              <a:gd name="T86" fmla="*/ 2147483646 w 4988"/>
              <a:gd name="T87" fmla="*/ 1413806616 h 1803"/>
              <a:gd name="T88" fmla="*/ 2147483646 w 4988"/>
              <a:gd name="T89" fmla="*/ 1426408188 h 1803"/>
              <a:gd name="T90" fmla="*/ 2147483646 w 4988"/>
              <a:gd name="T91" fmla="*/ 315018682 h 1803"/>
              <a:gd name="T92" fmla="*/ 2147483646 w 4988"/>
              <a:gd name="T93" fmla="*/ 312499320 h 1803"/>
              <a:gd name="T94" fmla="*/ 2147483646 w 4988"/>
              <a:gd name="T95" fmla="*/ 1083666998 h 1803"/>
              <a:gd name="T96" fmla="*/ 2147483646 w 4988"/>
              <a:gd name="T97" fmla="*/ 912296403 h 1803"/>
              <a:gd name="T98" fmla="*/ 2147483646 w 4988"/>
              <a:gd name="T99" fmla="*/ 698082366 h 1803"/>
              <a:gd name="T100" fmla="*/ 2147483646 w 4988"/>
              <a:gd name="T101" fmla="*/ 476308654 h 1803"/>
              <a:gd name="T102" fmla="*/ 2147483646 w 4988"/>
              <a:gd name="T103" fmla="*/ 372983060 h 1803"/>
              <a:gd name="T104" fmla="*/ 2147483646 w 4988"/>
              <a:gd name="T105" fmla="*/ 1444048485 h 1803"/>
              <a:gd name="T106" fmla="*/ 2147483646 w 4988"/>
              <a:gd name="T107" fmla="*/ 1527214421 h 1803"/>
              <a:gd name="T108" fmla="*/ 2147483646 w 4988"/>
              <a:gd name="T109" fmla="*/ 1479330667 h 1803"/>
              <a:gd name="T110" fmla="*/ 2147483646 w 4988"/>
              <a:gd name="T111" fmla="*/ 1479330667 h 1803"/>
              <a:gd name="T112" fmla="*/ 2147483646 w 4988"/>
              <a:gd name="T113" fmla="*/ 1355843826 h 180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988"/>
              <a:gd name="T172" fmla="*/ 0 h 1803"/>
              <a:gd name="T173" fmla="*/ 4988 w 4988"/>
              <a:gd name="T174" fmla="*/ 1803 h 180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988" h="1803">
                <a:moveTo>
                  <a:pt x="3" y="1274"/>
                </a:moveTo>
                <a:lnTo>
                  <a:pt x="3" y="1274"/>
                </a:lnTo>
                <a:lnTo>
                  <a:pt x="8" y="1246"/>
                </a:lnTo>
                <a:lnTo>
                  <a:pt x="15" y="1220"/>
                </a:lnTo>
                <a:lnTo>
                  <a:pt x="26" y="1191"/>
                </a:lnTo>
                <a:lnTo>
                  <a:pt x="37" y="1167"/>
                </a:lnTo>
                <a:lnTo>
                  <a:pt x="51" y="1142"/>
                </a:lnTo>
                <a:lnTo>
                  <a:pt x="63" y="1119"/>
                </a:lnTo>
                <a:lnTo>
                  <a:pt x="91" y="1075"/>
                </a:lnTo>
                <a:lnTo>
                  <a:pt x="119" y="1040"/>
                </a:lnTo>
                <a:lnTo>
                  <a:pt x="142" y="1013"/>
                </a:lnTo>
                <a:lnTo>
                  <a:pt x="163" y="991"/>
                </a:lnTo>
                <a:lnTo>
                  <a:pt x="183" y="976"/>
                </a:lnTo>
                <a:lnTo>
                  <a:pt x="211" y="961"/>
                </a:lnTo>
                <a:lnTo>
                  <a:pt x="288" y="920"/>
                </a:lnTo>
                <a:lnTo>
                  <a:pt x="387" y="872"/>
                </a:lnTo>
                <a:lnTo>
                  <a:pt x="493" y="825"/>
                </a:lnTo>
                <a:lnTo>
                  <a:pt x="681" y="740"/>
                </a:lnTo>
                <a:lnTo>
                  <a:pt x="764" y="705"/>
                </a:lnTo>
                <a:lnTo>
                  <a:pt x="803" y="687"/>
                </a:lnTo>
                <a:lnTo>
                  <a:pt x="843" y="672"/>
                </a:lnTo>
                <a:lnTo>
                  <a:pt x="884" y="656"/>
                </a:lnTo>
                <a:lnTo>
                  <a:pt x="924" y="643"/>
                </a:lnTo>
                <a:lnTo>
                  <a:pt x="1005" y="621"/>
                </a:lnTo>
                <a:lnTo>
                  <a:pt x="1081" y="601"/>
                </a:lnTo>
                <a:lnTo>
                  <a:pt x="1146" y="587"/>
                </a:lnTo>
                <a:lnTo>
                  <a:pt x="1197" y="578"/>
                </a:lnTo>
                <a:lnTo>
                  <a:pt x="1245" y="571"/>
                </a:lnTo>
                <a:lnTo>
                  <a:pt x="1271" y="564"/>
                </a:lnTo>
                <a:lnTo>
                  <a:pt x="1317" y="554"/>
                </a:lnTo>
                <a:lnTo>
                  <a:pt x="1430" y="532"/>
                </a:lnTo>
                <a:lnTo>
                  <a:pt x="1578" y="506"/>
                </a:lnTo>
                <a:lnTo>
                  <a:pt x="1801" y="393"/>
                </a:lnTo>
                <a:lnTo>
                  <a:pt x="2258" y="131"/>
                </a:lnTo>
                <a:lnTo>
                  <a:pt x="2268" y="115"/>
                </a:lnTo>
                <a:lnTo>
                  <a:pt x="2277" y="110"/>
                </a:lnTo>
                <a:lnTo>
                  <a:pt x="2288" y="103"/>
                </a:lnTo>
                <a:lnTo>
                  <a:pt x="2309" y="94"/>
                </a:lnTo>
                <a:lnTo>
                  <a:pt x="2333" y="87"/>
                </a:lnTo>
                <a:lnTo>
                  <a:pt x="2356" y="81"/>
                </a:lnTo>
                <a:lnTo>
                  <a:pt x="2377" y="80"/>
                </a:lnTo>
                <a:lnTo>
                  <a:pt x="2395" y="78"/>
                </a:lnTo>
                <a:lnTo>
                  <a:pt x="2411" y="78"/>
                </a:lnTo>
                <a:lnTo>
                  <a:pt x="2448" y="74"/>
                </a:lnTo>
                <a:lnTo>
                  <a:pt x="2513" y="71"/>
                </a:lnTo>
                <a:lnTo>
                  <a:pt x="2686" y="66"/>
                </a:lnTo>
                <a:lnTo>
                  <a:pt x="2922" y="60"/>
                </a:lnTo>
                <a:lnTo>
                  <a:pt x="2922" y="57"/>
                </a:lnTo>
                <a:lnTo>
                  <a:pt x="2925" y="50"/>
                </a:lnTo>
                <a:lnTo>
                  <a:pt x="2927" y="44"/>
                </a:lnTo>
                <a:lnTo>
                  <a:pt x="2930" y="41"/>
                </a:lnTo>
                <a:lnTo>
                  <a:pt x="2937" y="36"/>
                </a:lnTo>
                <a:lnTo>
                  <a:pt x="2945" y="32"/>
                </a:lnTo>
                <a:lnTo>
                  <a:pt x="2969" y="25"/>
                </a:lnTo>
                <a:lnTo>
                  <a:pt x="3001" y="20"/>
                </a:lnTo>
                <a:lnTo>
                  <a:pt x="3040" y="13"/>
                </a:lnTo>
                <a:lnTo>
                  <a:pt x="3147" y="6"/>
                </a:lnTo>
                <a:lnTo>
                  <a:pt x="3242" y="2"/>
                </a:lnTo>
                <a:lnTo>
                  <a:pt x="3330" y="0"/>
                </a:lnTo>
                <a:lnTo>
                  <a:pt x="3406" y="0"/>
                </a:lnTo>
                <a:lnTo>
                  <a:pt x="3475" y="2"/>
                </a:lnTo>
                <a:lnTo>
                  <a:pt x="3535" y="6"/>
                </a:lnTo>
                <a:lnTo>
                  <a:pt x="3586" y="11"/>
                </a:lnTo>
                <a:lnTo>
                  <a:pt x="3630" y="18"/>
                </a:lnTo>
                <a:lnTo>
                  <a:pt x="3668" y="23"/>
                </a:lnTo>
                <a:lnTo>
                  <a:pt x="3698" y="30"/>
                </a:lnTo>
                <a:lnTo>
                  <a:pt x="3723" y="37"/>
                </a:lnTo>
                <a:lnTo>
                  <a:pt x="3742" y="43"/>
                </a:lnTo>
                <a:lnTo>
                  <a:pt x="3765" y="53"/>
                </a:lnTo>
                <a:lnTo>
                  <a:pt x="3772" y="57"/>
                </a:lnTo>
                <a:lnTo>
                  <a:pt x="3811" y="96"/>
                </a:lnTo>
                <a:lnTo>
                  <a:pt x="3855" y="143"/>
                </a:lnTo>
                <a:lnTo>
                  <a:pt x="3908" y="203"/>
                </a:lnTo>
                <a:lnTo>
                  <a:pt x="3936" y="214"/>
                </a:lnTo>
                <a:lnTo>
                  <a:pt x="3978" y="231"/>
                </a:lnTo>
                <a:lnTo>
                  <a:pt x="4084" y="277"/>
                </a:lnTo>
                <a:lnTo>
                  <a:pt x="4223" y="339"/>
                </a:lnTo>
                <a:lnTo>
                  <a:pt x="4234" y="325"/>
                </a:lnTo>
                <a:lnTo>
                  <a:pt x="4901" y="400"/>
                </a:lnTo>
                <a:lnTo>
                  <a:pt x="4947" y="407"/>
                </a:lnTo>
                <a:lnTo>
                  <a:pt x="4974" y="413"/>
                </a:lnTo>
                <a:lnTo>
                  <a:pt x="4984" y="418"/>
                </a:lnTo>
                <a:lnTo>
                  <a:pt x="4986" y="418"/>
                </a:lnTo>
                <a:lnTo>
                  <a:pt x="4988" y="444"/>
                </a:lnTo>
                <a:lnTo>
                  <a:pt x="4988" y="467"/>
                </a:lnTo>
                <a:lnTo>
                  <a:pt x="4986" y="490"/>
                </a:lnTo>
                <a:lnTo>
                  <a:pt x="4981" y="511"/>
                </a:lnTo>
                <a:lnTo>
                  <a:pt x="4975" y="532"/>
                </a:lnTo>
                <a:lnTo>
                  <a:pt x="4968" y="550"/>
                </a:lnTo>
                <a:lnTo>
                  <a:pt x="4960" y="568"/>
                </a:lnTo>
                <a:lnTo>
                  <a:pt x="4951" y="584"/>
                </a:lnTo>
                <a:lnTo>
                  <a:pt x="4935" y="610"/>
                </a:lnTo>
                <a:lnTo>
                  <a:pt x="4919" y="631"/>
                </a:lnTo>
                <a:lnTo>
                  <a:pt x="4903" y="647"/>
                </a:lnTo>
                <a:lnTo>
                  <a:pt x="4903" y="661"/>
                </a:lnTo>
                <a:lnTo>
                  <a:pt x="4900" y="675"/>
                </a:lnTo>
                <a:lnTo>
                  <a:pt x="4893" y="705"/>
                </a:lnTo>
                <a:lnTo>
                  <a:pt x="4882" y="735"/>
                </a:lnTo>
                <a:lnTo>
                  <a:pt x="4870" y="761"/>
                </a:lnTo>
                <a:lnTo>
                  <a:pt x="4847" y="806"/>
                </a:lnTo>
                <a:lnTo>
                  <a:pt x="4838" y="823"/>
                </a:lnTo>
                <a:lnTo>
                  <a:pt x="4805" y="860"/>
                </a:lnTo>
                <a:lnTo>
                  <a:pt x="4746" y="922"/>
                </a:lnTo>
                <a:lnTo>
                  <a:pt x="4667" y="1003"/>
                </a:lnTo>
                <a:lnTo>
                  <a:pt x="4681" y="957"/>
                </a:lnTo>
                <a:lnTo>
                  <a:pt x="4690" y="915"/>
                </a:lnTo>
                <a:lnTo>
                  <a:pt x="4694" y="878"/>
                </a:lnTo>
                <a:lnTo>
                  <a:pt x="4695" y="846"/>
                </a:lnTo>
                <a:lnTo>
                  <a:pt x="4694" y="816"/>
                </a:lnTo>
                <a:lnTo>
                  <a:pt x="4688" y="791"/>
                </a:lnTo>
                <a:lnTo>
                  <a:pt x="4683" y="769"/>
                </a:lnTo>
                <a:lnTo>
                  <a:pt x="4674" y="751"/>
                </a:lnTo>
                <a:lnTo>
                  <a:pt x="4667" y="735"/>
                </a:lnTo>
                <a:lnTo>
                  <a:pt x="4657" y="721"/>
                </a:lnTo>
                <a:lnTo>
                  <a:pt x="4648" y="712"/>
                </a:lnTo>
                <a:lnTo>
                  <a:pt x="4641" y="703"/>
                </a:lnTo>
                <a:lnTo>
                  <a:pt x="4627" y="693"/>
                </a:lnTo>
                <a:lnTo>
                  <a:pt x="4621" y="691"/>
                </a:lnTo>
                <a:lnTo>
                  <a:pt x="4604" y="680"/>
                </a:lnTo>
                <a:lnTo>
                  <a:pt x="4586" y="673"/>
                </a:lnTo>
                <a:lnTo>
                  <a:pt x="4570" y="670"/>
                </a:lnTo>
                <a:lnTo>
                  <a:pt x="4553" y="666"/>
                </a:lnTo>
                <a:lnTo>
                  <a:pt x="4535" y="666"/>
                </a:lnTo>
                <a:lnTo>
                  <a:pt x="4517" y="668"/>
                </a:lnTo>
                <a:lnTo>
                  <a:pt x="4500" y="672"/>
                </a:lnTo>
                <a:lnTo>
                  <a:pt x="4482" y="675"/>
                </a:lnTo>
                <a:lnTo>
                  <a:pt x="4465" y="682"/>
                </a:lnTo>
                <a:lnTo>
                  <a:pt x="4447" y="689"/>
                </a:lnTo>
                <a:lnTo>
                  <a:pt x="4431" y="698"/>
                </a:lnTo>
                <a:lnTo>
                  <a:pt x="4414" y="707"/>
                </a:lnTo>
                <a:lnTo>
                  <a:pt x="4382" y="730"/>
                </a:lnTo>
                <a:lnTo>
                  <a:pt x="4350" y="753"/>
                </a:lnTo>
                <a:lnTo>
                  <a:pt x="4322" y="779"/>
                </a:lnTo>
                <a:lnTo>
                  <a:pt x="4297" y="806"/>
                </a:lnTo>
                <a:lnTo>
                  <a:pt x="4274" y="830"/>
                </a:lnTo>
                <a:lnTo>
                  <a:pt x="4253" y="853"/>
                </a:lnTo>
                <a:lnTo>
                  <a:pt x="4225" y="888"/>
                </a:lnTo>
                <a:lnTo>
                  <a:pt x="4216" y="902"/>
                </a:lnTo>
                <a:lnTo>
                  <a:pt x="4185" y="964"/>
                </a:lnTo>
                <a:lnTo>
                  <a:pt x="4153" y="1019"/>
                </a:lnTo>
                <a:lnTo>
                  <a:pt x="4121" y="1068"/>
                </a:lnTo>
                <a:lnTo>
                  <a:pt x="4089" y="1112"/>
                </a:lnTo>
                <a:lnTo>
                  <a:pt x="4058" y="1149"/>
                </a:lnTo>
                <a:lnTo>
                  <a:pt x="4026" y="1183"/>
                </a:lnTo>
                <a:lnTo>
                  <a:pt x="3996" y="1212"/>
                </a:lnTo>
                <a:lnTo>
                  <a:pt x="3968" y="1237"/>
                </a:lnTo>
                <a:lnTo>
                  <a:pt x="3941" y="1257"/>
                </a:lnTo>
                <a:lnTo>
                  <a:pt x="3919" y="1274"/>
                </a:lnTo>
                <a:lnTo>
                  <a:pt x="3896" y="1286"/>
                </a:lnTo>
                <a:lnTo>
                  <a:pt x="3878" y="1297"/>
                </a:lnTo>
                <a:lnTo>
                  <a:pt x="3852" y="1309"/>
                </a:lnTo>
                <a:lnTo>
                  <a:pt x="3841" y="1313"/>
                </a:lnTo>
                <a:lnTo>
                  <a:pt x="2284" y="1614"/>
                </a:lnTo>
                <a:lnTo>
                  <a:pt x="2289" y="1600"/>
                </a:lnTo>
                <a:lnTo>
                  <a:pt x="2298" y="1582"/>
                </a:lnTo>
                <a:lnTo>
                  <a:pt x="2307" y="1565"/>
                </a:lnTo>
                <a:lnTo>
                  <a:pt x="2321" y="1528"/>
                </a:lnTo>
                <a:lnTo>
                  <a:pt x="2330" y="1493"/>
                </a:lnTo>
                <a:lnTo>
                  <a:pt x="2337" y="1456"/>
                </a:lnTo>
                <a:lnTo>
                  <a:pt x="2340" y="1419"/>
                </a:lnTo>
                <a:lnTo>
                  <a:pt x="2342" y="1383"/>
                </a:lnTo>
                <a:lnTo>
                  <a:pt x="2340" y="1348"/>
                </a:lnTo>
                <a:lnTo>
                  <a:pt x="2337" y="1315"/>
                </a:lnTo>
                <a:lnTo>
                  <a:pt x="2332" y="1283"/>
                </a:lnTo>
                <a:lnTo>
                  <a:pt x="2325" y="1253"/>
                </a:lnTo>
                <a:lnTo>
                  <a:pt x="2316" y="1225"/>
                </a:lnTo>
                <a:lnTo>
                  <a:pt x="2307" y="1200"/>
                </a:lnTo>
                <a:lnTo>
                  <a:pt x="2298" y="1179"/>
                </a:lnTo>
                <a:lnTo>
                  <a:pt x="2289" y="1160"/>
                </a:lnTo>
                <a:lnTo>
                  <a:pt x="2280" y="1146"/>
                </a:lnTo>
                <a:lnTo>
                  <a:pt x="2272" y="1133"/>
                </a:lnTo>
                <a:lnTo>
                  <a:pt x="2252" y="1110"/>
                </a:lnTo>
                <a:lnTo>
                  <a:pt x="2226" y="1080"/>
                </a:lnTo>
                <a:lnTo>
                  <a:pt x="2210" y="1063"/>
                </a:lnTo>
                <a:lnTo>
                  <a:pt x="2191" y="1045"/>
                </a:lnTo>
                <a:lnTo>
                  <a:pt x="2170" y="1026"/>
                </a:lnTo>
                <a:lnTo>
                  <a:pt x="2143" y="1008"/>
                </a:lnTo>
                <a:lnTo>
                  <a:pt x="2115" y="991"/>
                </a:lnTo>
                <a:lnTo>
                  <a:pt x="2083" y="975"/>
                </a:lnTo>
                <a:lnTo>
                  <a:pt x="2046" y="961"/>
                </a:lnTo>
                <a:lnTo>
                  <a:pt x="2006" y="950"/>
                </a:lnTo>
                <a:lnTo>
                  <a:pt x="1960" y="939"/>
                </a:lnTo>
                <a:lnTo>
                  <a:pt x="1909" y="934"/>
                </a:lnTo>
                <a:lnTo>
                  <a:pt x="1852" y="931"/>
                </a:lnTo>
                <a:lnTo>
                  <a:pt x="1823" y="932"/>
                </a:lnTo>
                <a:lnTo>
                  <a:pt x="1791" y="932"/>
                </a:lnTo>
                <a:lnTo>
                  <a:pt x="1759" y="936"/>
                </a:lnTo>
                <a:lnTo>
                  <a:pt x="1729" y="941"/>
                </a:lnTo>
                <a:lnTo>
                  <a:pt x="1699" y="948"/>
                </a:lnTo>
                <a:lnTo>
                  <a:pt x="1669" y="955"/>
                </a:lnTo>
                <a:lnTo>
                  <a:pt x="1641" y="966"/>
                </a:lnTo>
                <a:lnTo>
                  <a:pt x="1615" y="976"/>
                </a:lnTo>
                <a:lnTo>
                  <a:pt x="1588" y="991"/>
                </a:lnTo>
                <a:lnTo>
                  <a:pt x="1562" y="1003"/>
                </a:lnTo>
                <a:lnTo>
                  <a:pt x="1537" y="1019"/>
                </a:lnTo>
                <a:lnTo>
                  <a:pt x="1514" y="1033"/>
                </a:lnTo>
                <a:lnTo>
                  <a:pt x="1491" y="1050"/>
                </a:lnTo>
                <a:lnTo>
                  <a:pt x="1469" y="1066"/>
                </a:lnTo>
                <a:lnTo>
                  <a:pt x="1428" y="1101"/>
                </a:lnTo>
                <a:lnTo>
                  <a:pt x="1393" y="1137"/>
                </a:lnTo>
                <a:lnTo>
                  <a:pt x="1359" y="1174"/>
                </a:lnTo>
                <a:lnTo>
                  <a:pt x="1331" y="1207"/>
                </a:lnTo>
                <a:lnTo>
                  <a:pt x="1306" y="1239"/>
                </a:lnTo>
                <a:lnTo>
                  <a:pt x="1285" y="1267"/>
                </a:lnTo>
                <a:lnTo>
                  <a:pt x="1259" y="1311"/>
                </a:lnTo>
                <a:lnTo>
                  <a:pt x="1250" y="1327"/>
                </a:lnTo>
                <a:lnTo>
                  <a:pt x="1232" y="1355"/>
                </a:lnTo>
                <a:lnTo>
                  <a:pt x="1217" y="1387"/>
                </a:lnTo>
                <a:lnTo>
                  <a:pt x="1201" y="1422"/>
                </a:lnTo>
                <a:lnTo>
                  <a:pt x="1185" y="1459"/>
                </a:lnTo>
                <a:lnTo>
                  <a:pt x="1159" y="1537"/>
                </a:lnTo>
                <a:lnTo>
                  <a:pt x="1134" y="1612"/>
                </a:lnTo>
                <a:lnTo>
                  <a:pt x="1114" y="1683"/>
                </a:lnTo>
                <a:lnTo>
                  <a:pt x="1099" y="1739"/>
                </a:lnTo>
                <a:lnTo>
                  <a:pt x="1086" y="1792"/>
                </a:lnTo>
                <a:lnTo>
                  <a:pt x="1056" y="1797"/>
                </a:lnTo>
                <a:lnTo>
                  <a:pt x="1019" y="1801"/>
                </a:lnTo>
                <a:lnTo>
                  <a:pt x="975" y="1803"/>
                </a:lnTo>
                <a:lnTo>
                  <a:pt x="928" y="1801"/>
                </a:lnTo>
                <a:lnTo>
                  <a:pt x="875" y="1799"/>
                </a:lnTo>
                <a:lnTo>
                  <a:pt x="820" y="1797"/>
                </a:lnTo>
                <a:lnTo>
                  <a:pt x="709" y="1787"/>
                </a:lnTo>
                <a:lnTo>
                  <a:pt x="605" y="1776"/>
                </a:lnTo>
                <a:lnTo>
                  <a:pt x="519" y="1767"/>
                </a:lnTo>
                <a:lnTo>
                  <a:pt x="436" y="1757"/>
                </a:lnTo>
                <a:lnTo>
                  <a:pt x="273" y="1597"/>
                </a:lnTo>
                <a:lnTo>
                  <a:pt x="7" y="1315"/>
                </a:lnTo>
                <a:lnTo>
                  <a:pt x="1" y="1309"/>
                </a:lnTo>
                <a:lnTo>
                  <a:pt x="0" y="1304"/>
                </a:lnTo>
                <a:lnTo>
                  <a:pt x="0" y="1290"/>
                </a:lnTo>
                <a:lnTo>
                  <a:pt x="1" y="1279"/>
                </a:lnTo>
                <a:lnTo>
                  <a:pt x="3" y="1274"/>
                </a:lnTo>
                <a:close/>
                <a:moveTo>
                  <a:pt x="2284" y="124"/>
                </a:moveTo>
                <a:lnTo>
                  <a:pt x="1810" y="404"/>
                </a:lnTo>
                <a:lnTo>
                  <a:pt x="1583" y="518"/>
                </a:lnTo>
                <a:lnTo>
                  <a:pt x="1567" y="541"/>
                </a:lnTo>
                <a:lnTo>
                  <a:pt x="1620" y="548"/>
                </a:lnTo>
                <a:lnTo>
                  <a:pt x="1683" y="555"/>
                </a:lnTo>
                <a:lnTo>
                  <a:pt x="1756" y="561"/>
                </a:lnTo>
                <a:lnTo>
                  <a:pt x="1835" y="564"/>
                </a:lnTo>
                <a:lnTo>
                  <a:pt x="1918" y="566"/>
                </a:lnTo>
                <a:lnTo>
                  <a:pt x="2006" y="568"/>
                </a:lnTo>
                <a:lnTo>
                  <a:pt x="2182" y="569"/>
                </a:lnTo>
                <a:lnTo>
                  <a:pt x="2347" y="568"/>
                </a:lnTo>
                <a:lnTo>
                  <a:pt x="2485" y="566"/>
                </a:lnTo>
                <a:lnTo>
                  <a:pt x="2613" y="562"/>
                </a:lnTo>
                <a:lnTo>
                  <a:pt x="2839" y="125"/>
                </a:lnTo>
                <a:lnTo>
                  <a:pt x="2812" y="127"/>
                </a:lnTo>
                <a:lnTo>
                  <a:pt x="2760" y="127"/>
                </a:lnTo>
                <a:lnTo>
                  <a:pt x="2612" y="125"/>
                </a:lnTo>
                <a:lnTo>
                  <a:pt x="2404" y="124"/>
                </a:lnTo>
                <a:lnTo>
                  <a:pt x="2367" y="125"/>
                </a:lnTo>
                <a:lnTo>
                  <a:pt x="2323" y="125"/>
                </a:lnTo>
                <a:lnTo>
                  <a:pt x="2275" y="124"/>
                </a:lnTo>
                <a:lnTo>
                  <a:pt x="2284" y="124"/>
                </a:lnTo>
                <a:close/>
                <a:moveTo>
                  <a:pt x="3019" y="506"/>
                </a:moveTo>
                <a:lnTo>
                  <a:pt x="3019" y="506"/>
                </a:lnTo>
                <a:lnTo>
                  <a:pt x="3429" y="443"/>
                </a:lnTo>
                <a:lnTo>
                  <a:pt x="3455" y="437"/>
                </a:lnTo>
                <a:lnTo>
                  <a:pt x="3478" y="430"/>
                </a:lnTo>
                <a:lnTo>
                  <a:pt x="3501" y="421"/>
                </a:lnTo>
                <a:lnTo>
                  <a:pt x="3519" y="411"/>
                </a:lnTo>
                <a:lnTo>
                  <a:pt x="3536" y="399"/>
                </a:lnTo>
                <a:lnTo>
                  <a:pt x="3552" y="386"/>
                </a:lnTo>
                <a:lnTo>
                  <a:pt x="3565" y="374"/>
                </a:lnTo>
                <a:lnTo>
                  <a:pt x="3575" y="362"/>
                </a:lnTo>
                <a:lnTo>
                  <a:pt x="3593" y="339"/>
                </a:lnTo>
                <a:lnTo>
                  <a:pt x="3605" y="318"/>
                </a:lnTo>
                <a:lnTo>
                  <a:pt x="3610" y="303"/>
                </a:lnTo>
                <a:lnTo>
                  <a:pt x="3612" y="300"/>
                </a:lnTo>
                <a:lnTo>
                  <a:pt x="3617" y="277"/>
                </a:lnTo>
                <a:lnTo>
                  <a:pt x="3619" y="258"/>
                </a:lnTo>
                <a:lnTo>
                  <a:pt x="3619" y="240"/>
                </a:lnTo>
                <a:lnTo>
                  <a:pt x="3616" y="224"/>
                </a:lnTo>
                <a:lnTo>
                  <a:pt x="3610" y="212"/>
                </a:lnTo>
                <a:lnTo>
                  <a:pt x="3603" y="199"/>
                </a:lnTo>
                <a:lnTo>
                  <a:pt x="3594" y="189"/>
                </a:lnTo>
                <a:lnTo>
                  <a:pt x="3587" y="178"/>
                </a:lnTo>
                <a:lnTo>
                  <a:pt x="3577" y="171"/>
                </a:lnTo>
                <a:lnTo>
                  <a:pt x="3568" y="164"/>
                </a:lnTo>
                <a:lnTo>
                  <a:pt x="3552" y="155"/>
                </a:lnTo>
                <a:lnTo>
                  <a:pt x="3540" y="150"/>
                </a:lnTo>
                <a:lnTo>
                  <a:pt x="3535" y="148"/>
                </a:lnTo>
                <a:lnTo>
                  <a:pt x="2888" y="131"/>
                </a:lnTo>
                <a:lnTo>
                  <a:pt x="2657" y="571"/>
                </a:lnTo>
                <a:lnTo>
                  <a:pt x="2680" y="554"/>
                </a:lnTo>
                <a:lnTo>
                  <a:pt x="2673" y="573"/>
                </a:lnTo>
                <a:lnTo>
                  <a:pt x="2668" y="587"/>
                </a:lnTo>
                <a:lnTo>
                  <a:pt x="2666" y="594"/>
                </a:lnTo>
                <a:lnTo>
                  <a:pt x="2666" y="601"/>
                </a:lnTo>
                <a:lnTo>
                  <a:pt x="2672" y="603"/>
                </a:lnTo>
                <a:lnTo>
                  <a:pt x="2687" y="606"/>
                </a:lnTo>
                <a:lnTo>
                  <a:pt x="2696" y="608"/>
                </a:lnTo>
                <a:lnTo>
                  <a:pt x="2707" y="608"/>
                </a:lnTo>
                <a:lnTo>
                  <a:pt x="2719" y="606"/>
                </a:lnTo>
                <a:lnTo>
                  <a:pt x="2730" y="603"/>
                </a:lnTo>
                <a:lnTo>
                  <a:pt x="2744" y="587"/>
                </a:lnTo>
                <a:lnTo>
                  <a:pt x="2772" y="589"/>
                </a:lnTo>
                <a:lnTo>
                  <a:pt x="2837" y="592"/>
                </a:lnTo>
                <a:lnTo>
                  <a:pt x="2913" y="592"/>
                </a:lnTo>
                <a:lnTo>
                  <a:pt x="2948" y="591"/>
                </a:lnTo>
                <a:lnTo>
                  <a:pt x="2974" y="587"/>
                </a:lnTo>
                <a:lnTo>
                  <a:pt x="2982" y="585"/>
                </a:lnTo>
                <a:lnTo>
                  <a:pt x="2989" y="584"/>
                </a:lnTo>
                <a:lnTo>
                  <a:pt x="2997" y="576"/>
                </a:lnTo>
                <a:lnTo>
                  <a:pt x="3004" y="568"/>
                </a:lnTo>
                <a:lnTo>
                  <a:pt x="3011" y="555"/>
                </a:lnTo>
                <a:lnTo>
                  <a:pt x="3017" y="538"/>
                </a:lnTo>
                <a:lnTo>
                  <a:pt x="3019" y="527"/>
                </a:lnTo>
                <a:lnTo>
                  <a:pt x="3019" y="515"/>
                </a:lnTo>
                <a:lnTo>
                  <a:pt x="3019" y="506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35"/>
          <p:cNvSpPr>
            <a:spLocks/>
          </p:cNvSpPr>
          <p:nvPr/>
        </p:nvSpPr>
        <p:spPr bwMode="auto">
          <a:xfrm>
            <a:off x="4981575" y="2344738"/>
            <a:ext cx="560388" cy="296862"/>
          </a:xfrm>
          <a:custGeom>
            <a:avLst/>
            <a:gdLst>
              <a:gd name="T0" fmla="*/ 17641903 w 353"/>
              <a:gd name="T1" fmla="*/ 383063105 h 187"/>
              <a:gd name="T2" fmla="*/ 17641903 w 353"/>
              <a:gd name="T3" fmla="*/ 383063105 h 187"/>
              <a:gd name="T4" fmla="*/ 5040317 w 353"/>
              <a:gd name="T5" fmla="*/ 418345233 h 187"/>
              <a:gd name="T6" fmla="*/ 0 w 353"/>
              <a:gd name="T7" fmla="*/ 435985503 h 187"/>
              <a:gd name="T8" fmla="*/ 0 w 353"/>
              <a:gd name="T9" fmla="*/ 453627361 h 187"/>
              <a:gd name="T10" fmla="*/ 0 w 353"/>
              <a:gd name="T11" fmla="*/ 453627361 h 187"/>
              <a:gd name="T12" fmla="*/ 15120951 w 353"/>
              <a:gd name="T13" fmla="*/ 458667665 h 187"/>
              <a:gd name="T14" fmla="*/ 52924122 w 353"/>
              <a:gd name="T15" fmla="*/ 466227327 h 187"/>
              <a:gd name="T16" fmla="*/ 75604755 w 353"/>
              <a:gd name="T17" fmla="*/ 471267631 h 187"/>
              <a:gd name="T18" fmla="*/ 103327292 w 353"/>
              <a:gd name="T19" fmla="*/ 471267631 h 187"/>
              <a:gd name="T20" fmla="*/ 133569194 w 353"/>
              <a:gd name="T21" fmla="*/ 466227327 h 187"/>
              <a:gd name="T22" fmla="*/ 161290144 w 353"/>
              <a:gd name="T23" fmla="*/ 461187023 h 187"/>
              <a:gd name="T24" fmla="*/ 196572363 w 353"/>
              <a:gd name="T25" fmla="*/ 423385537 h 187"/>
              <a:gd name="T26" fmla="*/ 196572363 w 353"/>
              <a:gd name="T27" fmla="*/ 423385537 h 187"/>
              <a:gd name="T28" fmla="*/ 267136801 w 353"/>
              <a:gd name="T29" fmla="*/ 423385537 h 187"/>
              <a:gd name="T30" fmla="*/ 430947897 w 353"/>
              <a:gd name="T31" fmla="*/ 430945199 h 187"/>
              <a:gd name="T32" fmla="*/ 622479943 w 353"/>
              <a:gd name="T33" fmla="*/ 430945199 h 187"/>
              <a:gd name="T34" fmla="*/ 710684697 w 353"/>
              <a:gd name="T35" fmla="*/ 425904895 h 187"/>
              <a:gd name="T36" fmla="*/ 776208818 w 353"/>
              <a:gd name="T37" fmla="*/ 423385537 h 187"/>
              <a:gd name="T38" fmla="*/ 776208818 w 353"/>
              <a:gd name="T39" fmla="*/ 423385537 h 187"/>
              <a:gd name="T40" fmla="*/ 796370086 w 353"/>
              <a:gd name="T41" fmla="*/ 418345233 h 187"/>
              <a:gd name="T42" fmla="*/ 814011989 w 353"/>
              <a:gd name="T43" fmla="*/ 408264625 h 187"/>
              <a:gd name="T44" fmla="*/ 834173257 w 353"/>
              <a:gd name="T45" fmla="*/ 395663071 h 187"/>
              <a:gd name="T46" fmla="*/ 851813573 w 353"/>
              <a:gd name="T47" fmla="*/ 367942193 h 187"/>
              <a:gd name="T48" fmla="*/ 869455476 w 353"/>
              <a:gd name="T49" fmla="*/ 337700369 h 187"/>
              <a:gd name="T50" fmla="*/ 884576427 w 353"/>
              <a:gd name="T51" fmla="*/ 292337633 h 187"/>
              <a:gd name="T52" fmla="*/ 889616744 w 353"/>
              <a:gd name="T53" fmla="*/ 267136113 h 187"/>
              <a:gd name="T54" fmla="*/ 889616744 w 353"/>
              <a:gd name="T55" fmla="*/ 236894289 h 187"/>
              <a:gd name="T56" fmla="*/ 889616744 w 353"/>
              <a:gd name="T57" fmla="*/ 236894289 h 187"/>
              <a:gd name="T58" fmla="*/ 884576427 w 353"/>
              <a:gd name="T59" fmla="*/ 163809087 h 187"/>
              <a:gd name="T60" fmla="*/ 874495793 w 353"/>
              <a:gd name="T61" fmla="*/ 98285134 h 187"/>
              <a:gd name="T62" fmla="*/ 866934524 w 353"/>
              <a:gd name="T63" fmla="*/ 70564256 h 187"/>
              <a:gd name="T64" fmla="*/ 856853890 w 353"/>
              <a:gd name="T65" fmla="*/ 45362736 h 187"/>
              <a:gd name="T66" fmla="*/ 856853890 w 353"/>
              <a:gd name="T67" fmla="*/ 45362736 h 187"/>
              <a:gd name="T68" fmla="*/ 851813573 w 353"/>
              <a:gd name="T69" fmla="*/ 40322432 h 187"/>
              <a:gd name="T70" fmla="*/ 849294208 w 353"/>
              <a:gd name="T71" fmla="*/ 32761182 h 187"/>
              <a:gd name="T72" fmla="*/ 839213574 w 353"/>
              <a:gd name="T73" fmla="*/ 22680574 h 187"/>
              <a:gd name="T74" fmla="*/ 816531354 w 353"/>
              <a:gd name="T75" fmla="*/ 12599966 h 187"/>
              <a:gd name="T76" fmla="*/ 786289452 w 353"/>
              <a:gd name="T77" fmla="*/ 5040304 h 187"/>
              <a:gd name="T78" fmla="*/ 740926599 w 353"/>
              <a:gd name="T79" fmla="*/ 0 h 187"/>
              <a:gd name="T80" fmla="*/ 680442795 w 353"/>
              <a:gd name="T81" fmla="*/ 0 h 187"/>
              <a:gd name="T82" fmla="*/ 423386628 w 353"/>
              <a:gd name="T83" fmla="*/ 0 h 187"/>
              <a:gd name="T84" fmla="*/ 423386628 w 353"/>
              <a:gd name="T85" fmla="*/ 0 h 187"/>
              <a:gd name="T86" fmla="*/ 408265677 w 353"/>
              <a:gd name="T87" fmla="*/ 0 h 187"/>
              <a:gd name="T88" fmla="*/ 378023775 w 353"/>
              <a:gd name="T89" fmla="*/ 10080608 h 187"/>
              <a:gd name="T90" fmla="*/ 332660922 w 353"/>
              <a:gd name="T91" fmla="*/ 27720878 h 187"/>
              <a:gd name="T92" fmla="*/ 312499654 w 353"/>
              <a:gd name="T93" fmla="*/ 40322432 h 187"/>
              <a:gd name="T94" fmla="*/ 289819021 w 353"/>
              <a:gd name="T95" fmla="*/ 57962702 h 187"/>
              <a:gd name="T96" fmla="*/ 289819021 w 353"/>
              <a:gd name="T97" fmla="*/ 57962702 h 187"/>
              <a:gd name="T98" fmla="*/ 274698070 w 353"/>
              <a:gd name="T99" fmla="*/ 63003006 h 187"/>
              <a:gd name="T100" fmla="*/ 249496485 w 353"/>
              <a:gd name="T101" fmla="*/ 75604560 h 187"/>
              <a:gd name="T102" fmla="*/ 219254583 w 353"/>
              <a:gd name="T103" fmla="*/ 98285134 h 187"/>
              <a:gd name="T104" fmla="*/ 199093315 w 353"/>
              <a:gd name="T105" fmla="*/ 110886688 h 187"/>
              <a:gd name="T106" fmla="*/ 186491729 w 353"/>
              <a:gd name="T107" fmla="*/ 133567263 h 187"/>
              <a:gd name="T108" fmla="*/ 40322536 w 353"/>
              <a:gd name="T109" fmla="*/ 337700369 h 187"/>
              <a:gd name="T110" fmla="*/ 40322536 w 353"/>
              <a:gd name="T111" fmla="*/ 337700369 h 187"/>
              <a:gd name="T112" fmla="*/ 32762854 w 353"/>
              <a:gd name="T113" fmla="*/ 350300335 h 187"/>
              <a:gd name="T114" fmla="*/ 17641903 w 353"/>
              <a:gd name="T115" fmla="*/ 383063105 h 187"/>
              <a:gd name="T116" fmla="*/ 17641903 w 353"/>
              <a:gd name="T117" fmla="*/ 383063105 h 18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53"/>
              <a:gd name="T178" fmla="*/ 0 h 187"/>
              <a:gd name="T179" fmla="*/ 353 w 353"/>
              <a:gd name="T180" fmla="*/ 187 h 18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53" h="187">
                <a:moveTo>
                  <a:pt x="7" y="152"/>
                </a:moveTo>
                <a:lnTo>
                  <a:pt x="7" y="152"/>
                </a:lnTo>
                <a:lnTo>
                  <a:pt x="2" y="166"/>
                </a:lnTo>
                <a:lnTo>
                  <a:pt x="0" y="173"/>
                </a:lnTo>
                <a:lnTo>
                  <a:pt x="0" y="180"/>
                </a:lnTo>
                <a:lnTo>
                  <a:pt x="6" y="182"/>
                </a:lnTo>
                <a:lnTo>
                  <a:pt x="21" y="185"/>
                </a:lnTo>
                <a:lnTo>
                  <a:pt x="30" y="187"/>
                </a:lnTo>
                <a:lnTo>
                  <a:pt x="41" y="187"/>
                </a:lnTo>
                <a:lnTo>
                  <a:pt x="53" y="185"/>
                </a:lnTo>
                <a:lnTo>
                  <a:pt x="64" y="183"/>
                </a:lnTo>
                <a:lnTo>
                  <a:pt x="78" y="168"/>
                </a:lnTo>
                <a:lnTo>
                  <a:pt x="106" y="168"/>
                </a:lnTo>
                <a:lnTo>
                  <a:pt x="171" y="171"/>
                </a:lnTo>
                <a:lnTo>
                  <a:pt x="247" y="171"/>
                </a:lnTo>
                <a:lnTo>
                  <a:pt x="282" y="169"/>
                </a:lnTo>
                <a:lnTo>
                  <a:pt x="308" y="168"/>
                </a:lnTo>
                <a:lnTo>
                  <a:pt x="316" y="166"/>
                </a:lnTo>
                <a:lnTo>
                  <a:pt x="323" y="162"/>
                </a:lnTo>
                <a:lnTo>
                  <a:pt x="331" y="157"/>
                </a:lnTo>
                <a:lnTo>
                  <a:pt x="338" y="146"/>
                </a:lnTo>
                <a:lnTo>
                  <a:pt x="345" y="134"/>
                </a:lnTo>
                <a:lnTo>
                  <a:pt x="351" y="116"/>
                </a:lnTo>
                <a:lnTo>
                  <a:pt x="353" y="106"/>
                </a:lnTo>
                <a:lnTo>
                  <a:pt x="353" y="94"/>
                </a:lnTo>
                <a:lnTo>
                  <a:pt x="351" y="65"/>
                </a:lnTo>
                <a:lnTo>
                  <a:pt x="347" y="39"/>
                </a:lnTo>
                <a:lnTo>
                  <a:pt x="344" y="28"/>
                </a:lnTo>
                <a:lnTo>
                  <a:pt x="340" y="18"/>
                </a:lnTo>
                <a:lnTo>
                  <a:pt x="338" y="16"/>
                </a:lnTo>
                <a:lnTo>
                  <a:pt x="337" y="13"/>
                </a:lnTo>
                <a:lnTo>
                  <a:pt x="333" y="9"/>
                </a:lnTo>
                <a:lnTo>
                  <a:pt x="324" y="5"/>
                </a:lnTo>
                <a:lnTo>
                  <a:pt x="312" y="2"/>
                </a:lnTo>
                <a:lnTo>
                  <a:pt x="294" y="0"/>
                </a:lnTo>
                <a:lnTo>
                  <a:pt x="270" y="0"/>
                </a:lnTo>
                <a:lnTo>
                  <a:pt x="168" y="0"/>
                </a:lnTo>
                <a:lnTo>
                  <a:pt x="162" y="0"/>
                </a:lnTo>
                <a:lnTo>
                  <a:pt x="150" y="4"/>
                </a:lnTo>
                <a:lnTo>
                  <a:pt x="132" y="11"/>
                </a:lnTo>
                <a:lnTo>
                  <a:pt x="124" y="16"/>
                </a:lnTo>
                <a:lnTo>
                  <a:pt x="115" y="23"/>
                </a:lnTo>
                <a:lnTo>
                  <a:pt x="109" y="25"/>
                </a:lnTo>
                <a:lnTo>
                  <a:pt x="99" y="30"/>
                </a:lnTo>
                <a:lnTo>
                  <a:pt x="87" y="39"/>
                </a:lnTo>
                <a:lnTo>
                  <a:pt x="79" y="44"/>
                </a:lnTo>
                <a:lnTo>
                  <a:pt x="74" y="53"/>
                </a:lnTo>
                <a:lnTo>
                  <a:pt x="16" y="134"/>
                </a:lnTo>
                <a:lnTo>
                  <a:pt x="13" y="139"/>
                </a:lnTo>
                <a:lnTo>
                  <a:pt x="7" y="152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36"/>
          <p:cNvSpPr>
            <a:spLocks/>
          </p:cNvSpPr>
          <p:nvPr/>
        </p:nvSpPr>
        <p:spPr bwMode="auto">
          <a:xfrm>
            <a:off x="2652713" y="3332163"/>
            <a:ext cx="1733550" cy="1708150"/>
          </a:xfrm>
          <a:custGeom>
            <a:avLst/>
            <a:gdLst>
              <a:gd name="T0" fmla="*/ 2147483646 w 1092"/>
              <a:gd name="T1" fmla="*/ 1428927800 h 1076"/>
              <a:gd name="T2" fmla="*/ 2147483646 w 1092"/>
              <a:gd name="T3" fmla="*/ 1633061250 h 1076"/>
              <a:gd name="T4" fmla="*/ 2147483646 w 1092"/>
              <a:gd name="T5" fmla="*/ 1824593125 h 1076"/>
              <a:gd name="T6" fmla="*/ 2147483646 w 1092"/>
              <a:gd name="T7" fmla="*/ 2006044375 h 1076"/>
              <a:gd name="T8" fmla="*/ 2147483646 w 1092"/>
              <a:gd name="T9" fmla="*/ 2147483646 h 1076"/>
              <a:gd name="T10" fmla="*/ 2147483646 w 1092"/>
              <a:gd name="T11" fmla="*/ 2147483646 h 1076"/>
              <a:gd name="T12" fmla="*/ 2147483646 w 1092"/>
              <a:gd name="T13" fmla="*/ 2147483646 h 1076"/>
              <a:gd name="T14" fmla="*/ 2028724988 w 1092"/>
              <a:gd name="T15" fmla="*/ 2147483646 h 1076"/>
              <a:gd name="T16" fmla="*/ 1847273738 w 1092"/>
              <a:gd name="T17" fmla="*/ 2147483646 h 1076"/>
              <a:gd name="T18" fmla="*/ 1650701550 w 1092"/>
              <a:gd name="T19" fmla="*/ 2147483646 h 1076"/>
              <a:gd name="T20" fmla="*/ 1446569688 w 1092"/>
              <a:gd name="T21" fmla="*/ 2147483646 h 1076"/>
              <a:gd name="T22" fmla="*/ 1305440938 w 1092"/>
              <a:gd name="T23" fmla="*/ 2147483646 h 1076"/>
              <a:gd name="T24" fmla="*/ 1096267175 w 1092"/>
              <a:gd name="T25" fmla="*/ 2147483646 h 1076"/>
              <a:gd name="T26" fmla="*/ 902215938 w 1092"/>
              <a:gd name="T27" fmla="*/ 2147483646 h 1076"/>
              <a:gd name="T28" fmla="*/ 718243738 w 1092"/>
              <a:gd name="T29" fmla="*/ 2147483646 h 1076"/>
              <a:gd name="T30" fmla="*/ 549394063 w 1092"/>
              <a:gd name="T31" fmla="*/ 2147483646 h 1076"/>
              <a:gd name="T32" fmla="*/ 400704050 w 1092"/>
              <a:gd name="T33" fmla="*/ 2147483646 h 1076"/>
              <a:gd name="T34" fmla="*/ 269655925 w 1092"/>
              <a:gd name="T35" fmla="*/ 2147483646 h 1076"/>
              <a:gd name="T36" fmla="*/ 163810950 w 1092"/>
              <a:gd name="T37" fmla="*/ 2006044375 h 1076"/>
              <a:gd name="T38" fmla="*/ 83165950 w 1092"/>
              <a:gd name="T39" fmla="*/ 1824593125 h 1076"/>
              <a:gd name="T40" fmla="*/ 27720925 w 1092"/>
              <a:gd name="T41" fmla="*/ 1633061250 h 1076"/>
              <a:gd name="T42" fmla="*/ 0 w 1092"/>
              <a:gd name="T43" fmla="*/ 1428927800 h 1076"/>
              <a:gd name="T44" fmla="*/ 0 w 1092"/>
              <a:gd name="T45" fmla="*/ 1287799050 h 1076"/>
              <a:gd name="T46" fmla="*/ 27720925 w 1092"/>
              <a:gd name="T47" fmla="*/ 1083667188 h 1076"/>
              <a:gd name="T48" fmla="*/ 83165950 w 1092"/>
              <a:gd name="T49" fmla="*/ 892135313 h 1076"/>
              <a:gd name="T50" fmla="*/ 163810950 w 1092"/>
              <a:gd name="T51" fmla="*/ 710684063 h 1076"/>
              <a:gd name="T52" fmla="*/ 269655925 w 1092"/>
              <a:gd name="T53" fmla="*/ 546873113 h 1076"/>
              <a:gd name="T54" fmla="*/ 400704050 w 1092"/>
              <a:gd name="T55" fmla="*/ 400704050 h 1076"/>
              <a:gd name="T56" fmla="*/ 549394063 w 1092"/>
              <a:gd name="T57" fmla="*/ 272176875 h 1076"/>
              <a:gd name="T58" fmla="*/ 718243738 w 1092"/>
              <a:gd name="T59" fmla="*/ 163810950 h 1076"/>
              <a:gd name="T60" fmla="*/ 902215938 w 1092"/>
              <a:gd name="T61" fmla="*/ 85685313 h 1076"/>
              <a:gd name="T62" fmla="*/ 1096267175 w 1092"/>
              <a:gd name="T63" fmla="*/ 30241875 h 1076"/>
              <a:gd name="T64" fmla="*/ 1305440938 w 1092"/>
              <a:gd name="T65" fmla="*/ 5040313 h 1076"/>
              <a:gd name="T66" fmla="*/ 1446569688 w 1092"/>
              <a:gd name="T67" fmla="*/ 5040313 h 1076"/>
              <a:gd name="T68" fmla="*/ 1650701550 w 1092"/>
              <a:gd name="T69" fmla="*/ 30241875 h 1076"/>
              <a:gd name="T70" fmla="*/ 1847273738 w 1092"/>
              <a:gd name="T71" fmla="*/ 85685313 h 1076"/>
              <a:gd name="T72" fmla="*/ 2028724988 w 1092"/>
              <a:gd name="T73" fmla="*/ 163810950 h 1076"/>
              <a:gd name="T74" fmla="*/ 2147483646 w 1092"/>
              <a:gd name="T75" fmla="*/ 272176875 h 1076"/>
              <a:gd name="T76" fmla="*/ 2147483646 w 1092"/>
              <a:gd name="T77" fmla="*/ 400704050 h 1076"/>
              <a:gd name="T78" fmla="*/ 2147483646 w 1092"/>
              <a:gd name="T79" fmla="*/ 546873113 h 1076"/>
              <a:gd name="T80" fmla="*/ 2147483646 w 1092"/>
              <a:gd name="T81" fmla="*/ 710684063 h 1076"/>
              <a:gd name="T82" fmla="*/ 2147483646 w 1092"/>
              <a:gd name="T83" fmla="*/ 892135313 h 1076"/>
              <a:gd name="T84" fmla="*/ 2147483646 w 1092"/>
              <a:gd name="T85" fmla="*/ 1083667188 h 1076"/>
              <a:gd name="T86" fmla="*/ 2147483646 w 1092"/>
              <a:gd name="T87" fmla="*/ 1287799050 h 107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92"/>
              <a:gd name="T133" fmla="*/ 0 h 1076"/>
              <a:gd name="T134" fmla="*/ 1092 w 1092"/>
              <a:gd name="T135" fmla="*/ 1076 h 107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92" h="1076">
                <a:moveTo>
                  <a:pt x="1092" y="539"/>
                </a:moveTo>
                <a:lnTo>
                  <a:pt x="1092" y="539"/>
                </a:lnTo>
                <a:lnTo>
                  <a:pt x="1090" y="567"/>
                </a:lnTo>
                <a:lnTo>
                  <a:pt x="1089" y="594"/>
                </a:lnTo>
                <a:lnTo>
                  <a:pt x="1085" y="620"/>
                </a:lnTo>
                <a:lnTo>
                  <a:pt x="1080" y="648"/>
                </a:lnTo>
                <a:lnTo>
                  <a:pt x="1074" y="673"/>
                </a:lnTo>
                <a:lnTo>
                  <a:pt x="1067" y="699"/>
                </a:lnTo>
                <a:lnTo>
                  <a:pt x="1059" y="724"/>
                </a:lnTo>
                <a:lnTo>
                  <a:pt x="1048" y="749"/>
                </a:lnTo>
                <a:lnTo>
                  <a:pt x="1037" y="772"/>
                </a:lnTo>
                <a:lnTo>
                  <a:pt x="1025" y="796"/>
                </a:lnTo>
                <a:lnTo>
                  <a:pt x="1013" y="818"/>
                </a:lnTo>
                <a:lnTo>
                  <a:pt x="999" y="840"/>
                </a:lnTo>
                <a:lnTo>
                  <a:pt x="983" y="862"/>
                </a:lnTo>
                <a:lnTo>
                  <a:pt x="967" y="881"/>
                </a:lnTo>
                <a:lnTo>
                  <a:pt x="949" y="900"/>
                </a:lnTo>
                <a:lnTo>
                  <a:pt x="932" y="920"/>
                </a:lnTo>
                <a:lnTo>
                  <a:pt x="912" y="937"/>
                </a:lnTo>
                <a:lnTo>
                  <a:pt x="893" y="955"/>
                </a:lnTo>
                <a:lnTo>
                  <a:pt x="872" y="971"/>
                </a:lnTo>
                <a:lnTo>
                  <a:pt x="851" y="985"/>
                </a:lnTo>
                <a:lnTo>
                  <a:pt x="828" y="999"/>
                </a:lnTo>
                <a:lnTo>
                  <a:pt x="805" y="1013"/>
                </a:lnTo>
                <a:lnTo>
                  <a:pt x="782" y="1024"/>
                </a:lnTo>
                <a:lnTo>
                  <a:pt x="757" y="1034"/>
                </a:lnTo>
                <a:lnTo>
                  <a:pt x="733" y="1045"/>
                </a:lnTo>
                <a:lnTo>
                  <a:pt x="708" y="1054"/>
                </a:lnTo>
                <a:lnTo>
                  <a:pt x="682" y="1061"/>
                </a:lnTo>
                <a:lnTo>
                  <a:pt x="655" y="1066"/>
                </a:lnTo>
                <a:lnTo>
                  <a:pt x="629" y="1071"/>
                </a:lnTo>
                <a:lnTo>
                  <a:pt x="601" y="1075"/>
                </a:lnTo>
                <a:lnTo>
                  <a:pt x="574" y="1076"/>
                </a:lnTo>
                <a:lnTo>
                  <a:pt x="546" y="1076"/>
                </a:lnTo>
                <a:lnTo>
                  <a:pt x="518" y="1076"/>
                </a:lnTo>
                <a:lnTo>
                  <a:pt x="490" y="1075"/>
                </a:lnTo>
                <a:lnTo>
                  <a:pt x="461" y="1071"/>
                </a:lnTo>
                <a:lnTo>
                  <a:pt x="435" y="1066"/>
                </a:lnTo>
                <a:lnTo>
                  <a:pt x="409" y="1061"/>
                </a:lnTo>
                <a:lnTo>
                  <a:pt x="382" y="1054"/>
                </a:lnTo>
                <a:lnTo>
                  <a:pt x="358" y="1045"/>
                </a:lnTo>
                <a:lnTo>
                  <a:pt x="333" y="1034"/>
                </a:lnTo>
                <a:lnTo>
                  <a:pt x="308" y="1024"/>
                </a:lnTo>
                <a:lnTo>
                  <a:pt x="285" y="1013"/>
                </a:lnTo>
                <a:lnTo>
                  <a:pt x="262" y="999"/>
                </a:lnTo>
                <a:lnTo>
                  <a:pt x="240" y="985"/>
                </a:lnTo>
                <a:lnTo>
                  <a:pt x="218" y="971"/>
                </a:lnTo>
                <a:lnTo>
                  <a:pt x="197" y="955"/>
                </a:lnTo>
                <a:lnTo>
                  <a:pt x="178" y="937"/>
                </a:lnTo>
                <a:lnTo>
                  <a:pt x="159" y="920"/>
                </a:lnTo>
                <a:lnTo>
                  <a:pt x="141" y="900"/>
                </a:lnTo>
                <a:lnTo>
                  <a:pt x="123" y="881"/>
                </a:lnTo>
                <a:lnTo>
                  <a:pt x="107" y="862"/>
                </a:lnTo>
                <a:lnTo>
                  <a:pt x="93" y="840"/>
                </a:lnTo>
                <a:lnTo>
                  <a:pt x="79" y="818"/>
                </a:lnTo>
                <a:lnTo>
                  <a:pt x="65" y="796"/>
                </a:lnTo>
                <a:lnTo>
                  <a:pt x="53" y="772"/>
                </a:lnTo>
                <a:lnTo>
                  <a:pt x="42" y="749"/>
                </a:lnTo>
                <a:lnTo>
                  <a:pt x="33" y="724"/>
                </a:lnTo>
                <a:lnTo>
                  <a:pt x="25" y="699"/>
                </a:lnTo>
                <a:lnTo>
                  <a:pt x="16" y="673"/>
                </a:lnTo>
                <a:lnTo>
                  <a:pt x="11" y="648"/>
                </a:lnTo>
                <a:lnTo>
                  <a:pt x="5" y="620"/>
                </a:lnTo>
                <a:lnTo>
                  <a:pt x="2" y="594"/>
                </a:lnTo>
                <a:lnTo>
                  <a:pt x="0" y="567"/>
                </a:lnTo>
                <a:lnTo>
                  <a:pt x="0" y="539"/>
                </a:lnTo>
                <a:lnTo>
                  <a:pt x="0" y="511"/>
                </a:lnTo>
                <a:lnTo>
                  <a:pt x="2" y="485"/>
                </a:lnTo>
                <a:lnTo>
                  <a:pt x="5" y="456"/>
                </a:lnTo>
                <a:lnTo>
                  <a:pt x="11" y="430"/>
                </a:lnTo>
                <a:lnTo>
                  <a:pt x="16" y="405"/>
                </a:lnTo>
                <a:lnTo>
                  <a:pt x="25" y="379"/>
                </a:lnTo>
                <a:lnTo>
                  <a:pt x="33" y="354"/>
                </a:lnTo>
                <a:lnTo>
                  <a:pt x="42" y="330"/>
                </a:lnTo>
                <a:lnTo>
                  <a:pt x="53" y="307"/>
                </a:lnTo>
                <a:lnTo>
                  <a:pt x="65" y="282"/>
                </a:lnTo>
                <a:lnTo>
                  <a:pt x="79" y="261"/>
                </a:lnTo>
                <a:lnTo>
                  <a:pt x="93" y="238"/>
                </a:lnTo>
                <a:lnTo>
                  <a:pt x="107" y="217"/>
                </a:lnTo>
                <a:lnTo>
                  <a:pt x="123" y="197"/>
                </a:lnTo>
                <a:lnTo>
                  <a:pt x="141" y="178"/>
                </a:lnTo>
                <a:lnTo>
                  <a:pt x="159" y="159"/>
                </a:lnTo>
                <a:lnTo>
                  <a:pt x="178" y="141"/>
                </a:lnTo>
                <a:lnTo>
                  <a:pt x="197" y="123"/>
                </a:lnTo>
                <a:lnTo>
                  <a:pt x="218" y="108"/>
                </a:lnTo>
                <a:lnTo>
                  <a:pt x="240" y="93"/>
                </a:lnTo>
                <a:lnTo>
                  <a:pt x="262" y="79"/>
                </a:lnTo>
                <a:lnTo>
                  <a:pt x="285" y="65"/>
                </a:lnTo>
                <a:lnTo>
                  <a:pt x="308" y="55"/>
                </a:lnTo>
                <a:lnTo>
                  <a:pt x="333" y="42"/>
                </a:lnTo>
                <a:lnTo>
                  <a:pt x="358" y="34"/>
                </a:lnTo>
                <a:lnTo>
                  <a:pt x="382" y="25"/>
                </a:lnTo>
                <a:lnTo>
                  <a:pt x="409" y="18"/>
                </a:lnTo>
                <a:lnTo>
                  <a:pt x="435" y="12"/>
                </a:lnTo>
                <a:lnTo>
                  <a:pt x="461" y="7"/>
                </a:lnTo>
                <a:lnTo>
                  <a:pt x="490" y="4"/>
                </a:lnTo>
                <a:lnTo>
                  <a:pt x="518" y="2"/>
                </a:lnTo>
                <a:lnTo>
                  <a:pt x="546" y="0"/>
                </a:lnTo>
                <a:lnTo>
                  <a:pt x="574" y="2"/>
                </a:lnTo>
                <a:lnTo>
                  <a:pt x="601" y="4"/>
                </a:lnTo>
                <a:lnTo>
                  <a:pt x="629" y="7"/>
                </a:lnTo>
                <a:lnTo>
                  <a:pt x="655" y="12"/>
                </a:lnTo>
                <a:lnTo>
                  <a:pt x="682" y="18"/>
                </a:lnTo>
                <a:lnTo>
                  <a:pt x="708" y="25"/>
                </a:lnTo>
                <a:lnTo>
                  <a:pt x="733" y="34"/>
                </a:lnTo>
                <a:lnTo>
                  <a:pt x="757" y="42"/>
                </a:lnTo>
                <a:lnTo>
                  <a:pt x="782" y="55"/>
                </a:lnTo>
                <a:lnTo>
                  <a:pt x="805" y="65"/>
                </a:lnTo>
                <a:lnTo>
                  <a:pt x="828" y="79"/>
                </a:lnTo>
                <a:lnTo>
                  <a:pt x="851" y="93"/>
                </a:lnTo>
                <a:lnTo>
                  <a:pt x="872" y="108"/>
                </a:lnTo>
                <a:lnTo>
                  <a:pt x="893" y="123"/>
                </a:lnTo>
                <a:lnTo>
                  <a:pt x="912" y="141"/>
                </a:lnTo>
                <a:lnTo>
                  <a:pt x="932" y="159"/>
                </a:lnTo>
                <a:lnTo>
                  <a:pt x="949" y="178"/>
                </a:lnTo>
                <a:lnTo>
                  <a:pt x="967" y="197"/>
                </a:lnTo>
                <a:lnTo>
                  <a:pt x="983" y="217"/>
                </a:lnTo>
                <a:lnTo>
                  <a:pt x="999" y="238"/>
                </a:lnTo>
                <a:lnTo>
                  <a:pt x="1013" y="261"/>
                </a:lnTo>
                <a:lnTo>
                  <a:pt x="1025" y="282"/>
                </a:lnTo>
                <a:lnTo>
                  <a:pt x="1037" y="307"/>
                </a:lnTo>
                <a:lnTo>
                  <a:pt x="1048" y="330"/>
                </a:lnTo>
                <a:lnTo>
                  <a:pt x="1059" y="354"/>
                </a:lnTo>
                <a:lnTo>
                  <a:pt x="1067" y="379"/>
                </a:lnTo>
                <a:lnTo>
                  <a:pt x="1074" y="405"/>
                </a:lnTo>
                <a:lnTo>
                  <a:pt x="1080" y="430"/>
                </a:lnTo>
                <a:lnTo>
                  <a:pt x="1085" y="456"/>
                </a:lnTo>
                <a:lnTo>
                  <a:pt x="1089" y="485"/>
                </a:lnTo>
                <a:lnTo>
                  <a:pt x="1090" y="511"/>
                </a:lnTo>
                <a:lnTo>
                  <a:pt x="1092" y="539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37"/>
          <p:cNvSpPr>
            <a:spLocks/>
          </p:cNvSpPr>
          <p:nvPr/>
        </p:nvSpPr>
        <p:spPr bwMode="auto">
          <a:xfrm>
            <a:off x="2770188" y="3376613"/>
            <a:ext cx="1616075" cy="1652587"/>
          </a:xfrm>
          <a:custGeom>
            <a:avLst/>
            <a:gdLst>
              <a:gd name="T0" fmla="*/ 2147483646 w 1018"/>
              <a:gd name="T1" fmla="*/ 1381045207 h 1041"/>
              <a:gd name="T2" fmla="*/ 2147483646 w 1018"/>
              <a:gd name="T3" fmla="*/ 1577617335 h 1041"/>
              <a:gd name="T4" fmla="*/ 2147483646 w 1018"/>
              <a:gd name="T5" fmla="*/ 1764108841 h 1041"/>
              <a:gd name="T6" fmla="*/ 2147483646 w 1018"/>
              <a:gd name="T7" fmla="*/ 1935477827 h 1041"/>
              <a:gd name="T8" fmla="*/ 2147483646 w 1018"/>
              <a:gd name="T9" fmla="*/ 2096767778 h 1041"/>
              <a:gd name="T10" fmla="*/ 2147483646 w 1018"/>
              <a:gd name="T11" fmla="*/ 2147483646 h 1041"/>
              <a:gd name="T12" fmla="*/ 2051407188 w 1018"/>
              <a:gd name="T13" fmla="*/ 2147483646 h 1041"/>
              <a:gd name="T14" fmla="*/ 1890117188 w 1018"/>
              <a:gd name="T15" fmla="*/ 2147483646 h 1041"/>
              <a:gd name="T16" fmla="*/ 1721267513 w 1018"/>
              <a:gd name="T17" fmla="*/ 2147483646 h 1041"/>
              <a:gd name="T18" fmla="*/ 1539816263 w 1018"/>
              <a:gd name="T19" fmla="*/ 2147483646 h 1041"/>
              <a:gd name="T20" fmla="*/ 1348284388 w 1018"/>
              <a:gd name="T21" fmla="*/ 2147483646 h 1041"/>
              <a:gd name="T22" fmla="*/ 1217236263 w 1018"/>
              <a:gd name="T23" fmla="*/ 2147483646 h 1041"/>
              <a:gd name="T24" fmla="*/ 1025704388 w 1018"/>
              <a:gd name="T25" fmla="*/ 2147483646 h 1041"/>
              <a:gd name="T26" fmla="*/ 839212825 w 1018"/>
              <a:gd name="T27" fmla="*/ 2147483646 h 1041"/>
              <a:gd name="T28" fmla="*/ 670361563 w 1018"/>
              <a:gd name="T29" fmla="*/ 2147483646 h 1041"/>
              <a:gd name="T30" fmla="*/ 514111875 w 1018"/>
              <a:gd name="T31" fmla="*/ 2147483646 h 1041"/>
              <a:gd name="T32" fmla="*/ 372983125 w 1018"/>
              <a:gd name="T33" fmla="*/ 2147483646 h 1041"/>
              <a:gd name="T34" fmla="*/ 252015625 w 1018"/>
              <a:gd name="T35" fmla="*/ 2096767778 h 1041"/>
              <a:gd name="T36" fmla="*/ 156249688 w 1018"/>
              <a:gd name="T37" fmla="*/ 1935477827 h 1041"/>
              <a:gd name="T38" fmla="*/ 75604688 w 1018"/>
              <a:gd name="T39" fmla="*/ 1764108841 h 1041"/>
              <a:gd name="T40" fmla="*/ 27722513 w 1018"/>
              <a:gd name="T41" fmla="*/ 1577617335 h 1041"/>
              <a:gd name="T42" fmla="*/ 0 w 1018"/>
              <a:gd name="T43" fmla="*/ 1381045207 h 1041"/>
              <a:gd name="T44" fmla="*/ 0 w 1018"/>
              <a:gd name="T45" fmla="*/ 1244956811 h 1041"/>
              <a:gd name="T46" fmla="*/ 27722513 w 1018"/>
              <a:gd name="T47" fmla="*/ 1048384683 h 1041"/>
              <a:gd name="T48" fmla="*/ 75604688 w 1018"/>
              <a:gd name="T49" fmla="*/ 861893177 h 1041"/>
              <a:gd name="T50" fmla="*/ 156249688 w 1018"/>
              <a:gd name="T51" fmla="*/ 685482293 h 1041"/>
              <a:gd name="T52" fmla="*/ 252015625 w 1018"/>
              <a:gd name="T53" fmla="*/ 529232652 h 1041"/>
              <a:gd name="T54" fmla="*/ 372983125 w 1018"/>
              <a:gd name="T55" fmla="*/ 383063634 h 1041"/>
              <a:gd name="T56" fmla="*/ 514111875 w 1018"/>
              <a:gd name="T57" fmla="*/ 262096171 h 1041"/>
              <a:gd name="T58" fmla="*/ 670361563 w 1018"/>
              <a:gd name="T59" fmla="*/ 156249640 h 1041"/>
              <a:gd name="T60" fmla="*/ 839212825 w 1018"/>
              <a:gd name="T61" fmla="*/ 80644976 h 1041"/>
              <a:gd name="T62" fmla="*/ 1025704388 w 1018"/>
              <a:gd name="T63" fmla="*/ 27720917 h 1041"/>
              <a:gd name="T64" fmla="*/ 1217236263 w 1018"/>
              <a:gd name="T65" fmla="*/ 0 h 1041"/>
              <a:gd name="T66" fmla="*/ 1348284388 w 1018"/>
              <a:gd name="T67" fmla="*/ 0 h 1041"/>
              <a:gd name="T68" fmla="*/ 1539816263 w 1018"/>
              <a:gd name="T69" fmla="*/ 27720917 h 1041"/>
              <a:gd name="T70" fmla="*/ 1721267513 w 1018"/>
              <a:gd name="T71" fmla="*/ 80644976 h 1041"/>
              <a:gd name="T72" fmla="*/ 1890117188 w 1018"/>
              <a:gd name="T73" fmla="*/ 156249640 h 1041"/>
              <a:gd name="T74" fmla="*/ 2051407188 w 1018"/>
              <a:gd name="T75" fmla="*/ 262096171 h 1041"/>
              <a:gd name="T76" fmla="*/ 2147483646 w 1018"/>
              <a:gd name="T77" fmla="*/ 383063634 h 1041"/>
              <a:gd name="T78" fmla="*/ 2147483646 w 1018"/>
              <a:gd name="T79" fmla="*/ 529232652 h 1041"/>
              <a:gd name="T80" fmla="*/ 2147483646 w 1018"/>
              <a:gd name="T81" fmla="*/ 685482293 h 1041"/>
              <a:gd name="T82" fmla="*/ 2147483646 w 1018"/>
              <a:gd name="T83" fmla="*/ 861893177 h 1041"/>
              <a:gd name="T84" fmla="*/ 2147483646 w 1018"/>
              <a:gd name="T85" fmla="*/ 1048384683 h 1041"/>
              <a:gd name="T86" fmla="*/ 2147483646 w 1018"/>
              <a:gd name="T87" fmla="*/ 1244956811 h 104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18"/>
              <a:gd name="T133" fmla="*/ 0 h 1041"/>
              <a:gd name="T134" fmla="*/ 1018 w 1018"/>
              <a:gd name="T135" fmla="*/ 1041 h 104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18" h="1041">
                <a:moveTo>
                  <a:pt x="1018" y="520"/>
                </a:moveTo>
                <a:lnTo>
                  <a:pt x="1018" y="520"/>
                </a:lnTo>
                <a:lnTo>
                  <a:pt x="1016" y="548"/>
                </a:lnTo>
                <a:lnTo>
                  <a:pt x="1015" y="575"/>
                </a:lnTo>
                <a:lnTo>
                  <a:pt x="1011" y="599"/>
                </a:lnTo>
                <a:lnTo>
                  <a:pt x="1007" y="626"/>
                </a:lnTo>
                <a:lnTo>
                  <a:pt x="1000" y="650"/>
                </a:lnTo>
                <a:lnTo>
                  <a:pt x="995" y="675"/>
                </a:lnTo>
                <a:lnTo>
                  <a:pt x="986" y="700"/>
                </a:lnTo>
                <a:lnTo>
                  <a:pt x="978" y="723"/>
                </a:lnTo>
                <a:lnTo>
                  <a:pt x="967" y="747"/>
                </a:lnTo>
                <a:lnTo>
                  <a:pt x="956" y="768"/>
                </a:lnTo>
                <a:lnTo>
                  <a:pt x="944" y="791"/>
                </a:lnTo>
                <a:lnTo>
                  <a:pt x="930" y="812"/>
                </a:lnTo>
                <a:lnTo>
                  <a:pt x="916" y="832"/>
                </a:lnTo>
                <a:lnTo>
                  <a:pt x="902" y="851"/>
                </a:lnTo>
                <a:lnTo>
                  <a:pt x="886" y="871"/>
                </a:lnTo>
                <a:lnTo>
                  <a:pt x="868" y="888"/>
                </a:lnTo>
                <a:lnTo>
                  <a:pt x="851" y="906"/>
                </a:lnTo>
                <a:lnTo>
                  <a:pt x="831" y="922"/>
                </a:lnTo>
                <a:lnTo>
                  <a:pt x="814" y="937"/>
                </a:lnTo>
                <a:lnTo>
                  <a:pt x="793" y="952"/>
                </a:lnTo>
                <a:lnTo>
                  <a:pt x="771" y="966"/>
                </a:lnTo>
                <a:lnTo>
                  <a:pt x="750" y="978"/>
                </a:lnTo>
                <a:lnTo>
                  <a:pt x="729" y="990"/>
                </a:lnTo>
                <a:lnTo>
                  <a:pt x="706" y="1001"/>
                </a:lnTo>
                <a:lnTo>
                  <a:pt x="683" y="1010"/>
                </a:lnTo>
                <a:lnTo>
                  <a:pt x="661" y="1019"/>
                </a:lnTo>
                <a:lnTo>
                  <a:pt x="636" y="1026"/>
                </a:lnTo>
                <a:lnTo>
                  <a:pt x="611" y="1031"/>
                </a:lnTo>
                <a:lnTo>
                  <a:pt x="587" y="1036"/>
                </a:lnTo>
                <a:lnTo>
                  <a:pt x="560" y="1038"/>
                </a:lnTo>
                <a:lnTo>
                  <a:pt x="535" y="1041"/>
                </a:lnTo>
                <a:lnTo>
                  <a:pt x="509" y="1041"/>
                </a:lnTo>
                <a:lnTo>
                  <a:pt x="483" y="1041"/>
                </a:lnTo>
                <a:lnTo>
                  <a:pt x="456" y="1038"/>
                </a:lnTo>
                <a:lnTo>
                  <a:pt x="432" y="1036"/>
                </a:lnTo>
                <a:lnTo>
                  <a:pt x="407" y="1031"/>
                </a:lnTo>
                <a:lnTo>
                  <a:pt x="382" y="1026"/>
                </a:lnTo>
                <a:lnTo>
                  <a:pt x="358" y="1019"/>
                </a:lnTo>
                <a:lnTo>
                  <a:pt x="333" y="1010"/>
                </a:lnTo>
                <a:lnTo>
                  <a:pt x="310" y="1001"/>
                </a:lnTo>
                <a:lnTo>
                  <a:pt x="289" y="990"/>
                </a:lnTo>
                <a:lnTo>
                  <a:pt x="266" y="978"/>
                </a:lnTo>
                <a:lnTo>
                  <a:pt x="245" y="966"/>
                </a:lnTo>
                <a:lnTo>
                  <a:pt x="224" y="952"/>
                </a:lnTo>
                <a:lnTo>
                  <a:pt x="204" y="937"/>
                </a:lnTo>
                <a:lnTo>
                  <a:pt x="185" y="922"/>
                </a:lnTo>
                <a:lnTo>
                  <a:pt x="167" y="906"/>
                </a:lnTo>
                <a:lnTo>
                  <a:pt x="148" y="888"/>
                </a:lnTo>
                <a:lnTo>
                  <a:pt x="132" y="871"/>
                </a:lnTo>
                <a:lnTo>
                  <a:pt x="116" y="851"/>
                </a:lnTo>
                <a:lnTo>
                  <a:pt x="100" y="832"/>
                </a:lnTo>
                <a:lnTo>
                  <a:pt x="86" y="812"/>
                </a:lnTo>
                <a:lnTo>
                  <a:pt x="74" y="791"/>
                </a:lnTo>
                <a:lnTo>
                  <a:pt x="62" y="768"/>
                </a:lnTo>
                <a:lnTo>
                  <a:pt x="49" y="747"/>
                </a:lnTo>
                <a:lnTo>
                  <a:pt x="41" y="723"/>
                </a:lnTo>
                <a:lnTo>
                  <a:pt x="30" y="700"/>
                </a:lnTo>
                <a:lnTo>
                  <a:pt x="23" y="675"/>
                </a:lnTo>
                <a:lnTo>
                  <a:pt x="16" y="650"/>
                </a:lnTo>
                <a:lnTo>
                  <a:pt x="11" y="626"/>
                </a:lnTo>
                <a:lnTo>
                  <a:pt x="5" y="599"/>
                </a:lnTo>
                <a:lnTo>
                  <a:pt x="2" y="575"/>
                </a:lnTo>
                <a:lnTo>
                  <a:pt x="0" y="548"/>
                </a:lnTo>
                <a:lnTo>
                  <a:pt x="0" y="520"/>
                </a:lnTo>
                <a:lnTo>
                  <a:pt x="0" y="494"/>
                </a:lnTo>
                <a:lnTo>
                  <a:pt x="2" y="467"/>
                </a:lnTo>
                <a:lnTo>
                  <a:pt x="5" y="441"/>
                </a:lnTo>
                <a:lnTo>
                  <a:pt x="11" y="416"/>
                </a:lnTo>
                <a:lnTo>
                  <a:pt x="16" y="390"/>
                </a:lnTo>
                <a:lnTo>
                  <a:pt x="23" y="365"/>
                </a:lnTo>
                <a:lnTo>
                  <a:pt x="30" y="342"/>
                </a:lnTo>
                <a:lnTo>
                  <a:pt x="41" y="317"/>
                </a:lnTo>
                <a:lnTo>
                  <a:pt x="49" y="294"/>
                </a:lnTo>
                <a:lnTo>
                  <a:pt x="62" y="272"/>
                </a:lnTo>
                <a:lnTo>
                  <a:pt x="74" y="250"/>
                </a:lnTo>
                <a:lnTo>
                  <a:pt x="86" y="229"/>
                </a:lnTo>
                <a:lnTo>
                  <a:pt x="100" y="210"/>
                </a:lnTo>
                <a:lnTo>
                  <a:pt x="116" y="189"/>
                </a:lnTo>
                <a:lnTo>
                  <a:pt x="132" y="171"/>
                </a:lnTo>
                <a:lnTo>
                  <a:pt x="148" y="152"/>
                </a:lnTo>
                <a:lnTo>
                  <a:pt x="167" y="136"/>
                </a:lnTo>
                <a:lnTo>
                  <a:pt x="185" y="118"/>
                </a:lnTo>
                <a:lnTo>
                  <a:pt x="204" y="104"/>
                </a:lnTo>
                <a:lnTo>
                  <a:pt x="224" y="88"/>
                </a:lnTo>
                <a:lnTo>
                  <a:pt x="245" y="76"/>
                </a:lnTo>
                <a:lnTo>
                  <a:pt x="266" y="62"/>
                </a:lnTo>
                <a:lnTo>
                  <a:pt x="289" y="51"/>
                </a:lnTo>
                <a:lnTo>
                  <a:pt x="310" y="41"/>
                </a:lnTo>
                <a:lnTo>
                  <a:pt x="333" y="32"/>
                </a:lnTo>
                <a:lnTo>
                  <a:pt x="358" y="23"/>
                </a:lnTo>
                <a:lnTo>
                  <a:pt x="382" y="16"/>
                </a:lnTo>
                <a:lnTo>
                  <a:pt x="407" y="11"/>
                </a:lnTo>
                <a:lnTo>
                  <a:pt x="432" y="6"/>
                </a:lnTo>
                <a:lnTo>
                  <a:pt x="456" y="2"/>
                </a:lnTo>
                <a:lnTo>
                  <a:pt x="483" y="0"/>
                </a:lnTo>
                <a:lnTo>
                  <a:pt x="509" y="0"/>
                </a:lnTo>
                <a:lnTo>
                  <a:pt x="535" y="0"/>
                </a:lnTo>
                <a:lnTo>
                  <a:pt x="560" y="2"/>
                </a:lnTo>
                <a:lnTo>
                  <a:pt x="587" y="6"/>
                </a:lnTo>
                <a:lnTo>
                  <a:pt x="611" y="11"/>
                </a:lnTo>
                <a:lnTo>
                  <a:pt x="636" y="16"/>
                </a:lnTo>
                <a:lnTo>
                  <a:pt x="661" y="23"/>
                </a:lnTo>
                <a:lnTo>
                  <a:pt x="683" y="32"/>
                </a:lnTo>
                <a:lnTo>
                  <a:pt x="706" y="41"/>
                </a:lnTo>
                <a:lnTo>
                  <a:pt x="729" y="51"/>
                </a:lnTo>
                <a:lnTo>
                  <a:pt x="750" y="62"/>
                </a:lnTo>
                <a:lnTo>
                  <a:pt x="771" y="76"/>
                </a:lnTo>
                <a:lnTo>
                  <a:pt x="793" y="88"/>
                </a:lnTo>
                <a:lnTo>
                  <a:pt x="814" y="104"/>
                </a:lnTo>
                <a:lnTo>
                  <a:pt x="831" y="118"/>
                </a:lnTo>
                <a:lnTo>
                  <a:pt x="851" y="136"/>
                </a:lnTo>
                <a:lnTo>
                  <a:pt x="868" y="152"/>
                </a:lnTo>
                <a:lnTo>
                  <a:pt x="886" y="171"/>
                </a:lnTo>
                <a:lnTo>
                  <a:pt x="902" y="189"/>
                </a:lnTo>
                <a:lnTo>
                  <a:pt x="916" y="210"/>
                </a:lnTo>
                <a:lnTo>
                  <a:pt x="930" y="229"/>
                </a:lnTo>
                <a:lnTo>
                  <a:pt x="944" y="250"/>
                </a:lnTo>
                <a:lnTo>
                  <a:pt x="956" y="272"/>
                </a:lnTo>
                <a:lnTo>
                  <a:pt x="967" y="294"/>
                </a:lnTo>
                <a:lnTo>
                  <a:pt x="978" y="317"/>
                </a:lnTo>
                <a:lnTo>
                  <a:pt x="986" y="342"/>
                </a:lnTo>
                <a:lnTo>
                  <a:pt x="995" y="365"/>
                </a:lnTo>
                <a:lnTo>
                  <a:pt x="1000" y="390"/>
                </a:lnTo>
                <a:lnTo>
                  <a:pt x="1007" y="416"/>
                </a:lnTo>
                <a:lnTo>
                  <a:pt x="1011" y="441"/>
                </a:lnTo>
                <a:lnTo>
                  <a:pt x="1015" y="467"/>
                </a:lnTo>
                <a:lnTo>
                  <a:pt x="1016" y="494"/>
                </a:lnTo>
                <a:lnTo>
                  <a:pt x="1018" y="52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38"/>
          <p:cNvSpPr>
            <a:spLocks/>
          </p:cNvSpPr>
          <p:nvPr/>
        </p:nvSpPr>
        <p:spPr bwMode="auto">
          <a:xfrm>
            <a:off x="4518025" y="2344738"/>
            <a:ext cx="2276475" cy="1639887"/>
          </a:xfrm>
          <a:custGeom>
            <a:avLst/>
            <a:gdLst>
              <a:gd name="T0" fmla="*/ 1625501575 w 1434"/>
              <a:gd name="T1" fmla="*/ 257055859 h 1033"/>
              <a:gd name="T2" fmla="*/ 1602819375 w 1434"/>
              <a:gd name="T3" fmla="*/ 347781456 h 1033"/>
              <a:gd name="T4" fmla="*/ 1567537188 w 1434"/>
              <a:gd name="T5" fmla="*/ 395663617 h 1033"/>
              <a:gd name="T6" fmla="*/ 1532255000 w 1434"/>
              <a:gd name="T7" fmla="*/ 413305499 h 1033"/>
              <a:gd name="T8" fmla="*/ 1512093750 w 1434"/>
              <a:gd name="T9" fmla="*/ 418345810 h 1033"/>
              <a:gd name="T10" fmla="*/ 1358365013 w 1434"/>
              <a:gd name="T11" fmla="*/ 430945794 h 1033"/>
              <a:gd name="T12" fmla="*/ 1003022188 w 1434"/>
              <a:gd name="T13" fmla="*/ 423386121 h 1033"/>
              <a:gd name="T14" fmla="*/ 897175625 w 1434"/>
              <a:gd name="T15" fmla="*/ 458668298 h 1033"/>
              <a:gd name="T16" fmla="*/ 869454700 w 1434"/>
              <a:gd name="T17" fmla="*/ 466227970 h 1033"/>
              <a:gd name="T18" fmla="*/ 811490313 w 1434"/>
              <a:gd name="T19" fmla="*/ 466227970 h 1033"/>
              <a:gd name="T20" fmla="*/ 751006563 w 1434"/>
              <a:gd name="T21" fmla="*/ 453627987 h 1033"/>
              <a:gd name="T22" fmla="*/ 735885625 w 1434"/>
              <a:gd name="T23" fmla="*/ 448587676 h 1033"/>
              <a:gd name="T24" fmla="*/ 740925938 w 1434"/>
              <a:gd name="T25" fmla="*/ 418345810 h 1033"/>
              <a:gd name="T26" fmla="*/ 718245325 w 1434"/>
              <a:gd name="T27" fmla="*/ 385582995 h 1033"/>
              <a:gd name="T28" fmla="*/ 110886875 w 1434"/>
              <a:gd name="T29" fmla="*/ 776207888 h 1033"/>
              <a:gd name="T30" fmla="*/ 70564375 w 1434"/>
              <a:gd name="T31" fmla="*/ 814009427 h 1033"/>
              <a:gd name="T32" fmla="*/ 30241875 w 1434"/>
              <a:gd name="T33" fmla="*/ 902215662 h 1033"/>
              <a:gd name="T34" fmla="*/ 5040313 w 1434"/>
              <a:gd name="T35" fmla="*/ 1013102504 h 1033"/>
              <a:gd name="T36" fmla="*/ 0 w 1434"/>
              <a:gd name="T37" fmla="*/ 1118949034 h 1033"/>
              <a:gd name="T38" fmla="*/ 17640300 w 1434"/>
              <a:gd name="T39" fmla="*/ 1559975449 h 1033"/>
              <a:gd name="T40" fmla="*/ 2147483646 w 1434"/>
              <a:gd name="T41" fmla="*/ 2147483646 h 1033"/>
              <a:gd name="T42" fmla="*/ 2147483646 w 1434"/>
              <a:gd name="T43" fmla="*/ 2104329033 h 1033"/>
              <a:gd name="T44" fmla="*/ 2147483646 w 1434"/>
              <a:gd name="T45" fmla="*/ 1922877839 h 1033"/>
              <a:gd name="T46" fmla="*/ 2147483646 w 1434"/>
              <a:gd name="T47" fmla="*/ 1708665417 h 1033"/>
              <a:gd name="T48" fmla="*/ 2147483646 w 1434"/>
              <a:gd name="T49" fmla="*/ 1532254533 h 1033"/>
              <a:gd name="T50" fmla="*/ 2147483646 w 1434"/>
              <a:gd name="T51" fmla="*/ 1323080834 h 1033"/>
              <a:gd name="T52" fmla="*/ 2147483646 w 1434"/>
              <a:gd name="T53" fmla="*/ 1207153682 h 1033"/>
              <a:gd name="T54" fmla="*/ 2147483646 w 1434"/>
              <a:gd name="T55" fmla="*/ 972780016 h 1033"/>
              <a:gd name="T56" fmla="*/ 2147483646 w 1434"/>
              <a:gd name="T57" fmla="*/ 662800098 h 1033"/>
              <a:gd name="T58" fmla="*/ 2147483646 w 1434"/>
              <a:gd name="T59" fmla="*/ 501510147 h 1033"/>
              <a:gd name="T60" fmla="*/ 2147483646 w 1434"/>
              <a:gd name="T61" fmla="*/ 355341129 h 1033"/>
              <a:gd name="T62" fmla="*/ 2147483646 w 1434"/>
              <a:gd name="T63" fmla="*/ 231854304 h 1033"/>
              <a:gd name="T64" fmla="*/ 2147483646 w 1434"/>
              <a:gd name="T65" fmla="*/ 0 h 1033"/>
              <a:gd name="T66" fmla="*/ 1625501575 w 1434"/>
              <a:gd name="T67" fmla="*/ 236894615 h 1033"/>
              <a:gd name="T68" fmla="*/ 1625501575 w 1434"/>
              <a:gd name="T69" fmla="*/ 257055859 h 103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34"/>
              <a:gd name="T106" fmla="*/ 0 h 1033"/>
              <a:gd name="T107" fmla="*/ 1434 w 1434"/>
              <a:gd name="T108" fmla="*/ 1033 h 103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34" h="1033">
                <a:moveTo>
                  <a:pt x="645" y="102"/>
                </a:moveTo>
                <a:lnTo>
                  <a:pt x="645" y="102"/>
                </a:lnTo>
                <a:lnTo>
                  <a:pt x="641" y="122"/>
                </a:lnTo>
                <a:lnTo>
                  <a:pt x="636" y="138"/>
                </a:lnTo>
                <a:lnTo>
                  <a:pt x="629" y="148"/>
                </a:lnTo>
                <a:lnTo>
                  <a:pt x="622" y="157"/>
                </a:lnTo>
                <a:lnTo>
                  <a:pt x="613" y="162"/>
                </a:lnTo>
                <a:lnTo>
                  <a:pt x="608" y="164"/>
                </a:lnTo>
                <a:lnTo>
                  <a:pt x="600" y="166"/>
                </a:lnTo>
                <a:lnTo>
                  <a:pt x="574" y="169"/>
                </a:lnTo>
                <a:lnTo>
                  <a:pt x="539" y="171"/>
                </a:lnTo>
                <a:lnTo>
                  <a:pt x="463" y="171"/>
                </a:lnTo>
                <a:lnTo>
                  <a:pt x="398" y="168"/>
                </a:lnTo>
                <a:lnTo>
                  <a:pt x="370" y="166"/>
                </a:lnTo>
                <a:lnTo>
                  <a:pt x="356" y="182"/>
                </a:lnTo>
                <a:lnTo>
                  <a:pt x="345" y="185"/>
                </a:lnTo>
                <a:lnTo>
                  <a:pt x="333" y="187"/>
                </a:lnTo>
                <a:lnTo>
                  <a:pt x="322" y="185"/>
                </a:lnTo>
                <a:lnTo>
                  <a:pt x="313" y="185"/>
                </a:lnTo>
                <a:lnTo>
                  <a:pt x="298" y="180"/>
                </a:lnTo>
                <a:lnTo>
                  <a:pt x="292" y="178"/>
                </a:lnTo>
                <a:lnTo>
                  <a:pt x="292" y="173"/>
                </a:lnTo>
                <a:lnTo>
                  <a:pt x="294" y="166"/>
                </a:lnTo>
                <a:lnTo>
                  <a:pt x="299" y="152"/>
                </a:lnTo>
                <a:lnTo>
                  <a:pt x="285" y="153"/>
                </a:lnTo>
                <a:lnTo>
                  <a:pt x="44" y="308"/>
                </a:lnTo>
                <a:lnTo>
                  <a:pt x="37" y="314"/>
                </a:lnTo>
                <a:lnTo>
                  <a:pt x="28" y="323"/>
                </a:lnTo>
                <a:lnTo>
                  <a:pt x="21" y="337"/>
                </a:lnTo>
                <a:lnTo>
                  <a:pt x="12" y="358"/>
                </a:lnTo>
                <a:lnTo>
                  <a:pt x="5" y="386"/>
                </a:lnTo>
                <a:lnTo>
                  <a:pt x="2" y="402"/>
                </a:lnTo>
                <a:lnTo>
                  <a:pt x="0" y="421"/>
                </a:lnTo>
                <a:lnTo>
                  <a:pt x="0" y="444"/>
                </a:lnTo>
                <a:lnTo>
                  <a:pt x="0" y="469"/>
                </a:lnTo>
                <a:lnTo>
                  <a:pt x="7" y="619"/>
                </a:lnTo>
                <a:lnTo>
                  <a:pt x="53" y="1033"/>
                </a:lnTo>
                <a:lnTo>
                  <a:pt x="1081" y="860"/>
                </a:lnTo>
                <a:lnTo>
                  <a:pt x="1110" y="835"/>
                </a:lnTo>
                <a:lnTo>
                  <a:pt x="1139" y="805"/>
                </a:lnTo>
                <a:lnTo>
                  <a:pt x="1180" y="763"/>
                </a:lnTo>
                <a:lnTo>
                  <a:pt x="1226" y="710"/>
                </a:lnTo>
                <a:lnTo>
                  <a:pt x="1250" y="678"/>
                </a:lnTo>
                <a:lnTo>
                  <a:pt x="1277" y="645"/>
                </a:lnTo>
                <a:lnTo>
                  <a:pt x="1303" y="608"/>
                </a:lnTo>
                <a:lnTo>
                  <a:pt x="1331" y="567"/>
                </a:lnTo>
                <a:lnTo>
                  <a:pt x="1358" y="525"/>
                </a:lnTo>
                <a:lnTo>
                  <a:pt x="1384" y="479"/>
                </a:lnTo>
                <a:lnTo>
                  <a:pt x="1397" y="434"/>
                </a:lnTo>
                <a:lnTo>
                  <a:pt x="1407" y="386"/>
                </a:lnTo>
                <a:lnTo>
                  <a:pt x="1420" y="326"/>
                </a:lnTo>
                <a:lnTo>
                  <a:pt x="1428" y="263"/>
                </a:lnTo>
                <a:lnTo>
                  <a:pt x="1432" y="231"/>
                </a:lnTo>
                <a:lnTo>
                  <a:pt x="1434" y="199"/>
                </a:lnTo>
                <a:lnTo>
                  <a:pt x="1434" y="169"/>
                </a:lnTo>
                <a:lnTo>
                  <a:pt x="1430" y="141"/>
                </a:lnTo>
                <a:lnTo>
                  <a:pt x="1427" y="115"/>
                </a:lnTo>
                <a:lnTo>
                  <a:pt x="1420" y="92"/>
                </a:lnTo>
                <a:lnTo>
                  <a:pt x="1337" y="30"/>
                </a:lnTo>
                <a:lnTo>
                  <a:pt x="1319" y="0"/>
                </a:lnTo>
                <a:lnTo>
                  <a:pt x="645" y="94"/>
                </a:lnTo>
                <a:lnTo>
                  <a:pt x="645" y="102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39"/>
          <p:cNvSpPr>
            <a:spLocks/>
          </p:cNvSpPr>
          <p:nvPr/>
        </p:nvSpPr>
        <p:spPr bwMode="auto">
          <a:xfrm>
            <a:off x="5387975" y="1698625"/>
            <a:ext cx="1687513" cy="590550"/>
          </a:xfrm>
          <a:custGeom>
            <a:avLst/>
            <a:gdLst>
              <a:gd name="T0" fmla="*/ 335181674 w 1063"/>
              <a:gd name="T1" fmla="*/ 146169063 h 372"/>
              <a:gd name="T2" fmla="*/ 315020418 w 1063"/>
              <a:gd name="T3" fmla="*/ 128527175 h 372"/>
              <a:gd name="T4" fmla="*/ 390625128 w 1063"/>
              <a:gd name="T5" fmla="*/ 110886875 h 372"/>
              <a:gd name="T6" fmla="*/ 647681142 w 1063"/>
              <a:gd name="T7" fmla="*/ 85685313 h 372"/>
              <a:gd name="T8" fmla="*/ 985382179 w 1063"/>
              <a:gd name="T9" fmla="*/ 80645000 h 372"/>
              <a:gd name="T10" fmla="*/ 1282760705 w 1063"/>
              <a:gd name="T11" fmla="*/ 88206263 h 372"/>
              <a:gd name="T12" fmla="*/ 1655743941 w 1063"/>
              <a:gd name="T13" fmla="*/ 110886875 h 372"/>
              <a:gd name="T14" fmla="*/ 1844754922 w 1063"/>
              <a:gd name="T15" fmla="*/ 267136563 h 372"/>
              <a:gd name="T16" fmla="*/ 2036286853 w 1063"/>
              <a:gd name="T17" fmla="*/ 289817175 h 372"/>
              <a:gd name="T18" fmla="*/ 2071569051 w 1063"/>
              <a:gd name="T19" fmla="*/ 332660625 h 372"/>
              <a:gd name="T20" fmla="*/ 2147483646 w 1063"/>
              <a:gd name="T21" fmla="*/ 453628125 h 372"/>
              <a:gd name="T22" fmla="*/ 2147483646 w 1063"/>
              <a:gd name="T23" fmla="*/ 627518113 h 372"/>
              <a:gd name="T24" fmla="*/ 2147483646 w 1063"/>
              <a:gd name="T25" fmla="*/ 778729075 h 372"/>
              <a:gd name="T26" fmla="*/ 2147483646 w 1063"/>
              <a:gd name="T27" fmla="*/ 937498125 h 372"/>
              <a:gd name="T28" fmla="*/ 2147483646 w 1063"/>
              <a:gd name="T29" fmla="*/ 821570938 h 372"/>
              <a:gd name="T30" fmla="*/ 2147483646 w 1063"/>
              <a:gd name="T31" fmla="*/ 680442188 h 372"/>
              <a:gd name="T32" fmla="*/ 2147483646 w 1063"/>
              <a:gd name="T33" fmla="*/ 534273125 h 372"/>
              <a:gd name="T34" fmla="*/ 2147483646 w 1063"/>
              <a:gd name="T35" fmla="*/ 506550613 h 372"/>
              <a:gd name="T36" fmla="*/ 2147483646 w 1063"/>
              <a:gd name="T37" fmla="*/ 204133450 h 372"/>
              <a:gd name="T38" fmla="*/ 2142133447 w 1063"/>
              <a:gd name="T39" fmla="*/ 138607800 h 372"/>
              <a:gd name="T40" fmla="*/ 2106851249 w 1063"/>
              <a:gd name="T41" fmla="*/ 126007813 h 372"/>
              <a:gd name="T42" fmla="*/ 1995964341 w 1063"/>
              <a:gd name="T43" fmla="*/ 85685313 h 372"/>
              <a:gd name="T44" fmla="*/ 1819553352 w 1063"/>
              <a:gd name="T45" fmla="*/ 45362813 h 372"/>
              <a:gd name="T46" fmla="*/ 1582658594 w 1063"/>
              <a:gd name="T47" fmla="*/ 17640300 h 372"/>
              <a:gd name="T48" fmla="*/ 1451610430 w 1063"/>
              <a:gd name="T49" fmla="*/ 15120938 h 372"/>
              <a:gd name="T50" fmla="*/ 922377461 w 1063"/>
              <a:gd name="T51" fmla="*/ 0 h 372"/>
              <a:gd name="T52" fmla="*/ 541834548 w 1063"/>
              <a:gd name="T53" fmla="*/ 10080625 h 372"/>
              <a:gd name="T54" fmla="*/ 385584814 w 1063"/>
              <a:gd name="T55" fmla="*/ 22682200 h 372"/>
              <a:gd name="T56" fmla="*/ 131048164 w 1063"/>
              <a:gd name="T57" fmla="*/ 63003113 h 372"/>
              <a:gd name="T58" fmla="*/ 57964405 w 1063"/>
              <a:gd name="T59" fmla="*/ 80645000 h 372"/>
              <a:gd name="T60" fmla="*/ 30241884 w 1063"/>
              <a:gd name="T61" fmla="*/ 93246575 h 372"/>
              <a:gd name="T62" fmla="*/ 7561265 w 1063"/>
              <a:gd name="T63" fmla="*/ 115927188 h 372"/>
              <a:gd name="T64" fmla="*/ 0 w 1063"/>
              <a:gd name="T65" fmla="*/ 146169063 h 3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063"/>
              <a:gd name="T100" fmla="*/ 0 h 372"/>
              <a:gd name="T101" fmla="*/ 1063 w 1063"/>
              <a:gd name="T102" fmla="*/ 372 h 37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063" h="372">
                <a:moveTo>
                  <a:pt x="0" y="58"/>
                </a:moveTo>
                <a:lnTo>
                  <a:pt x="133" y="58"/>
                </a:lnTo>
                <a:lnTo>
                  <a:pt x="125" y="51"/>
                </a:lnTo>
                <a:lnTo>
                  <a:pt x="132" y="50"/>
                </a:lnTo>
                <a:lnTo>
                  <a:pt x="155" y="44"/>
                </a:lnTo>
                <a:lnTo>
                  <a:pt x="195" y="39"/>
                </a:lnTo>
                <a:lnTo>
                  <a:pt x="257" y="34"/>
                </a:lnTo>
                <a:lnTo>
                  <a:pt x="340" y="32"/>
                </a:lnTo>
                <a:lnTo>
                  <a:pt x="391" y="32"/>
                </a:lnTo>
                <a:lnTo>
                  <a:pt x="447" y="32"/>
                </a:lnTo>
                <a:lnTo>
                  <a:pt x="509" y="35"/>
                </a:lnTo>
                <a:lnTo>
                  <a:pt x="579" y="39"/>
                </a:lnTo>
                <a:lnTo>
                  <a:pt x="657" y="44"/>
                </a:lnTo>
                <a:lnTo>
                  <a:pt x="739" y="51"/>
                </a:lnTo>
                <a:lnTo>
                  <a:pt x="732" y="106"/>
                </a:lnTo>
                <a:lnTo>
                  <a:pt x="801" y="131"/>
                </a:lnTo>
                <a:lnTo>
                  <a:pt x="808" y="115"/>
                </a:lnTo>
                <a:lnTo>
                  <a:pt x="822" y="132"/>
                </a:lnTo>
                <a:lnTo>
                  <a:pt x="838" y="153"/>
                </a:lnTo>
                <a:lnTo>
                  <a:pt x="857" y="180"/>
                </a:lnTo>
                <a:lnTo>
                  <a:pt x="879" y="213"/>
                </a:lnTo>
                <a:lnTo>
                  <a:pt x="900" y="249"/>
                </a:lnTo>
                <a:lnTo>
                  <a:pt x="919" y="289"/>
                </a:lnTo>
                <a:lnTo>
                  <a:pt x="928" y="309"/>
                </a:lnTo>
                <a:lnTo>
                  <a:pt x="937" y="330"/>
                </a:lnTo>
                <a:lnTo>
                  <a:pt x="942" y="372"/>
                </a:lnTo>
                <a:lnTo>
                  <a:pt x="1063" y="360"/>
                </a:lnTo>
                <a:lnTo>
                  <a:pt x="1063" y="326"/>
                </a:lnTo>
                <a:lnTo>
                  <a:pt x="1030" y="270"/>
                </a:lnTo>
                <a:lnTo>
                  <a:pt x="1005" y="229"/>
                </a:lnTo>
                <a:lnTo>
                  <a:pt x="995" y="212"/>
                </a:lnTo>
                <a:lnTo>
                  <a:pt x="986" y="201"/>
                </a:lnTo>
                <a:lnTo>
                  <a:pt x="923" y="131"/>
                </a:lnTo>
                <a:lnTo>
                  <a:pt x="877" y="81"/>
                </a:lnTo>
                <a:lnTo>
                  <a:pt x="861" y="64"/>
                </a:lnTo>
                <a:lnTo>
                  <a:pt x="850" y="55"/>
                </a:lnTo>
                <a:lnTo>
                  <a:pt x="836" y="50"/>
                </a:lnTo>
                <a:lnTo>
                  <a:pt x="817" y="43"/>
                </a:lnTo>
                <a:lnTo>
                  <a:pt x="792" y="34"/>
                </a:lnTo>
                <a:lnTo>
                  <a:pt x="761" y="25"/>
                </a:lnTo>
                <a:lnTo>
                  <a:pt x="722" y="18"/>
                </a:lnTo>
                <a:lnTo>
                  <a:pt x="678" y="11"/>
                </a:lnTo>
                <a:lnTo>
                  <a:pt x="628" y="7"/>
                </a:lnTo>
                <a:lnTo>
                  <a:pt x="576" y="6"/>
                </a:lnTo>
                <a:lnTo>
                  <a:pt x="443" y="2"/>
                </a:lnTo>
                <a:lnTo>
                  <a:pt x="366" y="0"/>
                </a:lnTo>
                <a:lnTo>
                  <a:pt x="287" y="2"/>
                </a:lnTo>
                <a:lnTo>
                  <a:pt x="215" y="4"/>
                </a:lnTo>
                <a:lnTo>
                  <a:pt x="153" y="9"/>
                </a:lnTo>
                <a:lnTo>
                  <a:pt x="97" y="18"/>
                </a:lnTo>
                <a:lnTo>
                  <a:pt x="52" y="25"/>
                </a:lnTo>
                <a:lnTo>
                  <a:pt x="23" y="32"/>
                </a:lnTo>
                <a:lnTo>
                  <a:pt x="19" y="32"/>
                </a:lnTo>
                <a:lnTo>
                  <a:pt x="12" y="37"/>
                </a:lnTo>
                <a:lnTo>
                  <a:pt x="7" y="41"/>
                </a:lnTo>
                <a:lnTo>
                  <a:pt x="3" y="46"/>
                </a:lnTo>
                <a:lnTo>
                  <a:pt x="1" y="51"/>
                </a:lnTo>
                <a:lnTo>
                  <a:pt x="0" y="58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40"/>
          <p:cNvSpPr>
            <a:spLocks/>
          </p:cNvSpPr>
          <p:nvPr/>
        </p:nvSpPr>
        <p:spPr bwMode="auto">
          <a:xfrm>
            <a:off x="4627563" y="2862263"/>
            <a:ext cx="371475" cy="458787"/>
          </a:xfrm>
          <a:custGeom>
            <a:avLst/>
            <a:gdLst>
              <a:gd name="T0" fmla="*/ 420866888 w 234"/>
              <a:gd name="T1" fmla="*/ 728323569 h 289"/>
              <a:gd name="T2" fmla="*/ 420866888 w 234"/>
              <a:gd name="T3" fmla="*/ 728323569 h 289"/>
              <a:gd name="T4" fmla="*/ 408265313 w 234"/>
              <a:gd name="T5" fmla="*/ 723283262 h 289"/>
              <a:gd name="T6" fmla="*/ 367942813 w 234"/>
              <a:gd name="T7" fmla="*/ 705642981 h 289"/>
              <a:gd name="T8" fmla="*/ 315018738 w 234"/>
              <a:gd name="T9" fmla="*/ 670360832 h 289"/>
              <a:gd name="T10" fmla="*/ 282257500 w 234"/>
              <a:gd name="T11" fmla="*/ 647678657 h 289"/>
              <a:gd name="T12" fmla="*/ 246975313 w 234"/>
              <a:gd name="T13" fmla="*/ 617436815 h 289"/>
              <a:gd name="T14" fmla="*/ 211693125 w 234"/>
              <a:gd name="T15" fmla="*/ 582154666 h 289"/>
              <a:gd name="T16" fmla="*/ 176410938 w 234"/>
              <a:gd name="T17" fmla="*/ 541832209 h 289"/>
              <a:gd name="T18" fmla="*/ 141128750 w 234"/>
              <a:gd name="T19" fmla="*/ 493950087 h 289"/>
              <a:gd name="T20" fmla="*/ 105846563 w 234"/>
              <a:gd name="T21" fmla="*/ 441026069 h 289"/>
              <a:gd name="T22" fmla="*/ 73085325 w 234"/>
              <a:gd name="T23" fmla="*/ 372982719 h 289"/>
              <a:gd name="T24" fmla="*/ 42843450 w 234"/>
              <a:gd name="T25" fmla="*/ 302418420 h 289"/>
              <a:gd name="T26" fmla="*/ 20161250 w 234"/>
              <a:gd name="T27" fmla="*/ 221773508 h 289"/>
              <a:gd name="T28" fmla="*/ 0 w 234"/>
              <a:gd name="T29" fmla="*/ 133567342 h 289"/>
              <a:gd name="T30" fmla="*/ 0 w 234"/>
              <a:gd name="T31" fmla="*/ 133567342 h 289"/>
              <a:gd name="T32" fmla="*/ 7561263 w 234"/>
              <a:gd name="T33" fmla="*/ 123486728 h 289"/>
              <a:gd name="T34" fmla="*/ 30241875 w 234"/>
              <a:gd name="T35" fmla="*/ 103325500 h 289"/>
              <a:gd name="T36" fmla="*/ 73085325 w 234"/>
              <a:gd name="T37" fmla="*/ 75604605 h 289"/>
              <a:gd name="T38" fmla="*/ 131048125 w 234"/>
              <a:gd name="T39" fmla="*/ 45362763 h 289"/>
              <a:gd name="T40" fmla="*/ 163810950 w 234"/>
              <a:gd name="T41" fmla="*/ 30241842 h 289"/>
              <a:gd name="T42" fmla="*/ 204133450 w 234"/>
              <a:gd name="T43" fmla="*/ 17640281 h 289"/>
              <a:gd name="T44" fmla="*/ 246975313 w 234"/>
              <a:gd name="T45" fmla="*/ 10080614 h 289"/>
              <a:gd name="T46" fmla="*/ 292338125 w 234"/>
              <a:gd name="T47" fmla="*/ 5040307 h 289"/>
              <a:gd name="T48" fmla="*/ 345262200 w 234"/>
              <a:gd name="T49" fmla="*/ 0 h 289"/>
              <a:gd name="T50" fmla="*/ 398184688 w 234"/>
              <a:gd name="T51" fmla="*/ 5040307 h 289"/>
              <a:gd name="T52" fmla="*/ 456149075 w 234"/>
              <a:gd name="T53" fmla="*/ 10080614 h 289"/>
              <a:gd name="T54" fmla="*/ 519152188 w 234"/>
              <a:gd name="T55" fmla="*/ 22680588 h 289"/>
              <a:gd name="T56" fmla="*/ 519152188 w 234"/>
              <a:gd name="T57" fmla="*/ 22680588 h 289"/>
              <a:gd name="T58" fmla="*/ 526713450 w 234"/>
              <a:gd name="T59" fmla="*/ 40322456 h 289"/>
              <a:gd name="T60" fmla="*/ 549394063 w 234"/>
              <a:gd name="T61" fmla="*/ 93244886 h 289"/>
              <a:gd name="T62" fmla="*/ 567035950 w 234"/>
              <a:gd name="T63" fmla="*/ 173889798 h 289"/>
              <a:gd name="T64" fmla="*/ 579635938 w 234"/>
              <a:gd name="T65" fmla="*/ 221773508 h 289"/>
              <a:gd name="T66" fmla="*/ 584676250 w 234"/>
              <a:gd name="T67" fmla="*/ 272176578 h 289"/>
              <a:gd name="T68" fmla="*/ 589716563 w 234"/>
              <a:gd name="T69" fmla="*/ 325099008 h 289"/>
              <a:gd name="T70" fmla="*/ 584676250 w 234"/>
              <a:gd name="T71" fmla="*/ 383063333 h 289"/>
              <a:gd name="T72" fmla="*/ 579635938 w 234"/>
              <a:gd name="T73" fmla="*/ 441026069 h 289"/>
              <a:gd name="T74" fmla="*/ 567035950 w 234"/>
              <a:gd name="T75" fmla="*/ 501509753 h 289"/>
              <a:gd name="T76" fmla="*/ 544353750 w 234"/>
              <a:gd name="T77" fmla="*/ 559474078 h 289"/>
              <a:gd name="T78" fmla="*/ 514111875 w 234"/>
              <a:gd name="T79" fmla="*/ 617436815 h 289"/>
              <a:gd name="T80" fmla="*/ 473789375 w 234"/>
              <a:gd name="T81" fmla="*/ 675401139 h 289"/>
              <a:gd name="T82" fmla="*/ 446068450 w 234"/>
              <a:gd name="T83" fmla="*/ 700602674 h 289"/>
              <a:gd name="T84" fmla="*/ 420866888 w 234"/>
              <a:gd name="T85" fmla="*/ 728323569 h 289"/>
              <a:gd name="T86" fmla="*/ 420866888 w 234"/>
              <a:gd name="T87" fmla="*/ 728323569 h 28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34"/>
              <a:gd name="T133" fmla="*/ 0 h 289"/>
              <a:gd name="T134" fmla="*/ 234 w 234"/>
              <a:gd name="T135" fmla="*/ 289 h 28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34" h="289">
                <a:moveTo>
                  <a:pt x="167" y="289"/>
                </a:moveTo>
                <a:lnTo>
                  <a:pt x="167" y="289"/>
                </a:lnTo>
                <a:lnTo>
                  <a:pt x="162" y="287"/>
                </a:lnTo>
                <a:lnTo>
                  <a:pt x="146" y="280"/>
                </a:lnTo>
                <a:lnTo>
                  <a:pt x="125" y="266"/>
                </a:lnTo>
                <a:lnTo>
                  <a:pt x="112" y="257"/>
                </a:lnTo>
                <a:lnTo>
                  <a:pt x="98" y="245"/>
                </a:lnTo>
                <a:lnTo>
                  <a:pt x="84" y="231"/>
                </a:lnTo>
                <a:lnTo>
                  <a:pt x="70" y="215"/>
                </a:lnTo>
                <a:lnTo>
                  <a:pt x="56" y="196"/>
                </a:lnTo>
                <a:lnTo>
                  <a:pt x="42" y="175"/>
                </a:lnTo>
                <a:lnTo>
                  <a:pt x="29" y="148"/>
                </a:lnTo>
                <a:lnTo>
                  <a:pt x="17" y="120"/>
                </a:lnTo>
                <a:lnTo>
                  <a:pt x="8" y="88"/>
                </a:lnTo>
                <a:lnTo>
                  <a:pt x="0" y="53"/>
                </a:lnTo>
                <a:lnTo>
                  <a:pt x="3" y="49"/>
                </a:lnTo>
                <a:lnTo>
                  <a:pt x="12" y="41"/>
                </a:lnTo>
                <a:lnTo>
                  <a:pt x="29" y="30"/>
                </a:lnTo>
                <a:lnTo>
                  <a:pt x="52" y="18"/>
                </a:lnTo>
                <a:lnTo>
                  <a:pt x="65" y="12"/>
                </a:lnTo>
                <a:lnTo>
                  <a:pt x="81" y="7"/>
                </a:lnTo>
                <a:lnTo>
                  <a:pt x="98" y="4"/>
                </a:lnTo>
                <a:lnTo>
                  <a:pt x="116" y="2"/>
                </a:lnTo>
                <a:lnTo>
                  <a:pt x="137" y="0"/>
                </a:lnTo>
                <a:lnTo>
                  <a:pt x="158" y="2"/>
                </a:lnTo>
                <a:lnTo>
                  <a:pt x="181" y="4"/>
                </a:lnTo>
                <a:lnTo>
                  <a:pt x="206" y="9"/>
                </a:lnTo>
                <a:lnTo>
                  <a:pt x="209" y="16"/>
                </a:lnTo>
                <a:lnTo>
                  <a:pt x="218" y="37"/>
                </a:lnTo>
                <a:lnTo>
                  <a:pt x="225" y="69"/>
                </a:lnTo>
                <a:lnTo>
                  <a:pt x="230" y="88"/>
                </a:lnTo>
                <a:lnTo>
                  <a:pt x="232" y="108"/>
                </a:lnTo>
                <a:lnTo>
                  <a:pt x="234" y="129"/>
                </a:lnTo>
                <a:lnTo>
                  <a:pt x="232" y="152"/>
                </a:lnTo>
                <a:lnTo>
                  <a:pt x="230" y="175"/>
                </a:lnTo>
                <a:lnTo>
                  <a:pt x="225" y="199"/>
                </a:lnTo>
                <a:lnTo>
                  <a:pt x="216" y="222"/>
                </a:lnTo>
                <a:lnTo>
                  <a:pt x="204" y="245"/>
                </a:lnTo>
                <a:lnTo>
                  <a:pt x="188" y="268"/>
                </a:lnTo>
                <a:lnTo>
                  <a:pt x="177" y="278"/>
                </a:lnTo>
                <a:lnTo>
                  <a:pt x="167" y="289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41"/>
          <p:cNvSpPr>
            <a:spLocks/>
          </p:cNvSpPr>
          <p:nvPr/>
        </p:nvSpPr>
        <p:spPr bwMode="auto">
          <a:xfrm>
            <a:off x="4570413" y="3071813"/>
            <a:ext cx="2133600" cy="431800"/>
          </a:xfrm>
          <a:custGeom>
            <a:avLst/>
            <a:gdLst>
              <a:gd name="T0" fmla="*/ 22682200 w 1344"/>
              <a:gd name="T1" fmla="*/ 685482500 h 272"/>
              <a:gd name="T2" fmla="*/ 2147483646 w 1344"/>
              <a:gd name="T3" fmla="*/ 63003113 h 272"/>
              <a:gd name="T4" fmla="*/ 2147483646 w 1344"/>
              <a:gd name="T5" fmla="*/ 0 h 272"/>
              <a:gd name="T6" fmla="*/ 0 w 1344"/>
              <a:gd name="T7" fmla="*/ 617437488 h 272"/>
              <a:gd name="T8" fmla="*/ 22682200 w 1344"/>
              <a:gd name="T9" fmla="*/ 68548250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72"/>
              <a:gd name="T17" fmla="*/ 1344 w 1344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72">
                <a:moveTo>
                  <a:pt x="9" y="272"/>
                </a:moveTo>
                <a:lnTo>
                  <a:pt x="1344" y="25"/>
                </a:lnTo>
                <a:lnTo>
                  <a:pt x="1344" y="0"/>
                </a:lnTo>
                <a:lnTo>
                  <a:pt x="0" y="245"/>
                </a:lnTo>
                <a:lnTo>
                  <a:pt x="9" y="272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42"/>
          <p:cNvSpPr>
            <a:spLocks/>
          </p:cNvSpPr>
          <p:nvPr/>
        </p:nvSpPr>
        <p:spPr bwMode="auto">
          <a:xfrm>
            <a:off x="6746875" y="2949575"/>
            <a:ext cx="598488" cy="150813"/>
          </a:xfrm>
          <a:custGeom>
            <a:avLst/>
            <a:gdLst>
              <a:gd name="T0" fmla="*/ 0 w 377"/>
              <a:gd name="T1" fmla="*/ 176411522 h 95"/>
              <a:gd name="T2" fmla="*/ 0 w 377"/>
              <a:gd name="T3" fmla="*/ 239416431 h 95"/>
              <a:gd name="T4" fmla="*/ 950100494 w 377"/>
              <a:gd name="T5" fmla="*/ 47883921 h 95"/>
              <a:gd name="T6" fmla="*/ 917337641 w 377"/>
              <a:gd name="T7" fmla="*/ 0 h 95"/>
              <a:gd name="T8" fmla="*/ 0 w 377"/>
              <a:gd name="T9" fmla="*/ 176411522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7"/>
              <a:gd name="T16" fmla="*/ 0 h 95"/>
              <a:gd name="T17" fmla="*/ 377 w 377"/>
              <a:gd name="T18" fmla="*/ 95 h 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7" h="95">
                <a:moveTo>
                  <a:pt x="0" y="70"/>
                </a:moveTo>
                <a:lnTo>
                  <a:pt x="0" y="95"/>
                </a:lnTo>
                <a:lnTo>
                  <a:pt x="377" y="19"/>
                </a:lnTo>
                <a:lnTo>
                  <a:pt x="364" y="0"/>
                </a:lnTo>
                <a:lnTo>
                  <a:pt x="0" y="7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43"/>
          <p:cNvSpPr>
            <a:spLocks/>
          </p:cNvSpPr>
          <p:nvPr/>
        </p:nvSpPr>
        <p:spPr bwMode="auto">
          <a:xfrm>
            <a:off x="1249363" y="3471863"/>
            <a:ext cx="639762" cy="419100"/>
          </a:xfrm>
          <a:custGeom>
            <a:avLst/>
            <a:gdLst>
              <a:gd name="T0" fmla="*/ 839210582 w 403"/>
              <a:gd name="T1" fmla="*/ 0 h 264"/>
              <a:gd name="T2" fmla="*/ 1015621381 w 403"/>
              <a:gd name="T3" fmla="*/ 257055938 h 264"/>
              <a:gd name="T4" fmla="*/ 355340960 w 403"/>
              <a:gd name="T5" fmla="*/ 609877813 h 264"/>
              <a:gd name="T6" fmla="*/ 355340960 w 403"/>
              <a:gd name="T7" fmla="*/ 609877813 h 264"/>
              <a:gd name="T8" fmla="*/ 327620056 w 403"/>
              <a:gd name="T9" fmla="*/ 627518113 h 264"/>
              <a:gd name="T10" fmla="*/ 297378205 w 403"/>
              <a:gd name="T11" fmla="*/ 640119688 h 264"/>
              <a:gd name="T12" fmla="*/ 262096045 w 403"/>
              <a:gd name="T13" fmla="*/ 657761575 h 264"/>
              <a:gd name="T14" fmla="*/ 221773577 w 403"/>
              <a:gd name="T15" fmla="*/ 665321250 h 264"/>
              <a:gd name="T16" fmla="*/ 194051086 w 403"/>
              <a:gd name="T17" fmla="*/ 665321250 h 264"/>
              <a:gd name="T18" fmla="*/ 173889852 w 403"/>
              <a:gd name="T19" fmla="*/ 665321250 h 264"/>
              <a:gd name="T20" fmla="*/ 151209257 w 403"/>
              <a:gd name="T21" fmla="*/ 662801888 h 264"/>
              <a:gd name="T22" fmla="*/ 128527075 w 403"/>
              <a:gd name="T23" fmla="*/ 657761575 h 264"/>
              <a:gd name="T24" fmla="*/ 100806171 w 403"/>
              <a:gd name="T25" fmla="*/ 645160000 h 264"/>
              <a:gd name="T26" fmla="*/ 80644937 w 403"/>
              <a:gd name="T27" fmla="*/ 627518113 h 264"/>
              <a:gd name="T28" fmla="*/ 25201543 w 403"/>
              <a:gd name="T29" fmla="*/ 594756875 h 264"/>
              <a:gd name="T30" fmla="*/ 25201543 w 403"/>
              <a:gd name="T31" fmla="*/ 594756875 h 264"/>
              <a:gd name="T32" fmla="*/ 12599978 w 403"/>
              <a:gd name="T33" fmla="*/ 577114988 h 264"/>
              <a:gd name="T34" fmla="*/ 5040309 w 403"/>
              <a:gd name="T35" fmla="*/ 559474688 h 264"/>
              <a:gd name="T36" fmla="*/ 0 w 403"/>
              <a:gd name="T37" fmla="*/ 536792488 h 264"/>
              <a:gd name="T38" fmla="*/ 0 w 403"/>
              <a:gd name="T39" fmla="*/ 511590925 h 264"/>
              <a:gd name="T40" fmla="*/ 5040309 w 403"/>
              <a:gd name="T41" fmla="*/ 493950625 h 264"/>
              <a:gd name="T42" fmla="*/ 7559669 w 403"/>
              <a:gd name="T43" fmla="*/ 478829688 h 264"/>
              <a:gd name="T44" fmla="*/ 22680595 w 403"/>
              <a:gd name="T45" fmla="*/ 461187800 h 264"/>
              <a:gd name="T46" fmla="*/ 35282160 w 403"/>
              <a:gd name="T47" fmla="*/ 448587813 h 264"/>
              <a:gd name="T48" fmla="*/ 57962755 w 403"/>
              <a:gd name="T49" fmla="*/ 430945925 h 264"/>
              <a:gd name="T50" fmla="*/ 80644937 w 403"/>
              <a:gd name="T51" fmla="*/ 418345938 h 264"/>
              <a:gd name="T52" fmla="*/ 793847805 w 403"/>
              <a:gd name="T53" fmla="*/ 17640300 h 264"/>
              <a:gd name="T54" fmla="*/ 793847805 w 403"/>
              <a:gd name="T55" fmla="*/ 17640300 h 264"/>
              <a:gd name="T56" fmla="*/ 806449370 w 403"/>
              <a:gd name="T57" fmla="*/ 5040313 h 264"/>
              <a:gd name="T58" fmla="*/ 821570295 w 403"/>
              <a:gd name="T59" fmla="*/ 0 h 264"/>
              <a:gd name="T60" fmla="*/ 839210582 w 403"/>
              <a:gd name="T61" fmla="*/ 0 h 264"/>
              <a:gd name="T62" fmla="*/ 839210582 w 403"/>
              <a:gd name="T63" fmla="*/ 0 h 26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03"/>
              <a:gd name="T97" fmla="*/ 0 h 264"/>
              <a:gd name="T98" fmla="*/ 403 w 403"/>
              <a:gd name="T99" fmla="*/ 264 h 26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03" h="264">
                <a:moveTo>
                  <a:pt x="333" y="0"/>
                </a:moveTo>
                <a:lnTo>
                  <a:pt x="403" y="102"/>
                </a:lnTo>
                <a:lnTo>
                  <a:pt x="141" y="242"/>
                </a:lnTo>
                <a:lnTo>
                  <a:pt x="130" y="249"/>
                </a:lnTo>
                <a:lnTo>
                  <a:pt x="118" y="254"/>
                </a:lnTo>
                <a:lnTo>
                  <a:pt x="104" y="261"/>
                </a:lnTo>
                <a:lnTo>
                  <a:pt x="88" y="264"/>
                </a:lnTo>
                <a:lnTo>
                  <a:pt x="77" y="264"/>
                </a:lnTo>
                <a:lnTo>
                  <a:pt x="69" y="264"/>
                </a:lnTo>
                <a:lnTo>
                  <a:pt x="60" y="263"/>
                </a:lnTo>
                <a:lnTo>
                  <a:pt x="51" y="261"/>
                </a:lnTo>
                <a:lnTo>
                  <a:pt x="40" y="256"/>
                </a:lnTo>
                <a:lnTo>
                  <a:pt x="32" y="249"/>
                </a:lnTo>
                <a:lnTo>
                  <a:pt x="10" y="236"/>
                </a:lnTo>
                <a:lnTo>
                  <a:pt x="5" y="229"/>
                </a:lnTo>
                <a:lnTo>
                  <a:pt x="2" y="222"/>
                </a:lnTo>
                <a:lnTo>
                  <a:pt x="0" y="213"/>
                </a:lnTo>
                <a:lnTo>
                  <a:pt x="0" y="203"/>
                </a:lnTo>
                <a:lnTo>
                  <a:pt x="2" y="196"/>
                </a:lnTo>
                <a:lnTo>
                  <a:pt x="3" y="190"/>
                </a:lnTo>
                <a:lnTo>
                  <a:pt x="9" y="183"/>
                </a:lnTo>
                <a:lnTo>
                  <a:pt x="14" y="178"/>
                </a:lnTo>
                <a:lnTo>
                  <a:pt x="23" y="171"/>
                </a:lnTo>
                <a:lnTo>
                  <a:pt x="32" y="166"/>
                </a:lnTo>
                <a:lnTo>
                  <a:pt x="315" y="7"/>
                </a:lnTo>
                <a:lnTo>
                  <a:pt x="320" y="2"/>
                </a:lnTo>
                <a:lnTo>
                  <a:pt x="326" y="0"/>
                </a:lnTo>
                <a:lnTo>
                  <a:pt x="333" y="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44"/>
          <p:cNvSpPr>
            <a:spLocks/>
          </p:cNvSpPr>
          <p:nvPr/>
        </p:nvSpPr>
        <p:spPr bwMode="auto">
          <a:xfrm>
            <a:off x="1017588" y="3081338"/>
            <a:ext cx="430212" cy="265112"/>
          </a:xfrm>
          <a:custGeom>
            <a:avLst/>
            <a:gdLst>
              <a:gd name="T0" fmla="*/ 619956129 w 271"/>
              <a:gd name="T1" fmla="*/ 0 h 167"/>
              <a:gd name="T2" fmla="*/ 682960756 w 271"/>
              <a:gd name="T3" fmla="*/ 52922388 h 167"/>
              <a:gd name="T4" fmla="*/ 7559666 w 271"/>
              <a:gd name="T5" fmla="*/ 420864506 h 167"/>
              <a:gd name="T6" fmla="*/ 7559666 w 271"/>
              <a:gd name="T7" fmla="*/ 420864506 h 167"/>
              <a:gd name="T8" fmla="*/ 2519360 w 271"/>
              <a:gd name="T9" fmla="*/ 420864506 h 167"/>
              <a:gd name="T10" fmla="*/ 2519360 w 271"/>
              <a:gd name="T11" fmla="*/ 415824203 h 167"/>
              <a:gd name="T12" fmla="*/ 0 w 271"/>
              <a:gd name="T13" fmla="*/ 398183937 h 167"/>
              <a:gd name="T14" fmla="*/ 7559666 w 271"/>
              <a:gd name="T15" fmla="*/ 367942119 h 167"/>
              <a:gd name="T16" fmla="*/ 7559666 w 271"/>
              <a:gd name="T17" fmla="*/ 367942119 h 167"/>
              <a:gd name="T18" fmla="*/ 2519360 w 271"/>
              <a:gd name="T19" fmla="*/ 357861513 h 167"/>
              <a:gd name="T20" fmla="*/ 12599973 w 271"/>
              <a:gd name="T21" fmla="*/ 340219658 h 167"/>
              <a:gd name="T22" fmla="*/ 17640279 w 271"/>
              <a:gd name="T23" fmla="*/ 327619695 h 167"/>
              <a:gd name="T24" fmla="*/ 30241840 w 271"/>
              <a:gd name="T25" fmla="*/ 315018143 h 167"/>
              <a:gd name="T26" fmla="*/ 47882119 w 271"/>
              <a:gd name="T27" fmla="*/ 297377877 h 167"/>
              <a:gd name="T28" fmla="*/ 75604600 w 271"/>
              <a:gd name="T29" fmla="*/ 282256968 h 167"/>
              <a:gd name="T30" fmla="*/ 619956129 w 271"/>
              <a:gd name="T31" fmla="*/ 0 h 16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71"/>
              <a:gd name="T49" fmla="*/ 0 h 167"/>
              <a:gd name="T50" fmla="*/ 271 w 271"/>
              <a:gd name="T51" fmla="*/ 167 h 16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71" h="167">
                <a:moveTo>
                  <a:pt x="246" y="0"/>
                </a:moveTo>
                <a:lnTo>
                  <a:pt x="271" y="21"/>
                </a:lnTo>
                <a:lnTo>
                  <a:pt x="3" y="167"/>
                </a:lnTo>
                <a:lnTo>
                  <a:pt x="1" y="167"/>
                </a:lnTo>
                <a:lnTo>
                  <a:pt x="1" y="165"/>
                </a:lnTo>
                <a:lnTo>
                  <a:pt x="0" y="158"/>
                </a:lnTo>
                <a:lnTo>
                  <a:pt x="3" y="146"/>
                </a:lnTo>
                <a:lnTo>
                  <a:pt x="1" y="142"/>
                </a:lnTo>
                <a:lnTo>
                  <a:pt x="5" y="135"/>
                </a:lnTo>
                <a:lnTo>
                  <a:pt x="7" y="130"/>
                </a:lnTo>
                <a:lnTo>
                  <a:pt x="12" y="125"/>
                </a:lnTo>
                <a:lnTo>
                  <a:pt x="19" y="118"/>
                </a:lnTo>
                <a:lnTo>
                  <a:pt x="30" y="112"/>
                </a:lnTo>
                <a:lnTo>
                  <a:pt x="246" y="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45"/>
          <p:cNvSpPr>
            <a:spLocks noEditPoints="1"/>
          </p:cNvSpPr>
          <p:nvPr/>
        </p:nvSpPr>
        <p:spPr bwMode="auto">
          <a:xfrm>
            <a:off x="4708525" y="2892425"/>
            <a:ext cx="239713" cy="339725"/>
          </a:xfrm>
          <a:custGeom>
            <a:avLst/>
            <a:gdLst>
              <a:gd name="T0" fmla="*/ 110887106 w 151"/>
              <a:gd name="T1" fmla="*/ 161290000 h 214"/>
              <a:gd name="T2" fmla="*/ 153730646 w 151"/>
              <a:gd name="T3" fmla="*/ 98286888 h 214"/>
              <a:gd name="T4" fmla="*/ 158770969 w 151"/>
              <a:gd name="T5" fmla="*/ 80645000 h 214"/>
              <a:gd name="T6" fmla="*/ 100806460 w 151"/>
              <a:gd name="T7" fmla="*/ 90725625 h 214"/>
              <a:gd name="T8" fmla="*/ 88206446 w 151"/>
              <a:gd name="T9" fmla="*/ 68043425 h 214"/>
              <a:gd name="T10" fmla="*/ 131048398 w 151"/>
              <a:gd name="T11" fmla="*/ 37801550 h 214"/>
              <a:gd name="T12" fmla="*/ 151209690 w 151"/>
              <a:gd name="T13" fmla="*/ 15120938 h 214"/>
              <a:gd name="T14" fmla="*/ 171370982 w 151"/>
              <a:gd name="T15" fmla="*/ 5040313 h 214"/>
              <a:gd name="T16" fmla="*/ 246975828 w 151"/>
              <a:gd name="T17" fmla="*/ 27722513 h 214"/>
              <a:gd name="T18" fmla="*/ 262096797 w 151"/>
              <a:gd name="T19" fmla="*/ 57964388 h 214"/>
              <a:gd name="T20" fmla="*/ 264617752 w 151"/>
              <a:gd name="T21" fmla="*/ 80645000 h 214"/>
              <a:gd name="T22" fmla="*/ 246975828 w 151"/>
              <a:gd name="T23" fmla="*/ 108367513 h 214"/>
              <a:gd name="T24" fmla="*/ 257056474 w 151"/>
              <a:gd name="T25" fmla="*/ 133569075 h 214"/>
              <a:gd name="T26" fmla="*/ 257056474 w 151"/>
              <a:gd name="T27" fmla="*/ 151209375 h 214"/>
              <a:gd name="T28" fmla="*/ 246975828 w 151"/>
              <a:gd name="T29" fmla="*/ 161290000 h 214"/>
              <a:gd name="T30" fmla="*/ 239416137 w 151"/>
              <a:gd name="T31" fmla="*/ 186491563 h 214"/>
              <a:gd name="T32" fmla="*/ 206653244 w 151"/>
              <a:gd name="T33" fmla="*/ 206652813 h 214"/>
              <a:gd name="T34" fmla="*/ 246975828 w 151"/>
              <a:gd name="T35" fmla="*/ 259576888 h 214"/>
              <a:gd name="T36" fmla="*/ 299900013 w 151"/>
              <a:gd name="T37" fmla="*/ 289817175 h 214"/>
              <a:gd name="T38" fmla="*/ 315020982 w 151"/>
              <a:gd name="T39" fmla="*/ 307459063 h 214"/>
              <a:gd name="T40" fmla="*/ 350303243 w 151"/>
              <a:gd name="T41" fmla="*/ 262096250 h 214"/>
              <a:gd name="T42" fmla="*/ 327620996 w 151"/>
              <a:gd name="T43" fmla="*/ 191531875 h 214"/>
              <a:gd name="T44" fmla="*/ 355343566 w 151"/>
              <a:gd name="T45" fmla="*/ 133569075 h 214"/>
              <a:gd name="T46" fmla="*/ 362903257 w 151"/>
              <a:gd name="T47" fmla="*/ 156249688 h 214"/>
              <a:gd name="T48" fmla="*/ 357862934 w 151"/>
              <a:gd name="T49" fmla="*/ 196572188 h 214"/>
              <a:gd name="T50" fmla="*/ 372983903 w 151"/>
              <a:gd name="T51" fmla="*/ 186491563 h 214"/>
              <a:gd name="T52" fmla="*/ 380545181 w 151"/>
              <a:gd name="T53" fmla="*/ 259576888 h 214"/>
              <a:gd name="T54" fmla="*/ 355343566 w 151"/>
              <a:gd name="T55" fmla="*/ 317539688 h 214"/>
              <a:gd name="T56" fmla="*/ 355343566 w 151"/>
              <a:gd name="T57" fmla="*/ 342741250 h 214"/>
              <a:gd name="T58" fmla="*/ 340222597 w 151"/>
              <a:gd name="T59" fmla="*/ 372983125 h 214"/>
              <a:gd name="T60" fmla="*/ 317540350 w 151"/>
              <a:gd name="T61" fmla="*/ 365423450 h 214"/>
              <a:gd name="T62" fmla="*/ 309980659 w 151"/>
              <a:gd name="T63" fmla="*/ 342741250 h 214"/>
              <a:gd name="T64" fmla="*/ 262096797 w 151"/>
              <a:gd name="T65" fmla="*/ 418345938 h 214"/>
              <a:gd name="T66" fmla="*/ 274698398 w 151"/>
              <a:gd name="T67" fmla="*/ 446068450 h 214"/>
              <a:gd name="T68" fmla="*/ 252016151 w 151"/>
              <a:gd name="T69" fmla="*/ 476310325 h 214"/>
              <a:gd name="T70" fmla="*/ 186491951 w 151"/>
              <a:gd name="T71" fmla="*/ 539313438 h 214"/>
              <a:gd name="T72" fmla="*/ 199093553 w 151"/>
              <a:gd name="T73" fmla="*/ 498990938 h 214"/>
              <a:gd name="T74" fmla="*/ 239416137 w 151"/>
              <a:gd name="T75" fmla="*/ 435987825 h 214"/>
              <a:gd name="T76" fmla="*/ 229335491 w 151"/>
              <a:gd name="T77" fmla="*/ 423386250 h 214"/>
              <a:gd name="T78" fmla="*/ 199093553 w 151"/>
              <a:gd name="T79" fmla="*/ 441028138 h 214"/>
              <a:gd name="T80" fmla="*/ 151209690 w 151"/>
              <a:gd name="T81" fmla="*/ 428426563 h 214"/>
              <a:gd name="T82" fmla="*/ 131048398 w 151"/>
              <a:gd name="T83" fmla="*/ 423386250 h 214"/>
              <a:gd name="T84" fmla="*/ 113408062 w 151"/>
              <a:gd name="T85" fmla="*/ 435987825 h 214"/>
              <a:gd name="T86" fmla="*/ 88206446 w 151"/>
              <a:gd name="T87" fmla="*/ 413305625 h 214"/>
              <a:gd name="T88" fmla="*/ 110887106 w 151"/>
              <a:gd name="T89" fmla="*/ 400705638 h 214"/>
              <a:gd name="T90" fmla="*/ 163811292 w 151"/>
              <a:gd name="T91" fmla="*/ 405745950 h 214"/>
              <a:gd name="T92" fmla="*/ 181451628 w 151"/>
              <a:gd name="T93" fmla="*/ 378023438 h 214"/>
              <a:gd name="T94" fmla="*/ 168851615 w 151"/>
              <a:gd name="T95" fmla="*/ 352821875 h 214"/>
              <a:gd name="T96" fmla="*/ 105846783 w 151"/>
              <a:gd name="T97" fmla="*/ 259576888 h 214"/>
              <a:gd name="T98" fmla="*/ 78125800 w 151"/>
              <a:gd name="T99" fmla="*/ 254536575 h 214"/>
              <a:gd name="T100" fmla="*/ 37803216 w 151"/>
              <a:gd name="T101" fmla="*/ 249496263 h 214"/>
              <a:gd name="T102" fmla="*/ 65524199 w 151"/>
              <a:gd name="T103" fmla="*/ 284776863 h 214"/>
              <a:gd name="T104" fmla="*/ 37803216 w 151"/>
              <a:gd name="T105" fmla="*/ 317539688 h 214"/>
              <a:gd name="T106" fmla="*/ 25201615 w 151"/>
              <a:gd name="T107" fmla="*/ 272176875 h 214"/>
              <a:gd name="T108" fmla="*/ 0 w 151"/>
              <a:gd name="T109" fmla="*/ 236894688 h 214"/>
              <a:gd name="T110" fmla="*/ 12601601 w 151"/>
              <a:gd name="T111" fmla="*/ 196572188 h 214"/>
              <a:gd name="T112" fmla="*/ 37803216 w 151"/>
              <a:gd name="T113" fmla="*/ 151209375 h 214"/>
              <a:gd name="T114" fmla="*/ 78125800 w 151"/>
              <a:gd name="T115" fmla="*/ 173891575 h 214"/>
              <a:gd name="T116" fmla="*/ 60483876 w 151"/>
              <a:gd name="T117" fmla="*/ 209173763 h 214"/>
              <a:gd name="T118" fmla="*/ 35282261 w 151"/>
              <a:gd name="T119" fmla="*/ 183972200 h 2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51"/>
              <a:gd name="T181" fmla="*/ 0 h 214"/>
              <a:gd name="T182" fmla="*/ 151 w 151"/>
              <a:gd name="T183" fmla="*/ 214 h 21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51" h="214">
                <a:moveTo>
                  <a:pt x="31" y="69"/>
                </a:moveTo>
                <a:lnTo>
                  <a:pt x="31" y="69"/>
                </a:lnTo>
                <a:lnTo>
                  <a:pt x="37" y="66"/>
                </a:lnTo>
                <a:lnTo>
                  <a:pt x="44" y="64"/>
                </a:lnTo>
                <a:lnTo>
                  <a:pt x="51" y="52"/>
                </a:lnTo>
                <a:lnTo>
                  <a:pt x="58" y="45"/>
                </a:lnTo>
                <a:lnTo>
                  <a:pt x="61" y="39"/>
                </a:lnTo>
                <a:lnTo>
                  <a:pt x="61" y="37"/>
                </a:lnTo>
                <a:lnTo>
                  <a:pt x="63" y="32"/>
                </a:lnTo>
                <a:lnTo>
                  <a:pt x="52" y="34"/>
                </a:lnTo>
                <a:lnTo>
                  <a:pt x="45" y="36"/>
                </a:lnTo>
                <a:lnTo>
                  <a:pt x="40" y="36"/>
                </a:lnTo>
                <a:lnTo>
                  <a:pt x="37" y="34"/>
                </a:lnTo>
                <a:lnTo>
                  <a:pt x="35" y="30"/>
                </a:lnTo>
                <a:lnTo>
                  <a:pt x="35" y="27"/>
                </a:lnTo>
                <a:lnTo>
                  <a:pt x="38" y="22"/>
                </a:lnTo>
                <a:lnTo>
                  <a:pt x="49" y="20"/>
                </a:lnTo>
                <a:lnTo>
                  <a:pt x="52" y="15"/>
                </a:lnTo>
                <a:lnTo>
                  <a:pt x="49" y="13"/>
                </a:lnTo>
                <a:lnTo>
                  <a:pt x="52" y="9"/>
                </a:lnTo>
                <a:lnTo>
                  <a:pt x="54" y="6"/>
                </a:lnTo>
                <a:lnTo>
                  <a:pt x="60" y="6"/>
                </a:lnTo>
                <a:lnTo>
                  <a:pt x="60" y="0"/>
                </a:lnTo>
                <a:lnTo>
                  <a:pt x="63" y="4"/>
                </a:lnTo>
                <a:lnTo>
                  <a:pt x="65" y="2"/>
                </a:lnTo>
                <a:lnTo>
                  <a:pt x="68" y="2"/>
                </a:lnTo>
                <a:lnTo>
                  <a:pt x="70" y="6"/>
                </a:lnTo>
                <a:lnTo>
                  <a:pt x="82" y="8"/>
                </a:lnTo>
                <a:lnTo>
                  <a:pt x="82" y="9"/>
                </a:lnTo>
                <a:lnTo>
                  <a:pt x="98" y="11"/>
                </a:lnTo>
                <a:lnTo>
                  <a:pt x="89" y="13"/>
                </a:lnTo>
                <a:lnTo>
                  <a:pt x="91" y="16"/>
                </a:lnTo>
                <a:lnTo>
                  <a:pt x="102" y="22"/>
                </a:lnTo>
                <a:lnTo>
                  <a:pt x="104" y="23"/>
                </a:lnTo>
                <a:lnTo>
                  <a:pt x="105" y="25"/>
                </a:lnTo>
                <a:lnTo>
                  <a:pt x="105" y="27"/>
                </a:lnTo>
                <a:lnTo>
                  <a:pt x="98" y="27"/>
                </a:lnTo>
                <a:lnTo>
                  <a:pt x="105" y="32"/>
                </a:lnTo>
                <a:lnTo>
                  <a:pt x="98" y="32"/>
                </a:lnTo>
                <a:lnTo>
                  <a:pt x="98" y="36"/>
                </a:lnTo>
                <a:lnTo>
                  <a:pt x="102" y="41"/>
                </a:lnTo>
                <a:lnTo>
                  <a:pt x="98" y="43"/>
                </a:lnTo>
                <a:lnTo>
                  <a:pt x="102" y="48"/>
                </a:lnTo>
                <a:lnTo>
                  <a:pt x="104" y="50"/>
                </a:lnTo>
                <a:lnTo>
                  <a:pt x="98" y="50"/>
                </a:lnTo>
                <a:lnTo>
                  <a:pt x="102" y="53"/>
                </a:lnTo>
                <a:lnTo>
                  <a:pt x="100" y="57"/>
                </a:lnTo>
                <a:lnTo>
                  <a:pt x="102" y="59"/>
                </a:lnTo>
                <a:lnTo>
                  <a:pt x="102" y="60"/>
                </a:lnTo>
                <a:lnTo>
                  <a:pt x="100" y="62"/>
                </a:lnTo>
                <a:lnTo>
                  <a:pt x="96" y="60"/>
                </a:lnTo>
                <a:lnTo>
                  <a:pt x="98" y="64"/>
                </a:lnTo>
                <a:lnTo>
                  <a:pt x="96" y="66"/>
                </a:lnTo>
                <a:lnTo>
                  <a:pt x="98" y="69"/>
                </a:lnTo>
                <a:lnTo>
                  <a:pt x="95" y="71"/>
                </a:lnTo>
                <a:lnTo>
                  <a:pt x="95" y="74"/>
                </a:lnTo>
                <a:lnTo>
                  <a:pt x="95" y="80"/>
                </a:lnTo>
                <a:lnTo>
                  <a:pt x="81" y="80"/>
                </a:lnTo>
                <a:lnTo>
                  <a:pt x="82" y="82"/>
                </a:lnTo>
                <a:lnTo>
                  <a:pt x="84" y="89"/>
                </a:lnTo>
                <a:lnTo>
                  <a:pt x="89" y="96"/>
                </a:lnTo>
                <a:lnTo>
                  <a:pt x="95" y="99"/>
                </a:lnTo>
                <a:lnTo>
                  <a:pt x="98" y="103"/>
                </a:lnTo>
                <a:lnTo>
                  <a:pt x="104" y="103"/>
                </a:lnTo>
                <a:lnTo>
                  <a:pt x="111" y="108"/>
                </a:lnTo>
                <a:lnTo>
                  <a:pt x="119" y="115"/>
                </a:lnTo>
                <a:lnTo>
                  <a:pt x="123" y="119"/>
                </a:lnTo>
                <a:lnTo>
                  <a:pt x="123" y="124"/>
                </a:lnTo>
                <a:lnTo>
                  <a:pt x="125" y="122"/>
                </a:lnTo>
                <a:lnTo>
                  <a:pt x="132" y="119"/>
                </a:lnTo>
                <a:lnTo>
                  <a:pt x="137" y="113"/>
                </a:lnTo>
                <a:lnTo>
                  <a:pt x="137" y="110"/>
                </a:lnTo>
                <a:lnTo>
                  <a:pt x="139" y="104"/>
                </a:lnTo>
                <a:lnTo>
                  <a:pt x="135" y="99"/>
                </a:lnTo>
                <a:lnTo>
                  <a:pt x="132" y="85"/>
                </a:lnTo>
                <a:lnTo>
                  <a:pt x="130" y="76"/>
                </a:lnTo>
                <a:lnTo>
                  <a:pt x="130" y="69"/>
                </a:lnTo>
                <a:lnTo>
                  <a:pt x="133" y="60"/>
                </a:lnTo>
                <a:lnTo>
                  <a:pt x="139" y="55"/>
                </a:lnTo>
                <a:lnTo>
                  <a:pt x="141" y="53"/>
                </a:lnTo>
                <a:lnTo>
                  <a:pt x="139" y="67"/>
                </a:lnTo>
                <a:lnTo>
                  <a:pt x="144" y="62"/>
                </a:lnTo>
                <a:lnTo>
                  <a:pt x="144" y="67"/>
                </a:lnTo>
                <a:lnTo>
                  <a:pt x="142" y="78"/>
                </a:lnTo>
                <a:lnTo>
                  <a:pt x="144" y="80"/>
                </a:lnTo>
                <a:lnTo>
                  <a:pt x="146" y="78"/>
                </a:lnTo>
                <a:lnTo>
                  <a:pt x="148" y="74"/>
                </a:lnTo>
                <a:lnTo>
                  <a:pt x="148" y="87"/>
                </a:lnTo>
                <a:lnTo>
                  <a:pt x="149" y="92"/>
                </a:lnTo>
                <a:lnTo>
                  <a:pt x="151" y="103"/>
                </a:lnTo>
                <a:lnTo>
                  <a:pt x="151" y="110"/>
                </a:lnTo>
                <a:lnTo>
                  <a:pt x="149" y="117"/>
                </a:lnTo>
                <a:lnTo>
                  <a:pt x="146" y="122"/>
                </a:lnTo>
                <a:lnTo>
                  <a:pt x="141" y="126"/>
                </a:lnTo>
                <a:lnTo>
                  <a:pt x="141" y="129"/>
                </a:lnTo>
                <a:lnTo>
                  <a:pt x="142" y="136"/>
                </a:lnTo>
                <a:lnTo>
                  <a:pt x="141" y="136"/>
                </a:lnTo>
                <a:lnTo>
                  <a:pt x="142" y="145"/>
                </a:lnTo>
                <a:lnTo>
                  <a:pt x="139" y="143"/>
                </a:lnTo>
                <a:lnTo>
                  <a:pt x="135" y="148"/>
                </a:lnTo>
                <a:lnTo>
                  <a:pt x="130" y="157"/>
                </a:lnTo>
                <a:lnTo>
                  <a:pt x="128" y="159"/>
                </a:lnTo>
                <a:lnTo>
                  <a:pt x="126" y="147"/>
                </a:lnTo>
                <a:lnTo>
                  <a:pt x="126" y="145"/>
                </a:lnTo>
                <a:lnTo>
                  <a:pt x="128" y="141"/>
                </a:lnTo>
                <a:lnTo>
                  <a:pt x="125" y="145"/>
                </a:lnTo>
                <a:lnTo>
                  <a:pt x="123" y="136"/>
                </a:lnTo>
                <a:lnTo>
                  <a:pt x="109" y="161"/>
                </a:lnTo>
                <a:lnTo>
                  <a:pt x="105" y="164"/>
                </a:lnTo>
                <a:lnTo>
                  <a:pt x="104" y="166"/>
                </a:lnTo>
                <a:lnTo>
                  <a:pt x="105" y="170"/>
                </a:lnTo>
                <a:lnTo>
                  <a:pt x="107" y="171"/>
                </a:lnTo>
                <a:lnTo>
                  <a:pt x="109" y="177"/>
                </a:lnTo>
                <a:lnTo>
                  <a:pt x="109" y="180"/>
                </a:lnTo>
                <a:lnTo>
                  <a:pt x="109" y="182"/>
                </a:lnTo>
                <a:lnTo>
                  <a:pt x="105" y="185"/>
                </a:lnTo>
                <a:lnTo>
                  <a:pt x="100" y="189"/>
                </a:lnTo>
                <a:lnTo>
                  <a:pt x="86" y="205"/>
                </a:lnTo>
                <a:lnTo>
                  <a:pt x="86" y="210"/>
                </a:lnTo>
                <a:lnTo>
                  <a:pt x="74" y="214"/>
                </a:lnTo>
                <a:lnTo>
                  <a:pt x="74" y="207"/>
                </a:lnTo>
                <a:lnTo>
                  <a:pt x="75" y="201"/>
                </a:lnTo>
                <a:lnTo>
                  <a:pt x="77" y="200"/>
                </a:lnTo>
                <a:lnTo>
                  <a:pt x="79" y="198"/>
                </a:lnTo>
                <a:lnTo>
                  <a:pt x="95" y="182"/>
                </a:lnTo>
                <a:lnTo>
                  <a:pt x="95" y="173"/>
                </a:lnTo>
                <a:lnTo>
                  <a:pt x="95" y="177"/>
                </a:lnTo>
                <a:lnTo>
                  <a:pt x="91" y="166"/>
                </a:lnTo>
                <a:lnTo>
                  <a:pt x="91" y="168"/>
                </a:lnTo>
                <a:lnTo>
                  <a:pt x="89" y="171"/>
                </a:lnTo>
                <a:lnTo>
                  <a:pt x="86" y="175"/>
                </a:lnTo>
                <a:lnTo>
                  <a:pt x="82" y="175"/>
                </a:lnTo>
                <a:lnTo>
                  <a:pt x="79" y="175"/>
                </a:lnTo>
                <a:lnTo>
                  <a:pt x="72" y="171"/>
                </a:lnTo>
                <a:lnTo>
                  <a:pt x="67" y="170"/>
                </a:lnTo>
                <a:lnTo>
                  <a:pt x="60" y="170"/>
                </a:lnTo>
                <a:lnTo>
                  <a:pt x="56" y="170"/>
                </a:lnTo>
                <a:lnTo>
                  <a:pt x="54" y="170"/>
                </a:lnTo>
                <a:lnTo>
                  <a:pt x="52" y="168"/>
                </a:lnTo>
                <a:lnTo>
                  <a:pt x="51" y="170"/>
                </a:lnTo>
                <a:lnTo>
                  <a:pt x="49" y="173"/>
                </a:lnTo>
                <a:lnTo>
                  <a:pt x="45" y="173"/>
                </a:lnTo>
                <a:lnTo>
                  <a:pt x="44" y="173"/>
                </a:lnTo>
                <a:lnTo>
                  <a:pt x="40" y="170"/>
                </a:lnTo>
                <a:lnTo>
                  <a:pt x="35" y="164"/>
                </a:lnTo>
                <a:lnTo>
                  <a:pt x="35" y="163"/>
                </a:lnTo>
                <a:lnTo>
                  <a:pt x="37" y="161"/>
                </a:lnTo>
                <a:lnTo>
                  <a:pt x="44" y="159"/>
                </a:lnTo>
                <a:lnTo>
                  <a:pt x="54" y="159"/>
                </a:lnTo>
                <a:lnTo>
                  <a:pt x="60" y="161"/>
                </a:lnTo>
                <a:lnTo>
                  <a:pt x="65" y="161"/>
                </a:lnTo>
                <a:lnTo>
                  <a:pt x="79" y="163"/>
                </a:lnTo>
                <a:lnTo>
                  <a:pt x="74" y="157"/>
                </a:lnTo>
                <a:lnTo>
                  <a:pt x="72" y="150"/>
                </a:lnTo>
                <a:lnTo>
                  <a:pt x="70" y="145"/>
                </a:lnTo>
                <a:lnTo>
                  <a:pt x="68" y="143"/>
                </a:lnTo>
                <a:lnTo>
                  <a:pt x="67" y="140"/>
                </a:lnTo>
                <a:lnTo>
                  <a:pt x="63" y="134"/>
                </a:lnTo>
                <a:lnTo>
                  <a:pt x="65" y="124"/>
                </a:lnTo>
                <a:lnTo>
                  <a:pt x="42" y="106"/>
                </a:lnTo>
                <a:lnTo>
                  <a:pt x="42" y="103"/>
                </a:lnTo>
                <a:lnTo>
                  <a:pt x="38" y="104"/>
                </a:lnTo>
                <a:lnTo>
                  <a:pt x="31" y="101"/>
                </a:lnTo>
                <a:lnTo>
                  <a:pt x="21" y="94"/>
                </a:lnTo>
                <a:lnTo>
                  <a:pt x="14" y="90"/>
                </a:lnTo>
                <a:lnTo>
                  <a:pt x="15" y="99"/>
                </a:lnTo>
                <a:lnTo>
                  <a:pt x="17" y="106"/>
                </a:lnTo>
                <a:lnTo>
                  <a:pt x="21" y="111"/>
                </a:lnTo>
                <a:lnTo>
                  <a:pt x="21" y="113"/>
                </a:lnTo>
                <a:lnTo>
                  <a:pt x="26" y="113"/>
                </a:lnTo>
                <a:lnTo>
                  <a:pt x="26" y="133"/>
                </a:lnTo>
                <a:lnTo>
                  <a:pt x="21" y="129"/>
                </a:lnTo>
                <a:lnTo>
                  <a:pt x="15" y="126"/>
                </a:lnTo>
                <a:lnTo>
                  <a:pt x="14" y="120"/>
                </a:lnTo>
                <a:lnTo>
                  <a:pt x="12" y="115"/>
                </a:lnTo>
                <a:lnTo>
                  <a:pt x="10" y="108"/>
                </a:lnTo>
                <a:lnTo>
                  <a:pt x="8" y="103"/>
                </a:lnTo>
                <a:lnTo>
                  <a:pt x="1" y="111"/>
                </a:lnTo>
                <a:lnTo>
                  <a:pt x="0" y="94"/>
                </a:lnTo>
                <a:lnTo>
                  <a:pt x="1" y="87"/>
                </a:lnTo>
                <a:lnTo>
                  <a:pt x="1" y="82"/>
                </a:lnTo>
                <a:lnTo>
                  <a:pt x="5" y="78"/>
                </a:lnTo>
                <a:lnTo>
                  <a:pt x="7" y="67"/>
                </a:lnTo>
                <a:lnTo>
                  <a:pt x="10" y="62"/>
                </a:lnTo>
                <a:lnTo>
                  <a:pt x="12" y="60"/>
                </a:lnTo>
                <a:lnTo>
                  <a:pt x="15" y="60"/>
                </a:lnTo>
                <a:lnTo>
                  <a:pt x="23" y="66"/>
                </a:lnTo>
                <a:lnTo>
                  <a:pt x="28" y="69"/>
                </a:lnTo>
                <a:lnTo>
                  <a:pt x="31" y="69"/>
                </a:lnTo>
                <a:close/>
                <a:moveTo>
                  <a:pt x="14" y="83"/>
                </a:moveTo>
                <a:lnTo>
                  <a:pt x="24" y="83"/>
                </a:lnTo>
                <a:lnTo>
                  <a:pt x="21" y="76"/>
                </a:lnTo>
                <a:lnTo>
                  <a:pt x="17" y="73"/>
                </a:lnTo>
                <a:lnTo>
                  <a:pt x="15" y="71"/>
                </a:lnTo>
                <a:lnTo>
                  <a:pt x="14" y="73"/>
                </a:lnTo>
                <a:lnTo>
                  <a:pt x="14" y="80"/>
                </a:lnTo>
                <a:lnTo>
                  <a:pt x="14" y="83"/>
                </a:lnTo>
                <a:close/>
              </a:path>
            </a:pathLst>
          </a:custGeom>
          <a:noFill/>
          <a:ln w="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46"/>
          <p:cNvSpPr>
            <a:spLocks noEditPoints="1"/>
          </p:cNvSpPr>
          <p:nvPr/>
        </p:nvSpPr>
        <p:spPr bwMode="auto">
          <a:xfrm>
            <a:off x="1039813" y="3463925"/>
            <a:ext cx="176212" cy="77788"/>
          </a:xfrm>
          <a:custGeom>
            <a:avLst/>
            <a:gdLst>
              <a:gd name="T0" fmla="*/ 100805964 w 111"/>
              <a:gd name="T1" fmla="*/ 30242069 h 49"/>
              <a:gd name="T2" fmla="*/ 151208946 w 111"/>
              <a:gd name="T3" fmla="*/ 22682346 h 49"/>
              <a:gd name="T4" fmla="*/ 115926859 w 111"/>
              <a:gd name="T5" fmla="*/ 12601656 h 49"/>
              <a:gd name="T6" fmla="*/ 123486512 w 111"/>
              <a:gd name="T7" fmla="*/ 7561311 h 49"/>
              <a:gd name="T8" fmla="*/ 141128350 w 111"/>
              <a:gd name="T9" fmla="*/ 5040345 h 49"/>
              <a:gd name="T10" fmla="*/ 158768599 w 111"/>
              <a:gd name="T11" fmla="*/ 0 h 49"/>
              <a:gd name="T12" fmla="*/ 171370139 w 111"/>
              <a:gd name="T13" fmla="*/ 7561311 h 49"/>
              <a:gd name="T14" fmla="*/ 199090985 w 111"/>
              <a:gd name="T15" fmla="*/ 17642001 h 49"/>
              <a:gd name="T16" fmla="*/ 221773121 w 111"/>
              <a:gd name="T17" fmla="*/ 30242069 h 49"/>
              <a:gd name="T18" fmla="*/ 206652226 w 111"/>
              <a:gd name="T19" fmla="*/ 30242069 h 49"/>
              <a:gd name="T20" fmla="*/ 206652226 w 111"/>
              <a:gd name="T21" fmla="*/ 40322759 h 49"/>
              <a:gd name="T22" fmla="*/ 199090985 w 111"/>
              <a:gd name="T23" fmla="*/ 42843725 h 49"/>
              <a:gd name="T24" fmla="*/ 199090985 w 111"/>
              <a:gd name="T25" fmla="*/ 47884070 h 49"/>
              <a:gd name="T26" fmla="*/ 189010389 w 111"/>
              <a:gd name="T27" fmla="*/ 52924415 h 49"/>
              <a:gd name="T28" fmla="*/ 153728301 w 111"/>
              <a:gd name="T29" fmla="*/ 52924415 h 49"/>
              <a:gd name="T30" fmla="*/ 168849196 w 111"/>
              <a:gd name="T31" fmla="*/ 70564829 h 49"/>
              <a:gd name="T32" fmla="*/ 199090985 w 111"/>
              <a:gd name="T33" fmla="*/ 88206829 h 49"/>
              <a:gd name="T34" fmla="*/ 234373072 w 111"/>
              <a:gd name="T35" fmla="*/ 88206829 h 49"/>
              <a:gd name="T36" fmla="*/ 239413371 w 111"/>
              <a:gd name="T37" fmla="*/ 70564829 h 49"/>
              <a:gd name="T38" fmla="*/ 269655160 w 111"/>
              <a:gd name="T39" fmla="*/ 57964760 h 49"/>
              <a:gd name="T40" fmla="*/ 264614862 w 111"/>
              <a:gd name="T41" fmla="*/ 65524484 h 49"/>
              <a:gd name="T42" fmla="*/ 269655160 w 111"/>
              <a:gd name="T43" fmla="*/ 70564829 h 49"/>
              <a:gd name="T44" fmla="*/ 274695458 w 111"/>
              <a:gd name="T45" fmla="*/ 80645518 h 49"/>
              <a:gd name="T46" fmla="*/ 257055208 w 111"/>
              <a:gd name="T47" fmla="*/ 98287519 h 49"/>
              <a:gd name="T48" fmla="*/ 226813419 w 111"/>
              <a:gd name="T49" fmla="*/ 105847243 h 49"/>
              <a:gd name="T50" fmla="*/ 211692524 w 111"/>
              <a:gd name="T51" fmla="*/ 105847243 h 49"/>
              <a:gd name="T52" fmla="*/ 186491033 w 111"/>
              <a:gd name="T53" fmla="*/ 105847243 h 49"/>
              <a:gd name="T54" fmla="*/ 189010389 w 111"/>
              <a:gd name="T55" fmla="*/ 98287519 h 49"/>
              <a:gd name="T56" fmla="*/ 123486512 w 111"/>
              <a:gd name="T57" fmla="*/ 105847243 h 49"/>
              <a:gd name="T58" fmla="*/ 123486512 w 111"/>
              <a:gd name="T59" fmla="*/ 115927933 h 49"/>
              <a:gd name="T60" fmla="*/ 35282087 w 111"/>
              <a:gd name="T61" fmla="*/ 123489244 h 49"/>
              <a:gd name="T62" fmla="*/ 35282087 w 111"/>
              <a:gd name="T63" fmla="*/ 115927933 h 49"/>
              <a:gd name="T64" fmla="*/ 95765666 w 111"/>
              <a:gd name="T65" fmla="*/ 110887588 h 49"/>
              <a:gd name="T66" fmla="*/ 88204425 w 111"/>
              <a:gd name="T67" fmla="*/ 105847243 h 49"/>
              <a:gd name="T68" fmla="*/ 52922337 w 111"/>
              <a:gd name="T69" fmla="*/ 100806898 h 49"/>
              <a:gd name="T70" fmla="*/ 22680548 w 111"/>
              <a:gd name="T71" fmla="*/ 93247174 h 49"/>
              <a:gd name="T72" fmla="*/ 0 w 111"/>
              <a:gd name="T73" fmla="*/ 83166485 h 49"/>
              <a:gd name="T74" fmla="*/ 17640250 w 111"/>
              <a:gd name="T75" fmla="*/ 83166485 h 49"/>
              <a:gd name="T76" fmla="*/ 75604473 w 111"/>
              <a:gd name="T77" fmla="*/ 93247174 h 49"/>
              <a:gd name="T78" fmla="*/ 78123828 w 111"/>
              <a:gd name="T79" fmla="*/ 80645518 h 49"/>
              <a:gd name="T80" fmla="*/ 75604473 w 111"/>
              <a:gd name="T81" fmla="*/ 52924415 h 49"/>
              <a:gd name="T82" fmla="*/ 47882039 w 111"/>
              <a:gd name="T83" fmla="*/ 42843725 h 49"/>
              <a:gd name="T84" fmla="*/ 30241789 w 111"/>
              <a:gd name="T85" fmla="*/ 47884070 h 49"/>
              <a:gd name="T86" fmla="*/ 22680548 w 111"/>
              <a:gd name="T87" fmla="*/ 65524484 h 49"/>
              <a:gd name="T88" fmla="*/ 12599952 w 111"/>
              <a:gd name="T89" fmla="*/ 52924415 h 49"/>
              <a:gd name="T90" fmla="*/ 2519355 w 111"/>
              <a:gd name="T91" fmla="*/ 47884070 h 49"/>
              <a:gd name="T92" fmla="*/ 40322386 w 111"/>
              <a:gd name="T93" fmla="*/ 30242069 h 49"/>
              <a:gd name="T94" fmla="*/ 65523877 w 111"/>
              <a:gd name="T95" fmla="*/ 22682346 h 49"/>
              <a:gd name="T96" fmla="*/ 42841741 w 111"/>
              <a:gd name="T97" fmla="*/ 35282414 h 49"/>
              <a:gd name="T98" fmla="*/ 52922337 w 111"/>
              <a:gd name="T99" fmla="*/ 30242069 h 4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11"/>
              <a:gd name="T151" fmla="*/ 0 h 49"/>
              <a:gd name="T152" fmla="*/ 111 w 111"/>
              <a:gd name="T153" fmla="*/ 49 h 4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11" h="49">
                <a:moveTo>
                  <a:pt x="33" y="14"/>
                </a:moveTo>
                <a:lnTo>
                  <a:pt x="33" y="14"/>
                </a:lnTo>
                <a:lnTo>
                  <a:pt x="40" y="12"/>
                </a:lnTo>
                <a:lnTo>
                  <a:pt x="58" y="10"/>
                </a:lnTo>
                <a:lnTo>
                  <a:pt x="60" y="9"/>
                </a:lnTo>
                <a:lnTo>
                  <a:pt x="54" y="7"/>
                </a:lnTo>
                <a:lnTo>
                  <a:pt x="49" y="7"/>
                </a:lnTo>
                <a:lnTo>
                  <a:pt x="46" y="5"/>
                </a:lnTo>
                <a:lnTo>
                  <a:pt x="44" y="5"/>
                </a:lnTo>
                <a:lnTo>
                  <a:pt x="46" y="3"/>
                </a:lnTo>
                <a:lnTo>
                  <a:pt x="49" y="3"/>
                </a:lnTo>
                <a:lnTo>
                  <a:pt x="54" y="3"/>
                </a:lnTo>
                <a:lnTo>
                  <a:pt x="58" y="3"/>
                </a:lnTo>
                <a:lnTo>
                  <a:pt x="56" y="2"/>
                </a:lnTo>
                <a:lnTo>
                  <a:pt x="58" y="2"/>
                </a:lnTo>
                <a:lnTo>
                  <a:pt x="60" y="2"/>
                </a:lnTo>
                <a:lnTo>
                  <a:pt x="63" y="2"/>
                </a:lnTo>
                <a:lnTo>
                  <a:pt x="63" y="0"/>
                </a:lnTo>
                <a:lnTo>
                  <a:pt x="65" y="2"/>
                </a:lnTo>
                <a:lnTo>
                  <a:pt x="67" y="2"/>
                </a:lnTo>
                <a:lnTo>
                  <a:pt x="68" y="2"/>
                </a:lnTo>
                <a:lnTo>
                  <a:pt x="68" y="3"/>
                </a:lnTo>
                <a:lnTo>
                  <a:pt x="75" y="5"/>
                </a:lnTo>
                <a:lnTo>
                  <a:pt x="86" y="7"/>
                </a:lnTo>
                <a:lnTo>
                  <a:pt x="79" y="7"/>
                </a:lnTo>
                <a:lnTo>
                  <a:pt x="81" y="9"/>
                </a:lnTo>
                <a:lnTo>
                  <a:pt x="86" y="10"/>
                </a:lnTo>
                <a:lnTo>
                  <a:pt x="88" y="10"/>
                </a:lnTo>
                <a:lnTo>
                  <a:pt x="88" y="12"/>
                </a:lnTo>
                <a:lnTo>
                  <a:pt x="84" y="12"/>
                </a:lnTo>
                <a:lnTo>
                  <a:pt x="86" y="14"/>
                </a:lnTo>
                <a:lnTo>
                  <a:pt x="82" y="12"/>
                </a:lnTo>
                <a:lnTo>
                  <a:pt x="82" y="16"/>
                </a:lnTo>
                <a:lnTo>
                  <a:pt x="81" y="14"/>
                </a:lnTo>
                <a:lnTo>
                  <a:pt x="82" y="16"/>
                </a:lnTo>
                <a:lnTo>
                  <a:pt x="82" y="17"/>
                </a:lnTo>
                <a:lnTo>
                  <a:pt x="79" y="16"/>
                </a:lnTo>
                <a:lnTo>
                  <a:pt x="81" y="17"/>
                </a:lnTo>
                <a:lnTo>
                  <a:pt x="79" y="17"/>
                </a:lnTo>
                <a:lnTo>
                  <a:pt x="81" y="19"/>
                </a:lnTo>
                <a:lnTo>
                  <a:pt x="79" y="19"/>
                </a:lnTo>
                <a:lnTo>
                  <a:pt x="75" y="19"/>
                </a:lnTo>
                <a:lnTo>
                  <a:pt x="77" y="19"/>
                </a:lnTo>
                <a:lnTo>
                  <a:pt x="75" y="19"/>
                </a:lnTo>
                <a:lnTo>
                  <a:pt x="75" y="21"/>
                </a:lnTo>
                <a:lnTo>
                  <a:pt x="72" y="21"/>
                </a:lnTo>
                <a:lnTo>
                  <a:pt x="70" y="23"/>
                </a:lnTo>
                <a:lnTo>
                  <a:pt x="61" y="21"/>
                </a:lnTo>
                <a:lnTo>
                  <a:pt x="61" y="23"/>
                </a:lnTo>
                <a:lnTo>
                  <a:pt x="63" y="26"/>
                </a:lnTo>
                <a:lnTo>
                  <a:pt x="67" y="28"/>
                </a:lnTo>
                <a:lnTo>
                  <a:pt x="74" y="32"/>
                </a:lnTo>
                <a:lnTo>
                  <a:pt x="79" y="33"/>
                </a:lnTo>
                <a:lnTo>
                  <a:pt x="79" y="35"/>
                </a:lnTo>
                <a:lnTo>
                  <a:pt x="79" y="37"/>
                </a:lnTo>
                <a:lnTo>
                  <a:pt x="86" y="37"/>
                </a:lnTo>
                <a:lnTo>
                  <a:pt x="93" y="35"/>
                </a:lnTo>
                <a:lnTo>
                  <a:pt x="97" y="33"/>
                </a:lnTo>
                <a:lnTo>
                  <a:pt x="97" y="32"/>
                </a:lnTo>
                <a:lnTo>
                  <a:pt x="95" y="28"/>
                </a:lnTo>
                <a:lnTo>
                  <a:pt x="97" y="26"/>
                </a:lnTo>
                <a:lnTo>
                  <a:pt x="98" y="25"/>
                </a:lnTo>
                <a:lnTo>
                  <a:pt x="102" y="23"/>
                </a:lnTo>
                <a:lnTo>
                  <a:pt x="107" y="23"/>
                </a:lnTo>
                <a:lnTo>
                  <a:pt x="109" y="23"/>
                </a:lnTo>
                <a:lnTo>
                  <a:pt x="105" y="26"/>
                </a:lnTo>
                <a:lnTo>
                  <a:pt x="111" y="25"/>
                </a:lnTo>
                <a:lnTo>
                  <a:pt x="107" y="28"/>
                </a:lnTo>
                <a:lnTo>
                  <a:pt x="107" y="30"/>
                </a:lnTo>
                <a:lnTo>
                  <a:pt x="111" y="28"/>
                </a:lnTo>
                <a:lnTo>
                  <a:pt x="109" y="32"/>
                </a:lnTo>
                <a:lnTo>
                  <a:pt x="107" y="35"/>
                </a:lnTo>
                <a:lnTo>
                  <a:pt x="102" y="39"/>
                </a:lnTo>
                <a:lnTo>
                  <a:pt x="91" y="39"/>
                </a:lnTo>
                <a:lnTo>
                  <a:pt x="91" y="40"/>
                </a:lnTo>
                <a:lnTo>
                  <a:pt x="90" y="42"/>
                </a:lnTo>
                <a:lnTo>
                  <a:pt x="90" y="40"/>
                </a:lnTo>
                <a:lnTo>
                  <a:pt x="88" y="44"/>
                </a:lnTo>
                <a:lnTo>
                  <a:pt x="84" y="42"/>
                </a:lnTo>
                <a:lnTo>
                  <a:pt x="72" y="44"/>
                </a:lnTo>
                <a:lnTo>
                  <a:pt x="70" y="44"/>
                </a:lnTo>
                <a:lnTo>
                  <a:pt x="74" y="42"/>
                </a:lnTo>
                <a:lnTo>
                  <a:pt x="77" y="40"/>
                </a:lnTo>
                <a:lnTo>
                  <a:pt x="72" y="40"/>
                </a:lnTo>
                <a:lnTo>
                  <a:pt x="75" y="39"/>
                </a:lnTo>
                <a:lnTo>
                  <a:pt x="54" y="42"/>
                </a:lnTo>
                <a:lnTo>
                  <a:pt x="51" y="42"/>
                </a:lnTo>
                <a:lnTo>
                  <a:pt x="49" y="42"/>
                </a:lnTo>
                <a:lnTo>
                  <a:pt x="49" y="44"/>
                </a:lnTo>
                <a:lnTo>
                  <a:pt x="49" y="46"/>
                </a:lnTo>
                <a:lnTo>
                  <a:pt x="46" y="47"/>
                </a:lnTo>
                <a:lnTo>
                  <a:pt x="35" y="47"/>
                </a:lnTo>
                <a:lnTo>
                  <a:pt x="16" y="49"/>
                </a:lnTo>
                <a:lnTo>
                  <a:pt x="14" y="49"/>
                </a:lnTo>
                <a:lnTo>
                  <a:pt x="1" y="49"/>
                </a:lnTo>
                <a:lnTo>
                  <a:pt x="7" y="47"/>
                </a:lnTo>
                <a:lnTo>
                  <a:pt x="14" y="46"/>
                </a:lnTo>
                <a:lnTo>
                  <a:pt x="33" y="46"/>
                </a:lnTo>
                <a:lnTo>
                  <a:pt x="38" y="44"/>
                </a:lnTo>
                <a:lnTo>
                  <a:pt x="37" y="44"/>
                </a:lnTo>
                <a:lnTo>
                  <a:pt x="38" y="40"/>
                </a:lnTo>
                <a:lnTo>
                  <a:pt x="35" y="42"/>
                </a:lnTo>
                <a:lnTo>
                  <a:pt x="30" y="42"/>
                </a:lnTo>
                <a:lnTo>
                  <a:pt x="26" y="40"/>
                </a:lnTo>
                <a:lnTo>
                  <a:pt x="21" y="40"/>
                </a:lnTo>
                <a:lnTo>
                  <a:pt x="14" y="39"/>
                </a:lnTo>
                <a:lnTo>
                  <a:pt x="12" y="37"/>
                </a:lnTo>
                <a:lnTo>
                  <a:pt x="9" y="37"/>
                </a:lnTo>
                <a:lnTo>
                  <a:pt x="5" y="37"/>
                </a:lnTo>
                <a:lnTo>
                  <a:pt x="1" y="37"/>
                </a:lnTo>
                <a:lnTo>
                  <a:pt x="0" y="33"/>
                </a:lnTo>
                <a:lnTo>
                  <a:pt x="7" y="33"/>
                </a:lnTo>
                <a:lnTo>
                  <a:pt x="21" y="37"/>
                </a:lnTo>
                <a:lnTo>
                  <a:pt x="30" y="39"/>
                </a:lnTo>
                <a:lnTo>
                  <a:pt x="30" y="37"/>
                </a:lnTo>
                <a:lnTo>
                  <a:pt x="30" y="35"/>
                </a:lnTo>
                <a:lnTo>
                  <a:pt x="31" y="33"/>
                </a:lnTo>
                <a:lnTo>
                  <a:pt x="31" y="32"/>
                </a:lnTo>
                <a:lnTo>
                  <a:pt x="35" y="28"/>
                </a:lnTo>
                <a:lnTo>
                  <a:pt x="28" y="23"/>
                </a:lnTo>
                <a:lnTo>
                  <a:pt x="30" y="21"/>
                </a:lnTo>
                <a:lnTo>
                  <a:pt x="26" y="21"/>
                </a:lnTo>
                <a:lnTo>
                  <a:pt x="23" y="19"/>
                </a:lnTo>
                <a:lnTo>
                  <a:pt x="19" y="17"/>
                </a:lnTo>
                <a:lnTo>
                  <a:pt x="16" y="16"/>
                </a:lnTo>
                <a:lnTo>
                  <a:pt x="14" y="17"/>
                </a:lnTo>
                <a:lnTo>
                  <a:pt x="12" y="19"/>
                </a:lnTo>
                <a:lnTo>
                  <a:pt x="14" y="21"/>
                </a:lnTo>
                <a:lnTo>
                  <a:pt x="12" y="21"/>
                </a:lnTo>
                <a:lnTo>
                  <a:pt x="16" y="23"/>
                </a:lnTo>
                <a:lnTo>
                  <a:pt x="9" y="26"/>
                </a:lnTo>
                <a:lnTo>
                  <a:pt x="5" y="25"/>
                </a:lnTo>
                <a:lnTo>
                  <a:pt x="5" y="23"/>
                </a:lnTo>
                <a:lnTo>
                  <a:pt x="5" y="21"/>
                </a:lnTo>
                <a:lnTo>
                  <a:pt x="7" y="21"/>
                </a:lnTo>
                <a:lnTo>
                  <a:pt x="9" y="17"/>
                </a:lnTo>
                <a:lnTo>
                  <a:pt x="1" y="19"/>
                </a:lnTo>
                <a:lnTo>
                  <a:pt x="9" y="14"/>
                </a:lnTo>
                <a:lnTo>
                  <a:pt x="10" y="14"/>
                </a:lnTo>
                <a:lnTo>
                  <a:pt x="16" y="12"/>
                </a:lnTo>
                <a:lnTo>
                  <a:pt x="19" y="10"/>
                </a:lnTo>
                <a:lnTo>
                  <a:pt x="23" y="9"/>
                </a:lnTo>
                <a:lnTo>
                  <a:pt x="26" y="9"/>
                </a:lnTo>
                <a:lnTo>
                  <a:pt x="33" y="14"/>
                </a:lnTo>
                <a:close/>
                <a:moveTo>
                  <a:pt x="17" y="14"/>
                </a:moveTo>
                <a:lnTo>
                  <a:pt x="24" y="16"/>
                </a:lnTo>
                <a:lnTo>
                  <a:pt x="24" y="12"/>
                </a:lnTo>
                <a:lnTo>
                  <a:pt x="21" y="12"/>
                </a:lnTo>
                <a:lnTo>
                  <a:pt x="17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47"/>
          <p:cNvSpPr>
            <a:spLocks noEditPoints="1"/>
          </p:cNvSpPr>
          <p:nvPr/>
        </p:nvSpPr>
        <p:spPr bwMode="auto">
          <a:xfrm>
            <a:off x="3027363" y="3654425"/>
            <a:ext cx="1143000" cy="1149350"/>
          </a:xfrm>
          <a:custGeom>
            <a:avLst/>
            <a:gdLst>
              <a:gd name="T0" fmla="*/ 1811993138 w 720"/>
              <a:gd name="T1" fmla="*/ 1003022188 h 724"/>
              <a:gd name="T2" fmla="*/ 1743948125 w 720"/>
              <a:gd name="T3" fmla="*/ 1265118438 h 724"/>
              <a:gd name="T4" fmla="*/ 1607859688 w 720"/>
              <a:gd name="T5" fmla="*/ 1491932500 h 724"/>
              <a:gd name="T6" fmla="*/ 1416327813 w 720"/>
              <a:gd name="T7" fmla="*/ 1668343438 h 724"/>
              <a:gd name="T8" fmla="*/ 1176912175 w 720"/>
              <a:gd name="T9" fmla="*/ 1784270625 h 724"/>
              <a:gd name="T10" fmla="*/ 904736888 w 720"/>
              <a:gd name="T11" fmla="*/ 1824593125 h 724"/>
              <a:gd name="T12" fmla="*/ 723285638 w 720"/>
              <a:gd name="T13" fmla="*/ 1806952825 h 724"/>
              <a:gd name="T14" fmla="*/ 476308738 w 720"/>
              <a:gd name="T15" fmla="*/ 1713706250 h 724"/>
              <a:gd name="T16" fmla="*/ 267136563 w 720"/>
              <a:gd name="T17" fmla="*/ 1557456563 h 724"/>
              <a:gd name="T18" fmla="*/ 105846563 w 720"/>
              <a:gd name="T19" fmla="*/ 1343244075 h 724"/>
              <a:gd name="T20" fmla="*/ 17640300 w 720"/>
              <a:gd name="T21" fmla="*/ 1096267175 h 724"/>
              <a:gd name="T22" fmla="*/ 0 w 720"/>
              <a:gd name="T23" fmla="*/ 909777200 h 724"/>
              <a:gd name="T24" fmla="*/ 40322500 w 720"/>
              <a:gd name="T25" fmla="*/ 637598738 h 724"/>
              <a:gd name="T26" fmla="*/ 156249688 w 720"/>
              <a:gd name="T27" fmla="*/ 403225000 h 724"/>
              <a:gd name="T28" fmla="*/ 327620313 w 720"/>
              <a:gd name="T29" fmla="*/ 206652813 h 724"/>
              <a:gd name="T30" fmla="*/ 554434375 w 720"/>
              <a:gd name="T31" fmla="*/ 70564375 h 724"/>
              <a:gd name="T32" fmla="*/ 811490313 w 720"/>
              <a:gd name="T33" fmla="*/ 2520950 h 724"/>
              <a:gd name="T34" fmla="*/ 997981875 w 720"/>
              <a:gd name="T35" fmla="*/ 2520950 h 724"/>
              <a:gd name="T36" fmla="*/ 1260078125 w 720"/>
              <a:gd name="T37" fmla="*/ 70564375 h 724"/>
              <a:gd name="T38" fmla="*/ 1486892188 w 720"/>
              <a:gd name="T39" fmla="*/ 206652813 h 724"/>
              <a:gd name="T40" fmla="*/ 1660783763 w 720"/>
              <a:gd name="T41" fmla="*/ 403225000 h 724"/>
              <a:gd name="T42" fmla="*/ 1776710950 w 720"/>
              <a:gd name="T43" fmla="*/ 637598738 h 724"/>
              <a:gd name="T44" fmla="*/ 1814512500 w 720"/>
              <a:gd name="T45" fmla="*/ 909777200 h 724"/>
              <a:gd name="T46" fmla="*/ 564515000 w 720"/>
              <a:gd name="T47" fmla="*/ 572074675 h 724"/>
              <a:gd name="T48" fmla="*/ 589716563 w 720"/>
              <a:gd name="T49" fmla="*/ 549394063 h 724"/>
              <a:gd name="T50" fmla="*/ 816530625 w 720"/>
              <a:gd name="T51" fmla="*/ 194052825 h 724"/>
              <a:gd name="T52" fmla="*/ 768648450 w 720"/>
              <a:gd name="T53" fmla="*/ 199093138 h 724"/>
              <a:gd name="T54" fmla="*/ 607356863 w 720"/>
              <a:gd name="T55" fmla="*/ 246975313 h 724"/>
              <a:gd name="T56" fmla="*/ 483870000 w 720"/>
              <a:gd name="T57" fmla="*/ 332660625 h 724"/>
              <a:gd name="T58" fmla="*/ 372983125 w 720"/>
              <a:gd name="T59" fmla="*/ 456149075 h 724"/>
              <a:gd name="T60" fmla="*/ 309978425 w 720"/>
              <a:gd name="T61" fmla="*/ 572074675 h 724"/>
              <a:gd name="T62" fmla="*/ 1091226863 w 720"/>
              <a:gd name="T63" fmla="*/ 536792488 h 724"/>
              <a:gd name="T64" fmla="*/ 1393647200 w 720"/>
              <a:gd name="T65" fmla="*/ 541832800 h 724"/>
              <a:gd name="T66" fmla="*/ 1439010013 w 720"/>
              <a:gd name="T67" fmla="*/ 526711863 h 724"/>
              <a:gd name="T68" fmla="*/ 1456650313 w 720"/>
              <a:gd name="T69" fmla="*/ 483870000 h 724"/>
              <a:gd name="T70" fmla="*/ 1403727825 w 720"/>
              <a:gd name="T71" fmla="*/ 398184688 h 724"/>
              <a:gd name="T72" fmla="*/ 1313002200 w 720"/>
              <a:gd name="T73" fmla="*/ 299897800 h 724"/>
              <a:gd name="T74" fmla="*/ 1126509050 w 720"/>
              <a:gd name="T75" fmla="*/ 226814063 h 724"/>
              <a:gd name="T76" fmla="*/ 176410938 w 720"/>
              <a:gd name="T77" fmla="*/ 874495013 h 724"/>
              <a:gd name="T78" fmla="*/ 196572188 w 720"/>
              <a:gd name="T79" fmla="*/ 1113909063 h 724"/>
              <a:gd name="T80" fmla="*/ 244454363 w 720"/>
              <a:gd name="T81" fmla="*/ 1300400625 h 724"/>
              <a:gd name="T82" fmla="*/ 315018738 w 720"/>
              <a:gd name="T83" fmla="*/ 1411287500 h 724"/>
              <a:gd name="T84" fmla="*/ 425907200 w 720"/>
              <a:gd name="T85" fmla="*/ 1277718425 h 724"/>
              <a:gd name="T86" fmla="*/ 501510300 w 720"/>
              <a:gd name="T87" fmla="*/ 1113909063 h 724"/>
              <a:gd name="T88" fmla="*/ 456147488 w 720"/>
              <a:gd name="T89" fmla="*/ 980339988 h 724"/>
              <a:gd name="T90" fmla="*/ 793850013 w 720"/>
              <a:gd name="T91" fmla="*/ 1393647200 h 724"/>
              <a:gd name="T92" fmla="*/ 700603438 w 720"/>
              <a:gd name="T93" fmla="*/ 1620461263 h 724"/>
              <a:gd name="T94" fmla="*/ 945057800 w 720"/>
              <a:gd name="T95" fmla="*/ 1610380638 h 724"/>
              <a:gd name="T96" fmla="*/ 1101307488 w 720"/>
              <a:gd name="T97" fmla="*/ 1575098450 h 724"/>
              <a:gd name="T98" fmla="*/ 1020662488 w 720"/>
              <a:gd name="T99" fmla="*/ 1388606888 h 724"/>
              <a:gd name="T100" fmla="*/ 1305440938 w 720"/>
              <a:gd name="T101" fmla="*/ 957659375 h 724"/>
              <a:gd name="T102" fmla="*/ 1439010013 w 720"/>
              <a:gd name="T103" fmla="*/ 1330642500 h 724"/>
              <a:gd name="T104" fmla="*/ 1499493763 w 720"/>
              <a:gd name="T105" fmla="*/ 1247476550 h 724"/>
              <a:gd name="T106" fmla="*/ 1580138763 w 720"/>
              <a:gd name="T107" fmla="*/ 1078626875 h 724"/>
              <a:gd name="T108" fmla="*/ 1602819375 w 720"/>
              <a:gd name="T109" fmla="*/ 945057800 h 724"/>
              <a:gd name="T110" fmla="*/ 1421368125 w 720"/>
              <a:gd name="T111" fmla="*/ 909777200 h 72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20"/>
              <a:gd name="T169" fmla="*/ 0 h 724"/>
              <a:gd name="T170" fmla="*/ 720 w 720"/>
              <a:gd name="T171" fmla="*/ 724 h 72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20" h="724">
                <a:moveTo>
                  <a:pt x="720" y="361"/>
                </a:moveTo>
                <a:lnTo>
                  <a:pt x="720" y="361"/>
                </a:lnTo>
                <a:lnTo>
                  <a:pt x="719" y="398"/>
                </a:lnTo>
                <a:lnTo>
                  <a:pt x="713" y="435"/>
                </a:lnTo>
                <a:lnTo>
                  <a:pt x="705" y="468"/>
                </a:lnTo>
                <a:lnTo>
                  <a:pt x="692" y="502"/>
                </a:lnTo>
                <a:lnTo>
                  <a:pt x="676" y="533"/>
                </a:lnTo>
                <a:lnTo>
                  <a:pt x="659" y="563"/>
                </a:lnTo>
                <a:lnTo>
                  <a:pt x="638" y="592"/>
                </a:lnTo>
                <a:lnTo>
                  <a:pt x="615" y="618"/>
                </a:lnTo>
                <a:lnTo>
                  <a:pt x="590" y="641"/>
                </a:lnTo>
                <a:lnTo>
                  <a:pt x="562" y="662"/>
                </a:lnTo>
                <a:lnTo>
                  <a:pt x="532" y="680"/>
                </a:lnTo>
                <a:lnTo>
                  <a:pt x="500" y="696"/>
                </a:lnTo>
                <a:lnTo>
                  <a:pt x="467" y="708"/>
                </a:lnTo>
                <a:lnTo>
                  <a:pt x="433" y="717"/>
                </a:lnTo>
                <a:lnTo>
                  <a:pt x="396" y="722"/>
                </a:lnTo>
                <a:lnTo>
                  <a:pt x="359" y="724"/>
                </a:lnTo>
                <a:lnTo>
                  <a:pt x="322" y="722"/>
                </a:lnTo>
                <a:lnTo>
                  <a:pt x="287" y="717"/>
                </a:lnTo>
                <a:lnTo>
                  <a:pt x="254" y="708"/>
                </a:lnTo>
                <a:lnTo>
                  <a:pt x="220" y="696"/>
                </a:lnTo>
                <a:lnTo>
                  <a:pt x="189" y="680"/>
                </a:lnTo>
                <a:lnTo>
                  <a:pt x="159" y="662"/>
                </a:lnTo>
                <a:lnTo>
                  <a:pt x="130" y="641"/>
                </a:lnTo>
                <a:lnTo>
                  <a:pt x="106" y="618"/>
                </a:lnTo>
                <a:lnTo>
                  <a:pt x="81" y="592"/>
                </a:lnTo>
                <a:lnTo>
                  <a:pt x="62" y="563"/>
                </a:lnTo>
                <a:lnTo>
                  <a:pt x="42" y="533"/>
                </a:lnTo>
                <a:lnTo>
                  <a:pt x="28" y="502"/>
                </a:lnTo>
                <a:lnTo>
                  <a:pt x="16" y="468"/>
                </a:lnTo>
                <a:lnTo>
                  <a:pt x="7" y="435"/>
                </a:lnTo>
                <a:lnTo>
                  <a:pt x="2" y="398"/>
                </a:lnTo>
                <a:lnTo>
                  <a:pt x="0" y="361"/>
                </a:lnTo>
                <a:lnTo>
                  <a:pt x="2" y="324"/>
                </a:lnTo>
                <a:lnTo>
                  <a:pt x="7" y="289"/>
                </a:lnTo>
                <a:lnTo>
                  <a:pt x="16" y="253"/>
                </a:lnTo>
                <a:lnTo>
                  <a:pt x="28" y="220"/>
                </a:lnTo>
                <a:lnTo>
                  <a:pt x="42" y="188"/>
                </a:lnTo>
                <a:lnTo>
                  <a:pt x="62" y="160"/>
                </a:lnTo>
                <a:lnTo>
                  <a:pt x="81" y="132"/>
                </a:lnTo>
                <a:lnTo>
                  <a:pt x="106" y="105"/>
                </a:lnTo>
                <a:lnTo>
                  <a:pt x="130" y="82"/>
                </a:lnTo>
                <a:lnTo>
                  <a:pt x="159" y="61"/>
                </a:lnTo>
                <a:lnTo>
                  <a:pt x="189" y="44"/>
                </a:lnTo>
                <a:lnTo>
                  <a:pt x="220" y="28"/>
                </a:lnTo>
                <a:lnTo>
                  <a:pt x="254" y="16"/>
                </a:lnTo>
                <a:lnTo>
                  <a:pt x="287" y="7"/>
                </a:lnTo>
                <a:lnTo>
                  <a:pt x="322" y="1"/>
                </a:lnTo>
                <a:lnTo>
                  <a:pt x="359" y="0"/>
                </a:lnTo>
                <a:lnTo>
                  <a:pt x="396" y="1"/>
                </a:lnTo>
                <a:lnTo>
                  <a:pt x="433" y="7"/>
                </a:lnTo>
                <a:lnTo>
                  <a:pt x="467" y="16"/>
                </a:lnTo>
                <a:lnTo>
                  <a:pt x="500" y="28"/>
                </a:lnTo>
                <a:lnTo>
                  <a:pt x="532" y="44"/>
                </a:lnTo>
                <a:lnTo>
                  <a:pt x="562" y="61"/>
                </a:lnTo>
                <a:lnTo>
                  <a:pt x="590" y="82"/>
                </a:lnTo>
                <a:lnTo>
                  <a:pt x="615" y="105"/>
                </a:lnTo>
                <a:lnTo>
                  <a:pt x="638" y="132"/>
                </a:lnTo>
                <a:lnTo>
                  <a:pt x="659" y="160"/>
                </a:lnTo>
                <a:lnTo>
                  <a:pt x="676" y="188"/>
                </a:lnTo>
                <a:lnTo>
                  <a:pt x="692" y="220"/>
                </a:lnTo>
                <a:lnTo>
                  <a:pt x="705" y="253"/>
                </a:lnTo>
                <a:lnTo>
                  <a:pt x="713" y="289"/>
                </a:lnTo>
                <a:lnTo>
                  <a:pt x="719" y="324"/>
                </a:lnTo>
                <a:lnTo>
                  <a:pt x="720" y="361"/>
                </a:lnTo>
                <a:close/>
                <a:moveTo>
                  <a:pt x="123" y="227"/>
                </a:moveTo>
                <a:lnTo>
                  <a:pt x="224" y="227"/>
                </a:lnTo>
                <a:lnTo>
                  <a:pt x="227" y="223"/>
                </a:lnTo>
                <a:lnTo>
                  <a:pt x="234" y="218"/>
                </a:lnTo>
                <a:lnTo>
                  <a:pt x="254" y="208"/>
                </a:lnTo>
                <a:lnTo>
                  <a:pt x="277" y="197"/>
                </a:lnTo>
                <a:lnTo>
                  <a:pt x="324" y="77"/>
                </a:lnTo>
                <a:lnTo>
                  <a:pt x="305" y="79"/>
                </a:lnTo>
                <a:lnTo>
                  <a:pt x="282" y="84"/>
                </a:lnTo>
                <a:lnTo>
                  <a:pt x="261" y="91"/>
                </a:lnTo>
                <a:lnTo>
                  <a:pt x="241" y="98"/>
                </a:lnTo>
                <a:lnTo>
                  <a:pt x="224" y="109"/>
                </a:lnTo>
                <a:lnTo>
                  <a:pt x="208" y="119"/>
                </a:lnTo>
                <a:lnTo>
                  <a:pt x="192" y="132"/>
                </a:lnTo>
                <a:lnTo>
                  <a:pt x="180" y="144"/>
                </a:lnTo>
                <a:lnTo>
                  <a:pt x="167" y="156"/>
                </a:lnTo>
                <a:lnTo>
                  <a:pt x="148" y="181"/>
                </a:lnTo>
                <a:lnTo>
                  <a:pt x="134" y="201"/>
                </a:lnTo>
                <a:lnTo>
                  <a:pt x="123" y="222"/>
                </a:lnTo>
                <a:lnTo>
                  <a:pt x="123" y="227"/>
                </a:lnTo>
                <a:close/>
                <a:moveTo>
                  <a:pt x="447" y="90"/>
                </a:moveTo>
                <a:lnTo>
                  <a:pt x="433" y="213"/>
                </a:lnTo>
                <a:lnTo>
                  <a:pt x="458" y="229"/>
                </a:lnTo>
                <a:lnTo>
                  <a:pt x="553" y="215"/>
                </a:lnTo>
                <a:lnTo>
                  <a:pt x="560" y="213"/>
                </a:lnTo>
                <a:lnTo>
                  <a:pt x="565" y="211"/>
                </a:lnTo>
                <a:lnTo>
                  <a:pt x="571" y="209"/>
                </a:lnTo>
                <a:lnTo>
                  <a:pt x="576" y="206"/>
                </a:lnTo>
                <a:lnTo>
                  <a:pt x="580" y="201"/>
                </a:lnTo>
                <a:lnTo>
                  <a:pt x="578" y="192"/>
                </a:lnTo>
                <a:lnTo>
                  <a:pt x="572" y="183"/>
                </a:lnTo>
                <a:lnTo>
                  <a:pt x="557" y="158"/>
                </a:lnTo>
                <a:lnTo>
                  <a:pt x="548" y="146"/>
                </a:lnTo>
                <a:lnTo>
                  <a:pt x="535" y="132"/>
                </a:lnTo>
                <a:lnTo>
                  <a:pt x="521" y="119"/>
                </a:lnTo>
                <a:lnTo>
                  <a:pt x="502" y="107"/>
                </a:lnTo>
                <a:lnTo>
                  <a:pt x="477" y="98"/>
                </a:lnTo>
                <a:lnTo>
                  <a:pt x="447" y="90"/>
                </a:lnTo>
                <a:close/>
                <a:moveTo>
                  <a:pt x="70" y="347"/>
                </a:moveTo>
                <a:lnTo>
                  <a:pt x="70" y="347"/>
                </a:lnTo>
                <a:lnTo>
                  <a:pt x="70" y="375"/>
                </a:lnTo>
                <a:lnTo>
                  <a:pt x="72" y="405"/>
                </a:lnTo>
                <a:lnTo>
                  <a:pt x="78" y="442"/>
                </a:lnTo>
                <a:lnTo>
                  <a:pt x="85" y="481"/>
                </a:lnTo>
                <a:lnTo>
                  <a:pt x="90" y="498"/>
                </a:lnTo>
                <a:lnTo>
                  <a:pt x="97" y="516"/>
                </a:lnTo>
                <a:lnTo>
                  <a:pt x="106" y="533"/>
                </a:lnTo>
                <a:lnTo>
                  <a:pt x="115" y="548"/>
                </a:lnTo>
                <a:lnTo>
                  <a:pt x="125" y="560"/>
                </a:lnTo>
                <a:lnTo>
                  <a:pt x="137" y="569"/>
                </a:lnTo>
                <a:lnTo>
                  <a:pt x="169" y="507"/>
                </a:lnTo>
                <a:lnTo>
                  <a:pt x="190" y="465"/>
                </a:lnTo>
                <a:lnTo>
                  <a:pt x="199" y="442"/>
                </a:lnTo>
                <a:lnTo>
                  <a:pt x="197" y="431"/>
                </a:lnTo>
                <a:lnTo>
                  <a:pt x="190" y="414"/>
                </a:lnTo>
                <a:lnTo>
                  <a:pt x="181" y="389"/>
                </a:lnTo>
                <a:lnTo>
                  <a:pt x="70" y="347"/>
                </a:lnTo>
                <a:close/>
                <a:moveTo>
                  <a:pt x="338" y="521"/>
                </a:moveTo>
                <a:lnTo>
                  <a:pt x="315" y="553"/>
                </a:lnTo>
                <a:lnTo>
                  <a:pt x="252" y="641"/>
                </a:lnTo>
                <a:lnTo>
                  <a:pt x="278" y="643"/>
                </a:lnTo>
                <a:lnTo>
                  <a:pt x="307" y="643"/>
                </a:lnTo>
                <a:lnTo>
                  <a:pt x="340" y="643"/>
                </a:lnTo>
                <a:lnTo>
                  <a:pt x="375" y="639"/>
                </a:lnTo>
                <a:lnTo>
                  <a:pt x="409" y="634"/>
                </a:lnTo>
                <a:lnTo>
                  <a:pt x="425" y="630"/>
                </a:lnTo>
                <a:lnTo>
                  <a:pt x="437" y="625"/>
                </a:lnTo>
                <a:lnTo>
                  <a:pt x="449" y="620"/>
                </a:lnTo>
                <a:lnTo>
                  <a:pt x="458" y="613"/>
                </a:lnTo>
                <a:lnTo>
                  <a:pt x="405" y="551"/>
                </a:lnTo>
                <a:lnTo>
                  <a:pt x="379" y="521"/>
                </a:lnTo>
                <a:lnTo>
                  <a:pt x="338" y="521"/>
                </a:lnTo>
                <a:close/>
                <a:moveTo>
                  <a:pt x="518" y="380"/>
                </a:moveTo>
                <a:lnTo>
                  <a:pt x="507" y="422"/>
                </a:lnTo>
                <a:lnTo>
                  <a:pt x="523" y="451"/>
                </a:lnTo>
                <a:lnTo>
                  <a:pt x="571" y="528"/>
                </a:lnTo>
                <a:lnTo>
                  <a:pt x="583" y="512"/>
                </a:lnTo>
                <a:lnTo>
                  <a:pt x="595" y="495"/>
                </a:lnTo>
                <a:lnTo>
                  <a:pt x="609" y="472"/>
                </a:lnTo>
                <a:lnTo>
                  <a:pt x="622" y="444"/>
                </a:lnTo>
                <a:lnTo>
                  <a:pt x="627" y="428"/>
                </a:lnTo>
                <a:lnTo>
                  <a:pt x="632" y="412"/>
                </a:lnTo>
                <a:lnTo>
                  <a:pt x="634" y="394"/>
                </a:lnTo>
                <a:lnTo>
                  <a:pt x="636" y="375"/>
                </a:lnTo>
                <a:lnTo>
                  <a:pt x="636" y="357"/>
                </a:lnTo>
                <a:lnTo>
                  <a:pt x="634" y="338"/>
                </a:lnTo>
                <a:lnTo>
                  <a:pt x="564" y="361"/>
                </a:lnTo>
                <a:lnTo>
                  <a:pt x="518" y="38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48"/>
          <p:cNvSpPr>
            <a:spLocks/>
          </p:cNvSpPr>
          <p:nvPr/>
        </p:nvSpPr>
        <p:spPr bwMode="auto">
          <a:xfrm>
            <a:off x="3505200" y="4125913"/>
            <a:ext cx="150813" cy="153987"/>
          </a:xfrm>
          <a:custGeom>
            <a:avLst/>
            <a:gdLst>
              <a:gd name="T0" fmla="*/ 239416431 w 95"/>
              <a:gd name="T1" fmla="*/ 126007403 h 97"/>
              <a:gd name="T2" fmla="*/ 239416431 w 95"/>
              <a:gd name="T3" fmla="*/ 126007403 h 97"/>
              <a:gd name="T4" fmla="*/ 239416431 w 95"/>
              <a:gd name="T5" fmla="*/ 148687942 h 97"/>
              <a:gd name="T6" fmla="*/ 231855144 w 95"/>
              <a:gd name="T7" fmla="*/ 168849127 h 97"/>
              <a:gd name="T8" fmla="*/ 221774485 w 95"/>
              <a:gd name="T9" fmla="*/ 191531253 h 97"/>
              <a:gd name="T10" fmla="*/ 204134127 w 95"/>
              <a:gd name="T11" fmla="*/ 209171496 h 97"/>
              <a:gd name="T12" fmla="*/ 186492181 w 95"/>
              <a:gd name="T13" fmla="*/ 221773030 h 97"/>
              <a:gd name="T14" fmla="*/ 168851822 w 95"/>
              <a:gd name="T15" fmla="*/ 231853622 h 97"/>
              <a:gd name="T16" fmla="*/ 143650176 w 95"/>
              <a:gd name="T17" fmla="*/ 241934214 h 97"/>
              <a:gd name="T18" fmla="*/ 120967901 w 95"/>
              <a:gd name="T19" fmla="*/ 244453569 h 97"/>
              <a:gd name="T20" fmla="*/ 120967901 w 95"/>
              <a:gd name="T21" fmla="*/ 244453569 h 97"/>
              <a:gd name="T22" fmla="*/ 93246884 w 95"/>
              <a:gd name="T23" fmla="*/ 241934214 h 97"/>
              <a:gd name="T24" fmla="*/ 70564609 w 95"/>
              <a:gd name="T25" fmla="*/ 231853622 h 97"/>
              <a:gd name="T26" fmla="*/ 52924250 w 95"/>
              <a:gd name="T27" fmla="*/ 221773030 h 97"/>
              <a:gd name="T28" fmla="*/ 35282304 w 95"/>
              <a:gd name="T29" fmla="*/ 209171496 h 97"/>
              <a:gd name="T30" fmla="*/ 17641946 w 95"/>
              <a:gd name="T31" fmla="*/ 191531253 h 97"/>
              <a:gd name="T32" fmla="*/ 10080658 w 95"/>
              <a:gd name="T33" fmla="*/ 168849127 h 97"/>
              <a:gd name="T34" fmla="*/ 0 w 95"/>
              <a:gd name="T35" fmla="*/ 148687942 h 97"/>
              <a:gd name="T36" fmla="*/ 0 w 95"/>
              <a:gd name="T37" fmla="*/ 126007403 h 97"/>
              <a:gd name="T38" fmla="*/ 0 w 95"/>
              <a:gd name="T39" fmla="*/ 126007403 h 97"/>
              <a:gd name="T40" fmla="*/ 0 w 95"/>
              <a:gd name="T41" fmla="*/ 98284981 h 97"/>
              <a:gd name="T42" fmla="*/ 10080658 w 95"/>
              <a:gd name="T43" fmla="*/ 75604442 h 97"/>
              <a:gd name="T44" fmla="*/ 17641946 w 95"/>
              <a:gd name="T45" fmla="*/ 55443257 h 97"/>
              <a:gd name="T46" fmla="*/ 35282304 w 95"/>
              <a:gd name="T47" fmla="*/ 35282073 h 97"/>
              <a:gd name="T48" fmla="*/ 52924250 w 95"/>
              <a:gd name="T49" fmla="*/ 22680539 h 97"/>
              <a:gd name="T50" fmla="*/ 70564609 w 95"/>
              <a:gd name="T51" fmla="*/ 15120888 h 97"/>
              <a:gd name="T52" fmla="*/ 93246884 w 95"/>
              <a:gd name="T53" fmla="*/ 5040296 h 97"/>
              <a:gd name="T54" fmla="*/ 120967901 w 95"/>
              <a:gd name="T55" fmla="*/ 0 h 97"/>
              <a:gd name="T56" fmla="*/ 120967901 w 95"/>
              <a:gd name="T57" fmla="*/ 0 h 97"/>
              <a:gd name="T58" fmla="*/ 143650176 w 95"/>
              <a:gd name="T59" fmla="*/ 5040296 h 97"/>
              <a:gd name="T60" fmla="*/ 168851822 w 95"/>
              <a:gd name="T61" fmla="*/ 15120888 h 97"/>
              <a:gd name="T62" fmla="*/ 186492181 w 95"/>
              <a:gd name="T63" fmla="*/ 22680539 h 97"/>
              <a:gd name="T64" fmla="*/ 204134127 w 95"/>
              <a:gd name="T65" fmla="*/ 35282073 h 97"/>
              <a:gd name="T66" fmla="*/ 221774485 w 95"/>
              <a:gd name="T67" fmla="*/ 55443257 h 97"/>
              <a:gd name="T68" fmla="*/ 231855144 w 95"/>
              <a:gd name="T69" fmla="*/ 75604442 h 97"/>
              <a:gd name="T70" fmla="*/ 239416431 w 95"/>
              <a:gd name="T71" fmla="*/ 98284981 h 97"/>
              <a:gd name="T72" fmla="*/ 239416431 w 95"/>
              <a:gd name="T73" fmla="*/ 126007403 h 97"/>
              <a:gd name="T74" fmla="*/ 239416431 w 95"/>
              <a:gd name="T75" fmla="*/ 126007403 h 9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5"/>
              <a:gd name="T115" fmla="*/ 0 h 97"/>
              <a:gd name="T116" fmla="*/ 95 w 95"/>
              <a:gd name="T117" fmla="*/ 97 h 9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5" h="97">
                <a:moveTo>
                  <a:pt x="95" y="50"/>
                </a:moveTo>
                <a:lnTo>
                  <a:pt x="95" y="50"/>
                </a:lnTo>
                <a:lnTo>
                  <a:pt x="95" y="59"/>
                </a:lnTo>
                <a:lnTo>
                  <a:pt x="92" y="67"/>
                </a:lnTo>
                <a:lnTo>
                  <a:pt x="88" y="76"/>
                </a:lnTo>
                <a:lnTo>
                  <a:pt x="81" y="83"/>
                </a:lnTo>
                <a:lnTo>
                  <a:pt x="74" y="88"/>
                </a:lnTo>
                <a:lnTo>
                  <a:pt x="67" y="92"/>
                </a:lnTo>
                <a:lnTo>
                  <a:pt x="57" y="96"/>
                </a:lnTo>
                <a:lnTo>
                  <a:pt x="48" y="97"/>
                </a:lnTo>
                <a:lnTo>
                  <a:pt x="37" y="96"/>
                </a:lnTo>
                <a:lnTo>
                  <a:pt x="28" y="92"/>
                </a:lnTo>
                <a:lnTo>
                  <a:pt x="21" y="88"/>
                </a:lnTo>
                <a:lnTo>
                  <a:pt x="14" y="83"/>
                </a:lnTo>
                <a:lnTo>
                  <a:pt x="7" y="76"/>
                </a:lnTo>
                <a:lnTo>
                  <a:pt x="4" y="67"/>
                </a:lnTo>
                <a:lnTo>
                  <a:pt x="0" y="59"/>
                </a:lnTo>
                <a:lnTo>
                  <a:pt x="0" y="50"/>
                </a:lnTo>
                <a:lnTo>
                  <a:pt x="0" y="39"/>
                </a:lnTo>
                <a:lnTo>
                  <a:pt x="4" y="30"/>
                </a:lnTo>
                <a:lnTo>
                  <a:pt x="7" y="22"/>
                </a:lnTo>
                <a:lnTo>
                  <a:pt x="14" y="14"/>
                </a:lnTo>
                <a:lnTo>
                  <a:pt x="21" y="9"/>
                </a:lnTo>
                <a:lnTo>
                  <a:pt x="28" y="6"/>
                </a:lnTo>
                <a:lnTo>
                  <a:pt x="37" y="2"/>
                </a:lnTo>
                <a:lnTo>
                  <a:pt x="48" y="0"/>
                </a:lnTo>
                <a:lnTo>
                  <a:pt x="57" y="2"/>
                </a:lnTo>
                <a:lnTo>
                  <a:pt x="67" y="6"/>
                </a:lnTo>
                <a:lnTo>
                  <a:pt x="74" y="9"/>
                </a:lnTo>
                <a:lnTo>
                  <a:pt x="81" y="14"/>
                </a:lnTo>
                <a:lnTo>
                  <a:pt x="88" y="22"/>
                </a:lnTo>
                <a:lnTo>
                  <a:pt x="92" y="30"/>
                </a:lnTo>
                <a:lnTo>
                  <a:pt x="95" y="39"/>
                </a:lnTo>
                <a:lnTo>
                  <a:pt x="95" y="5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49"/>
          <p:cNvSpPr>
            <a:spLocks/>
          </p:cNvSpPr>
          <p:nvPr/>
        </p:nvSpPr>
        <p:spPr bwMode="auto">
          <a:xfrm>
            <a:off x="3427413" y="4135438"/>
            <a:ext cx="58737" cy="58737"/>
          </a:xfrm>
          <a:custGeom>
            <a:avLst/>
            <a:gdLst>
              <a:gd name="T0" fmla="*/ 93244194 w 37"/>
              <a:gd name="T1" fmla="*/ 47881767 h 37"/>
              <a:gd name="T2" fmla="*/ 93244194 w 37"/>
              <a:gd name="T3" fmla="*/ 47881767 h 37"/>
              <a:gd name="T4" fmla="*/ 88203924 w 37"/>
              <a:gd name="T5" fmla="*/ 65523505 h 37"/>
              <a:gd name="T6" fmla="*/ 80644314 w 37"/>
              <a:gd name="T7" fmla="*/ 78123385 h 37"/>
              <a:gd name="T8" fmla="*/ 65523505 w 37"/>
              <a:gd name="T9" fmla="*/ 88203924 h 37"/>
              <a:gd name="T10" fmla="*/ 47881767 w 37"/>
              <a:gd name="T11" fmla="*/ 93244194 h 37"/>
              <a:gd name="T12" fmla="*/ 47881767 w 37"/>
              <a:gd name="T13" fmla="*/ 93244194 h 37"/>
              <a:gd name="T14" fmla="*/ 25201348 w 37"/>
              <a:gd name="T15" fmla="*/ 88203924 h 37"/>
              <a:gd name="T16" fmla="*/ 12599880 w 37"/>
              <a:gd name="T17" fmla="*/ 78123385 h 37"/>
              <a:gd name="T18" fmla="*/ 5040270 w 37"/>
              <a:gd name="T19" fmla="*/ 65523505 h 37"/>
              <a:gd name="T20" fmla="*/ 0 w 37"/>
              <a:gd name="T21" fmla="*/ 47881767 h 37"/>
              <a:gd name="T22" fmla="*/ 0 w 37"/>
              <a:gd name="T23" fmla="*/ 47881767 h 37"/>
              <a:gd name="T24" fmla="*/ 5040270 w 37"/>
              <a:gd name="T25" fmla="*/ 25201348 h 37"/>
              <a:gd name="T26" fmla="*/ 12599880 w 37"/>
              <a:gd name="T27" fmla="*/ 12599880 h 37"/>
              <a:gd name="T28" fmla="*/ 25201348 w 37"/>
              <a:gd name="T29" fmla="*/ 2519341 h 37"/>
              <a:gd name="T30" fmla="*/ 47881767 w 37"/>
              <a:gd name="T31" fmla="*/ 0 h 37"/>
              <a:gd name="T32" fmla="*/ 47881767 w 37"/>
              <a:gd name="T33" fmla="*/ 0 h 37"/>
              <a:gd name="T34" fmla="*/ 65523505 w 37"/>
              <a:gd name="T35" fmla="*/ 2519341 h 37"/>
              <a:gd name="T36" fmla="*/ 80644314 w 37"/>
              <a:gd name="T37" fmla="*/ 12599880 h 37"/>
              <a:gd name="T38" fmla="*/ 88203924 w 37"/>
              <a:gd name="T39" fmla="*/ 25201348 h 37"/>
              <a:gd name="T40" fmla="*/ 93244194 w 37"/>
              <a:gd name="T41" fmla="*/ 47881767 h 37"/>
              <a:gd name="T42" fmla="*/ 93244194 w 37"/>
              <a:gd name="T43" fmla="*/ 47881767 h 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"/>
              <a:gd name="T67" fmla="*/ 0 h 37"/>
              <a:gd name="T68" fmla="*/ 37 w 37"/>
              <a:gd name="T69" fmla="*/ 37 h 3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" h="37">
                <a:moveTo>
                  <a:pt x="37" y="19"/>
                </a:moveTo>
                <a:lnTo>
                  <a:pt x="37" y="19"/>
                </a:lnTo>
                <a:lnTo>
                  <a:pt x="35" y="26"/>
                </a:lnTo>
                <a:lnTo>
                  <a:pt x="32" y="31"/>
                </a:lnTo>
                <a:lnTo>
                  <a:pt x="26" y="35"/>
                </a:lnTo>
                <a:lnTo>
                  <a:pt x="19" y="37"/>
                </a:lnTo>
                <a:lnTo>
                  <a:pt x="10" y="35"/>
                </a:lnTo>
                <a:lnTo>
                  <a:pt x="5" y="31"/>
                </a:lnTo>
                <a:lnTo>
                  <a:pt x="2" y="26"/>
                </a:lnTo>
                <a:lnTo>
                  <a:pt x="0" y="19"/>
                </a:lnTo>
                <a:lnTo>
                  <a:pt x="2" y="10"/>
                </a:lnTo>
                <a:lnTo>
                  <a:pt x="5" y="5"/>
                </a:lnTo>
                <a:lnTo>
                  <a:pt x="10" y="1"/>
                </a:lnTo>
                <a:lnTo>
                  <a:pt x="19" y="0"/>
                </a:lnTo>
                <a:lnTo>
                  <a:pt x="26" y="1"/>
                </a:lnTo>
                <a:lnTo>
                  <a:pt x="32" y="5"/>
                </a:lnTo>
                <a:lnTo>
                  <a:pt x="35" y="10"/>
                </a:lnTo>
                <a:lnTo>
                  <a:pt x="37" y="19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50"/>
          <p:cNvSpPr>
            <a:spLocks/>
          </p:cNvSpPr>
          <p:nvPr/>
        </p:nvSpPr>
        <p:spPr bwMode="auto">
          <a:xfrm>
            <a:off x="3559175" y="4040188"/>
            <a:ext cx="58738" cy="58737"/>
          </a:xfrm>
          <a:custGeom>
            <a:avLst/>
            <a:gdLst>
              <a:gd name="T0" fmla="*/ 93247369 w 37"/>
              <a:gd name="T1" fmla="*/ 42841498 h 37"/>
              <a:gd name="T2" fmla="*/ 93247369 w 37"/>
              <a:gd name="T3" fmla="*/ 42841498 h 37"/>
              <a:gd name="T4" fmla="*/ 93247369 w 37"/>
              <a:gd name="T5" fmla="*/ 65523505 h 37"/>
              <a:gd name="T6" fmla="*/ 78126303 w 37"/>
              <a:gd name="T7" fmla="*/ 78123385 h 37"/>
              <a:gd name="T8" fmla="*/ 65524620 w 37"/>
              <a:gd name="T9" fmla="*/ 88203924 h 37"/>
              <a:gd name="T10" fmla="*/ 47884170 w 37"/>
              <a:gd name="T11" fmla="*/ 93244194 h 37"/>
              <a:gd name="T12" fmla="*/ 47884170 w 37"/>
              <a:gd name="T13" fmla="*/ 93244194 h 37"/>
              <a:gd name="T14" fmla="*/ 30242132 w 37"/>
              <a:gd name="T15" fmla="*/ 88203924 h 37"/>
              <a:gd name="T16" fmla="*/ 12601682 w 37"/>
              <a:gd name="T17" fmla="*/ 78123385 h 37"/>
              <a:gd name="T18" fmla="*/ 2520971 w 37"/>
              <a:gd name="T19" fmla="*/ 65523505 h 37"/>
              <a:gd name="T20" fmla="*/ 0 w 37"/>
              <a:gd name="T21" fmla="*/ 42841498 h 37"/>
              <a:gd name="T22" fmla="*/ 0 w 37"/>
              <a:gd name="T23" fmla="*/ 42841498 h 37"/>
              <a:gd name="T24" fmla="*/ 2520971 w 37"/>
              <a:gd name="T25" fmla="*/ 25201348 h 37"/>
              <a:gd name="T26" fmla="*/ 12601682 w 37"/>
              <a:gd name="T27" fmla="*/ 12599880 h 37"/>
              <a:gd name="T28" fmla="*/ 30242132 w 37"/>
              <a:gd name="T29" fmla="*/ 5040270 h 37"/>
              <a:gd name="T30" fmla="*/ 47884170 w 37"/>
              <a:gd name="T31" fmla="*/ 0 h 37"/>
              <a:gd name="T32" fmla="*/ 47884170 w 37"/>
              <a:gd name="T33" fmla="*/ 0 h 37"/>
              <a:gd name="T34" fmla="*/ 65524620 w 37"/>
              <a:gd name="T35" fmla="*/ 5040270 h 37"/>
              <a:gd name="T36" fmla="*/ 78126303 w 37"/>
              <a:gd name="T37" fmla="*/ 12599880 h 37"/>
              <a:gd name="T38" fmla="*/ 93247369 w 37"/>
              <a:gd name="T39" fmla="*/ 25201348 h 37"/>
              <a:gd name="T40" fmla="*/ 93247369 w 37"/>
              <a:gd name="T41" fmla="*/ 42841498 h 37"/>
              <a:gd name="T42" fmla="*/ 93247369 w 37"/>
              <a:gd name="T43" fmla="*/ 42841498 h 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"/>
              <a:gd name="T67" fmla="*/ 0 h 37"/>
              <a:gd name="T68" fmla="*/ 37 w 37"/>
              <a:gd name="T69" fmla="*/ 37 h 3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" h="37">
                <a:moveTo>
                  <a:pt x="37" y="17"/>
                </a:moveTo>
                <a:lnTo>
                  <a:pt x="37" y="17"/>
                </a:lnTo>
                <a:lnTo>
                  <a:pt x="37" y="26"/>
                </a:lnTo>
                <a:lnTo>
                  <a:pt x="31" y="31"/>
                </a:lnTo>
                <a:lnTo>
                  <a:pt x="26" y="35"/>
                </a:lnTo>
                <a:lnTo>
                  <a:pt x="19" y="37"/>
                </a:lnTo>
                <a:lnTo>
                  <a:pt x="12" y="35"/>
                </a:lnTo>
                <a:lnTo>
                  <a:pt x="5" y="31"/>
                </a:lnTo>
                <a:lnTo>
                  <a:pt x="1" y="26"/>
                </a:lnTo>
                <a:lnTo>
                  <a:pt x="0" y="17"/>
                </a:lnTo>
                <a:lnTo>
                  <a:pt x="1" y="10"/>
                </a:lnTo>
                <a:lnTo>
                  <a:pt x="5" y="5"/>
                </a:lnTo>
                <a:lnTo>
                  <a:pt x="12" y="2"/>
                </a:lnTo>
                <a:lnTo>
                  <a:pt x="19" y="0"/>
                </a:lnTo>
                <a:lnTo>
                  <a:pt x="26" y="2"/>
                </a:lnTo>
                <a:lnTo>
                  <a:pt x="31" y="5"/>
                </a:lnTo>
                <a:lnTo>
                  <a:pt x="37" y="10"/>
                </a:lnTo>
                <a:lnTo>
                  <a:pt x="37" y="17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51"/>
          <p:cNvSpPr>
            <a:spLocks/>
          </p:cNvSpPr>
          <p:nvPr/>
        </p:nvSpPr>
        <p:spPr bwMode="auto">
          <a:xfrm>
            <a:off x="3678238" y="4125913"/>
            <a:ext cx="61912" cy="61912"/>
          </a:xfrm>
          <a:custGeom>
            <a:avLst/>
            <a:gdLst>
              <a:gd name="T0" fmla="*/ 98284506 w 39"/>
              <a:gd name="T1" fmla="*/ 50402718 h 39"/>
              <a:gd name="T2" fmla="*/ 98284506 w 39"/>
              <a:gd name="T3" fmla="*/ 50402718 h 39"/>
              <a:gd name="T4" fmla="*/ 93244234 w 39"/>
              <a:gd name="T5" fmla="*/ 68042875 h 39"/>
              <a:gd name="T6" fmla="*/ 80644349 w 39"/>
              <a:gd name="T7" fmla="*/ 80644349 h 39"/>
              <a:gd name="T8" fmla="*/ 68042875 w 39"/>
              <a:gd name="T9" fmla="*/ 93244234 h 39"/>
              <a:gd name="T10" fmla="*/ 50402718 w 39"/>
              <a:gd name="T11" fmla="*/ 98284506 h 39"/>
              <a:gd name="T12" fmla="*/ 50402718 w 39"/>
              <a:gd name="T13" fmla="*/ 98284506 h 39"/>
              <a:gd name="T14" fmla="*/ 32760973 w 39"/>
              <a:gd name="T15" fmla="*/ 93244234 h 39"/>
              <a:gd name="T16" fmla="*/ 15120815 w 39"/>
              <a:gd name="T17" fmla="*/ 80644349 h 39"/>
              <a:gd name="T18" fmla="*/ 5040272 w 39"/>
              <a:gd name="T19" fmla="*/ 68042875 h 39"/>
              <a:gd name="T20" fmla="*/ 0 w 39"/>
              <a:gd name="T21" fmla="*/ 50402718 h 39"/>
              <a:gd name="T22" fmla="*/ 0 w 39"/>
              <a:gd name="T23" fmla="*/ 50402718 h 39"/>
              <a:gd name="T24" fmla="*/ 5040272 w 39"/>
              <a:gd name="T25" fmla="*/ 32760973 h 39"/>
              <a:gd name="T26" fmla="*/ 15120815 w 39"/>
              <a:gd name="T27" fmla="*/ 15120815 h 39"/>
              <a:gd name="T28" fmla="*/ 32760973 w 39"/>
              <a:gd name="T29" fmla="*/ 5040272 h 39"/>
              <a:gd name="T30" fmla="*/ 50402718 w 39"/>
              <a:gd name="T31" fmla="*/ 0 h 39"/>
              <a:gd name="T32" fmla="*/ 50402718 w 39"/>
              <a:gd name="T33" fmla="*/ 0 h 39"/>
              <a:gd name="T34" fmla="*/ 68042875 w 39"/>
              <a:gd name="T35" fmla="*/ 5040272 h 39"/>
              <a:gd name="T36" fmla="*/ 80644349 w 39"/>
              <a:gd name="T37" fmla="*/ 15120815 h 39"/>
              <a:gd name="T38" fmla="*/ 93244234 w 39"/>
              <a:gd name="T39" fmla="*/ 32760973 h 39"/>
              <a:gd name="T40" fmla="*/ 98284506 w 39"/>
              <a:gd name="T41" fmla="*/ 50402718 h 39"/>
              <a:gd name="T42" fmla="*/ 98284506 w 39"/>
              <a:gd name="T43" fmla="*/ 50402718 h 3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9"/>
              <a:gd name="T67" fmla="*/ 0 h 39"/>
              <a:gd name="T68" fmla="*/ 39 w 39"/>
              <a:gd name="T69" fmla="*/ 39 h 3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9" h="39">
                <a:moveTo>
                  <a:pt x="39" y="20"/>
                </a:moveTo>
                <a:lnTo>
                  <a:pt x="39" y="20"/>
                </a:lnTo>
                <a:lnTo>
                  <a:pt x="37" y="27"/>
                </a:lnTo>
                <a:lnTo>
                  <a:pt x="32" y="32"/>
                </a:lnTo>
                <a:lnTo>
                  <a:pt x="27" y="37"/>
                </a:lnTo>
                <a:lnTo>
                  <a:pt x="20" y="39"/>
                </a:lnTo>
                <a:lnTo>
                  <a:pt x="13" y="37"/>
                </a:lnTo>
                <a:lnTo>
                  <a:pt x="6" y="32"/>
                </a:lnTo>
                <a:lnTo>
                  <a:pt x="2" y="27"/>
                </a:lnTo>
                <a:lnTo>
                  <a:pt x="0" y="20"/>
                </a:lnTo>
                <a:lnTo>
                  <a:pt x="2" y="13"/>
                </a:lnTo>
                <a:lnTo>
                  <a:pt x="6" y="6"/>
                </a:lnTo>
                <a:lnTo>
                  <a:pt x="13" y="2"/>
                </a:lnTo>
                <a:lnTo>
                  <a:pt x="20" y="0"/>
                </a:lnTo>
                <a:lnTo>
                  <a:pt x="27" y="2"/>
                </a:lnTo>
                <a:lnTo>
                  <a:pt x="32" y="6"/>
                </a:lnTo>
                <a:lnTo>
                  <a:pt x="37" y="13"/>
                </a:lnTo>
                <a:lnTo>
                  <a:pt x="39" y="2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52"/>
          <p:cNvSpPr>
            <a:spLocks/>
          </p:cNvSpPr>
          <p:nvPr/>
        </p:nvSpPr>
        <p:spPr bwMode="auto">
          <a:xfrm>
            <a:off x="3619500" y="4279900"/>
            <a:ext cx="58738" cy="61913"/>
          </a:xfrm>
          <a:custGeom>
            <a:avLst/>
            <a:gdLst>
              <a:gd name="T0" fmla="*/ 93247369 w 37"/>
              <a:gd name="T1" fmla="*/ 50403532 h 39"/>
              <a:gd name="T2" fmla="*/ 93247369 w 37"/>
              <a:gd name="T3" fmla="*/ 50403532 h 39"/>
              <a:gd name="T4" fmla="*/ 90726397 w 37"/>
              <a:gd name="T5" fmla="*/ 68045562 h 39"/>
              <a:gd name="T6" fmla="*/ 80645686 w 37"/>
              <a:gd name="T7" fmla="*/ 85686004 h 39"/>
              <a:gd name="T8" fmla="*/ 68045592 w 37"/>
              <a:gd name="T9" fmla="*/ 93247328 h 39"/>
              <a:gd name="T10" fmla="*/ 45363199 w 37"/>
              <a:gd name="T11" fmla="*/ 98287681 h 39"/>
              <a:gd name="T12" fmla="*/ 45363199 w 37"/>
              <a:gd name="T13" fmla="*/ 98287681 h 39"/>
              <a:gd name="T14" fmla="*/ 27722748 w 37"/>
              <a:gd name="T15" fmla="*/ 93247328 h 39"/>
              <a:gd name="T16" fmla="*/ 15121066 w 37"/>
              <a:gd name="T17" fmla="*/ 85686004 h 39"/>
              <a:gd name="T18" fmla="*/ 0 w 37"/>
              <a:gd name="T19" fmla="*/ 68045562 h 39"/>
              <a:gd name="T20" fmla="*/ 0 w 37"/>
              <a:gd name="T21" fmla="*/ 50403532 h 39"/>
              <a:gd name="T22" fmla="*/ 0 w 37"/>
              <a:gd name="T23" fmla="*/ 50403532 h 39"/>
              <a:gd name="T24" fmla="*/ 0 w 37"/>
              <a:gd name="T25" fmla="*/ 32763090 h 39"/>
              <a:gd name="T26" fmla="*/ 15121066 w 37"/>
              <a:gd name="T27" fmla="*/ 17642030 h 39"/>
              <a:gd name="T28" fmla="*/ 27722748 w 37"/>
              <a:gd name="T29" fmla="*/ 5040353 h 39"/>
              <a:gd name="T30" fmla="*/ 45363199 w 37"/>
              <a:gd name="T31" fmla="*/ 0 h 39"/>
              <a:gd name="T32" fmla="*/ 45363199 w 37"/>
              <a:gd name="T33" fmla="*/ 0 h 39"/>
              <a:gd name="T34" fmla="*/ 68045592 w 37"/>
              <a:gd name="T35" fmla="*/ 5040353 h 39"/>
              <a:gd name="T36" fmla="*/ 80645686 w 37"/>
              <a:gd name="T37" fmla="*/ 17642030 h 39"/>
              <a:gd name="T38" fmla="*/ 90726397 w 37"/>
              <a:gd name="T39" fmla="*/ 32763090 h 39"/>
              <a:gd name="T40" fmla="*/ 93247369 w 37"/>
              <a:gd name="T41" fmla="*/ 50403532 h 39"/>
              <a:gd name="T42" fmla="*/ 93247369 w 37"/>
              <a:gd name="T43" fmla="*/ 50403532 h 3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"/>
              <a:gd name="T67" fmla="*/ 0 h 39"/>
              <a:gd name="T68" fmla="*/ 37 w 37"/>
              <a:gd name="T69" fmla="*/ 39 h 3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" h="39">
                <a:moveTo>
                  <a:pt x="37" y="20"/>
                </a:moveTo>
                <a:lnTo>
                  <a:pt x="37" y="20"/>
                </a:lnTo>
                <a:lnTo>
                  <a:pt x="36" y="27"/>
                </a:lnTo>
                <a:lnTo>
                  <a:pt x="32" y="34"/>
                </a:lnTo>
                <a:lnTo>
                  <a:pt x="27" y="37"/>
                </a:lnTo>
                <a:lnTo>
                  <a:pt x="18" y="39"/>
                </a:lnTo>
                <a:lnTo>
                  <a:pt x="11" y="37"/>
                </a:lnTo>
                <a:lnTo>
                  <a:pt x="6" y="34"/>
                </a:lnTo>
                <a:lnTo>
                  <a:pt x="0" y="27"/>
                </a:lnTo>
                <a:lnTo>
                  <a:pt x="0" y="20"/>
                </a:lnTo>
                <a:lnTo>
                  <a:pt x="0" y="13"/>
                </a:lnTo>
                <a:lnTo>
                  <a:pt x="6" y="7"/>
                </a:lnTo>
                <a:lnTo>
                  <a:pt x="11" y="2"/>
                </a:lnTo>
                <a:lnTo>
                  <a:pt x="18" y="0"/>
                </a:lnTo>
                <a:lnTo>
                  <a:pt x="27" y="2"/>
                </a:lnTo>
                <a:lnTo>
                  <a:pt x="32" y="7"/>
                </a:lnTo>
                <a:lnTo>
                  <a:pt x="36" y="13"/>
                </a:lnTo>
                <a:lnTo>
                  <a:pt x="37" y="2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1" name="Freeform 53"/>
          <p:cNvSpPr>
            <a:spLocks/>
          </p:cNvSpPr>
          <p:nvPr/>
        </p:nvSpPr>
        <p:spPr bwMode="auto">
          <a:xfrm>
            <a:off x="3467100" y="4297363"/>
            <a:ext cx="60325" cy="58737"/>
          </a:xfrm>
          <a:custGeom>
            <a:avLst/>
            <a:gdLst>
              <a:gd name="T0" fmla="*/ 95765938 w 38"/>
              <a:gd name="T1" fmla="*/ 42841498 h 37"/>
              <a:gd name="T2" fmla="*/ 95765938 w 38"/>
              <a:gd name="T3" fmla="*/ 42841498 h 37"/>
              <a:gd name="T4" fmla="*/ 93246575 w 38"/>
              <a:gd name="T5" fmla="*/ 65523505 h 37"/>
              <a:gd name="T6" fmla="*/ 83165950 w 38"/>
              <a:gd name="T7" fmla="*/ 80644314 h 37"/>
              <a:gd name="T8" fmla="*/ 65524063 w 38"/>
              <a:gd name="T9" fmla="*/ 88203924 h 37"/>
              <a:gd name="T10" fmla="*/ 47883763 w 38"/>
              <a:gd name="T11" fmla="*/ 93244194 h 37"/>
              <a:gd name="T12" fmla="*/ 47883763 w 38"/>
              <a:gd name="T13" fmla="*/ 93244194 h 37"/>
              <a:gd name="T14" fmla="*/ 30241875 w 38"/>
              <a:gd name="T15" fmla="*/ 88203924 h 37"/>
              <a:gd name="T16" fmla="*/ 12599988 w 38"/>
              <a:gd name="T17" fmla="*/ 80644314 h 37"/>
              <a:gd name="T18" fmla="*/ 2520950 w 38"/>
              <a:gd name="T19" fmla="*/ 65523505 h 37"/>
              <a:gd name="T20" fmla="*/ 0 w 38"/>
              <a:gd name="T21" fmla="*/ 42841498 h 37"/>
              <a:gd name="T22" fmla="*/ 0 w 38"/>
              <a:gd name="T23" fmla="*/ 42841498 h 37"/>
              <a:gd name="T24" fmla="*/ 2520950 w 38"/>
              <a:gd name="T25" fmla="*/ 25201348 h 37"/>
              <a:gd name="T26" fmla="*/ 12599988 w 38"/>
              <a:gd name="T27" fmla="*/ 12599880 h 37"/>
              <a:gd name="T28" fmla="*/ 30241875 w 38"/>
              <a:gd name="T29" fmla="*/ 5040270 h 37"/>
              <a:gd name="T30" fmla="*/ 47883763 w 38"/>
              <a:gd name="T31" fmla="*/ 0 h 37"/>
              <a:gd name="T32" fmla="*/ 47883763 w 38"/>
              <a:gd name="T33" fmla="*/ 0 h 37"/>
              <a:gd name="T34" fmla="*/ 65524063 w 38"/>
              <a:gd name="T35" fmla="*/ 5040270 h 37"/>
              <a:gd name="T36" fmla="*/ 83165950 w 38"/>
              <a:gd name="T37" fmla="*/ 12599880 h 37"/>
              <a:gd name="T38" fmla="*/ 93246575 w 38"/>
              <a:gd name="T39" fmla="*/ 25201348 h 37"/>
              <a:gd name="T40" fmla="*/ 95765938 w 38"/>
              <a:gd name="T41" fmla="*/ 42841498 h 37"/>
              <a:gd name="T42" fmla="*/ 95765938 w 38"/>
              <a:gd name="T43" fmla="*/ 42841498 h 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8"/>
              <a:gd name="T67" fmla="*/ 0 h 37"/>
              <a:gd name="T68" fmla="*/ 38 w 38"/>
              <a:gd name="T69" fmla="*/ 37 h 3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8" h="37">
                <a:moveTo>
                  <a:pt x="38" y="17"/>
                </a:moveTo>
                <a:lnTo>
                  <a:pt x="38" y="17"/>
                </a:lnTo>
                <a:lnTo>
                  <a:pt x="37" y="26"/>
                </a:lnTo>
                <a:lnTo>
                  <a:pt x="33" y="32"/>
                </a:lnTo>
                <a:lnTo>
                  <a:pt x="26" y="35"/>
                </a:lnTo>
                <a:lnTo>
                  <a:pt x="19" y="37"/>
                </a:lnTo>
                <a:lnTo>
                  <a:pt x="12" y="35"/>
                </a:lnTo>
                <a:lnTo>
                  <a:pt x="5" y="32"/>
                </a:lnTo>
                <a:lnTo>
                  <a:pt x="1" y="26"/>
                </a:lnTo>
                <a:lnTo>
                  <a:pt x="0" y="17"/>
                </a:lnTo>
                <a:lnTo>
                  <a:pt x="1" y="10"/>
                </a:lnTo>
                <a:lnTo>
                  <a:pt x="5" y="5"/>
                </a:lnTo>
                <a:lnTo>
                  <a:pt x="12" y="2"/>
                </a:lnTo>
                <a:lnTo>
                  <a:pt x="19" y="0"/>
                </a:lnTo>
                <a:lnTo>
                  <a:pt x="26" y="2"/>
                </a:lnTo>
                <a:lnTo>
                  <a:pt x="33" y="5"/>
                </a:lnTo>
                <a:lnTo>
                  <a:pt x="37" y="10"/>
                </a:lnTo>
                <a:lnTo>
                  <a:pt x="38" y="17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Freeform 54"/>
          <p:cNvSpPr>
            <a:spLocks/>
          </p:cNvSpPr>
          <p:nvPr/>
        </p:nvSpPr>
        <p:spPr bwMode="auto">
          <a:xfrm>
            <a:off x="7081838" y="2859088"/>
            <a:ext cx="1060450" cy="1192212"/>
          </a:xfrm>
          <a:custGeom>
            <a:avLst/>
            <a:gdLst>
              <a:gd name="T0" fmla="*/ 957659375 w 668"/>
              <a:gd name="T1" fmla="*/ 1892635756 h 751"/>
              <a:gd name="T2" fmla="*/ 798890325 w 668"/>
              <a:gd name="T3" fmla="*/ 1874995464 h 751"/>
              <a:gd name="T4" fmla="*/ 589716563 w 668"/>
              <a:gd name="T5" fmla="*/ 1842232652 h 751"/>
              <a:gd name="T6" fmla="*/ 443547500 w 668"/>
              <a:gd name="T7" fmla="*/ 1806950480 h 751"/>
              <a:gd name="T8" fmla="*/ 362902500 w 668"/>
              <a:gd name="T9" fmla="*/ 1776708617 h 751"/>
              <a:gd name="T10" fmla="*/ 337700938 w 668"/>
              <a:gd name="T11" fmla="*/ 1759068325 h 751"/>
              <a:gd name="T12" fmla="*/ 186491563 w 668"/>
              <a:gd name="T13" fmla="*/ 1653221807 h 751"/>
              <a:gd name="T14" fmla="*/ 141128750 w 668"/>
              <a:gd name="T15" fmla="*/ 1602818703 h 751"/>
              <a:gd name="T16" fmla="*/ 98286888 w 668"/>
              <a:gd name="T17" fmla="*/ 1542334978 h 751"/>
              <a:gd name="T18" fmla="*/ 57962800 w 668"/>
              <a:gd name="T19" fmla="*/ 1456649702 h 751"/>
              <a:gd name="T20" fmla="*/ 27720925 w 668"/>
              <a:gd name="T21" fmla="*/ 1345762873 h 751"/>
              <a:gd name="T22" fmla="*/ 0 w 668"/>
              <a:gd name="T23" fmla="*/ 1209674493 h 751"/>
              <a:gd name="T24" fmla="*/ 63003113 w 668"/>
              <a:gd name="T25" fmla="*/ 1141629509 h 751"/>
              <a:gd name="T26" fmla="*/ 216733438 w 668"/>
              <a:gd name="T27" fmla="*/ 965218645 h 751"/>
              <a:gd name="T28" fmla="*/ 400705638 w 668"/>
              <a:gd name="T29" fmla="*/ 705643454 h 751"/>
              <a:gd name="T30" fmla="*/ 488910313 w 668"/>
              <a:gd name="T31" fmla="*/ 559474453 h 751"/>
              <a:gd name="T32" fmla="*/ 564515000 w 668"/>
              <a:gd name="T33" fmla="*/ 405744192 h 751"/>
              <a:gd name="T34" fmla="*/ 617437488 w 668"/>
              <a:gd name="T35" fmla="*/ 332660485 h 751"/>
              <a:gd name="T36" fmla="*/ 751006563 w 668"/>
              <a:gd name="T37" fmla="*/ 178930225 h 751"/>
              <a:gd name="T38" fmla="*/ 839212825 w 668"/>
              <a:gd name="T39" fmla="*/ 103325569 h 751"/>
              <a:gd name="T40" fmla="*/ 932457813 w 668"/>
              <a:gd name="T41" fmla="*/ 40322483 h 751"/>
              <a:gd name="T42" fmla="*/ 1030743113 w 668"/>
              <a:gd name="T43" fmla="*/ 5040310 h 751"/>
              <a:gd name="T44" fmla="*/ 1078626875 w 668"/>
              <a:gd name="T45" fmla="*/ 0 h 751"/>
              <a:gd name="T46" fmla="*/ 1126509050 w 668"/>
              <a:gd name="T47" fmla="*/ 10080621 h 751"/>
              <a:gd name="T48" fmla="*/ 1154231563 w 668"/>
              <a:gd name="T49" fmla="*/ 15120931 h 751"/>
              <a:gd name="T50" fmla="*/ 1217234675 w 668"/>
              <a:gd name="T51" fmla="*/ 27720913 h 751"/>
              <a:gd name="T52" fmla="*/ 1305440938 w 668"/>
              <a:gd name="T53" fmla="*/ 63003086 h 751"/>
              <a:gd name="T54" fmla="*/ 1403727825 w 668"/>
              <a:gd name="T55" fmla="*/ 128527121 h 751"/>
              <a:gd name="T56" fmla="*/ 1504534075 w 668"/>
              <a:gd name="T57" fmla="*/ 236894588 h 751"/>
              <a:gd name="T58" fmla="*/ 1552416250 w 668"/>
              <a:gd name="T59" fmla="*/ 302418623 h 751"/>
              <a:gd name="T60" fmla="*/ 1592738750 w 668"/>
              <a:gd name="T61" fmla="*/ 388103900 h 751"/>
              <a:gd name="T62" fmla="*/ 1628020938 w 668"/>
              <a:gd name="T63" fmla="*/ 488910107 h 751"/>
              <a:gd name="T64" fmla="*/ 1655743450 w 668"/>
              <a:gd name="T65" fmla="*/ 599796936 h 751"/>
              <a:gd name="T66" fmla="*/ 1673383750 w 668"/>
              <a:gd name="T67" fmla="*/ 733364367 h 751"/>
              <a:gd name="T68" fmla="*/ 1683464375 w 668"/>
              <a:gd name="T69" fmla="*/ 884573679 h 751"/>
              <a:gd name="T70" fmla="*/ 1683464375 w 668"/>
              <a:gd name="T71" fmla="*/ 907255870 h 751"/>
              <a:gd name="T72" fmla="*/ 1668343438 w 668"/>
              <a:gd name="T73" fmla="*/ 1048384560 h 751"/>
              <a:gd name="T74" fmla="*/ 1638101563 w 668"/>
              <a:gd name="T75" fmla="*/ 1222274475 h 751"/>
              <a:gd name="T76" fmla="*/ 1592738750 w 668"/>
              <a:gd name="T77" fmla="*/ 1350803183 h 751"/>
              <a:gd name="T78" fmla="*/ 1532255000 w 668"/>
              <a:gd name="T79" fmla="*/ 1484370615 h 751"/>
              <a:gd name="T80" fmla="*/ 1446569688 w 668"/>
              <a:gd name="T81" fmla="*/ 1617939634 h 751"/>
              <a:gd name="T82" fmla="*/ 1393647200 w 668"/>
              <a:gd name="T83" fmla="*/ 1678423359 h 751"/>
              <a:gd name="T84" fmla="*/ 1328123138 w 668"/>
              <a:gd name="T85" fmla="*/ 1746466755 h 751"/>
              <a:gd name="T86" fmla="*/ 1217234675 w 668"/>
              <a:gd name="T87" fmla="*/ 1822071411 h 751"/>
              <a:gd name="T88" fmla="*/ 1141629988 w 668"/>
              <a:gd name="T89" fmla="*/ 1852313273 h 751"/>
              <a:gd name="T90" fmla="*/ 1055944675 w 668"/>
              <a:gd name="T91" fmla="*/ 1880035774 h 751"/>
              <a:gd name="T92" fmla="*/ 957659375 w 668"/>
              <a:gd name="T93" fmla="*/ 1892635756 h 7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668"/>
              <a:gd name="T142" fmla="*/ 0 h 751"/>
              <a:gd name="T143" fmla="*/ 668 w 668"/>
              <a:gd name="T144" fmla="*/ 751 h 7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668" h="751">
                <a:moveTo>
                  <a:pt x="380" y="751"/>
                </a:moveTo>
                <a:lnTo>
                  <a:pt x="380" y="751"/>
                </a:lnTo>
                <a:lnTo>
                  <a:pt x="349" y="747"/>
                </a:lnTo>
                <a:lnTo>
                  <a:pt x="317" y="744"/>
                </a:lnTo>
                <a:lnTo>
                  <a:pt x="277" y="738"/>
                </a:lnTo>
                <a:lnTo>
                  <a:pt x="234" y="731"/>
                </a:lnTo>
                <a:lnTo>
                  <a:pt x="194" y="723"/>
                </a:lnTo>
                <a:lnTo>
                  <a:pt x="176" y="717"/>
                </a:lnTo>
                <a:lnTo>
                  <a:pt x="159" y="712"/>
                </a:lnTo>
                <a:lnTo>
                  <a:pt x="144" y="705"/>
                </a:lnTo>
                <a:lnTo>
                  <a:pt x="134" y="698"/>
                </a:lnTo>
                <a:lnTo>
                  <a:pt x="93" y="672"/>
                </a:lnTo>
                <a:lnTo>
                  <a:pt x="74" y="656"/>
                </a:lnTo>
                <a:lnTo>
                  <a:pt x="65" y="647"/>
                </a:lnTo>
                <a:lnTo>
                  <a:pt x="56" y="636"/>
                </a:lnTo>
                <a:lnTo>
                  <a:pt x="48" y="626"/>
                </a:lnTo>
                <a:lnTo>
                  <a:pt x="39" y="612"/>
                </a:lnTo>
                <a:lnTo>
                  <a:pt x="30" y="596"/>
                </a:lnTo>
                <a:lnTo>
                  <a:pt x="23" y="578"/>
                </a:lnTo>
                <a:lnTo>
                  <a:pt x="16" y="559"/>
                </a:lnTo>
                <a:lnTo>
                  <a:pt x="11" y="534"/>
                </a:lnTo>
                <a:lnTo>
                  <a:pt x="5" y="509"/>
                </a:lnTo>
                <a:lnTo>
                  <a:pt x="0" y="480"/>
                </a:lnTo>
                <a:lnTo>
                  <a:pt x="25" y="453"/>
                </a:lnTo>
                <a:lnTo>
                  <a:pt x="53" y="423"/>
                </a:lnTo>
                <a:lnTo>
                  <a:pt x="86" y="383"/>
                </a:lnTo>
                <a:lnTo>
                  <a:pt x="122" y="335"/>
                </a:lnTo>
                <a:lnTo>
                  <a:pt x="159" y="280"/>
                </a:lnTo>
                <a:lnTo>
                  <a:pt x="178" y="252"/>
                </a:lnTo>
                <a:lnTo>
                  <a:pt x="194" y="222"/>
                </a:lnTo>
                <a:lnTo>
                  <a:pt x="210" y="192"/>
                </a:lnTo>
                <a:lnTo>
                  <a:pt x="224" y="161"/>
                </a:lnTo>
                <a:lnTo>
                  <a:pt x="245" y="132"/>
                </a:lnTo>
                <a:lnTo>
                  <a:pt x="268" y="103"/>
                </a:lnTo>
                <a:lnTo>
                  <a:pt x="298" y="71"/>
                </a:lnTo>
                <a:lnTo>
                  <a:pt x="314" y="55"/>
                </a:lnTo>
                <a:lnTo>
                  <a:pt x="333" y="41"/>
                </a:lnTo>
                <a:lnTo>
                  <a:pt x="351" y="27"/>
                </a:lnTo>
                <a:lnTo>
                  <a:pt x="370" y="16"/>
                </a:lnTo>
                <a:lnTo>
                  <a:pt x="389" y="7"/>
                </a:lnTo>
                <a:lnTo>
                  <a:pt x="409" y="2"/>
                </a:lnTo>
                <a:lnTo>
                  <a:pt x="419" y="0"/>
                </a:lnTo>
                <a:lnTo>
                  <a:pt x="428" y="0"/>
                </a:lnTo>
                <a:lnTo>
                  <a:pt x="439" y="2"/>
                </a:lnTo>
                <a:lnTo>
                  <a:pt x="447" y="4"/>
                </a:lnTo>
                <a:lnTo>
                  <a:pt x="458" y="6"/>
                </a:lnTo>
                <a:lnTo>
                  <a:pt x="469" y="7"/>
                </a:lnTo>
                <a:lnTo>
                  <a:pt x="483" y="11"/>
                </a:lnTo>
                <a:lnTo>
                  <a:pt x="498" y="16"/>
                </a:lnTo>
                <a:lnTo>
                  <a:pt x="518" y="25"/>
                </a:lnTo>
                <a:lnTo>
                  <a:pt x="537" y="36"/>
                </a:lnTo>
                <a:lnTo>
                  <a:pt x="557" y="51"/>
                </a:lnTo>
                <a:lnTo>
                  <a:pt x="578" y="69"/>
                </a:lnTo>
                <a:lnTo>
                  <a:pt x="597" y="94"/>
                </a:lnTo>
                <a:lnTo>
                  <a:pt x="608" y="106"/>
                </a:lnTo>
                <a:lnTo>
                  <a:pt x="616" y="120"/>
                </a:lnTo>
                <a:lnTo>
                  <a:pt x="625" y="138"/>
                </a:lnTo>
                <a:lnTo>
                  <a:pt x="632" y="154"/>
                </a:lnTo>
                <a:lnTo>
                  <a:pt x="639" y="173"/>
                </a:lnTo>
                <a:lnTo>
                  <a:pt x="646" y="194"/>
                </a:lnTo>
                <a:lnTo>
                  <a:pt x="653" y="215"/>
                </a:lnTo>
                <a:lnTo>
                  <a:pt x="657" y="238"/>
                </a:lnTo>
                <a:lnTo>
                  <a:pt x="662" y="265"/>
                </a:lnTo>
                <a:lnTo>
                  <a:pt x="664" y="291"/>
                </a:lnTo>
                <a:lnTo>
                  <a:pt x="666" y="319"/>
                </a:lnTo>
                <a:lnTo>
                  <a:pt x="668" y="351"/>
                </a:lnTo>
                <a:lnTo>
                  <a:pt x="668" y="360"/>
                </a:lnTo>
                <a:lnTo>
                  <a:pt x="666" y="381"/>
                </a:lnTo>
                <a:lnTo>
                  <a:pt x="662" y="416"/>
                </a:lnTo>
                <a:lnTo>
                  <a:pt x="655" y="460"/>
                </a:lnTo>
                <a:lnTo>
                  <a:pt x="650" y="485"/>
                </a:lnTo>
                <a:lnTo>
                  <a:pt x="643" y="509"/>
                </a:lnTo>
                <a:lnTo>
                  <a:pt x="632" y="536"/>
                </a:lnTo>
                <a:lnTo>
                  <a:pt x="622" y="562"/>
                </a:lnTo>
                <a:lnTo>
                  <a:pt x="608" y="589"/>
                </a:lnTo>
                <a:lnTo>
                  <a:pt x="594" y="615"/>
                </a:lnTo>
                <a:lnTo>
                  <a:pt x="574" y="642"/>
                </a:lnTo>
                <a:lnTo>
                  <a:pt x="553" y="666"/>
                </a:lnTo>
                <a:lnTo>
                  <a:pt x="543" y="679"/>
                </a:lnTo>
                <a:lnTo>
                  <a:pt x="527" y="693"/>
                </a:lnTo>
                <a:lnTo>
                  <a:pt x="507" y="707"/>
                </a:lnTo>
                <a:lnTo>
                  <a:pt x="483" y="723"/>
                </a:lnTo>
                <a:lnTo>
                  <a:pt x="469" y="730"/>
                </a:lnTo>
                <a:lnTo>
                  <a:pt x="453" y="735"/>
                </a:lnTo>
                <a:lnTo>
                  <a:pt x="435" y="742"/>
                </a:lnTo>
                <a:lnTo>
                  <a:pt x="419" y="746"/>
                </a:lnTo>
                <a:lnTo>
                  <a:pt x="400" y="749"/>
                </a:lnTo>
                <a:lnTo>
                  <a:pt x="380" y="751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Freeform 55"/>
          <p:cNvSpPr>
            <a:spLocks/>
          </p:cNvSpPr>
          <p:nvPr/>
        </p:nvSpPr>
        <p:spPr bwMode="auto">
          <a:xfrm>
            <a:off x="7346950" y="2881313"/>
            <a:ext cx="781050" cy="1163637"/>
          </a:xfrm>
          <a:custGeom>
            <a:avLst/>
            <a:gdLst>
              <a:gd name="T0" fmla="*/ 1234876563 w 492"/>
              <a:gd name="T1" fmla="*/ 990420187 h 733"/>
              <a:gd name="T2" fmla="*/ 1199594375 w 492"/>
              <a:gd name="T3" fmla="*/ 1174392308 h 733"/>
              <a:gd name="T4" fmla="*/ 1146671888 w 492"/>
              <a:gd name="T5" fmla="*/ 1340722549 h 733"/>
              <a:gd name="T6" fmla="*/ 1076107513 w 492"/>
              <a:gd name="T7" fmla="*/ 1491931859 h 733"/>
              <a:gd name="T8" fmla="*/ 982860938 w 492"/>
              <a:gd name="T9" fmla="*/ 1620458979 h 733"/>
              <a:gd name="T10" fmla="*/ 879535325 w 492"/>
              <a:gd name="T11" fmla="*/ 1723786134 h 733"/>
              <a:gd name="T12" fmla="*/ 768648450 w 492"/>
              <a:gd name="T13" fmla="*/ 1799390789 h 733"/>
              <a:gd name="T14" fmla="*/ 650200313 w 492"/>
              <a:gd name="T15" fmla="*/ 1839713272 h 733"/>
              <a:gd name="T16" fmla="*/ 519152188 w 492"/>
              <a:gd name="T17" fmla="*/ 1847272944 h 733"/>
              <a:gd name="T18" fmla="*/ 458668438 w 492"/>
              <a:gd name="T19" fmla="*/ 1834672962 h 733"/>
              <a:gd name="T20" fmla="*/ 342741250 w 492"/>
              <a:gd name="T21" fmla="*/ 1786789220 h 733"/>
              <a:gd name="T22" fmla="*/ 239415638 w 492"/>
              <a:gd name="T23" fmla="*/ 1706144254 h 733"/>
              <a:gd name="T24" fmla="*/ 151209375 w 492"/>
              <a:gd name="T25" fmla="*/ 1595257427 h 733"/>
              <a:gd name="T26" fmla="*/ 85685313 w 492"/>
              <a:gd name="T27" fmla="*/ 1461689997 h 733"/>
              <a:gd name="T28" fmla="*/ 32762825 w 492"/>
              <a:gd name="T29" fmla="*/ 1305440377 h 733"/>
              <a:gd name="T30" fmla="*/ 5040313 w 492"/>
              <a:gd name="T31" fmla="*/ 1136589187 h 733"/>
              <a:gd name="T32" fmla="*/ 0 w 492"/>
              <a:gd name="T33" fmla="*/ 955138015 h 733"/>
              <a:gd name="T34" fmla="*/ 5040313 w 492"/>
              <a:gd name="T35" fmla="*/ 856852757 h 733"/>
              <a:gd name="T36" fmla="*/ 40322500 w 492"/>
              <a:gd name="T37" fmla="*/ 675401585 h 733"/>
              <a:gd name="T38" fmla="*/ 93246575 w 492"/>
              <a:gd name="T39" fmla="*/ 506550395 h 733"/>
              <a:gd name="T40" fmla="*/ 166330313 w 492"/>
              <a:gd name="T41" fmla="*/ 355341085 h 733"/>
              <a:gd name="T42" fmla="*/ 254536575 w 492"/>
              <a:gd name="T43" fmla="*/ 226813965 h 733"/>
              <a:gd name="T44" fmla="*/ 360383138 w 492"/>
              <a:gd name="T45" fmla="*/ 126007758 h 733"/>
              <a:gd name="T46" fmla="*/ 471270013 w 492"/>
              <a:gd name="T47" fmla="*/ 50403103 h 733"/>
              <a:gd name="T48" fmla="*/ 592237513 w 492"/>
              <a:gd name="T49" fmla="*/ 10080621 h 733"/>
              <a:gd name="T50" fmla="*/ 720764688 w 492"/>
              <a:gd name="T51" fmla="*/ 5040310 h 733"/>
              <a:gd name="T52" fmla="*/ 781248438 w 492"/>
              <a:gd name="T53" fmla="*/ 15120931 h 733"/>
              <a:gd name="T54" fmla="*/ 897175625 w 492"/>
              <a:gd name="T55" fmla="*/ 63003085 h 733"/>
              <a:gd name="T56" fmla="*/ 1000502825 w 492"/>
              <a:gd name="T57" fmla="*/ 148688361 h 733"/>
              <a:gd name="T58" fmla="*/ 1083667188 w 492"/>
              <a:gd name="T59" fmla="*/ 254534878 h 733"/>
              <a:gd name="T60" fmla="*/ 1154231563 w 492"/>
              <a:gd name="T61" fmla="*/ 388103896 h 733"/>
              <a:gd name="T62" fmla="*/ 1204634688 w 492"/>
              <a:gd name="T63" fmla="*/ 541832567 h 733"/>
              <a:gd name="T64" fmla="*/ 1234876563 w 492"/>
              <a:gd name="T65" fmla="*/ 710683757 h 733"/>
              <a:gd name="T66" fmla="*/ 1239916875 w 492"/>
              <a:gd name="T67" fmla="*/ 897175239 h 733"/>
              <a:gd name="T68" fmla="*/ 1234876563 w 492"/>
              <a:gd name="T69" fmla="*/ 990420187 h 73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92"/>
              <a:gd name="T106" fmla="*/ 0 h 733"/>
              <a:gd name="T107" fmla="*/ 492 w 492"/>
              <a:gd name="T108" fmla="*/ 733 h 73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92" h="733">
                <a:moveTo>
                  <a:pt x="490" y="393"/>
                </a:moveTo>
                <a:lnTo>
                  <a:pt x="490" y="393"/>
                </a:lnTo>
                <a:lnTo>
                  <a:pt x="485" y="430"/>
                </a:lnTo>
                <a:lnTo>
                  <a:pt x="476" y="466"/>
                </a:lnTo>
                <a:lnTo>
                  <a:pt x="467" y="501"/>
                </a:lnTo>
                <a:lnTo>
                  <a:pt x="455" y="532"/>
                </a:lnTo>
                <a:lnTo>
                  <a:pt x="441" y="564"/>
                </a:lnTo>
                <a:lnTo>
                  <a:pt x="427" y="592"/>
                </a:lnTo>
                <a:lnTo>
                  <a:pt x="409" y="619"/>
                </a:lnTo>
                <a:lnTo>
                  <a:pt x="390" y="643"/>
                </a:lnTo>
                <a:lnTo>
                  <a:pt x="370" y="666"/>
                </a:lnTo>
                <a:lnTo>
                  <a:pt x="349" y="684"/>
                </a:lnTo>
                <a:lnTo>
                  <a:pt x="328" y="702"/>
                </a:lnTo>
                <a:lnTo>
                  <a:pt x="305" y="714"/>
                </a:lnTo>
                <a:lnTo>
                  <a:pt x="280" y="724"/>
                </a:lnTo>
                <a:lnTo>
                  <a:pt x="258" y="730"/>
                </a:lnTo>
                <a:lnTo>
                  <a:pt x="231" y="733"/>
                </a:lnTo>
                <a:lnTo>
                  <a:pt x="206" y="733"/>
                </a:lnTo>
                <a:lnTo>
                  <a:pt x="182" y="728"/>
                </a:lnTo>
                <a:lnTo>
                  <a:pt x="159" y="719"/>
                </a:lnTo>
                <a:lnTo>
                  <a:pt x="136" y="709"/>
                </a:lnTo>
                <a:lnTo>
                  <a:pt x="115" y="695"/>
                </a:lnTo>
                <a:lnTo>
                  <a:pt x="95" y="677"/>
                </a:lnTo>
                <a:lnTo>
                  <a:pt x="78" y="656"/>
                </a:lnTo>
                <a:lnTo>
                  <a:pt x="60" y="633"/>
                </a:lnTo>
                <a:lnTo>
                  <a:pt x="46" y="606"/>
                </a:lnTo>
                <a:lnTo>
                  <a:pt x="34" y="580"/>
                </a:lnTo>
                <a:lnTo>
                  <a:pt x="21" y="550"/>
                </a:lnTo>
                <a:lnTo>
                  <a:pt x="13" y="518"/>
                </a:lnTo>
                <a:lnTo>
                  <a:pt x="7" y="485"/>
                </a:lnTo>
                <a:lnTo>
                  <a:pt x="2" y="451"/>
                </a:lnTo>
                <a:lnTo>
                  <a:pt x="0" y="414"/>
                </a:lnTo>
                <a:lnTo>
                  <a:pt x="0" y="379"/>
                </a:lnTo>
                <a:lnTo>
                  <a:pt x="2" y="340"/>
                </a:lnTo>
                <a:lnTo>
                  <a:pt x="7" y="303"/>
                </a:lnTo>
                <a:lnTo>
                  <a:pt x="16" y="268"/>
                </a:lnTo>
                <a:lnTo>
                  <a:pt x="25" y="233"/>
                </a:lnTo>
                <a:lnTo>
                  <a:pt x="37" y="201"/>
                </a:lnTo>
                <a:lnTo>
                  <a:pt x="51" y="170"/>
                </a:lnTo>
                <a:lnTo>
                  <a:pt x="66" y="141"/>
                </a:lnTo>
                <a:lnTo>
                  <a:pt x="83" y="115"/>
                </a:lnTo>
                <a:lnTo>
                  <a:pt x="101" y="90"/>
                </a:lnTo>
                <a:lnTo>
                  <a:pt x="122" y="69"/>
                </a:lnTo>
                <a:lnTo>
                  <a:pt x="143" y="50"/>
                </a:lnTo>
                <a:lnTo>
                  <a:pt x="164" y="34"/>
                </a:lnTo>
                <a:lnTo>
                  <a:pt x="187" y="20"/>
                </a:lnTo>
                <a:lnTo>
                  <a:pt x="210" y="11"/>
                </a:lnTo>
                <a:lnTo>
                  <a:pt x="235" y="4"/>
                </a:lnTo>
                <a:lnTo>
                  <a:pt x="259" y="0"/>
                </a:lnTo>
                <a:lnTo>
                  <a:pt x="286" y="2"/>
                </a:lnTo>
                <a:lnTo>
                  <a:pt x="310" y="6"/>
                </a:lnTo>
                <a:lnTo>
                  <a:pt x="333" y="15"/>
                </a:lnTo>
                <a:lnTo>
                  <a:pt x="356" y="25"/>
                </a:lnTo>
                <a:lnTo>
                  <a:pt x="377" y="41"/>
                </a:lnTo>
                <a:lnTo>
                  <a:pt x="397" y="59"/>
                </a:lnTo>
                <a:lnTo>
                  <a:pt x="414" y="78"/>
                </a:lnTo>
                <a:lnTo>
                  <a:pt x="430" y="101"/>
                </a:lnTo>
                <a:lnTo>
                  <a:pt x="446" y="127"/>
                </a:lnTo>
                <a:lnTo>
                  <a:pt x="458" y="154"/>
                </a:lnTo>
                <a:lnTo>
                  <a:pt x="469" y="184"/>
                </a:lnTo>
                <a:lnTo>
                  <a:pt x="478" y="215"/>
                </a:lnTo>
                <a:lnTo>
                  <a:pt x="485" y="249"/>
                </a:lnTo>
                <a:lnTo>
                  <a:pt x="490" y="282"/>
                </a:lnTo>
                <a:lnTo>
                  <a:pt x="492" y="319"/>
                </a:lnTo>
                <a:lnTo>
                  <a:pt x="492" y="356"/>
                </a:lnTo>
                <a:lnTo>
                  <a:pt x="490" y="393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4" name="Freeform 56"/>
          <p:cNvSpPr>
            <a:spLocks noEditPoints="1"/>
          </p:cNvSpPr>
          <p:nvPr/>
        </p:nvSpPr>
        <p:spPr bwMode="auto">
          <a:xfrm>
            <a:off x="7500938" y="3067050"/>
            <a:ext cx="573087" cy="830263"/>
          </a:xfrm>
          <a:custGeom>
            <a:avLst/>
            <a:gdLst>
              <a:gd name="T0" fmla="*/ 909774819 w 361"/>
              <a:gd name="T1" fmla="*/ 728326389 h 523"/>
              <a:gd name="T2" fmla="*/ 874492662 w 361"/>
              <a:gd name="T3" fmla="*/ 914818063 h 523"/>
              <a:gd name="T4" fmla="*/ 808968657 w 361"/>
              <a:gd name="T5" fmla="*/ 1078627525 h 523"/>
              <a:gd name="T6" fmla="*/ 710683442 w 361"/>
              <a:gd name="T7" fmla="*/ 1207156364 h 523"/>
              <a:gd name="T8" fmla="*/ 589716048 w 361"/>
              <a:gd name="T9" fmla="*/ 1290320777 h 523"/>
              <a:gd name="T10" fmla="*/ 458668037 w 361"/>
              <a:gd name="T11" fmla="*/ 1318043306 h 523"/>
              <a:gd name="T12" fmla="*/ 365421544 w 361"/>
              <a:gd name="T13" fmla="*/ 1305441724 h 523"/>
              <a:gd name="T14" fmla="*/ 239413841 w 361"/>
              <a:gd name="T15" fmla="*/ 1237398258 h 523"/>
              <a:gd name="T16" fmla="*/ 133567371 w 361"/>
              <a:gd name="T17" fmla="*/ 1126511316 h 523"/>
              <a:gd name="T18" fmla="*/ 52922441 w 361"/>
              <a:gd name="T19" fmla="*/ 972780898 h 523"/>
              <a:gd name="T20" fmla="*/ 10080616 w 361"/>
              <a:gd name="T21" fmla="*/ 793850491 h 523"/>
              <a:gd name="T22" fmla="*/ 0 w 361"/>
              <a:gd name="T23" fmla="*/ 660281335 h 523"/>
              <a:gd name="T24" fmla="*/ 22680593 w 361"/>
              <a:gd name="T25" fmla="*/ 461189665 h 523"/>
              <a:gd name="T26" fmla="*/ 80644930 w 361"/>
              <a:gd name="T27" fmla="*/ 287297986 h 523"/>
              <a:gd name="T28" fmla="*/ 163809220 w 361"/>
              <a:gd name="T29" fmla="*/ 151209466 h 523"/>
              <a:gd name="T30" fmla="*/ 279736306 w 361"/>
              <a:gd name="T31" fmla="*/ 47883791 h 523"/>
              <a:gd name="T32" fmla="*/ 408264956 w 361"/>
              <a:gd name="T33" fmla="*/ 0 h 523"/>
              <a:gd name="T34" fmla="*/ 501509862 w 361"/>
              <a:gd name="T35" fmla="*/ 0 h 523"/>
              <a:gd name="T36" fmla="*/ 635078821 w 361"/>
              <a:gd name="T37" fmla="*/ 47883791 h 523"/>
              <a:gd name="T38" fmla="*/ 745965599 w 361"/>
              <a:gd name="T39" fmla="*/ 151209466 h 523"/>
              <a:gd name="T40" fmla="*/ 834170197 w 361"/>
              <a:gd name="T41" fmla="*/ 287297986 h 523"/>
              <a:gd name="T42" fmla="*/ 892134534 w 361"/>
              <a:gd name="T43" fmla="*/ 461189665 h 523"/>
              <a:gd name="T44" fmla="*/ 909774819 w 361"/>
              <a:gd name="T45" fmla="*/ 660281335 h 523"/>
              <a:gd name="T46" fmla="*/ 284776614 w 361"/>
              <a:gd name="T47" fmla="*/ 413305874 h 523"/>
              <a:gd name="T48" fmla="*/ 320058771 w 361"/>
              <a:gd name="T49" fmla="*/ 380544617 h 523"/>
              <a:gd name="T50" fmla="*/ 413305264 w 361"/>
              <a:gd name="T51" fmla="*/ 141128835 h 523"/>
              <a:gd name="T52" fmla="*/ 360381236 w 361"/>
              <a:gd name="T53" fmla="*/ 151209466 h 523"/>
              <a:gd name="T54" fmla="*/ 284776614 w 361"/>
              <a:gd name="T55" fmla="*/ 199093257 h 523"/>
              <a:gd name="T56" fmla="*/ 186491400 w 361"/>
              <a:gd name="T57" fmla="*/ 327620510 h 523"/>
              <a:gd name="T58" fmla="*/ 156249551 w 361"/>
              <a:gd name="T59" fmla="*/ 413305874 h 523"/>
              <a:gd name="T60" fmla="*/ 551912943 w 361"/>
              <a:gd name="T61" fmla="*/ 385584932 h 523"/>
              <a:gd name="T62" fmla="*/ 703122187 w 361"/>
              <a:gd name="T63" fmla="*/ 390625248 h 523"/>
              <a:gd name="T64" fmla="*/ 728323727 w 361"/>
              <a:gd name="T65" fmla="*/ 372983350 h 523"/>
              <a:gd name="T66" fmla="*/ 723283419 w 361"/>
              <a:gd name="T67" fmla="*/ 332660825 h 523"/>
              <a:gd name="T68" fmla="*/ 693041570 w 361"/>
              <a:gd name="T69" fmla="*/ 264617359 h 523"/>
              <a:gd name="T70" fmla="*/ 635078821 w 361"/>
              <a:gd name="T71" fmla="*/ 194052942 h 523"/>
              <a:gd name="T72" fmla="*/ 569554816 w 361"/>
              <a:gd name="T73" fmla="*/ 158770733 h 523"/>
              <a:gd name="T74" fmla="*/ 88204598 w 361"/>
              <a:gd name="T75" fmla="*/ 682963549 h 523"/>
              <a:gd name="T76" fmla="*/ 105846470 w 361"/>
              <a:gd name="T77" fmla="*/ 874495539 h 523"/>
              <a:gd name="T78" fmla="*/ 146168935 w 361"/>
              <a:gd name="T79" fmla="*/ 997982476 h 523"/>
              <a:gd name="T80" fmla="*/ 178930144 w 361"/>
              <a:gd name="T81" fmla="*/ 1038305000 h 523"/>
              <a:gd name="T82" fmla="*/ 254534765 w 361"/>
              <a:gd name="T83" fmla="*/ 806450486 h 523"/>
              <a:gd name="T84" fmla="*/ 88204598 w 361"/>
              <a:gd name="T85" fmla="*/ 630039442 h 523"/>
              <a:gd name="T86" fmla="*/ 320058771 w 361"/>
              <a:gd name="T87" fmla="*/ 1166833840 h 523"/>
              <a:gd name="T88" fmla="*/ 430945549 w 361"/>
              <a:gd name="T89" fmla="*/ 1171874156 h 523"/>
              <a:gd name="T90" fmla="*/ 536792019 w 361"/>
              <a:gd name="T91" fmla="*/ 1149191942 h 523"/>
              <a:gd name="T92" fmla="*/ 577114484 w 361"/>
              <a:gd name="T93" fmla="*/ 1118950049 h 523"/>
              <a:gd name="T94" fmla="*/ 430945549 w 361"/>
              <a:gd name="T95" fmla="*/ 950100272 h 523"/>
              <a:gd name="T96" fmla="*/ 662799722 w 361"/>
              <a:gd name="T97" fmla="*/ 821571432 h 523"/>
              <a:gd name="T98" fmla="*/ 738404343 w 361"/>
              <a:gd name="T99" fmla="*/ 934979326 h 523"/>
              <a:gd name="T100" fmla="*/ 786288064 w 361"/>
              <a:gd name="T101" fmla="*/ 806450486 h 523"/>
              <a:gd name="T102" fmla="*/ 803928349 w 361"/>
              <a:gd name="T103" fmla="*/ 617439447 h 52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61"/>
              <a:gd name="T157" fmla="*/ 0 h 523"/>
              <a:gd name="T158" fmla="*/ 361 w 361"/>
              <a:gd name="T159" fmla="*/ 523 h 52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61" h="523">
                <a:moveTo>
                  <a:pt x="361" y="262"/>
                </a:moveTo>
                <a:lnTo>
                  <a:pt x="361" y="262"/>
                </a:lnTo>
                <a:lnTo>
                  <a:pt x="361" y="289"/>
                </a:lnTo>
                <a:lnTo>
                  <a:pt x="358" y="315"/>
                </a:lnTo>
                <a:lnTo>
                  <a:pt x="354" y="340"/>
                </a:lnTo>
                <a:lnTo>
                  <a:pt x="347" y="363"/>
                </a:lnTo>
                <a:lnTo>
                  <a:pt x="340" y="386"/>
                </a:lnTo>
                <a:lnTo>
                  <a:pt x="331" y="408"/>
                </a:lnTo>
                <a:lnTo>
                  <a:pt x="321" y="428"/>
                </a:lnTo>
                <a:lnTo>
                  <a:pt x="308" y="447"/>
                </a:lnTo>
                <a:lnTo>
                  <a:pt x="296" y="463"/>
                </a:lnTo>
                <a:lnTo>
                  <a:pt x="282" y="479"/>
                </a:lnTo>
                <a:lnTo>
                  <a:pt x="266" y="491"/>
                </a:lnTo>
                <a:lnTo>
                  <a:pt x="252" y="504"/>
                </a:lnTo>
                <a:lnTo>
                  <a:pt x="234" y="512"/>
                </a:lnTo>
                <a:lnTo>
                  <a:pt x="217" y="518"/>
                </a:lnTo>
                <a:lnTo>
                  <a:pt x="199" y="523"/>
                </a:lnTo>
                <a:lnTo>
                  <a:pt x="182" y="523"/>
                </a:lnTo>
                <a:lnTo>
                  <a:pt x="162" y="523"/>
                </a:lnTo>
                <a:lnTo>
                  <a:pt x="145" y="518"/>
                </a:lnTo>
                <a:lnTo>
                  <a:pt x="127" y="512"/>
                </a:lnTo>
                <a:lnTo>
                  <a:pt x="111" y="504"/>
                </a:lnTo>
                <a:lnTo>
                  <a:pt x="95" y="491"/>
                </a:lnTo>
                <a:lnTo>
                  <a:pt x="79" y="479"/>
                </a:lnTo>
                <a:lnTo>
                  <a:pt x="65" y="463"/>
                </a:lnTo>
                <a:lnTo>
                  <a:pt x="53" y="447"/>
                </a:lnTo>
                <a:lnTo>
                  <a:pt x="42" y="428"/>
                </a:lnTo>
                <a:lnTo>
                  <a:pt x="32" y="408"/>
                </a:lnTo>
                <a:lnTo>
                  <a:pt x="21" y="386"/>
                </a:lnTo>
                <a:lnTo>
                  <a:pt x="14" y="363"/>
                </a:lnTo>
                <a:lnTo>
                  <a:pt x="9" y="340"/>
                </a:lnTo>
                <a:lnTo>
                  <a:pt x="4" y="315"/>
                </a:lnTo>
                <a:lnTo>
                  <a:pt x="2" y="289"/>
                </a:lnTo>
                <a:lnTo>
                  <a:pt x="0" y="262"/>
                </a:lnTo>
                <a:lnTo>
                  <a:pt x="2" y="234"/>
                </a:lnTo>
                <a:lnTo>
                  <a:pt x="4" y="209"/>
                </a:lnTo>
                <a:lnTo>
                  <a:pt x="9" y="183"/>
                </a:lnTo>
                <a:lnTo>
                  <a:pt x="14" y="160"/>
                </a:lnTo>
                <a:lnTo>
                  <a:pt x="21" y="137"/>
                </a:lnTo>
                <a:lnTo>
                  <a:pt x="32" y="114"/>
                </a:lnTo>
                <a:lnTo>
                  <a:pt x="42" y="95"/>
                </a:lnTo>
                <a:lnTo>
                  <a:pt x="53" y="75"/>
                </a:lnTo>
                <a:lnTo>
                  <a:pt x="65" y="60"/>
                </a:lnTo>
                <a:lnTo>
                  <a:pt x="79" y="44"/>
                </a:lnTo>
                <a:lnTo>
                  <a:pt x="95" y="31"/>
                </a:lnTo>
                <a:lnTo>
                  <a:pt x="111" y="19"/>
                </a:lnTo>
                <a:lnTo>
                  <a:pt x="127" y="10"/>
                </a:lnTo>
                <a:lnTo>
                  <a:pt x="145" y="5"/>
                </a:lnTo>
                <a:lnTo>
                  <a:pt x="162" y="0"/>
                </a:lnTo>
                <a:lnTo>
                  <a:pt x="182" y="0"/>
                </a:lnTo>
                <a:lnTo>
                  <a:pt x="199" y="0"/>
                </a:lnTo>
                <a:lnTo>
                  <a:pt x="217" y="5"/>
                </a:lnTo>
                <a:lnTo>
                  <a:pt x="234" y="10"/>
                </a:lnTo>
                <a:lnTo>
                  <a:pt x="252" y="19"/>
                </a:lnTo>
                <a:lnTo>
                  <a:pt x="266" y="31"/>
                </a:lnTo>
                <a:lnTo>
                  <a:pt x="282" y="44"/>
                </a:lnTo>
                <a:lnTo>
                  <a:pt x="296" y="60"/>
                </a:lnTo>
                <a:lnTo>
                  <a:pt x="308" y="75"/>
                </a:lnTo>
                <a:lnTo>
                  <a:pt x="321" y="95"/>
                </a:lnTo>
                <a:lnTo>
                  <a:pt x="331" y="114"/>
                </a:lnTo>
                <a:lnTo>
                  <a:pt x="340" y="137"/>
                </a:lnTo>
                <a:lnTo>
                  <a:pt x="347" y="160"/>
                </a:lnTo>
                <a:lnTo>
                  <a:pt x="354" y="183"/>
                </a:lnTo>
                <a:lnTo>
                  <a:pt x="358" y="209"/>
                </a:lnTo>
                <a:lnTo>
                  <a:pt x="361" y="234"/>
                </a:lnTo>
                <a:lnTo>
                  <a:pt x="361" y="262"/>
                </a:lnTo>
                <a:close/>
                <a:moveTo>
                  <a:pt x="62" y="164"/>
                </a:moveTo>
                <a:lnTo>
                  <a:pt x="113" y="164"/>
                </a:lnTo>
                <a:lnTo>
                  <a:pt x="118" y="158"/>
                </a:lnTo>
                <a:lnTo>
                  <a:pt x="127" y="151"/>
                </a:lnTo>
                <a:lnTo>
                  <a:pt x="139" y="142"/>
                </a:lnTo>
                <a:lnTo>
                  <a:pt x="164" y="56"/>
                </a:lnTo>
                <a:lnTo>
                  <a:pt x="153" y="58"/>
                </a:lnTo>
                <a:lnTo>
                  <a:pt x="143" y="60"/>
                </a:lnTo>
                <a:lnTo>
                  <a:pt x="131" y="65"/>
                </a:lnTo>
                <a:lnTo>
                  <a:pt x="122" y="72"/>
                </a:lnTo>
                <a:lnTo>
                  <a:pt x="113" y="79"/>
                </a:lnTo>
                <a:lnTo>
                  <a:pt x="97" y="95"/>
                </a:lnTo>
                <a:lnTo>
                  <a:pt x="85" y="112"/>
                </a:lnTo>
                <a:lnTo>
                  <a:pt x="74" y="130"/>
                </a:lnTo>
                <a:lnTo>
                  <a:pt x="67" y="146"/>
                </a:lnTo>
                <a:lnTo>
                  <a:pt x="62" y="160"/>
                </a:lnTo>
                <a:lnTo>
                  <a:pt x="62" y="164"/>
                </a:lnTo>
                <a:close/>
                <a:moveTo>
                  <a:pt x="226" y="63"/>
                </a:moveTo>
                <a:lnTo>
                  <a:pt x="219" y="153"/>
                </a:lnTo>
                <a:lnTo>
                  <a:pt x="229" y="165"/>
                </a:lnTo>
                <a:lnTo>
                  <a:pt x="279" y="155"/>
                </a:lnTo>
                <a:lnTo>
                  <a:pt x="280" y="153"/>
                </a:lnTo>
                <a:lnTo>
                  <a:pt x="287" y="151"/>
                </a:lnTo>
                <a:lnTo>
                  <a:pt x="289" y="148"/>
                </a:lnTo>
                <a:lnTo>
                  <a:pt x="291" y="144"/>
                </a:lnTo>
                <a:lnTo>
                  <a:pt x="291" y="139"/>
                </a:lnTo>
                <a:lnTo>
                  <a:pt x="287" y="132"/>
                </a:lnTo>
                <a:lnTo>
                  <a:pt x="280" y="114"/>
                </a:lnTo>
                <a:lnTo>
                  <a:pt x="275" y="105"/>
                </a:lnTo>
                <a:lnTo>
                  <a:pt x="270" y="95"/>
                </a:lnTo>
                <a:lnTo>
                  <a:pt x="261" y="86"/>
                </a:lnTo>
                <a:lnTo>
                  <a:pt x="252" y="77"/>
                </a:lnTo>
                <a:lnTo>
                  <a:pt x="240" y="70"/>
                </a:lnTo>
                <a:lnTo>
                  <a:pt x="226" y="63"/>
                </a:lnTo>
                <a:close/>
                <a:moveTo>
                  <a:pt x="35" y="250"/>
                </a:moveTo>
                <a:lnTo>
                  <a:pt x="35" y="250"/>
                </a:lnTo>
                <a:lnTo>
                  <a:pt x="35" y="271"/>
                </a:lnTo>
                <a:lnTo>
                  <a:pt x="37" y="294"/>
                </a:lnTo>
                <a:lnTo>
                  <a:pt x="39" y="320"/>
                </a:lnTo>
                <a:lnTo>
                  <a:pt x="42" y="347"/>
                </a:lnTo>
                <a:lnTo>
                  <a:pt x="50" y="373"/>
                </a:lnTo>
                <a:lnTo>
                  <a:pt x="53" y="386"/>
                </a:lnTo>
                <a:lnTo>
                  <a:pt x="58" y="396"/>
                </a:lnTo>
                <a:lnTo>
                  <a:pt x="64" y="405"/>
                </a:lnTo>
                <a:lnTo>
                  <a:pt x="71" y="412"/>
                </a:lnTo>
                <a:lnTo>
                  <a:pt x="85" y="368"/>
                </a:lnTo>
                <a:lnTo>
                  <a:pt x="101" y="320"/>
                </a:lnTo>
                <a:lnTo>
                  <a:pt x="95" y="299"/>
                </a:lnTo>
                <a:lnTo>
                  <a:pt x="92" y="282"/>
                </a:lnTo>
                <a:lnTo>
                  <a:pt x="35" y="250"/>
                </a:lnTo>
                <a:close/>
                <a:moveTo>
                  <a:pt x="171" y="377"/>
                </a:moveTo>
                <a:lnTo>
                  <a:pt x="159" y="400"/>
                </a:lnTo>
                <a:lnTo>
                  <a:pt x="127" y="463"/>
                </a:lnTo>
                <a:lnTo>
                  <a:pt x="141" y="465"/>
                </a:lnTo>
                <a:lnTo>
                  <a:pt x="171" y="465"/>
                </a:lnTo>
                <a:lnTo>
                  <a:pt x="189" y="463"/>
                </a:lnTo>
                <a:lnTo>
                  <a:pt x="205" y="460"/>
                </a:lnTo>
                <a:lnTo>
                  <a:pt x="213" y="456"/>
                </a:lnTo>
                <a:lnTo>
                  <a:pt x="220" y="452"/>
                </a:lnTo>
                <a:lnTo>
                  <a:pt x="226" y="449"/>
                </a:lnTo>
                <a:lnTo>
                  <a:pt x="229" y="444"/>
                </a:lnTo>
                <a:lnTo>
                  <a:pt x="203" y="400"/>
                </a:lnTo>
                <a:lnTo>
                  <a:pt x="190" y="377"/>
                </a:lnTo>
                <a:lnTo>
                  <a:pt x="171" y="377"/>
                </a:lnTo>
                <a:close/>
                <a:moveTo>
                  <a:pt x="259" y="275"/>
                </a:moveTo>
                <a:lnTo>
                  <a:pt x="254" y="304"/>
                </a:lnTo>
                <a:lnTo>
                  <a:pt x="263" y="326"/>
                </a:lnTo>
                <a:lnTo>
                  <a:pt x="287" y="382"/>
                </a:lnTo>
                <a:lnTo>
                  <a:pt x="293" y="371"/>
                </a:lnTo>
                <a:lnTo>
                  <a:pt x="300" y="359"/>
                </a:lnTo>
                <a:lnTo>
                  <a:pt x="307" y="341"/>
                </a:lnTo>
                <a:lnTo>
                  <a:pt x="312" y="320"/>
                </a:lnTo>
                <a:lnTo>
                  <a:pt x="317" y="297"/>
                </a:lnTo>
                <a:lnTo>
                  <a:pt x="319" y="271"/>
                </a:lnTo>
                <a:lnTo>
                  <a:pt x="319" y="245"/>
                </a:lnTo>
                <a:lnTo>
                  <a:pt x="282" y="262"/>
                </a:lnTo>
                <a:lnTo>
                  <a:pt x="259" y="275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5" name="Freeform 57"/>
          <p:cNvSpPr>
            <a:spLocks/>
          </p:cNvSpPr>
          <p:nvPr/>
        </p:nvSpPr>
        <p:spPr bwMode="auto">
          <a:xfrm>
            <a:off x="7742238" y="3408363"/>
            <a:ext cx="74612" cy="111125"/>
          </a:xfrm>
          <a:custGeom>
            <a:avLst/>
            <a:gdLst>
              <a:gd name="T0" fmla="*/ 118445756 w 47"/>
              <a:gd name="T1" fmla="*/ 88206263 h 70"/>
              <a:gd name="T2" fmla="*/ 118445756 w 47"/>
              <a:gd name="T3" fmla="*/ 88206263 h 70"/>
              <a:gd name="T4" fmla="*/ 113405478 w 47"/>
              <a:gd name="T5" fmla="*/ 123486863 h 70"/>
              <a:gd name="T6" fmla="*/ 100805574 w 47"/>
              <a:gd name="T7" fmla="*/ 151209375 h 70"/>
              <a:gd name="T8" fmla="*/ 93244363 w 47"/>
              <a:gd name="T9" fmla="*/ 158769050 h 70"/>
              <a:gd name="T10" fmla="*/ 83163805 w 47"/>
              <a:gd name="T11" fmla="*/ 168851263 h 70"/>
              <a:gd name="T12" fmla="*/ 70563902 w 47"/>
              <a:gd name="T13" fmla="*/ 171370625 h 70"/>
              <a:gd name="T14" fmla="*/ 57962412 w 47"/>
              <a:gd name="T15" fmla="*/ 176410938 h 70"/>
              <a:gd name="T16" fmla="*/ 57962412 w 47"/>
              <a:gd name="T17" fmla="*/ 176410938 h 70"/>
              <a:gd name="T18" fmla="*/ 47881854 w 47"/>
              <a:gd name="T19" fmla="*/ 171370625 h 70"/>
              <a:gd name="T20" fmla="*/ 35281951 w 47"/>
              <a:gd name="T21" fmla="*/ 168851263 h 70"/>
              <a:gd name="T22" fmla="*/ 25201394 w 47"/>
              <a:gd name="T23" fmla="*/ 158769050 h 70"/>
              <a:gd name="T24" fmla="*/ 17640182 w 47"/>
              <a:gd name="T25" fmla="*/ 151209375 h 70"/>
              <a:gd name="T26" fmla="*/ 2519346 w 47"/>
              <a:gd name="T27" fmla="*/ 123486863 h 70"/>
              <a:gd name="T28" fmla="*/ 0 w 47"/>
              <a:gd name="T29" fmla="*/ 88206263 h 70"/>
              <a:gd name="T30" fmla="*/ 0 w 47"/>
              <a:gd name="T31" fmla="*/ 88206263 h 70"/>
              <a:gd name="T32" fmla="*/ 2519346 w 47"/>
              <a:gd name="T33" fmla="*/ 52922488 h 70"/>
              <a:gd name="T34" fmla="*/ 17640182 w 47"/>
              <a:gd name="T35" fmla="*/ 25201563 h 70"/>
              <a:gd name="T36" fmla="*/ 25201394 w 47"/>
              <a:gd name="T37" fmla="*/ 17640300 h 70"/>
              <a:gd name="T38" fmla="*/ 35281951 w 47"/>
              <a:gd name="T39" fmla="*/ 7559675 h 70"/>
              <a:gd name="T40" fmla="*/ 47881854 w 47"/>
              <a:gd name="T41" fmla="*/ 2520950 h 70"/>
              <a:gd name="T42" fmla="*/ 57962412 w 47"/>
              <a:gd name="T43" fmla="*/ 0 h 70"/>
              <a:gd name="T44" fmla="*/ 57962412 w 47"/>
              <a:gd name="T45" fmla="*/ 0 h 70"/>
              <a:gd name="T46" fmla="*/ 70563902 w 47"/>
              <a:gd name="T47" fmla="*/ 2520950 h 70"/>
              <a:gd name="T48" fmla="*/ 83163805 w 47"/>
              <a:gd name="T49" fmla="*/ 7559675 h 70"/>
              <a:gd name="T50" fmla="*/ 93244363 w 47"/>
              <a:gd name="T51" fmla="*/ 17640300 h 70"/>
              <a:gd name="T52" fmla="*/ 100805574 w 47"/>
              <a:gd name="T53" fmla="*/ 25201563 h 70"/>
              <a:gd name="T54" fmla="*/ 113405478 w 47"/>
              <a:gd name="T55" fmla="*/ 52922488 h 70"/>
              <a:gd name="T56" fmla="*/ 118445756 w 47"/>
              <a:gd name="T57" fmla="*/ 88206263 h 70"/>
              <a:gd name="T58" fmla="*/ 118445756 w 47"/>
              <a:gd name="T59" fmla="*/ 88206263 h 7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7"/>
              <a:gd name="T91" fmla="*/ 0 h 70"/>
              <a:gd name="T92" fmla="*/ 47 w 47"/>
              <a:gd name="T93" fmla="*/ 70 h 7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7" h="70">
                <a:moveTo>
                  <a:pt x="47" y="35"/>
                </a:moveTo>
                <a:lnTo>
                  <a:pt x="47" y="35"/>
                </a:lnTo>
                <a:lnTo>
                  <a:pt x="45" y="49"/>
                </a:lnTo>
                <a:lnTo>
                  <a:pt x="40" y="60"/>
                </a:lnTo>
                <a:lnTo>
                  <a:pt x="37" y="63"/>
                </a:lnTo>
                <a:lnTo>
                  <a:pt x="33" y="67"/>
                </a:lnTo>
                <a:lnTo>
                  <a:pt x="28" y="68"/>
                </a:lnTo>
                <a:lnTo>
                  <a:pt x="23" y="70"/>
                </a:lnTo>
                <a:lnTo>
                  <a:pt x="19" y="68"/>
                </a:lnTo>
                <a:lnTo>
                  <a:pt x="14" y="67"/>
                </a:lnTo>
                <a:lnTo>
                  <a:pt x="10" y="63"/>
                </a:lnTo>
                <a:lnTo>
                  <a:pt x="7" y="60"/>
                </a:lnTo>
                <a:lnTo>
                  <a:pt x="1" y="49"/>
                </a:lnTo>
                <a:lnTo>
                  <a:pt x="0" y="35"/>
                </a:lnTo>
                <a:lnTo>
                  <a:pt x="1" y="21"/>
                </a:lnTo>
                <a:lnTo>
                  <a:pt x="7" y="10"/>
                </a:lnTo>
                <a:lnTo>
                  <a:pt x="10" y="7"/>
                </a:lnTo>
                <a:lnTo>
                  <a:pt x="14" y="3"/>
                </a:lnTo>
                <a:lnTo>
                  <a:pt x="19" y="1"/>
                </a:lnTo>
                <a:lnTo>
                  <a:pt x="23" y="0"/>
                </a:lnTo>
                <a:lnTo>
                  <a:pt x="28" y="1"/>
                </a:lnTo>
                <a:lnTo>
                  <a:pt x="33" y="3"/>
                </a:lnTo>
                <a:lnTo>
                  <a:pt x="37" y="7"/>
                </a:lnTo>
                <a:lnTo>
                  <a:pt x="40" y="10"/>
                </a:lnTo>
                <a:lnTo>
                  <a:pt x="45" y="21"/>
                </a:lnTo>
                <a:lnTo>
                  <a:pt x="47" y="35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6" name="Freeform 58"/>
          <p:cNvSpPr>
            <a:spLocks/>
          </p:cNvSpPr>
          <p:nvPr/>
        </p:nvSpPr>
        <p:spPr bwMode="auto">
          <a:xfrm>
            <a:off x="7702550" y="3413125"/>
            <a:ext cx="30163" cy="44450"/>
          </a:xfrm>
          <a:custGeom>
            <a:avLst/>
            <a:gdLst>
              <a:gd name="T0" fmla="*/ 47884556 w 19"/>
              <a:gd name="T1" fmla="*/ 35282188 h 28"/>
              <a:gd name="T2" fmla="*/ 47884556 w 19"/>
              <a:gd name="T3" fmla="*/ 35282188 h 28"/>
              <a:gd name="T4" fmla="*/ 45363564 w 19"/>
              <a:gd name="T5" fmla="*/ 50403125 h 28"/>
              <a:gd name="T6" fmla="*/ 40323168 w 19"/>
              <a:gd name="T7" fmla="*/ 57964388 h 28"/>
              <a:gd name="T8" fmla="*/ 30242376 w 19"/>
              <a:gd name="T9" fmla="*/ 68045013 h 28"/>
              <a:gd name="T10" fmla="*/ 22682576 w 19"/>
              <a:gd name="T11" fmla="*/ 70564375 h 28"/>
              <a:gd name="T12" fmla="*/ 22682576 w 19"/>
              <a:gd name="T13" fmla="*/ 70564375 h 28"/>
              <a:gd name="T14" fmla="*/ 12601784 w 19"/>
              <a:gd name="T15" fmla="*/ 68045013 h 28"/>
              <a:gd name="T16" fmla="*/ 5040396 w 19"/>
              <a:gd name="T17" fmla="*/ 57964388 h 28"/>
              <a:gd name="T18" fmla="*/ 0 w 19"/>
              <a:gd name="T19" fmla="*/ 50403125 h 28"/>
              <a:gd name="T20" fmla="*/ 0 w 19"/>
              <a:gd name="T21" fmla="*/ 35282188 h 28"/>
              <a:gd name="T22" fmla="*/ 0 w 19"/>
              <a:gd name="T23" fmla="*/ 35282188 h 28"/>
              <a:gd name="T24" fmla="*/ 0 w 19"/>
              <a:gd name="T25" fmla="*/ 22682200 h 28"/>
              <a:gd name="T26" fmla="*/ 5040396 w 19"/>
              <a:gd name="T27" fmla="*/ 12601575 h 28"/>
              <a:gd name="T28" fmla="*/ 12601784 w 19"/>
              <a:gd name="T29" fmla="*/ 5040313 h 28"/>
              <a:gd name="T30" fmla="*/ 22682576 w 19"/>
              <a:gd name="T31" fmla="*/ 0 h 28"/>
              <a:gd name="T32" fmla="*/ 22682576 w 19"/>
              <a:gd name="T33" fmla="*/ 0 h 28"/>
              <a:gd name="T34" fmla="*/ 30242376 w 19"/>
              <a:gd name="T35" fmla="*/ 5040313 h 28"/>
              <a:gd name="T36" fmla="*/ 40323168 w 19"/>
              <a:gd name="T37" fmla="*/ 12601575 h 28"/>
              <a:gd name="T38" fmla="*/ 45363564 w 19"/>
              <a:gd name="T39" fmla="*/ 22682200 h 28"/>
              <a:gd name="T40" fmla="*/ 47884556 w 19"/>
              <a:gd name="T41" fmla="*/ 35282188 h 28"/>
              <a:gd name="T42" fmla="*/ 47884556 w 19"/>
              <a:gd name="T43" fmla="*/ 35282188 h 2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28"/>
              <a:gd name="T68" fmla="*/ 19 w 19"/>
              <a:gd name="T69" fmla="*/ 28 h 2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28">
                <a:moveTo>
                  <a:pt x="19" y="14"/>
                </a:moveTo>
                <a:lnTo>
                  <a:pt x="19" y="14"/>
                </a:lnTo>
                <a:lnTo>
                  <a:pt x="18" y="20"/>
                </a:lnTo>
                <a:lnTo>
                  <a:pt x="16" y="23"/>
                </a:lnTo>
                <a:lnTo>
                  <a:pt x="12" y="27"/>
                </a:lnTo>
                <a:lnTo>
                  <a:pt x="9" y="28"/>
                </a:lnTo>
                <a:lnTo>
                  <a:pt x="5" y="27"/>
                </a:lnTo>
                <a:lnTo>
                  <a:pt x="2" y="23"/>
                </a:lnTo>
                <a:lnTo>
                  <a:pt x="0" y="20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5" y="2"/>
                </a:lnTo>
                <a:lnTo>
                  <a:pt x="9" y="0"/>
                </a:lnTo>
                <a:lnTo>
                  <a:pt x="12" y="2"/>
                </a:lnTo>
                <a:lnTo>
                  <a:pt x="16" y="5"/>
                </a:lnTo>
                <a:lnTo>
                  <a:pt x="18" y="9"/>
                </a:lnTo>
                <a:lnTo>
                  <a:pt x="19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7" name="Freeform 59"/>
          <p:cNvSpPr>
            <a:spLocks/>
          </p:cNvSpPr>
          <p:nvPr/>
        </p:nvSpPr>
        <p:spPr bwMode="auto">
          <a:xfrm>
            <a:off x="7767638" y="3346450"/>
            <a:ext cx="30162" cy="41275"/>
          </a:xfrm>
          <a:custGeom>
            <a:avLst/>
            <a:gdLst>
              <a:gd name="T0" fmla="*/ 47881381 w 19"/>
              <a:gd name="T1" fmla="*/ 30241875 h 26"/>
              <a:gd name="T2" fmla="*/ 47881381 w 19"/>
              <a:gd name="T3" fmla="*/ 30241875 h 26"/>
              <a:gd name="T4" fmla="*/ 47881381 w 19"/>
              <a:gd name="T5" fmla="*/ 42843450 h 26"/>
              <a:gd name="T6" fmla="*/ 42841152 w 19"/>
              <a:gd name="T7" fmla="*/ 57964388 h 26"/>
              <a:gd name="T8" fmla="*/ 35281603 w 19"/>
              <a:gd name="T9" fmla="*/ 63004700 h 26"/>
              <a:gd name="T10" fmla="*/ 25201145 w 19"/>
              <a:gd name="T11" fmla="*/ 65524063 h 26"/>
              <a:gd name="T12" fmla="*/ 25201145 w 19"/>
              <a:gd name="T13" fmla="*/ 65524063 h 26"/>
              <a:gd name="T14" fmla="*/ 17640008 w 19"/>
              <a:gd name="T15" fmla="*/ 63004700 h 26"/>
              <a:gd name="T16" fmla="*/ 7559550 w 19"/>
              <a:gd name="T17" fmla="*/ 57964388 h 26"/>
              <a:gd name="T18" fmla="*/ 2519321 w 19"/>
              <a:gd name="T19" fmla="*/ 42843450 h 26"/>
              <a:gd name="T20" fmla="*/ 0 w 19"/>
              <a:gd name="T21" fmla="*/ 30241875 h 26"/>
              <a:gd name="T22" fmla="*/ 0 w 19"/>
              <a:gd name="T23" fmla="*/ 30241875 h 26"/>
              <a:gd name="T24" fmla="*/ 2519321 w 19"/>
              <a:gd name="T25" fmla="*/ 17640300 h 26"/>
              <a:gd name="T26" fmla="*/ 7559550 w 19"/>
              <a:gd name="T27" fmla="*/ 7561263 h 26"/>
              <a:gd name="T28" fmla="*/ 17640008 w 19"/>
              <a:gd name="T29" fmla="*/ 0 h 26"/>
              <a:gd name="T30" fmla="*/ 25201145 w 19"/>
              <a:gd name="T31" fmla="*/ 0 h 26"/>
              <a:gd name="T32" fmla="*/ 25201145 w 19"/>
              <a:gd name="T33" fmla="*/ 0 h 26"/>
              <a:gd name="T34" fmla="*/ 35281603 w 19"/>
              <a:gd name="T35" fmla="*/ 0 h 26"/>
              <a:gd name="T36" fmla="*/ 42841152 w 19"/>
              <a:gd name="T37" fmla="*/ 7561263 h 26"/>
              <a:gd name="T38" fmla="*/ 47881381 w 19"/>
              <a:gd name="T39" fmla="*/ 17640300 h 26"/>
              <a:gd name="T40" fmla="*/ 47881381 w 19"/>
              <a:gd name="T41" fmla="*/ 30241875 h 26"/>
              <a:gd name="T42" fmla="*/ 47881381 w 19"/>
              <a:gd name="T43" fmla="*/ 30241875 h 2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26"/>
              <a:gd name="T68" fmla="*/ 19 w 19"/>
              <a:gd name="T69" fmla="*/ 26 h 2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26">
                <a:moveTo>
                  <a:pt x="19" y="12"/>
                </a:moveTo>
                <a:lnTo>
                  <a:pt x="19" y="12"/>
                </a:lnTo>
                <a:lnTo>
                  <a:pt x="19" y="17"/>
                </a:lnTo>
                <a:lnTo>
                  <a:pt x="17" y="23"/>
                </a:lnTo>
                <a:lnTo>
                  <a:pt x="14" y="25"/>
                </a:lnTo>
                <a:lnTo>
                  <a:pt x="10" y="26"/>
                </a:lnTo>
                <a:lnTo>
                  <a:pt x="7" y="25"/>
                </a:lnTo>
                <a:lnTo>
                  <a:pt x="3" y="23"/>
                </a:lnTo>
                <a:lnTo>
                  <a:pt x="1" y="17"/>
                </a:lnTo>
                <a:lnTo>
                  <a:pt x="0" y="12"/>
                </a:lnTo>
                <a:lnTo>
                  <a:pt x="1" y="7"/>
                </a:lnTo>
                <a:lnTo>
                  <a:pt x="3" y="3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17" y="3"/>
                </a:lnTo>
                <a:lnTo>
                  <a:pt x="19" y="7"/>
                </a:lnTo>
                <a:lnTo>
                  <a:pt x="19" y="12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8" name="Freeform 60"/>
          <p:cNvSpPr>
            <a:spLocks/>
          </p:cNvSpPr>
          <p:nvPr/>
        </p:nvSpPr>
        <p:spPr bwMode="auto">
          <a:xfrm>
            <a:off x="7827963" y="3408363"/>
            <a:ext cx="31750" cy="44450"/>
          </a:xfrm>
          <a:custGeom>
            <a:avLst/>
            <a:gdLst>
              <a:gd name="T0" fmla="*/ 50403125 w 20"/>
              <a:gd name="T1" fmla="*/ 35282188 h 28"/>
              <a:gd name="T2" fmla="*/ 50403125 w 20"/>
              <a:gd name="T3" fmla="*/ 35282188 h 28"/>
              <a:gd name="T4" fmla="*/ 45362813 w 20"/>
              <a:gd name="T5" fmla="*/ 47883763 h 28"/>
              <a:gd name="T6" fmla="*/ 40322500 w 20"/>
              <a:gd name="T7" fmla="*/ 60483750 h 28"/>
              <a:gd name="T8" fmla="*/ 32761238 w 20"/>
              <a:gd name="T9" fmla="*/ 65524063 h 28"/>
              <a:gd name="T10" fmla="*/ 22682200 w 20"/>
              <a:gd name="T11" fmla="*/ 70564375 h 28"/>
              <a:gd name="T12" fmla="*/ 22682200 w 20"/>
              <a:gd name="T13" fmla="*/ 70564375 h 28"/>
              <a:gd name="T14" fmla="*/ 15120938 w 20"/>
              <a:gd name="T15" fmla="*/ 65524063 h 28"/>
              <a:gd name="T16" fmla="*/ 10080625 w 20"/>
              <a:gd name="T17" fmla="*/ 60483750 h 28"/>
              <a:gd name="T18" fmla="*/ 0 w 20"/>
              <a:gd name="T19" fmla="*/ 47883763 h 28"/>
              <a:gd name="T20" fmla="*/ 0 w 20"/>
              <a:gd name="T21" fmla="*/ 35282188 h 28"/>
              <a:gd name="T22" fmla="*/ 0 w 20"/>
              <a:gd name="T23" fmla="*/ 35282188 h 28"/>
              <a:gd name="T24" fmla="*/ 0 w 20"/>
              <a:gd name="T25" fmla="*/ 20161250 h 28"/>
              <a:gd name="T26" fmla="*/ 10080625 w 20"/>
              <a:gd name="T27" fmla="*/ 12601575 h 28"/>
              <a:gd name="T28" fmla="*/ 15120938 w 20"/>
              <a:gd name="T29" fmla="*/ 2520950 h 28"/>
              <a:gd name="T30" fmla="*/ 22682200 w 20"/>
              <a:gd name="T31" fmla="*/ 0 h 28"/>
              <a:gd name="T32" fmla="*/ 22682200 w 20"/>
              <a:gd name="T33" fmla="*/ 0 h 28"/>
              <a:gd name="T34" fmla="*/ 32761238 w 20"/>
              <a:gd name="T35" fmla="*/ 2520950 h 28"/>
              <a:gd name="T36" fmla="*/ 40322500 w 20"/>
              <a:gd name="T37" fmla="*/ 12601575 h 28"/>
              <a:gd name="T38" fmla="*/ 45362813 w 20"/>
              <a:gd name="T39" fmla="*/ 20161250 h 28"/>
              <a:gd name="T40" fmla="*/ 50403125 w 20"/>
              <a:gd name="T41" fmla="*/ 35282188 h 28"/>
              <a:gd name="T42" fmla="*/ 50403125 w 20"/>
              <a:gd name="T43" fmla="*/ 35282188 h 2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0"/>
              <a:gd name="T67" fmla="*/ 0 h 28"/>
              <a:gd name="T68" fmla="*/ 20 w 20"/>
              <a:gd name="T69" fmla="*/ 28 h 2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0" h="28">
                <a:moveTo>
                  <a:pt x="20" y="14"/>
                </a:moveTo>
                <a:lnTo>
                  <a:pt x="20" y="14"/>
                </a:lnTo>
                <a:lnTo>
                  <a:pt x="18" y="19"/>
                </a:lnTo>
                <a:lnTo>
                  <a:pt x="16" y="24"/>
                </a:lnTo>
                <a:lnTo>
                  <a:pt x="13" y="26"/>
                </a:lnTo>
                <a:lnTo>
                  <a:pt x="9" y="28"/>
                </a:lnTo>
                <a:lnTo>
                  <a:pt x="6" y="26"/>
                </a:lnTo>
                <a:lnTo>
                  <a:pt x="4" y="24"/>
                </a:lnTo>
                <a:lnTo>
                  <a:pt x="0" y="19"/>
                </a:lnTo>
                <a:lnTo>
                  <a:pt x="0" y="14"/>
                </a:lnTo>
                <a:lnTo>
                  <a:pt x="0" y="8"/>
                </a:lnTo>
                <a:lnTo>
                  <a:pt x="4" y="5"/>
                </a:lnTo>
                <a:lnTo>
                  <a:pt x="6" y="1"/>
                </a:lnTo>
                <a:lnTo>
                  <a:pt x="9" y="0"/>
                </a:lnTo>
                <a:lnTo>
                  <a:pt x="13" y="1"/>
                </a:lnTo>
                <a:lnTo>
                  <a:pt x="16" y="5"/>
                </a:lnTo>
                <a:lnTo>
                  <a:pt x="18" y="8"/>
                </a:lnTo>
                <a:lnTo>
                  <a:pt x="20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9" name="Freeform 61"/>
          <p:cNvSpPr>
            <a:spLocks/>
          </p:cNvSpPr>
          <p:nvPr/>
        </p:nvSpPr>
        <p:spPr bwMode="auto">
          <a:xfrm>
            <a:off x="7797800" y="3519488"/>
            <a:ext cx="30163" cy="44450"/>
          </a:xfrm>
          <a:custGeom>
            <a:avLst/>
            <a:gdLst>
              <a:gd name="T0" fmla="*/ 47884556 w 19"/>
              <a:gd name="T1" fmla="*/ 35282188 h 28"/>
              <a:gd name="T2" fmla="*/ 47884556 w 19"/>
              <a:gd name="T3" fmla="*/ 35282188 h 28"/>
              <a:gd name="T4" fmla="*/ 47884556 w 19"/>
              <a:gd name="T5" fmla="*/ 47883763 h 28"/>
              <a:gd name="T6" fmla="*/ 40323168 w 19"/>
              <a:gd name="T7" fmla="*/ 63004700 h 28"/>
              <a:gd name="T8" fmla="*/ 35282772 w 19"/>
              <a:gd name="T9" fmla="*/ 68045013 h 28"/>
              <a:gd name="T10" fmla="*/ 25201980 w 19"/>
              <a:gd name="T11" fmla="*/ 70564375 h 28"/>
              <a:gd name="T12" fmla="*/ 25201980 w 19"/>
              <a:gd name="T13" fmla="*/ 70564375 h 28"/>
              <a:gd name="T14" fmla="*/ 17642180 w 19"/>
              <a:gd name="T15" fmla="*/ 68045013 h 28"/>
              <a:gd name="T16" fmla="*/ 7561388 w 19"/>
              <a:gd name="T17" fmla="*/ 63004700 h 28"/>
              <a:gd name="T18" fmla="*/ 5040396 w 19"/>
              <a:gd name="T19" fmla="*/ 47883763 h 28"/>
              <a:gd name="T20" fmla="*/ 0 w 19"/>
              <a:gd name="T21" fmla="*/ 35282188 h 28"/>
              <a:gd name="T22" fmla="*/ 0 w 19"/>
              <a:gd name="T23" fmla="*/ 35282188 h 28"/>
              <a:gd name="T24" fmla="*/ 5040396 w 19"/>
              <a:gd name="T25" fmla="*/ 22682200 h 28"/>
              <a:gd name="T26" fmla="*/ 7561388 w 19"/>
              <a:gd name="T27" fmla="*/ 12601575 h 28"/>
              <a:gd name="T28" fmla="*/ 17642180 w 19"/>
              <a:gd name="T29" fmla="*/ 5040313 h 28"/>
              <a:gd name="T30" fmla="*/ 25201980 w 19"/>
              <a:gd name="T31" fmla="*/ 0 h 28"/>
              <a:gd name="T32" fmla="*/ 25201980 w 19"/>
              <a:gd name="T33" fmla="*/ 0 h 28"/>
              <a:gd name="T34" fmla="*/ 35282772 w 19"/>
              <a:gd name="T35" fmla="*/ 5040313 h 28"/>
              <a:gd name="T36" fmla="*/ 40323168 w 19"/>
              <a:gd name="T37" fmla="*/ 12601575 h 28"/>
              <a:gd name="T38" fmla="*/ 47884556 w 19"/>
              <a:gd name="T39" fmla="*/ 22682200 h 28"/>
              <a:gd name="T40" fmla="*/ 47884556 w 19"/>
              <a:gd name="T41" fmla="*/ 35282188 h 28"/>
              <a:gd name="T42" fmla="*/ 47884556 w 19"/>
              <a:gd name="T43" fmla="*/ 35282188 h 2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28"/>
              <a:gd name="T68" fmla="*/ 19 w 19"/>
              <a:gd name="T69" fmla="*/ 28 h 2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28">
                <a:moveTo>
                  <a:pt x="19" y="14"/>
                </a:moveTo>
                <a:lnTo>
                  <a:pt x="19" y="14"/>
                </a:lnTo>
                <a:lnTo>
                  <a:pt x="19" y="19"/>
                </a:lnTo>
                <a:lnTo>
                  <a:pt x="16" y="25"/>
                </a:lnTo>
                <a:lnTo>
                  <a:pt x="14" y="27"/>
                </a:lnTo>
                <a:lnTo>
                  <a:pt x="10" y="28"/>
                </a:lnTo>
                <a:lnTo>
                  <a:pt x="7" y="27"/>
                </a:lnTo>
                <a:lnTo>
                  <a:pt x="3" y="25"/>
                </a:lnTo>
                <a:lnTo>
                  <a:pt x="2" y="19"/>
                </a:lnTo>
                <a:lnTo>
                  <a:pt x="0" y="14"/>
                </a:lnTo>
                <a:lnTo>
                  <a:pt x="2" y="9"/>
                </a:lnTo>
                <a:lnTo>
                  <a:pt x="3" y="5"/>
                </a:lnTo>
                <a:lnTo>
                  <a:pt x="7" y="2"/>
                </a:lnTo>
                <a:lnTo>
                  <a:pt x="10" y="0"/>
                </a:lnTo>
                <a:lnTo>
                  <a:pt x="14" y="2"/>
                </a:lnTo>
                <a:lnTo>
                  <a:pt x="16" y="5"/>
                </a:lnTo>
                <a:lnTo>
                  <a:pt x="19" y="9"/>
                </a:lnTo>
                <a:lnTo>
                  <a:pt x="19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0" name="Freeform 62"/>
          <p:cNvSpPr>
            <a:spLocks/>
          </p:cNvSpPr>
          <p:nvPr/>
        </p:nvSpPr>
        <p:spPr bwMode="auto">
          <a:xfrm>
            <a:off x="7721600" y="3530600"/>
            <a:ext cx="31750" cy="44450"/>
          </a:xfrm>
          <a:custGeom>
            <a:avLst/>
            <a:gdLst>
              <a:gd name="T0" fmla="*/ 50403125 w 20"/>
              <a:gd name="T1" fmla="*/ 35282188 h 28"/>
              <a:gd name="T2" fmla="*/ 50403125 w 20"/>
              <a:gd name="T3" fmla="*/ 35282188 h 28"/>
              <a:gd name="T4" fmla="*/ 45362813 w 20"/>
              <a:gd name="T5" fmla="*/ 50403125 h 28"/>
              <a:gd name="T6" fmla="*/ 40322500 w 20"/>
              <a:gd name="T7" fmla="*/ 57964388 h 28"/>
              <a:gd name="T8" fmla="*/ 32761238 w 20"/>
              <a:gd name="T9" fmla="*/ 68045013 h 28"/>
              <a:gd name="T10" fmla="*/ 22682200 w 20"/>
              <a:gd name="T11" fmla="*/ 70564375 h 28"/>
              <a:gd name="T12" fmla="*/ 22682200 w 20"/>
              <a:gd name="T13" fmla="*/ 70564375 h 28"/>
              <a:gd name="T14" fmla="*/ 15120938 w 20"/>
              <a:gd name="T15" fmla="*/ 68045013 h 28"/>
              <a:gd name="T16" fmla="*/ 10080625 w 20"/>
              <a:gd name="T17" fmla="*/ 57964388 h 28"/>
              <a:gd name="T18" fmla="*/ 0 w 20"/>
              <a:gd name="T19" fmla="*/ 50403125 h 28"/>
              <a:gd name="T20" fmla="*/ 0 w 20"/>
              <a:gd name="T21" fmla="*/ 35282188 h 28"/>
              <a:gd name="T22" fmla="*/ 0 w 20"/>
              <a:gd name="T23" fmla="*/ 35282188 h 28"/>
              <a:gd name="T24" fmla="*/ 0 w 20"/>
              <a:gd name="T25" fmla="*/ 22682200 h 28"/>
              <a:gd name="T26" fmla="*/ 10080625 w 20"/>
              <a:gd name="T27" fmla="*/ 10080625 h 28"/>
              <a:gd name="T28" fmla="*/ 15120938 w 20"/>
              <a:gd name="T29" fmla="*/ 5040313 h 28"/>
              <a:gd name="T30" fmla="*/ 22682200 w 20"/>
              <a:gd name="T31" fmla="*/ 0 h 28"/>
              <a:gd name="T32" fmla="*/ 22682200 w 20"/>
              <a:gd name="T33" fmla="*/ 0 h 28"/>
              <a:gd name="T34" fmla="*/ 32761238 w 20"/>
              <a:gd name="T35" fmla="*/ 5040313 h 28"/>
              <a:gd name="T36" fmla="*/ 40322500 w 20"/>
              <a:gd name="T37" fmla="*/ 10080625 h 28"/>
              <a:gd name="T38" fmla="*/ 45362813 w 20"/>
              <a:gd name="T39" fmla="*/ 22682200 h 28"/>
              <a:gd name="T40" fmla="*/ 50403125 w 20"/>
              <a:gd name="T41" fmla="*/ 35282188 h 28"/>
              <a:gd name="T42" fmla="*/ 50403125 w 20"/>
              <a:gd name="T43" fmla="*/ 35282188 h 2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0"/>
              <a:gd name="T67" fmla="*/ 0 h 28"/>
              <a:gd name="T68" fmla="*/ 20 w 20"/>
              <a:gd name="T69" fmla="*/ 28 h 2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0" h="28">
                <a:moveTo>
                  <a:pt x="20" y="14"/>
                </a:moveTo>
                <a:lnTo>
                  <a:pt x="20" y="14"/>
                </a:lnTo>
                <a:lnTo>
                  <a:pt x="18" y="20"/>
                </a:lnTo>
                <a:lnTo>
                  <a:pt x="16" y="23"/>
                </a:lnTo>
                <a:lnTo>
                  <a:pt x="13" y="27"/>
                </a:lnTo>
                <a:lnTo>
                  <a:pt x="9" y="28"/>
                </a:lnTo>
                <a:lnTo>
                  <a:pt x="6" y="27"/>
                </a:lnTo>
                <a:lnTo>
                  <a:pt x="4" y="23"/>
                </a:lnTo>
                <a:lnTo>
                  <a:pt x="0" y="20"/>
                </a:lnTo>
                <a:lnTo>
                  <a:pt x="0" y="14"/>
                </a:lnTo>
                <a:lnTo>
                  <a:pt x="0" y="9"/>
                </a:lnTo>
                <a:lnTo>
                  <a:pt x="4" y="4"/>
                </a:lnTo>
                <a:lnTo>
                  <a:pt x="6" y="2"/>
                </a:lnTo>
                <a:lnTo>
                  <a:pt x="9" y="0"/>
                </a:lnTo>
                <a:lnTo>
                  <a:pt x="13" y="2"/>
                </a:lnTo>
                <a:lnTo>
                  <a:pt x="16" y="4"/>
                </a:lnTo>
                <a:lnTo>
                  <a:pt x="18" y="9"/>
                </a:lnTo>
                <a:lnTo>
                  <a:pt x="20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1" name="Freeform 63"/>
          <p:cNvSpPr>
            <a:spLocks/>
          </p:cNvSpPr>
          <p:nvPr/>
        </p:nvSpPr>
        <p:spPr bwMode="auto">
          <a:xfrm>
            <a:off x="7453313" y="2212975"/>
            <a:ext cx="1216025" cy="546100"/>
          </a:xfrm>
          <a:custGeom>
            <a:avLst/>
            <a:gdLst>
              <a:gd name="T0" fmla="*/ 0 w 766"/>
              <a:gd name="T1" fmla="*/ 35282188 h 344"/>
              <a:gd name="T2" fmla="*/ 108367513 w 766"/>
              <a:gd name="T3" fmla="*/ 80645000 h 344"/>
              <a:gd name="T4" fmla="*/ 1585179075 w 766"/>
              <a:gd name="T5" fmla="*/ 390625013 h 344"/>
              <a:gd name="T6" fmla="*/ 1585179075 w 766"/>
              <a:gd name="T7" fmla="*/ 390625013 h 344"/>
              <a:gd name="T8" fmla="*/ 1590219388 w 766"/>
              <a:gd name="T9" fmla="*/ 400705638 h 344"/>
              <a:gd name="T10" fmla="*/ 1602819375 w 766"/>
              <a:gd name="T11" fmla="*/ 418345938 h 344"/>
              <a:gd name="T12" fmla="*/ 1612900000 w 766"/>
              <a:gd name="T13" fmla="*/ 453628125 h 344"/>
              <a:gd name="T14" fmla="*/ 1612900000 w 766"/>
              <a:gd name="T15" fmla="*/ 476308738 h 344"/>
              <a:gd name="T16" fmla="*/ 1612900000 w 766"/>
              <a:gd name="T17" fmla="*/ 498990938 h 344"/>
              <a:gd name="T18" fmla="*/ 1607859688 w 766"/>
              <a:gd name="T19" fmla="*/ 524192500 h 344"/>
              <a:gd name="T20" fmla="*/ 1597779063 w 766"/>
              <a:gd name="T21" fmla="*/ 556953738 h 344"/>
              <a:gd name="T22" fmla="*/ 1585179075 w 766"/>
              <a:gd name="T23" fmla="*/ 587195613 h 344"/>
              <a:gd name="T24" fmla="*/ 1567537188 w 766"/>
              <a:gd name="T25" fmla="*/ 622477800 h 344"/>
              <a:gd name="T26" fmla="*/ 1539816263 w 766"/>
              <a:gd name="T27" fmla="*/ 657761575 h 344"/>
              <a:gd name="T28" fmla="*/ 1504534075 w 766"/>
              <a:gd name="T29" fmla="*/ 698084075 h 344"/>
              <a:gd name="T30" fmla="*/ 1461690625 w 766"/>
              <a:gd name="T31" fmla="*/ 738406575 h 344"/>
              <a:gd name="T32" fmla="*/ 1411287500 w 766"/>
              <a:gd name="T33" fmla="*/ 778729075 h 344"/>
              <a:gd name="T34" fmla="*/ 1411287500 w 766"/>
              <a:gd name="T35" fmla="*/ 778729075 h 344"/>
              <a:gd name="T36" fmla="*/ 1391126250 w 766"/>
              <a:gd name="T37" fmla="*/ 796369375 h 344"/>
              <a:gd name="T38" fmla="*/ 1376005313 w 766"/>
              <a:gd name="T39" fmla="*/ 814011263 h 344"/>
              <a:gd name="T40" fmla="*/ 1368445638 w 766"/>
              <a:gd name="T41" fmla="*/ 826611250 h 344"/>
              <a:gd name="T42" fmla="*/ 1368445638 w 766"/>
              <a:gd name="T43" fmla="*/ 836691875 h 344"/>
              <a:gd name="T44" fmla="*/ 1373485950 w 766"/>
              <a:gd name="T45" fmla="*/ 844253138 h 344"/>
              <a:gd name="T46" fmla="*/ 1376005313 w 766"/>
              <a:gd name="T47" fmla="*/ 854333763 h 344"/>
              <a:gd name="T48" fmla="*/ 1386085938 w 766"/>
              <a:gd name="T49" fmla="*/ 856853125 h 344"/>
              <a:gd name="T50" fmla="*/ 1403727825 w 766"/>
              <a:gd name="T51" fmla="*/ 861893438 h 344"/>
              <a:gd name="T52" fmla="*/ 1426408438 w 766"/>
              <a:gd name="T53" fmla="*/ 866933750 h 344"/>
              <a:gd name="T54" fmla="*/ 1491932500 w 766"/>
              <a:gd name="T55" fmla="*/ 866933750 h 344"/>
              <a:gd name="T56" fmla="*/ 1491932500 w 766"/>
              <a:gd name="T57" fmla="*/ 866933750 h 344"/>
              <a:gd name="T58" fmla="*/ 1585179075 w 766"/>
              <a:gd name="T59" fmla="*/ 861893438 h 344"/>
              <a:gd name="T60" fmla="*/ 1514614700 w 766"/>
              <a:gd name="T61" fmla="*/ 866933750 h 344"/>
              <a:gd name="T62" fmla="*/ 1514614700 w 766"/>
              <a:gd name="T63" fmla="*/ 866933750 h 344"/>
              <a:gd name="T64" fmla="*/ 1539816263 w 766"/>
              <a:gd name="T65" fmla="*/ 866933750 h 344"/>
              <a:gd name="T66" fmla="*/ 1597779063 w 766"/>
              <a:gd name="T67" fmla="*/ 861893438 h 344"/>
              <a:gd name="T68" fmla="*/ 1630541888 w 766"/>
              <a:gd name="T69" fmla="*/ 854333763 h 344"/>
              <a:gd name="T70" fmla="*/ 1665824075 w 766"/>
              <a:gd name="T71" fmla="*/ 844253138 h 344"/>
              <a:gd name="T72" fmla="*/ 1691025638 w 766"/>
              <a:gd name="T73" fmla="*/ 831651563 h 344"/>
              <a:gd name="T74" fmla="*/ 1713706250 w 766"/>
              <a:gd name="T75" fmla="*/ 814011263 h 344"/>
              <a:gd name="T76" fmla="*/ 1713706250 w 766"/>
              <a:gd name="T77" fmla="*/ 814011263 h 344"/>
              <a:gd name="T78" fmla="*/ 1759069063 w 766"/>
              <a:gd name="T79" fmla="*/ 768648450 h 344"/>
              <a:gd name="T80" fmla="*/ 1799391563 w 766"/>
              <a:gd name="T81" fmla="*/ 715724375 h 344"/>
              <a:gd name="T82" fmla="*/ 1842235013 w 766"/>
              <a:gd name="T83" fmla="*/ 645160000 h 344"/>
              <a:gd name="T84" fmla="*/ 1864915625 w 766"/>
              <a:gd name="T85" fmla="*/ 604837500 h 344"/>
              <a:gd name="T86" fmla="*/ 1882557513 w 766"/>
              <a:gd name="T87" fmla="*/ 559474688 h 344"/>
              <a:gd name="T88" fmla="*/ 1905238125 w 766"/>
              <a:gd name="T89" fmla="*/ 516631238 h 344"/>
              <a:gd name="T90" fmla="*/ 1917839700 w 766"/>
              <a:gd name="T91" fmla="*/ 463708750 h 344"/>
              <a:gd name="T92" fmla="*/ 1927920325 w 766"/>
              <a:gd name="T93" fmla="*/ 408265313 h 344"/>
              <a:gd name="T94" fmla="*/ 1930439688 w 766"/>
              <a:gd name="T95" fmla="*/ 355342825 h 344"/>
              <a:gd name="T96" fmla="*/ 1930439688 w 766"/>
              <a:gd name="T97" fmla="*/ 294857488 h 344"/>
              <a:gd name="T98" fmla="*/ 1922880013 w 766"/>
              <a:gd name="T99" fmla="*/ 236894688 h 344"/>
              <a:gd name="T100" fmla="*/ 1922880013 w 766"/>
              <a:gd name="T101" fmla="*/ 236894688 h 344"/>
              <a:gd name="T102" fmla="*/ 1900197813 w 766"/>
              <a:gd name="T103" fmla="*/ 226814063 h 344"/>
              <a:gd name="T104" fmla="*/ 1859875313 w 766"/>
              <a:gd name="T105" fmla="*/ 214214075 h 344"/>
              <a:gd name="T106" fmla="*/ 1784270625 w 766"/>
              <a:gd name="T107" fmla="*/ 196572188 h 344"/>
              <a:gd name="T108" fmla="*/ 1670864388 w 766"/>
              <a:gd name="T109" fmla="*/ 178931888 h 344"/>
              <a:gd name="T110" fmla="*/ 1504534075 w 766"/>
              <a:gd name="T111" fmla="*/ 156249688 h 344"/>
              <a:gd name="T112" fmla="*/ 1280239375 w 766"/>
              <a:gd name="T113" fmla="*/ 133567488 h 344"/>
              <a:gd name="T114" fmla="*/ 985380300 w 766"/>
              <a:gd name="T115" fmla="*/ 108367513 h 344"/>
              <a:gd name="T116" fmla="*/ 27722513 w 766"/>
              <a:gd name="T117" fmla="*/ 0 h 344"/>
              <a:gd name="T118" fmla="*/ 0 w 766"/>
              <a:gd name="T119" fmla="*/ 35282188 h 34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66"/>
              <a:gd name="T181" fmla="*/ 0 h 344"/>
              <a:gd name="T182" fmla="*/ 766 w 766"/>
              <a:gd name="T183" fmla="*/ 344 h 34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66" h="344">
                <a:moveTo>
                  <a:pt x="0" y="14"/>
                </a:moveTo>
                <a:lnTo>
                  <a:pt x="43" y="32"/>
                </a:lnTo>
                <a:lnTo>
                  <a:pt x="629" y="155"/>
                </a:lnTo>
                <a:lnTo>
                  <a:pt x="631" y="159"/>
                </a:lnTo>
                <a:lnTo>
                  <a:pt x="636" y="166"/>
                </a:lnTo>
                <a:lnTo>
                  <a:pt x="640" y="180"/>
                </a:lnTo>
                <a:lnTo>
                  <a:pt x="640" y="189"/>
                </a:lnTo>
                <a:lnTo>
                  <a:pt x="640" y="198"/>
                </a:lnTo>
                <a:lnTo>
                  <a:pt x="638" y="208"/>
                </a:lnTo>
                <a:lnTo>
                  <a:pt x="634" y="221"/>
                </a:lnTo>
                <a:lnTo>
                  <a:pt x="629" y="233"/>
                </a:lnTo>
                <a:lnTo>
                  <a:pt x="622" y="247"/>
                </a:lnTo>
                <a:lnTo>
                  <a:pt x="611" y="261"/>
                </a:lnTo>
                <a:lnTo>
                  <a:pt x="597" y="277"/>
                </a:lnTo>
                <a:lnTo>
                  <a:pt x="580" y="293"/>
                </a:lnTo>
                <a:lnTo>
                  <a:pt x="560" y="309"/>
                </a:lnTo>
                <a:lnTo>
                  <a:pt x="552" y="316"/>
                </a:lnTo>
                <a:lnTo>
                  <a:pt x="546" y="323"/>
                </a:lnTo>
                <a:lnTo>
                  <a:pt x="543" y="328"/>
                </a:lnTo>
                <a:lnTo>
                  <a:pt x="543" y="332"/>
                </a:lnTo>
                <a:lnTo>
                  <a:pt x="545" y="335"/>
                </a:lnTo>
                <a:lnTo>
                  <a:pt x="546" y="339"/>
                </a:lnTo>
                <a:lnTo>
                  <a:pt x="550" y="340"/>
                </a:lnTo>
                <a:lnTo>
                  <a:pt x="557" y="342"/>
                </a:lnTo>
                <a:lnTo>
                  <a:pt x="566" y="344"/>
                </a:lnTo>
                <a:lnTo>
                  <a:pt x="592" y="344"/>
                </a:lnTo>
                <a:lnTo>
                  <a:pt x="629" y="342"/>
                </a:lnTo>
                <a:lnTo>
                  <a:pt x="601" y="344"/>
                </a:lnTo>
                <a:lnTo>
                  <a:pt x="611" y="344"/>
                </a:lnTo>
                <a:lnTo>
                  <a:pt x="634" y="342"/>
                </a:lnTo>
                <a:lnTo>
                  <a:pt x="647" y="339"/>
                </a:lnTo>
                <a:lnTo>
                  <a:pt x="661" y="335"/>
                </a:lnTo>
                <a:lnTo>
                  <a:pt x="671" y="330"/>
                </a:lnTo>
                <a:lnTo>
                  <a:pt x="680" y="323"/>
                </a:lnTo>
                <a:lnTo>
                  <a:pt x="698" y="305"/>
                </a:lnTo>
                <a:lnTo>
                  <a:pt x="714" y="284"/>
                </a:lnTo>
                <a:lnTo>
                  <a:pt x="731" y="256"/>
                </a:lnTo>
                <a:lnTo>
                  <a:pt x="740" y="240"/>
                </a:lnTo>
                <a:lnTo>
                  <a:pt x="747" y="222"/>
                </a:lnTo>
                <a:lnTo>
                  <a:pt x="756" y="205"/>
                </a:lnTo>
                <a:lnTo>
                  <a:pt x="761" y="184"/>
                </a:lnTo>
                <a:lnTo>
                  <a:pt x="765" y="162"/>
                </a:lnTo>
                <a:lnTo>
                  <a:pt x="766" y="141"/>
                </a:lnTo>
                <a:lnTo>
                  <a:pt x="766" y="117"/>
                </a:lnTo>
                <a:lnTo>
                  <a:pt x="763" y="94"/>
                </a:lnTo>
                <a:lnTo>
                  <a:pt x="754" y="90"/>
                </a:lnTo>
                <a:lnTo>
                  <a:pt x="738" y="85"/>
                </a:lnTo>
                <a:lnTo>
                  <a:pt x="708" y="78"/>
                </a:lnTo>
                <a:lnTo>
                  <a:pt x="663" y="71"/>
                </a:lnTo>
                <a:lnTo>
                  <a:pt x="597" y="62"/>
                </a:lnTo>
                <a:lnTo>
                  <a:pt x="508" y="53"/>
                </a:lnTo>
                <a:lnTo>
                  <a:pt x="391" y="43"/>
                </a:lnTo>
                <a:lnTo>
                  <a:pt x="11" y="0"/>
                </a:lnTo>
                <a:lnTo>
                  <a:pt x="0" y="1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2" name="Freeform 64"/>
          <p:cNvSpPr>
            <a:spLocks/>
          </p:cNvSpPr>
          <p:nvPr/>
        </p:nvSpPr>
        <p:spPr bwMode="auto">
          <a:xfrm>
            <a:off x="7559675" y="2736850"/>
            <a:ext cx="654050" cy="550863"/>
          </a:xfrm>
          <a:custGeom>
            <a:avLst/>
            <a:gdLst>
              <a:gd name="T0" fmla="*/ 962699688 w 412"/>
              <a:gd name="T1" fmla="*/ 844253904 h 347"/>
              <a:gd name="T2" fmla="*/ 914817513 w 412"/>
              <a:gd name="T3" fmla="*/ 874495806 h 347"/>
              <a:gd name="T4" fmla="*/ 914817513 w 412"/>
              <a:gd name="T5" fmla="*/ 874495806 h 347"/>
              <a:gd name="T6" fmla="*/ 909777200 w 412"/>
              <a:gd name="T7" fmla="*/ 839213587 h 347"/>
              <a:gd name="T8" fmla="*/ 892135313 w 412"/>
              <a:gd name="T9" fmla="*/ 753528196 h 347"/>
              <a:gd name="T10" fmla="*/ 879535325 w 412"/>
              <a:gd name="T11" fmla="*/ 695563756 h 347"/>
              <a:gd name="T12" fmla="*/ 856853125 w 412"/>
              <a:gd name="T13" fmla="*/ 630039634 h 347"/>
              <a:gd name="T14" fmla="*/ 826611250 w 412"/>
              <a:gd name="T15" fmla="*/ 564515512 h 347"/>
              <a:gd name="T16" fmla="*/ 791329063 w 412"/>
              <a:gd name="T17" fmla="*/ 496472026 h 347"/>
              <a:gd name="T18" fmla="*/ 740925938 w 412"/>
              <a:gd name="T19" fmla="*/ 433467268 h 347"/>
              <a:gd name="T20" fmla="*/ 715724375 w 412"/>
              <a:gd name="T21" fmla="*/ 403225366 h 347"/>
              <a:gd name="T22" fmla="*/ 688003450 w 412"/>
              <a:gd name="T23" fmla="*/ 372983464 h 347"/>
              <a:gd name="T24" fmla="*/ 657761575 w 412"/>
              <a:gd name="T25" fmla="*/ 345262513 h 347"/>
              <a:gd name="T26" fmla="*/ 622477800 w 412"/>
              <a:gd name="T27" fmla="*/ 322580293 h 347"/>
              <a:gd name="T28" fmla="*/ 587195613 w 412"/>
              <a:gd name="T29" fmla="*/ 302419024 h 347"/>
              <a:gd name="T30" fmla="*/ 546873113 w 412"/>
              <a:gd name="T31" fmla="*/ 279738391 h 347"/>
              <a:gd name="T32" fmla="*/ 501511888 w 412"/>
              <a:gd name="T33" fmla="*/ 267136805 h 347"/>
              <a:gd name="T34" fmla="*/ 458668438 w 412"/>
              <a:gd name="T35" fmla="*/ 252015854 h 347"/>
              <a:gd name="T36" fmla="*/ 408265313 w 412"/>
              <a:gd name="T37" fmla="*/ 244456172 h 347"/>
              <a:gd name="T38" fmla="*/ 355342825 w 412"/>
              <a:gd name="T39" fmla="*/ 239415855 h 347"/>
              <a:gd name="T40" fmla="*/ 302418750 w 412"/>
              <a:gd name="T41" fmla="*/ 239415855 h 347"/>
              <a:gd name="T42" fmla="*/ 239415638 w 412"/>
              <a:gd name="T43" fmla="*/ 244456172 h 347"/>
              <a:gd name="T44" fmla="*/ 178931888 w 412"/>
              <a:gd name="T45" fmla="*/ 252015854 h 347"/>
              <a:gd name="T46" fmla="*/ 110886875 w 412"/>
              <a:gd name="T47" fmla="*/ 269657757 h 347"/>
              <a:gd name="T48" fmla="*/ 0 w 412"/>
              <a:gd name="T49" fmla="*/ 372983464 h 347"/>
              <a:gd name="T50" fmla="*/ 88206263 w 412"/>
              <a:gd name="T51" fmla="*/ 284778708 h 347"/>
              <a:gd name="T52" fmla="*/ 88206263 w 412"/>
              <a:gd name="T53" fmla="*/ 284778708 h 347"/>
              <a:gd name="T54" fmla="*/ 110886875 w 412"/>
              <a:gd name="T55" fmla="*/ 262096488 h 347"/>
              <a:gd name="T56" fmla="*/ 168851263 w 412"/>
              <a:gd name="T57" fmla="*/ 209173952 h 347"/>
              <a:gd name="T58" fmla="*/ 209173763 w 412"/>
              <a:gd name="T59" fmla="*/ 173891733 h 347"/>
              <a:gd name="T60" fmla="*/ 257055938 w 412"/>
              <a:gd name="T61" fmla="*/ 136088561 h 347"/>
              <a:gd name="T62" fmla="*/ 312499375 w 412"/>
              <a:gd name="T63" fmla="*/ 100806341 h 347"/>
              <a:gd name="T64" fmla="*/ 367942813 w 412"/>
              <a:gd name="T65" fmla="*/ 65524122 h 347"/>
              <a:gd name="T66" fmla="*/ 430947513 w 412"/>
              <a:gd name="T67" fmla="*/ 40322537 h 347"/>
              <a:gd name="T68" fmla="*/ 496471575 w 412"/>
              <a:gd name="T69" fmla="*/ 17641904 h 347"/>
              <a:gd name="T70" fmla="*/ 564515000 w 412"/>
              <a:gd name="T71" fmla="*/ 5040317 h 347"/>
              <a:gd name="T72" fmla="*/ 599797188 w 412"/>
              <a:gd name="T73" fmla="*/ 0 h 347"/>
              <a:gd name="T74" fmla="*/ 635079375 w 412"/>
              <a:gd name="T75" fmla="*/ 0 h 347"/>
              <a:gd name="T76" fmla="*/ 670361563 w 412"/>
              <a:gd name="T77" fmla="*/ 5040317 h 347"/>
              <a:gd name="T78" fmla="*/ 705643750 w 412"/>
              <a:gd name="T79" fmla="*/ 7561269 h 347"/>
              <a:gd name="T80" fmla="*/ 740925938 w 412"/>
              <a:gd name="T81" fmla="*/ 22682221 h 347"/>
              <a:gd name="T82" fmla="*/ 776208125 w 412"/>
              <a:gd name="T83" fmla="*/ 35282220 h 347"/>
              <a:gd name="T84" fmla="*/ 814011263 w 412"/>
              <a:gd name="T85" fmla="*/ 52924123 h 347"/>
              <a:gd name="T86" fmla="*/ 849293450 w 412"/>
              <a:gd name="T87" fmla="*/ 75604756 h 347"/>
              <a:gd name="T88" fmla="*/ 884575638 w 412"/>
              <a:gd name="T89" fmla="*/ 105846659 h 347"/>
              <a:gd name="T90" fmla="*/ 919857825 w 412"/>
              <a:gd name="T91" fmla="*/ 136088561 h 347"/>
              <a:gd name="T92" fmla="*/ 919857825 w 412"/>
              <a:gd name="T93" fmla="*/ 136088561 h 347"/>
              <a:gd name="T94" fmla="*/ 927417500 w 412"/>
              <a:gd name="T95" fmla="*/ 146169195 h 347"/>
              <a:gd name="T96" fmla="*/ 950099700 w 412"/>
              <a:gd name="T97" fmla="*/ 176411098 h 347"/>
              <a:gd name="T98" fmla="*/ 980341575 w 412"/>
              <a:gd name="T99" fmla="*/ 226814268 h 347"/>
              <a:gd name="T100" fmla="*/ 1000502825 w 412"/>
              <a:gd name="T101" fmla="*/ 262096488 h 347"/>
              <a:gd name="T102" fmla="*/ 1013102813 w 412"/>
              <a:gd name="T103" fmla="*/ 297378707 h 347"/>
              <a:gd name="T104" fmla="*/ 1025704388 w 412"/>
              <a:gd name="T105" fmla="*/ 345262513 h 347"/>
              <a:gd name="T106" fmla="*/ 1035785013 w 412"/>
              <a:gd name="T107" fmla="*/ 395665684 h 347"/>
              <a:gd name="T108" fmla="*/ 1038304375 w 412"/>
              <a:gd name="T109" fmla="*/ 453628537 h 347"/>
              <a:gd name="T110" fmla="*/ 1038304375 w 412"/>
              <a:gd name="T111" fmla="*/ 519152659 h 347"/>
              <a:gd name="T112" fmla="*/ 1030744700 w 412"/>
              <a:gd name="T113" fmla="*/ 589717098 h 347"/>
              <a:gd name="T114" fmla="*/ 1018143125 w 412"/>
              <a:gd name="T115" fmla="*/ 665321854 h 347"/>
              <a:gd name="T116" fmla="*/ 995462513 w 412"/>
              <a:gd name="T117" fmla="*/ 751007244 h 347"/>
              <a:gd name="T118" fmla="*/ 962699688 w 412"/>
              <a:gd name="T119" fmla="*/ 844253904 h 347"/>
              <a:gd name="T120" fmla="*/ 962699688 w 412"/>
              <a:gd name="T121" fmla="*/ 844253904 h 34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12"/>
              <a:gd name="T184" fmla="*/ 0 h 347"/>
              <a:gd name="T185" fmla="*/ 412 w 412"/>
              <a:gd name="T186" fmla="*/ 347 h 34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12" h="347">
                <a:moveTo>
                  <a:pt x="382" y="335"/>
                </a:moveTo>
                <a:lnTo>
                  <a:pt x="363" y="347"/>
                </a:lnTo>
                <a:lnTo>
                  <a:pt x="361" y="333"/>
                </a:lnTo>
                <a:lnTo>
                  <a:pt x="354" y="299"/>
                </a:lnTo>
                <a:lnTo>
                  <a:pt x="349" y="276"/>
                </a:lnTo>
                <a:lnTo>
                  <a:pt x="340" y="250"/>
                </a:lnTo>
                <a:lnTo>
                  <a:pt x="328" y="224"/>
                </a:lnTo>
                <a:lnTo>
                  <a:pt x="314" y="197"/>
                </a:lnTo>
                <a:lnTo>
                  <a:pt x="294" y="172"/>
                </a:lnTo>
                <a:lnTo>
                  <a:pt x="284" y="160"/>
                </a:lnTo>
                <a:lnTo>
                  <a:pt x="273" y="148"/>
                </a:lnTo>
                <a:lnTo>
                  <a:pt x="261" y="137"/>
                </a:lnTo>
                <a:lnTo>
                  <a:pt x="247" y="128"/>
                </a:lnTo>
                <a:lnTo>
                  <a:pt x="233" y="120"/>
                </a:lnTo>
                <a:lnTo>
                  <a:pt x="217" y="111"/>
                </a:lnTo>
                <a:lnTo>
                  <a:pt x="199" y="106"/>
                </a:lnTo>
                <a:lnTo>
                  <a:pt x="182" y="100"/>
                </a:lnTo>
                <a:lnTo>
                  <a:pt x="162" y="97"/>
                </a:lnTo>
                <a:lnTo>
                  <a:pt x="141" y="95"/>
                </a:lnTo>
                <a:lnTo>
                  <a:pt x="120" y="95"/>
                </a:lnTo>
                <a:lnTo>
                  <a:pt x="95" y="97"/>
                </a:lnTo>
                <a:lnTo>
                  <a:pt x="71" y="100"/>
                </a:lnTo>
                <a:lnTo>
                  <a:pt x="44" y="107"/>
                </a:lnTo>
                <a:lnTo>
                  <a:pt x="0" y="148"/>
                </a:lnTo>
                <a:lnTo>
                  <a:pt x="35" y="113"/>
                </a:lnTo>
                <a:lnTo>
                  <a:pt x="44" y="104"/>
                </a:lnTo>
                <a:lnTo>
                  <a:pt x="67" y="83"/>
                </a:lnTo>
                <a:lnTo>
                  <a:pt x="83" y="69"/>
                </a:lnTo>
                <a:lnTo>
                  <a:pt x="102" y="54"/>
                </a:lnTo>
                <a:lnTo>
                  <a:pt x="124" y="40"/>
                </a:lnTo>
                <a:lnTo>
                  <a:pt x="146" y="26"/>
                </a:lnTo>
                <a:lnTo>
                  <a:pt x="171" y="16"/>
                </a:lnTo>
                <a:lnTo>
                  <a:pt x="197" y="7"/>
                </a:lnTo>
                <a:lnTo>
                  <a:pt x="224" y="2"/>
                </a:lnTo>
                <a:lnTo>
                  <a:pt x="238" y="0"/>
                </a:lnTo>
                <a:lnTo>
                  <a:pt x="252" y="0"/>
                </a:lnTo>
                <a:lnTo>
                  <a:pt x="266" y="2"/>
                </a:lnTo>
                <a:lnTo>
                  <a:pt x="280" y="3"/>
                </a:lnTo>
                <a:lnTo>
                  <a:pt x="294" y="9"/>
                </a:lnTo>
                <a:lnTo>
                  <a:pt x="308" y="14"/>
                </a:lnTo>
                <a:lnTo>
                  <a:pt x="323" y="21"/>
                </a:lnTo>
                <a:lnTo>
                  <a:pt x="337" y="30"/>
                </a:lnTo>
                <a:lnTo>
                  <a:pt x="351" y="42"/>
                </a:lnTo>
                <a:lnTo>
                  <a:pt x="365" y="54"/>
                </a:lnTo>
                <a:lnTo>
                  <a:pt x="368" y="58"/>
                </a:lnTo>
                <a:lnTo>
                  <a:pt x="377" y="70"/>
                </a:lnTo>
                <a:lnTo>
                  <a:pt x="389" y="90"/>
                </a:lnTo>
                <a:lnTo>
                  <a:pt x="397" y="104"/>
                </a:lnTo>
                <a:lnTo>
                  <a:pt x="402" y="118"/>
                </a:lnTo>
                <a:lnTo>
                  <a:pt x="407" y="137"/>
                </a:lnTo>
                <a:lnTo>
                  <a:pt x="411" y="157"/>
                </a:lnTo>
                <a:lnTo>
                  <a:pt x="412" y="180"/>
                </a:lnTo>
                <a:lnTo>
                  <a:pt x="412" y="206"/>
                </a:lnTo>
                <a:lnTo>
                  <a:pt x="409" y="234"/>
                </a:lnTo>
                <a:lnTo>
                  <a:pt x="404" y="264"/>
                </a:lnTo>
                <a:lnTo>
                  <a:pt x="395" y="298"/>
                </a:lnTo>
                <a:lnTo>
                  <a:pt x="382" y="335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3" name="Line 65"/>
          <p:cNvSpPr>
            <a:spLocks noChangeShapeType="1"/>
          </p:cNvSpPr>
          <p:nvPr/>
        </p:nvSpPr>
        <p:spPr bwMode="auto">
          <a:xfrm>
            <a:off x="4791075" y="1790700"/>
            <a:ext cx="1588" cy="1588"/>
          </a:xfrm>
          <a:prstGeom prst="line">
            <a:avLst/>
          </a:pr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4" name="Freeform 66"/>
          <p:cNvSpPr>
            <a:spLocks/>
          </p:cNvSpPr>
          <p:nvPr/>
        </p:nvSpPr>
        <p:spPr bwMode="auto">
          <a:xfrm>
            <a:off x="4708525" y="1771650"/>
            <a:ext cx="82550" cy="39688"/>
          </a:xfrm>
          <a:custGeom>
            <a:avLst/>
            <a:gdLst>
              <a:gd name="T0" fmla="*/ 0 w 52"/>
              <a:gd name="T1" fmla="*/ 63005494 h 25"/>
              <a:gd name="T2" fmla="*/ 0 w 52"/>
              <a:gd name="T3" fmla="*/ 63005494 h 25"/>
              <a:gd name="T4" fmla="*/ 0 w 52"/>
              <a:gd name="T5" fmla="*/ 47884366 h 25"/>
              <a:gd name="T6" fmla="*/ 2520950 w 52"/>
              <a:gd name="T7" fmla="*/ 40323008 h 25"/>
              <a:gd name="T8" fmla="*/ 7561263 w 52"/>
              <a:gd name="T9" fmla="*/ 27722862 h 25"/>
              <a:gd name="T10" fmla="*/ 20161250 w 52"/>
              <a:gd name="T11" fmla="*/ 12601734 h 25"/>
              <a:gd name="T12" fmla="*/ 37801550 w 52"/>
              <a:gd name="T13" fmla="*/ 5040376 h 25"/>
              <a:gd name="T14" fmla="*/ 70564375 w 52"/>
              <a:gd name="T15" fmla="*/ 0 h 25"/>
              <a:gd name="T16" fmla="*/ 110886875 w 52"/>
              <a:gd name="T17" fmla="*/ 0 h 25"/>
              <a:gd name="T18" fmla="*/ 110886875 w 52"/>
              <a:gd name="T19" fmla="*/ 0 h 25"/>
              <a:gd name="T20" fmla="*/ 113407825 w 52"/>
              <a:gd name="T21" fmla="*/ 5040376 h 25"/>
              <a:gd name="T22" fmla="*/ 123488450 w 52"/>
              <a:gd name="T23" fmla="*/ 12601734 h 25"/>
              <a:gd name="T24" fmla="*/ 128528763 w 52"/>
              <a:gd name="T25" fmla="*/ 17642110 h 25"/>
              <a:gd name="T26" fmla="*/ 131048125 w 52"/>
              <a:gd name="T27" fmla="*/ 30242256 h 25"/>
              <a:gd name="T28" fmla="*/ 131048125 w 52"/>
              <a:gd name="T29" fmla="*/ 40323008 h 25"/>
              <a:gd name="T30" fmla="*/ 128528763 w 52"/>
              <a:gd name="T31" fmla="*/ 57965118 h 25"/>
              <a:gd name="T32" fmla="*/ 0 w 52"/>
              <a:gd name="T33" fmla="*/ 63005494 h 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2"/>
              <a:gd name="T52" fmla="*/ 0 h 25"/>
              <a:gd name="T53" fmla="*/ 52 w 52"/>
              <a:gd name="T54" fmla="*/ 25 h 2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2" h="25">
                <a:moveTo>
                  <a:pt x="0" y="25"/>
                </a:moveTo>
                <a:lnTo>
                  <a:pt x="0" y="25"/>
                </a:lnTo>
                <a:lnTo>
                  <a:pt x="0" y="19"/>
                </a:lnTo>
                <a:lnTo>
                  <a:pt x="1" y="16"/>
                </a:lnTo>
                <a:lnTo>
                  <a:pt x="3" y="11"/>
                </a:lnTo>
                <a:lnTo>
                  <a:pt x="8" y="5"/>
                </a:lnTo>
                <a:lnTo>
                  <a:pt x="15" y="2"/>
                </a:lnTo>
                <a:lnTo>
                  <a:pt x="28" y="0"/>
                </a:lnTo>
                <a:lnTo>
                  <a:pt x="44" y="0"/>
                </a:lnTo>
                <a:lnTo>
                  <a:pt x="45" y="2"/>
                </a:lnTo>
                <a:lnTo>
                  <a:pt x="49" y="5"/>
                </a:lnTo>
                <a:lnTo>
                  <a:pt x="51" y="7"/>
                </a:lnTo>
                <a:lnTo>
                  <a:pt x="52" y="12"/>
                </a:lnTo>
                <a:lnTo>
                  <a:pt x="52" y="16"/>
                </a:lnTo>
                <a:lnTo>
                  <a:pt x="51" y="23"/>
                </a:lnTo>
                <a:lnTo>
                  <a:pt x="0" y="25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5" name="Freeform 67"/>
          <p:cNvSpPr>
            <a:spLocks/>
          </p:cNvSpPr>
          <p:nvPr/>
        </p:nvSpPr>
        <p:spPr bwMode="auto">
          <a:xfrm>
            <a:off x="4778375" y="1554163"/>
            <a:ext cx="1014413" cy="236537"/>
          </a:xfrm>
          <a:custGeom>
            <a:avLst/>
            <a:gdLst>
              <a:gd name="T0" fmla="*/ 0 w 639"/>
              <a:gd name="T1" fmla="*/ 357861431 h 149"/>
              <a:gd name="T2" fmla="*/ 2520951 w 639"/>
              <a:gd name="T3" fmla="*/ 375501694 h 149"/>
              <a:gd name="T4" fmla="*/ 1610381431 w 639"/>
              <a:gd name="T5" fmla="*/ 0 h 149"/>
              <a:gd name="T6" fmla="*/ 0 w 639"/>
              <a:gd name="T7" fmla="*/ 357861431 h 149"/>
              <a:gd name="T8" fmla="*/ 0 60000 65536"/>
              <a:gd name="T9" fmla="*/ 0 60000 65536"/>
              <a:gd name="T10" fmla="*/ 0 60000 65536"/>
              <a:gd name="T11" fmla="*/ 0 60000 65536"/>
              <a:gd name="T12" fmla="*/ 0 w 639"/>
              <a:gd name="T13" fmla="*/ 0 h 149"/>
              <a:gd name="T14" fmla="*/ 639 w 639"/>
              <a:gd name="T15" fmla="*/ 149 h 1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39" h="149">
                <a:moveTo>
                  <a:pt x="0" y="142"/>
                </a:moveTo>
                <a:lnTo>
                  <a:pt x="1" y="149"/>
                </a:lnTo>
                <a:lnTo>
                  <a:pt x="639" y="0"/>
                </a:lnTo>
                <a:lnTo>
                  <a:pt x="0" y="142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6" name="Freeform 68"/>
          <p:cNvSpPr>
            <a:spLocks/>
          </p:cNvSpPr>
          <p:nvPr/>
        </p:nvSpPr>
        <p:spPr bwMode="auto">
          <a:xfrm>
            <a:off x="5795963" y="1533525"/>
            <a:ext cx="25400" cy="20638"/>
          </a:xfrm>
          <a:custGeom>
            <a:avLst/>
            <a:gdLst>
              <a:gd name="T0" fmla="*/ 25201563 w 16"/>
              <a:gd name="T1" fmla="*/ 0 h 13"/>
              <a:gd name="T2" fmla="*/ 25201563 w 16"/>
              <a:gd name="T3" fmla="*/ 0 h 13"/>
              <a:gd name="T4" fmla="*/ 17640300 w 16"/>
              <a:gd name="T5" fmla="*/ 5040435 h 13"/>
              <a:gd name="T6" fmla="*/ 0 w 16"/>
              <a:gd name="T7" fmla="*/ 17642315 h 13"/>
              <a:gd name="T8" fmla="*/ 0 w 16"/>
              <a:gd name="T9" fmla="*/ 22682750 h 13"/>
              <a:gd name="T10" fmla="*/ 5040313 w 16"/>
              <a:gd name="T11" fmla="*/ 32763619 h 13"/>
              <a:gd name="T12" fmla="*/ 17640300 w 16"/>
              <a:gd name="T13" fmla="*/ 32763619 h 13"/>
              <a:gd name="T14" fmla="*/ 40322500 w 16"/>
              <a:gd name="T15" fmla="*/ 32763619 h 13"/>
              <a:gd name="T16" fmla="*/ 25201563 w 16"/>
              <a:gd name="T17" fmla="*/ 0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3"/>
              <a:gd name="T29" fmla="*/ 16 w 16"/>
              <a:gd name="T30" fmla="*/ 13 h 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3">
                <a:moveTo>
                  <a:pt x="10" y="0"/>
                </a:moveTo>
                <a:lnTo>
                  <a:pt x="10" y="0"/>
                </a:lnTo>
                <a:lnTo>
                  <a:pt x="7" y="2"/>
                </a:lnTo>
                <a:lnTo>
                  <a:pt x="0" y="7"/>
                </a:lnTo>
                <a:lnTo>
                  <a:pt x="0" y="9"/>
                </a:lnTo>
                <a:lnTo>
                  <a:pt x="2" y="13"/>
                </a:lnTo>
                <a:lnTo>
                  <a:pt x="7" y="13"/>
                </a:lnTo>
                <a:lnTo>
                  <a:pt x="16" y="13"/>
                </a:lnTo>
                <a:lnTo>
                  <a:pt x="10" y="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7" name="Freeform 69"/>
          <p:cNvSpPr>
            <a:spLocks/>
          </p:cNvSpPr>
          <p:nvPr/>
        </p:nvSpPr>
        <p:spPr bwMode="auto">
          <a:xfrm>
            <a:off x="760413" y="3784600"/>
            <a:ext cx="681037" cy="700088"/>
          </a:xfrm>
          <a:custGeom>
            <a:avLst/>
            <a:gdLst>
              <a:gd name="T0" fmla="*/ 0 w 429"/>
              <a:gd name="T1" fmla="*/ 0 h 441"/>
              <a:gd name="T2" fmla="*/ 0 w 429"/>
              <a:gd name="T3" fmla="*/ 0 h 441"/>
              <a:gd name="T4" fmla="*/ 17640287 w 429"/>
              <a:gd name="T5" fmla="*/ 32762848 h 441"/>
              <a:gd name="T6" fmla="*/ 75604632 w 429"/>
              <a:gd name="T7" fmla="*/ 115927270 h 441"/>
              <a:gd name="T8" fmla="*/ 163809242 w 429"/>
              <a:gd name="T9" fmla="*/ 244456125 h 441"/>
              <a:gd name="T10" fmla="*/ 221773587 w 429"/>
              <a:gd name="T11" fmla="*/ 320060866 h 441"/>
              <a:gd name="T12" fmla="*/ 287297602 w 429"/>
              <a:gd name="T13" fmla="*/ 405746240 h 441"/>
              <a:gd name="T14" fmla="*/ 362902234 w 429"/>
              <a:gd name="T15" fmla="*/ 493950978 h 441"/>
              <a:gd name="T16" fmla="*/ 446066535 w 429"/>
              <a:gd name="T17" fmla="*/ 582157303 h 441"/>
              <a:gd name="T18" fmla="*/ 536792093 w 429"/>
              <a:gd name="T19" fmla="*/ 675402357 h 441"/>
              <a:gd name="T20" fmla="*/ 630038600 w 429"/>
              <a:gd name="T21" fmla="*/ 768648999 h 441"/>
              <a:gd name="T22" fmla="*/ 735885085 w 429"/>
              <a:gd name="T23" fmla="*/ 856853737 h 441"/>
              <a:gd name="T24" fmla="*/ 841731570 w 429"/>
              <a:gd name="T25" fmla="*/ 947579427 h 441"/>
              <a:gd name="T26" fmla="*/ 957658672 w 429"/>
              <a:gd name="T27" fmla="*/ 1030745436 h 441"/>
              <a:gd name="T28" fmla="*/ 1081145444 w 429"/>
              <a:gd name="T29" fmla="*/ 1111390494 h 441"/>
              <a:gd name="T30" fmla="*/ 1081145444 w 429"/>
              <a:gd name="T31" fmla="*/ 1111390494 h 441"/>
              <a:gd name="T32" fmla="*/ 584675821 w 429"/>
              <a:gd name="T33" fmla="*/ 604837932 h 441"/>
              <a:gd name="T34" fmla="*/ 0 w 429"/>
              <a:gd name="T35" fmla="*/ 0 h 441"/>
              <a:gd name="T36" fmla="*/ 0 w 429"/>
              <a:gd name="T37" fmla="*/ 0 h 4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9"/>
              <a:gd name="T58" fmla="*/ 0 h 441"/>
              <a:gd name="T59" fmla="*/ 429 w 429"/>
              <a:gd name="T60" fmla="*/ 441 h 4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9" h="441">
                <a:moveTo>
                  <a:pt x="0" y="0"/>
                </a:moveTo>
                <a:lnTo>
                  <a:pt x="0" y="0"/>
                </a:lnTo>
                <a:lnTo>
                  <a:pt x="7" y="13"/>
                </a:lnTo>
                <a:lnTo>
                  <a:pt x="30" y="46"/>
                </a:lnTo>
                <a:lnTo>
                  <a:pt x="65" y="97"/>
                </a:lnTo>
                <a:lnTo>
                  <a:pt x="88" y="127"/>
                </a:lnTo>
                <a:lnTo>
                  <a:pt x="114" y="161"/>
                </a:lnTo>
                <a:lnTo>
                  <a:pt x="144" y="196"/>
                </a:lnTo>
                <a:lnTo>
                  <a:pt x="177" y="231"/>
                </a:lnTo>
                <a:lnTo>
                  <a:pt x="213" y="268"/>
                </a:lnTo>
                <a:lnTo>
                  <a:pt x="250" y="305"/>
                </a:lnTo>
                <a:lnTo>
                  <a:pt x="292" y="340"/>
                </a:lnTo>
                <a:lnTo>
                  <a:pt x="334" y="376"/>
                </a:lnTo>
                <a:lnTo>
                  <a:pt x="380" y="409"/>
                </a:lnTo>
                <a:lnTo>
                  <a:pt x="429" y="441"/>
                </a:lnTo>
                <a:lnTo>
                  <a:pt x="232" y="240"/>
                </a:lnTo>
                <a:lnTo>
                  <a:pt x="0" y="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8" name="Freeform 70"/>
          <p:cNvSpPr>
            <a:spLocks/>
          </p:cNvSpPr>
          <p:nvPr/>
        </p:nvSpPr>
        <p:spPr bwMode="auto">
          <a:xfrm>
            <a:off x="2473325" y="3162300"/>
            <a:ext cx="2000250" cy="1377950"/>
          </a:xfrm>
          <a:custGeom>
            <a:avLst/>
            <a:gdLst>
              <a:gd name="T0" fmla="*/ 367942813 w 1260"/>
              <a:gd name="T1" fmla="*/ 2104331263 h 868"/>
              <a:gd name="T2" fmla="*/ 325100950 w 1260"/>
              <a:gd name="T3" fmla="*/ 1953121888 h 868"/>
              <a:gd name="T4" fmla="*/ 284776863 w 1260"/>
              <a:gd name="T5" fmla="*/ 1685985325 h 868"/>
              <a:gd name="T6" fmla="*/ 294857488 w 1260"/>
              <a:gd name="T7" fmla="*/ 1454130950 h 868"/>
              <a:gd name="T8" fmla="*/ 330141263 w 1260"/>
              <a:gd name="T9" fmla="*/ 1265118438 h 868"/>
              <a:gd name="T10" fmla="*/ 405744363 w 1260"/>
              <a:gd name="T11" fmla="*/ 1068546250 h 868"/>
              <a:gd name="T12" fmla="*/ 519152188 w 1260"/>
              <a:gd name="T13" fmla="*/ 864414388 h 868"/>
              <a:gd name="T14" fmla="*/ 693043763 w 1260"/>
              <a:gd name="T15" fmla="*/ 670361563 h 868"/>
              <a:gd name="T16" fmla="*/ 839211238 w 1260"/>
              <a:gd name="T17" fmla="*/ 541834388 h 868"/>
              <a:gd name="T18" fmla="*/ 1008062500 w 1260"/>
              <a:gd name="T19" fmla="*/ 433466875 h 868"/>
              <a:gd name="T20" fmla="*/ 1257557175 w 1260"/>
              <a:gd name="T21" fmla="*/ 332660625 h 868"/>
              <a:gd name="T22" fmla="*/ 1527214688 w 1260"/>
              <a:gd name="T23" fmla="*/ 279736550 h 868"/>
              <a:gd name="T24" fmla="*/ 1718746563 w 1260"/>
              <a:gd name="T25" fmla="*/ 274696238 h 868"/>
              <a:gd name="T26" fmla="*/ 1922878425 w 1260"/>
              <a:gd name="T27" fmla="*/ 297378438 h 868"/>
              <a:gd name="T28" fmla="*/ 2139611863 w 1260"/>
              <a:gd name="T29" fmla="*/ 357862188 h 868"/>
              <a:gd name="T30" fmla="*/ 2147483646 w 1260"/>
              <a:gd name="T31" fmla="*/ 425907200 h 868"/>
              <a:gd name="T32" fmla="*/ 2147483646 w 1260"/>
              <a:gd name="T33" fmla="*/ 519152188 h 868"/>
              <a:gd name="T34" fmla="*/ 2147483646 w 1260"/>
              <a:gd name="T35" fmla="*/ 688003450 h 868"/>
              <a:gd name="T36" fmla="*/ 2147483646 w 1260"/>
              <a:gd name="T37" fmla="*/ 899696575 h 868"/>
              <a:gd name="T38" fmla="*/ 2147483646 w 1260"/>
              <a:gd name="T39" fmla="*/ 1063505938 h 868"/>
              <a:gd name="T40" fmla="*/ 2147483646 w 1260"/>
              <a:gd name="T41" fmla="*/ 1260078125 h 868"/>
              <a:gd name="T42" fmla="*/ 2147483646 w 1260"/>
              <a:gd name="T43" fmla="*/ 1481851875 h 868"/>
              <a:gd name="T44" fmla="*/ 2147483646 w 1260"/>
              <a:gd name="T45" fmla="*/ 1650703138 h 868"/>
              <a:gd name="T46" fmla="*/ 2147483646 w 1260"/>
              <a:gd name="T47" fmla="*/ 1562496875 h 868"/>
              <a:gd name="T48" fmla="*/ 2147483646 w 1260"/>
              <a:gd name="T49" fmla="*/ 1411287500 h 868"/>
              <a:gd name="T50" fmla="*/ 2147483646 w 1260"/>
              <a:gd name="T51" fmla="*/ 1184473438 h 868"/>
              <a:gd name="T52" fmla="*/ 2147483646 w 1260"/>
              <a:gd name="T53" fmla="*/ 874495013 h 868"/>
              <a:gd name="T54" fmla="*/ 2147483646 w 1260"/>
              <a:gd name="T55" fmla="*/ 619958438 h 868"/>
              <a:gd name="T56" fmla="*/ 2147483646 w 1260"/>
              <a:gd name="T57" fmla="*/ 483870000 h 868"/>
              <a:gd name="T58" fmla="*/ 2147483646 w 1260"/>
              <a:gd name="T59" fmla="*/ 317539688 h 868"/>
              <a:gd name="T60" fmla="*/ 2147483646 w 1260"/>
              <a:gd name="T61" fmla="*/ 153728738 h 868"/>
              <a:gd name="T62" fmla="*/ 2147483646 w 1260"/>
              <a:gd name="T63" fmla="*/ 65524063 h 868"/>
              <a:gd name="T64" fmla="*/ 2147483646 w 1260"/>
              <a:gd name="T65" fmla="*/ 20161250 h 868"/>
              <a:gd name="T66" fmla="*/ 1963200925 w 1260"/>
              <a:gd name="T67" fmla="*/ 2520950 h 868"/>
              <a:gd name="T68" fmla="*/ 1857354363 w 1260"/>
              <a:gd name="T69" fmla="*/ 0 h 868"/>
              <a:gd name="T70" fmla="*/ 1660782175 w 1260"/>
              <a:gd name="T71" fmla="*/ 17640300 h 868"/>
              <a:gd name="T72" fmla="*/ 1403727825 w 1260"/>
              <a:gd name="T73" fmla="*/ 78124050 h 868"/>
              <a:gd name="T74" fmla="*/ 1113909063 w 1260"/>
              <a:gd name="T75" fmla="*/ 221773750 h 868"/>
              <a:gd name="T76" fmla="*/ 919856238 w 1260"/>
              <a:gd name="T77" fmla="*/ 372983125 h 868"/>
              <a:gd name="T78" fmla="*/ 821570938 w 1260"/>
              <a:gd name="T79" fmla="*/ 468749063 h 868"/>
              <a:gd name="T80" fmla="*/ 680442188 w 1260"/>
              <a:gd name="T81" fmla="*/ 614918125 h 868"/>
              <a:gd name="T82" fmla="*/ 501510300 w 1260"/>
              <a:gd name="T83" fmla="*/ 859374075 h 868"/>
              <a:gd name="T84" fmla="*/ 297378438 w 1260"/>
              <a:gd name="T85" fmla="*/ 1237395925 h 868"/>
              <a:gd name="T86" fmla="*/ 108365925 w 1260"/>
              <a:gd name="T87" fmla="*/ 1756549700 h 868"/>
              <a:gd name="T88" fmla="*/ 0 w 1260"/>
              <a:gd name="T89" fmla="*/ 2147483646 h 86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60"/>
              <a:gd name="T136" fmla="*/ 0 h 868"/>
              <a:gd name="T137" fmla="*/ 1260 w 1260"/>
              <a:gd name="T138" fmla="*/ 868 h 86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60" h="868">
                <a:moveTo>
                  <a:pt x="0" y="868"/>
                </a:moveTo>
                <a:lnTo>
                  <a:pt x="146" y="835"/>
                </a:lnTo>
                <a:lnTo>
                  <a:pt x="141" y="819"/>
                </a:lnTo>
                <a:lnTo>
                  <a:pt x="134" y="801"/>
                </a:lnTo>
                <a:lnTo>
                  <a:pt x="129" y="775"/>
                </a:lnTo>
                <a:lnTo>
                  <a:pt x="122" y="745"/>
                </a:lnTo>
                <a:lnTo>
                  <a:pt x="117" y="708"/>
                </a:lnTo>
                <a:lnTo>
                  <a:pt x="113" y="669"/>
                </a:lnTo>
                <a:lnTo>
                  <a:pt x="113" y="625"/>
                </a:lnTo>
                <a:lnTo>
                  <a:pt x="113" y="600"/>
                </a:lnTo>
                <a:lnTo>
                  <a:pt x="117" y="577"/>
                </a:lnTo>
                <a:lnTo>
                  <a:pt x="120" y="553"/>
                </a:lnTo>
                <a:lnTo>
                  <a:pt x="125" y="528"/>
                </a:lnTo>
                <a:lnTo>
                  <a:pt x="131" y="502"/>
                </a:lnTo>
                <a:lnTo>
                  <a:pt x="139" y="475"/>
                </a:lnTo>
                <a:lnTo>
                  <a:pt x="148" y="449"/>
                </a:lnTo>
                <a:lnTo>
                  <a:pt x="161" y="424"/>
                </a:lnTo>
                <a:lnTo>
                  <a:pt x="173" y="396"/>
                </a:lnTo>
                <a:lnTo>
                  <a:pt x="189" y="370"/>
                </a:lnTo>
                <a:lnTo>
                  <a:pt x="206" y="343"/>
                </a:lnTo>
                <a:lnTo>
                  <a:pt x="228" y="317"/>
                </a:lnTo>
                <a:lnTo>
                  <a:pt x="250" y="290"/>
                </a:lnTo>
                <a:lnTo>
                  <a:pt x="275" y="266"/>
                </a:lnTo>
                <a:lnTo>
                  <a:pt x="301" y="239"/>
                </a:lnTo>
                <a:lnTo>
                  <a:pt x="333" y="215"/>
                </a:lnTo>
                <a:lnTo>
                  <a:pt x="344" y="206"/>
                </a:lnTo>
                <a:lnTo>
                  <a:pt x="377" y="185"/>
                </a:lnTo>
                <a:lnTo>
                  <a:pt x="400" y="172"/>
                </a:lnTo>
                <a:lnTo>
                  <a:pt x="428" y="158"/>
                </a:lnTo>
                <a:lnTo>
                  <a:pt x="462" y="144"/>
                </a:lnTo>
                <a:lnTo>
                  <a:pt x="499" y="132"/>
                </a:lnTo>
                <a:lnTo>
                  <a:pt x="539" y="121"/>
                </a:lnTo>
                <a:lnTo>
                  <a:pt x="583" y="112"/>
                </a:lnTo>
                <a:lnTo>
                  <a:pt x="606" y="111"/>
                </a:lnTo>
                <a:lnTo>
                  <a:pt x="631" y="109"/>
                </a:lnTo>
                <a:lnTo>
                  <a:pt x="656" y="107"/>
                </a:lnTo>
                <a:lnTo>
                  <a:pt x="682" y="109"/>
                </a:lnTo>
                <a:lnTo>
                  <a:pt x="708" y="111"/>
                </a:lnTo>
                <a:lnTo>
                  <a:pt x="735" y="114"/>
                </a:lnTo>
                <a:lnTo>
                  <a:pt x="763" y="118"/>
                </a:lnTo>
                <a:lnTo>
                  <a:pt x="791" y="125"/>
                </a:lnTo>
                <a:lnTo>
                  <a:pt x="819" y="133"/>
                </a:lnTo>
                <a:lnTo>
                  <a:pt x="849" y="142"/>
                </a:lnTo>
                <a:lnTo>
                  <a:pt x="879" y="155"/>
                </a:lnTo>
                <a:lnTo>
                  <a:pt x="909" y="169"/>
                </a:lnTo>
                <a:lnTo>
                  <a:pt x="921" y="174"/>
                </a:lnTo>
                <a:lnTo>
                  <a:pt x="955" y="192"/>
                </a:lnTo>
                <a:lnTo>
                  <a:pt x="976" y="206"/>
                </a:lnTo>
                <a:lnTo>
                  <a:pt x="1001" y="225"/>
                </a:lnTo>
                <a:lnTo>
                  <a:pt x="1027" y="246"/>
                </a:lnTo>
                <a:lnTo>
                  <a:pt x="1054" y="273"/>
                </a:lnTo>
                <a:lnTo>
                  <a:pt x="1080" y="303"/>
                </a:lnTo>
                <a:lnTo>
                  <a:pt x="1106" y="338"/>
                </a:lnTo>
                <a:lnTo>
                  <a:pt x="1121" y="357"/>
                </a:lnTo>
                <a:lnTo>
                  <a:pt x="1133" y="378"/>
                </a:lnTo>
                <a:lnTo>
                  <a:pt x="1143" y="400"/>
                </a:lnTo>
                <a:lnTo>
                  <a:pt x="1154" y="422"/>
                </a:lnTo>
                <a:lnTo>
                  <a:pt x="1165" y="447"/>
                </a:lnTo>
                <a:lnTo>
                  <a:pt x="1173" y="472"/>
                </a:lnTo>
                <a:lnTo>
                  <a:pt x="1182" y="500"/>
                </a:lnTo>
                <a:lnTo>
                  <a:pt x="1189" y="528"/>
                </a:lnTo>
                <a:lnTo>
                  <a:pt x="1194" y="558"/>
                </a:lnTo>
                <a:lnTo>
                  <a:pt x="1200" y="588"/>
                </a:lnTo>
                <a:lnTo>
                  <a:pt x="1203" y="621"/>
                </a:lnTo>
                <a:lnTo>
                  <a:pt x="1205" y="655"/>
                </a:lnTo>
                <a:lnTo>
                  <a:pt x="1209" y="650"/>
                </a:lnTo>
                <a:lnTo>
                  <a:pt x="1221" y="632"/>
                </a:lnTo>
                <a:lnTo>
                  <a:pt x="1228" y="620"/>
                </a:lnTo>
                <a:lnTo>
                  <a:pt x="1237" y="602"/>
                </a:lnTo>
                <a:lnTo>
                  <a:pt x="1244" y="583"/>
                </a:lnTo>
                <a:lnTo>
                  <a:pt x="1251" y="560"/>
                </a:lnTo>
                <a:lnTo>
                  <a:pt x="1254" y="533"/>
                </a:lnTo>
                <a:lnTo>
                  <a:pt x="1258" y="503"/>
                </a:lnTo>
                <a:lnTo>
                  <a:pt x="1260" y="470"/>
                </a:lnTo>
                <a:lnTo>
                  <a:pt x="1258" y="433"/>
                </a:lnTo>
                <a:lnTo>
                  <a:pt x="1253" y="392"/>
                </a:lnTo>
                <a:lnTo>
                  <a:pt x="1244" y="347"/>
                </a:lnTo>
                <a:lnTo>
                  <a:pt x="1230" y="299"/>
                </a:lnTo>
                <a:lnTo>
                  <a:pt x="1212" y="246"/>
                </a:lnTo>
                <a:lnTo>
                  <a:pt x="1207" y="237"/>
                </a:lnTo>
                <a:lnTo>
                  <a:pt x="1191" y="209"/>
                </a:lnTo>
                <a:lnTo>
                  <a:pt x="1179" y="192"/>
                </a:lnTo>
                <a:lnTo>
                  <a:pt x="1163" y="170"/>
                </a:lnTo>
                <a:lnTo>
                  <a:pt x="1143" y="149"/>
                </a:lnTo>
                <a:lnTo>
                  <a:pt x="1121" y="126"/>
                </a:lnTo>
                <a:lnTo>
                  <a:pt x="1092" y="104"/>
                </a:lnTo>
                <a:lnTo>
                  <a:pt x="1062" y="81"/>
                </a:lnTo>
                <a:lnTo>
                  <a:pt x="1027" y="61"/>
                </a:lnTo>
                <a:lnTo>
                  <a:pt x="987" y="42"/>
                </a:lnTo>
                <a:lnTo>
                  <a:pt x="966" y="33"/>
                </a:lnTo>
                <a:lnTo>
                  <a:pt x="943" y="26"/>
                </a:lnTo>
                <a:lnTo>
                  <a:pt x="918" y="19"/>
                </a:lnTo>
                <a:lnTo>
                  <a:pt x="893" y="14"/>
                </a:lnTo>
                <a:lnTo>
                  <a:pt x="867" y="8"/>
                </a:lnTo>
                <a:lnTo>
                  <a:pt x="839" y="5"/>
                </a:lnTo>
                <a:lnTo>
                  <a:pt x="809" y="1"/>
                </a:lnTo>
                <a:lnTo>
                  <a:pt x="779" y="1"/>
                </a:lnTo>
                <a:lnTo>
                  <a:pt x="766" y="0"/>
                </a:lnTo>
                <a:lnTo>
                  <a:pt x="737" y="0"/>
                </a:lnTo>
                <a:lnTo>
                  <a:pt x="714" y="0"/>
                </a:lnTo>
                <a:lnTo>
                  <a:pt x="687" y="1"/>
                </a:lnTo>
                <a:lnTo>
                  <a:pt x="659" y="7"/>
                </a:lnTo>
                <a:lnTo>
                  <a:pt x="627" y="12"/>
                </a:lnTo>
                <a:lnTo>
                  <a:pt x="592" y="21"/>
                </a:lnTo>
                <a:lnTo>
                  <a:pt x="557" y="31"/>
                </a:lnTo>
                <a:lnTo>
                  <a:pt x="520" y="47"/>
                </a:lnTo>
                <a:lnTo>
                  <a:pt x="481" y="65"/>
                </a:lnTo>
                <a:lnTo>
                  <a:pt x="442" y="88"/>
                </a:lnTo>
                <a:lnTo>
                  <a:pt x="404" y="116"/>
                </a:lnTo>
                <a:lnTo>
                  <a:pt x="384" y="132"/>
                </a:lnTo>
                <a:lnTo>
                  <a:pt x="365" y="148"/>
                </a:lnTo>
                <a:lnTo>
                  <a:pt x="346" y="167"/>
                </a:lnTo>
                <a:lnTo>
                  <a:pt x="326" y="186"/>
                </a:lnTo>
                <a:lnTo>
                  <a:pt x="317" y="195"/>
                </a:lnTo>
                <a:lnTo>
                  <a:pt x="289" y="223"/>
                </a:lnTo>
                <a:lnTo>
                  <a:pt x="270" y="244"/>
                </a:lnTo>
                <a:lnTo>
                  <a:pt x="249" y="271"/>
                </a:lnTo>
                <a:lnTo>
                  <a:pt x="226" y="303"/>
                </a:lnTo>
                <a:lnTo>
                  <a:pt x="199" y="341"/>
                </a:lnTo>
                <a:lnTo>
                  <a:pt x="173" y="385"/>
                </a:lnTo>
                <a:lnTo>
                  <a:pt x="146" y="435"/>
                </a:lnTo>
                <a:lnTo>
                  <a:pt x="118" y="491"/>
                </a:lnTo>
                <a:lnTo>
                  <a:pt x="92" y="553"/>
                </a:lnTo>
                <a:lnTo>
                  <a:pt x="67" y="621"/>
                </a:lnTo>
                <a:lnTo>
                  <a:pt x="43" y="697"/>
                </a:lnTo>
                <a:lnTo>
                  <a:pt x="20" y="780"/>
                </a:lnTo>
                <a:lnTo>
                  <a:pt x="11" y="822"/>
                </a:lnTo>
                <a:lnTo>
                  <a:pt x="0" y="868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9" name="Freeform 71"/>
          <p:cNvSpPr>
            <a:spLocks/>
          </p:cNvSpPr>
          <p:nvPr/>
        </p:nvSpPr>
        <p:spPr bwMode="auto">
          <a:xfrm>
            <a:off x="1287463" y="3827463"/>
            <a:ext cx="1320800" cy="379412"/>
          </a:xfrm>
          <a:custGeom>
            <a:avLst/>
            <a:gdLst>
              <a:gd name="T0" fmla="*/ 0 w 832"/>
              <a:gd name="T1" fmla="*/ 514111197 h 239"/>
              <a:gd name="T2" fmla="*/ 0 w 832"/>
              <a:gd name="T3" fmla="*/ 602315756 h 239"/>
              <a:gd name="T4" fmla="*/ 0 w 832"/>
              <a:gd name="T5" fmla="*/ 602315756 h 239"/>
              <a:gd name="T6" fmla="*/ 156249688 w 832"/>
              <a:gd name="T7" fmla="*/ 577114227 h 239"/>
              <a:gd name="T8" fmla="*/ 342741250 w 832"/>
              <a:gd name="T9" fmla="*/ 546872392 h 239"/>
              <a:gd name="T10" fmla="*/ 592235925 w 832"/>
              <a:gd name="T11" fmla="*/ 491429027 h 239"/>
              <a:gd name="T12" fmla="*/ 897175625 w 832"/>
              <a:gd name="T13" fmla="*/ 425905051 h 239"/>
              <a:gd name="T14" fmla="*/ 1252516863 w 832"/>
              <a:gd name="T15" fmla="*/ 337700492 h 239"/>
              <a:gd name="T16" fmla="*/ 1451610000 w 832"/>
              <a:gd name="T17" fmla="*/ 284776487 h 239"/>
              <a:gd name="T18" fmla="*/ 1655743450 w 832"/>
              <a:gd name="T19" fmla="*/ 226813764 h 239"/>
              <a:gd name="T20" fmla="*/ 1874996250 w 832"/>
              <a:gd name="T21" fmla="*/ 163809147 h 239"/>
              <a:gd name="T22" fmla="*/ 2096770000 w 832"/>
              <a:gd name="T23" fmla="*/ 93244865 h 239"/>
              <a:gd name="T24" fmla="*/ 2069049075 w 832"/>
              <a:gd name="T25" fmla="*/ 0 h 239"/>
              <a:gd name="T26" fmla="*/ 2069049075 w 832"/>
              <a:gd name="T27" fmla="*/ 0 h 239"/>
              <a:gd name="T28" fmla="*/ 2038807200 w 832"/>
              <a:gd name="T29" fmla="*/ 12599971 h 239"/>
              <a:gd name="T30" fmla="*/ 1940520313 w 832"/>
              <a:gd name="T31" fmla="*/ 47882112 h 239"/>
              <a:gd name="T32" fmla="*/ 1781751263 w 832"/>
              <a:gd name="T33" fmla="*/ 105846423 h 239"/>
              <a:gd name="T34" fmla="*/ 1554937200 w 832"/>
              <a:gd name="T35" fmla="*/ 173889758 h 239"/>
              <a:gd name="T36" fmla="*/ 1265118438 w 832"/>
              <a:gd name="T37" fmla="*/ 252015293 h 239"/>
              <a:gd name="T38" fmla="*/ 1093747813 w 832"/>
              <a:gd name="T39" fmla="*/ 297378046 h 239"/>
              <a:gd name="T40" fmla="*/ 907256250 w 832"/>
              <a:gd name="T41" fmla="*/ 342740798 h 239"/>
              <a:gd name="T42" fmla="*/ 708164700 w 832"/>
              <a:gd name="T43" fmla="*/ 385582604 h 239"/>
              <a:gd name="T44" fmla="*/ 488910313 w 832"/>
              <a:gd name="T45" fmla="*/ 425905051 h 239"/>
              <a:gd name="T46" fmla="*/ 254536575 w 832"/>
              <a:gd name="T47" fmla="*/ 471267804 h 239"/>
              <a:gd name="T48" fmla="*/ 0 w 832"/>
              <a:gd name="T49" fmla="*/ 514111197 h 239"/>
              <a:gd name="T50" fmla="*/ 0 w 832"/>
              <a:gd name="T51" fmla="*/ 514111197 h 2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832"/>
              <a:gd name="T79" fmla="*/ 0 h 239"/>
              <a:gd name="T80" fmla="*/ 832 w 832"/>
              <a:gd name="T81" fmla="*/ 239 h 2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832" h="239">
                <a:moveTo>
                  <a:pt x="0" y="204"/>
                </a:moveTo>
                <a:lnTo>
                  <a:pt x="0" y="239"/>
                </a:lnTo>
                <a:lnTo>
                  <a:pt x="62" y="229"/>
                </a:lnTo>
                <a:lnTo>
                  <a:pt x="136" y="217"/>
                </a:lnTo>
                <a:lnTo>
                  <a:pt x="235" y="195"/>
                </a:lnTo>
                <a:lnTo>
                  <a:pt x="356" y="169"/>
                </a:lnTo>
                <a:lnTo>
                  <a:pt x="497" y="134"/>
                </a:lnTo>
                <a:lnTo>
                  <a:pt x="576" y="113"/>
                </a:lnTo>
                <a:lnTo>
                  <a:pt x="657" y="90"/>
                </a:lnTo>
                <a:lnTo>
                  <a:pt x="744" y="65"/>
                </a:lnTo>
                <a:lnTo>
                  <a:pt x="832" y="37"/>
                </a:lnTo>
                <a:lnTo>
                  <a:pt x="821" y="0"/>
                </a:lnTo>
                <a:lnTo>
                  <a:pt x="809" y="5"/>
                </a:lnTo>
                <a:lnTo>
                  <a:pt x="770" y="19"/>
                </a:lnTo>
                <a:lnTo>
                  <a:pt x="707" y="42"/>
                </a:lnTo>
                <a:lnTo>
                  <a:pt x="617" y="69"/>
                </a:lnTo>
                <a:lnTo>
                  <a:pt x="502" y="100"/>
                </a:lnTo>
                <a:lnTo>
                  <a:pt x="434" y="118"/>
                </a:lnTo>
                <a:lnTo>
                  <a:pt x="360" y="136"/>
                </a:lnTo>
                <a:lnTo>
                  <a:pt x="281" y="153"/>
                </a:lnTo>
                <a:lnTo>
                  <a:pt x="194" y="169"/>
                </a:lnTo>
                <a:lnTo>
                  <a:pt x="101" y="187"/>
                </a:lnTo>
                <a:lnTo>
                  <a:pt x="0" y="20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67" descr="ca3 background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Freeform 181"/>
          <p:cNvSpPr>
            <a:spLocks noEditPoints="1"/>
          </p:cNvSpPr>
          <p:nvPr/>
        </p:nvSpPr>
        <p:spPr bwMode="auto">
          <a:xfrm>
            <a:off x="8261350" y="3602038"/>
            <a:ext cx="82550" cy="866775"/>
          </a:xfrm>
          <a:custGeom>
            <a:avLst/>
            <a:gdLst>
              <a:gd name="T0" fmla="*/ 50403125 w 52"/>
              <a:gd name="T1" fmla="*/ 1350803750 h 546"/>
              <a:gd name="T2" fmla="*/ 5040313 w 52"/>
              <a:gd name="T3" fmla="*/ 947578750 h 546"/>
              <a:gd name="T4" fmla="*/ 17640300 w 52"/>
              <a:gd name="T5" fmla="*/ 332660625 h 546"/>
              <a:gd name="T6" fmla="*/ 57964388 w 52"/>
              <a:gd name="T7" fmla="*/ 25201563 h 546"/>
              <a:gd name="T8" fmla="*/ 80645000 w 52"/>
              <a:gd name="T9" fmla="*/ 2520950 h 546"/>
              <a:gd name="T10" fmla="*/ 105846563 w 52"/>
              <a:gd name="T11" fmla="*/ 83165950 h 546"/>
              <a:gd name="T12" fmla="*/ 131048125 w 52"/>
              <a:gd name="T13" fmla="*/ 584676250 h 546"/>
              <a:gd name="T14" fmla="*/ 126007813 w 52"/>
              <a:gd name="T15" fmla="*/ 884574050 h 546"/>
              <a:gd name="T16" fmla="*/ 100806250 w 52"/>
              <a:gd name="T17" fmla="*/ 1307961888 h 546"/>
              <a:gd name="T18" fmla="*/ 68043425 w 52"/>
              <a:gd name="T19" fmla="*/ 1376005313 h 546"/>
              <a:gd name="T20" fmla="*/ 63004700 w 52"/>
              <a:gd name="T21" fmla="*/ 423386250 h 546"/>
              <a:gd name="T22" fmla="*/ 85685313 w 52"/>
              <a:gd name="T23" fmla="*/ 350300925 h 546"/>
              <a:gd name="T24" fmla="*/ 80645000 w 52"/>
              <a:gd name="T25" fmla="*/ 244454363 h 546"/>
              <a:gd name="T26" fmla="*/ 63004700 w 52"/>
              <a:gd name="T27" fmla="*/ 201612500 h 546"/>
              <a:gd name="T28" fmla="*/ 45362813 w 52"/>
              <a:gd name="T29" fmla="*/ 219252800 h 546"/>
              <a:gd name="T30" fmla="*/ 37801550 w 52"/>
              <a:gd name="T31" fmla="*/ 342741250 h 546"/>
              <a:gd name="T32" fmla="*/ 68043425 w 52"/>
              <a:gd name="T33" fmla="*/ 473789375 h 546"/>
              <a:gd name="T34" fmla="*/ 25201563 w 52"/>
              <a:gd name="T35" fmla="*/ 511590925 h 546"/>
              <a:gd name="T36" fmla="*/ 20161250 w 52"/>
              <a:gd name="T37" fmla="*/ 529232813 h 546"/>
              <a:gd name="T38" fmla="*/ 17640300 w 52"/>
              <a:gd name="T39" fmla="*/ 572074675 h 546"/>
              <a:gd name="T40" fmla="*/ 50403125 w 52"/>
              <a:gd name="T41" fmla="*/ 572074675 h 546"/>
              <a:gd name="T42" fmla="*/ 75604688 w 52"/>
              <a:gd name="T43" fmla="*/ 498990938 h 546"/>
              <a:gd name="T44" fmla="*/ 45362813 w 52"/>
              <a:gd name="T45" fmla="*/ 642639050 h 546"/>
              <a:gd name="T46" fmla="*/ 12601575 w 52"/>
              <a:gd name="T47" fmla="*/ 655240625 h 546"/>
              <a:gd name="T48" fmla="*/ 17640300 w 52"/>
              <a:gd name="T49" fmla="*/ 705643750 h 546"/>
              <a:gd name="T50" fmla="*/ 50403125 w 52"/>
              <a:gd name="T51" fmla="*/ 685482500 h 546"/>
              <a:gd name="T52" fmla="*/ 17640300 w 52"/>
              <a:gd name="T53" fmla="*/ 816530625 h 546"/>
              <a:gd name="T54" fmla="*/ 30241875 w 52"/>
              <a:gd name="T55" fmla="*/ 866933750 h 546"/>
              <a:gd name="T56" fmla="*/ 57964388 w 52"/>
              <a:gd name="T57" fmla="*/ 874493425 h 546"/>
              <a:gd name="T58" fmla="*/ 63004700 w 52"/>
              <a:gd name="T59" fmla="*/ 811490313 h 546"/>
              <a:gd name="T60" fmla="*/ 30241875 w 52"/>
              <a:gd name="T61" fmla="*/ 778727488 h 546"/>
              <a:gd name="T62" fmla="*/ 17640300 w 52"/>
              <a:gd name="T63" fmla="*/ 808969363 h 546"/>
              <a:gd name="T64" fmla="*/ 37801550 w 52"/>
              <a:gd name="T65" fmla="*/ 927417500 h 546"/>
              <a:gd name="T66" fmla="*/ 45362813 w 52"/>
              <a:gd name="T67" fmla="*/ 1010581863 h 546"/>
              <a:gd name="T68" fmla="*/ 75604688 w 52"/>
              <a:gd name="T69" fmla="*/ 1035783425 h 546"/>
              <a:gd name="T70" fmla="*/ 85685313 w 52"/>
              <a:gd name="T71" fmla="*/ 952619063 h 546"/>
              <a:gd name="T72" fmla="*/ 63004700 w 52"/>
              <a:gd name="T73" fmla="*/ 914815925 h 546"/>
              <a:gd name="T74" fmla="*/ 37801550 w 52"/>
              <a:gd name="T75" fmla="*/ 927417500 h 546"/>
              <a:gd name="T76" fmla="*/ 55443438 w 52"/>
              <a:gd name="T77" fmla="*/ 1239916875 h 546"/>
              <a:gd name="T78" fmla="*/ 88206263 w 52"/>
              <a:gd name="T79" fmla="*/ 1244957188 h 546"/>
              <a:gd name="T80" fmla="*/ 88206263 w 52"/>
              <a:gd name="T81" fmla="*/ 1116428425 h 546"/>
              <a:gd name="T82" fmla="*/ 25201563 w 52"/>
              <a:gd name="T83" fmla="*/ 1040823738 h 546"/>
              <a:gd name="T84" fmla="*/ 113407825 w 52"/>
              <a:gd name="T85" fmla="*/ 599797188 h 546"/>
              <a:gd name="T86" fmla="*/ 85685313 w 52"/>
              <a:gd name="T87" fmla="*/ 693042175 h 546"/>
              <a:gd name="T88" fmla="*/ 113407825 w 52"/>
              <a:gd name="T89" fmla="*/ 803929050 h 546"/>
              <a:gd name="T90" fmla="*/ 113407825 w 52"/>
              <a:gd name="T91" fmla="*/ 317539688 h 546"/>
              <a:gd name="T92" fmla="*/ 98286888 w 52"/>
              <a:gd name="T93" fmla="*/ 375502488 h 546"/>
              <a:gd name="T94" fmla="*/ 113407825 w 52"/>
              <a:gd name="T95" fmla="*/ 481349050 h 546"/>
              <a:gd name="T96" fmla="*/ 98286888 w 52"/>
              <a:gd name="T97" fmla="*/ 897175625 h 546"/>
              <a:gd name="T98" fmla="*/ 113407825 w 52"/>
              <a:gd name="T99" fmla="*/ 952619063 h 54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2"/>
              <a:gd name="T151" fmla="*/ 0 h 546"/>
              <a:gd name="T152" fmla="*/ 52 w 52"/>
              <a:gd name="T153" fmla="*/ 546 h 54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2" h="546">
                <a:moveTo>
                  <a:pt x="27" y="546"/>
                </a:moveTo>
                <a:lnTo>
                  <a:pt x="27" y="546"/>
                </a:lnTo>
                <a:lnTo>
                  <a:pt x="25" y="544"/>
                </a:lnTo>
                <a:lnTo>
                  <a:pt x="20" y="536"/>
                </a:lnTo>
                <a:lnTo>
                  <a:pt x="15" y="519"/>
                </a:lnTo>
                <a:lnTo>
                  <a:pt x="10" y="489"/>
                </a:lnTo>
                <a:lnTo>
                  <a:pt x="5" y="443"/>
                </a:lnTo>
                <a:lnTo>
                  <a:pt x="2" y="376"/>
                </a:lnTo>
                <a:lnTo>
                  <a:pt x="0" y="287"/>
                </a:lnTo>
                <a:lnTo>
                  <a:pt x="3" y="171"/>
                </a:lnTo>
                <a:lnTo>
                  <a:pt x="7" y="132"/>
                </a:lnTo>
                <a:lnTo>
                  <a:pt x="10" y="94"/>
                </a:lnTo>
                <a:lnTo>
                  <a:pt x="15" y="55"/>
                </a:lnTo>
                <a:lnTo>
                  <a:pt x="20" y="22"/>
                </a:lnTo>
                <a:lnTo>
                  <a:pt x="23" y="10"/>
                </a:lnTo>
                <a:lnTo>
                  <a:pt x="27" y="3"/>
                </a:lnTo>
                <a:lnTo>
                  <a:pt x="28" y="0"/>
                </a:lnTo>
                <a:lnTo>
                  <a:pt x="30" y="0"/>
                </a:lnTo>
                <a:lnTo>
                  <a:pt x="32" y="1"/>
                </a:lnTo>
                <a:lnTo>
                  <a:pt x="34" y="3"/>
                </a:lnTo>
                <a:lnTo>
                  <a:pt x="37" y="15"/>
                </a:lnTo>
                <a:lnTo>
                  <a:pt x="42" y="33"/>
                </a:lnTo>
                <a:lnTo>
                  <a:pt x="44" y="60"/>
                </a:lnTo>
                <a:lnTo>
                  <a:pt x="49" y="121"/>
                </a:lnTo>
                <a:lnTo>
                  <a:pt x="52" y="196"/>
                </a:lnTo>
                <a:lnTo>
                  <a:pt x="52" y="232"/>
                </a:lnTo>
                <a:lnTo>
                  <a:pt x="50" y="262"/>
                </a:lnTo>
                <a:lnTo>
                  <a:pt x="50" y="305"/>
                </a:lnTo>
                <a:lnTo>
                  <a:pt x="50" y="351"/>
                </a:lnTo>
                <a:lnTo>
                  <a:pt x="50" y="403"/>
                </a:lnTo>
                <a:lnTo>
                  <a:pt x="47" y="455"/>
                </a:lnTo>
                <a:lnTo>
                  <a:pt x="44" y="500"/>
                </a:lnTo>
                <a:lnTo>
                  <a:pt x="40" y="519"/>
                </a:lnTo>
                <a:lnTo>
                  <a:pt x="35" y="532"/>
                </a:lnTo>
                <a:lnTo>
                  <a:pt x="32" y="542"/>
                </a:lnTo>
                <a:lnTo>
                  <a:pt x="28" y="544"/>
                </a:lnTo>
                <a:lnTo>
                  <a:pt x="27" y="546"/>
                </a:lnTo>
                <a:close/>
                <a:moveTo>
                  <a:pt x="22" y="169"/>
                </a:moveTo>
                <a:lnTo>
                  <a:pt x="22" y="169"/>
                </a:lnTo>
                <a:lnTo>
                  <a:pt x="25" y="168"/>
                </a:lnTo>
                <a:lnTo>
                  <a:pt x="27" y="166"/>
                </a:lnTo>
                <a:lnTo>
                  <a:pt x="30" y="159"/>
                </a:lnTo>
                <a:lnTo>
                  <a:pt x="32" y="149"/>
                </a:lnTo>
                <a:lnTo>
                  <a:pt x="34" y="139"/>
                </a:lnTo>
                <a:lnTo>
                  <a:pt x="34" y="119"/>
                </a:lnTo>
                <a:lnTo>
                  <a:pt x="32" y="111"/>
                </a:lnTo>
                <a:lnTo>
                  <a:pt x="32" y="97"/>
                </a:lnTo>
                <a:lnTo>
                  <a:pt x="30" y="89"/>
                </a:lnTo>
                <a:lnTo>
                  <a:pt x="28" y="84"/>
                </a:lnTo>
                <a:lnTo>
                  <a:pt x="27" y="80"/>
                </a:lnTo>
                <a:lnTo>
                  <a:pt x="25" y="80"/>
                </a:lnTo>
                <a:lnTo>
                  <a:pt x="23" y="80"/>
                </a:lnTo>
                <a:lnTo>
                  <a:pt x="22" y="82"/>
                </a:lnTo>
                <a:lnTo>
                  <a:pt x="18" y="87"/>
                </a:lnTo>
                <a:lnTo>
                  <a:pt x="17" y="92"/>
                </a:lnTo>
                <a:lnTo>
                  <a:pt x="13" y="106"/>
                </a:lnTo>
                <a:lnTo>
                  <a:pt x="13" y="121"/>
                </a:lnTo>
                <a:lnTo>
                  <a:pt x="15" y="136"/>
                </a:lnTo>
                <a:lnTo>
                  <a:pt x="18" y="159"/>
                </a:lnTo>
                <a:lnTo>
                  <a:pt x="22" y="169"/>
                </a:lnTo>
                <a:close/>
                <a:moveTo>
                  <a:pt x="27" y="188"/>
                </a:moveTo>
                <a:lnTo>
                  <a:pt x="27" y="188"/>
                </a:lnTo>
                <a:lnTo>
                  <a:pt x="23" y="190"/>
                </a:lnTo>
                <a:lnTo>
                  <a:pt x="18" y="193"/>
                </a:lnTo>
                <a:lnTo>
                  <a:pt x="12" y="198"/>
                </a:lnTo>
                <a:lnTo>
                  <a:pt x="10" y="203"/>
                </a:lnTo>
                <a:lnTo>
                  <a:pt x="8" y="206"/>
                </a:lnTo>
                <a:lnTo>
                  <a:pt x="8" y="213"/>
                </a:lnTo>
                <a:lnTo>
                  <a:pt x="8" y="210"/>
                </a:lnTo>
                <a:lnTo>
                  <a:pt x="8" y="215"/>
                </a:lnTo>
                <a:lnTo>
                  <a:pt x="7" y="223"/>
                </a:lnTo>
                <a:lnTo>
                  <a:pt x="7" y="227"/>
                </a:lnTo>
                <a:lnTo>
                  <a:pt x="10" y="230"/>
                </a:lnTo>
                <a:lnTo>
                  <a:pt x="13" y="230"/>
                </a:lnTo>
                <a:lnTo>
                  <a:pt x="20" y="227"/>
                </a:lnTo>
                <a:lnTo>
                  <a:pt x="22" y="223"/>
                </a:lnTo>
                <a:lnTo>
                  <a:pt x="28" y="211"/>
                </a:lnTo>
                <a:lnTo>
                  <a:pt x="30" y="205"/>
                </a:lnTo>
                <a:lnTo>
                  <a:pt x="30" y="198"/>
                </a:lnTo>
                <a:lnTo>
                  <a:pt x="30" y="193"/>
                </a:lnTo>
                <a:lnTo>
                  <a:pt x="27" y="188"/>
                </a:lnTo>
                <a:close/>
                <a:moveTo>
                  <a:pt x="18" y="255"/>
                </a:moveTo>
                <a:lnTo>
                  <a:pt x="18" y="255"/>
                </a:lnTo>
                <a:lnTo>
                  <a:pt x="12" y="253"/>
                </a:lnTo>
                <a:lnTo>
                  <a:pt x="7" y="255"/>
                </a:lnTo>
                <a:lnTo>
                  <a:pt x="5" y="260"/>
                </a:lnTo>
                <a:lnTo>
                  <a:pt x="3" y="265"/>
                </a:lnTo>
                <a:lnTo>
                  <a:pt x="5" y="275"/>
                </a:lnTo>
                <a:lnTo>
                  <a:pt x="7" y="280"/>
                </a:lnTo>
                <a:lnTo>
                  <a:pt x="13" y="282"/>
                </a:lnTo>
                <a:lnTo>
                  <a:pt x="17" y="280"/>
                </a:lnTo>
                <a:lnTo>
                  <a:pt x="18" y="277"/>
                </a:lnTo>
                <a:lnTo>
                  <a:pt x="20" y="272"/>
                </a:lnTo>
                <a:lnTo>
                  <a:pt x="20" y="262"/>
                </a:lnTo>
                <a:lnTo>
                  <a:pt x="18" y="257"/>
                </a:lnTo>
                <a:lnTo>
                  <a:pt x="18" y="255"/>
                </a:lnTo>
                <a:close/>
                <a:moveTo>
                  <a:pt x="7" y="324"/>
                </a:moveTo>
                <a:lnTo>
                  <a:pt x="7" y="324"/>
                </a:lnTo>
                <a:lnTo>
                  <a:pt x="7" y="332"/>
                </a:lnTo>
                <a:lnTo>
                  <a:pt x="8" y="339"/>
                </a:lnTo>
                <a:lnTo>
                  <a:pt x="12" y="344"/>
                </a:lnTo>
                <a:lnTo>
                  <a:pt x="15" y="346"/>
                </a:lnTo>
                <a:lnTo>
                  <a:pt x="20" y="347"/>
                </a:lnTo>
                <a:lnTo>
                  <a:pt x="23" y="347"/>
                </a:lnTo>
                <a:lnTo>
                  <a:pt x="27" y="341"/>
                </a:lnTo>
                <a:lnTo>
                  <a:pt x="28" y="334"/>
                </a:lnTo>
                <a:lnTo>
                  <a:pt x="27" y="327"/>
                </a:lnTo>
                <a:lnTo>
                  <a:pt x="25" y="322"/>
                </a:lnTo>
                <a:lnTo>
                  <a:pt x="18" y="314"/>
                </a:lnTo>
                <a:lnTo>
                  <a:pt x="15" y="310"/>
                </a:lnTo>
                <a:lnTo>
                  <a:pt x="12" y="309"/>
                </a:lnTo>
                <a:lnTo>
                  <a:pt x="8" y="310"/>
                </a:lnTo>
                <a:lnTo>
                  <a:pt x="7" y="312"/>
                </a:lnTo>
                <a:lnTo>
                  <a:pt x="7" y="316"/>
                </a:lnTo>
                <a:lnTo>
                  <a:pt x="7" y="321"/>
                </a:lnTo>
                <a:lnTo>
                  <a:pt x="7" y="324"/>
                </a:lnTo>
                <a:close/>
                <a:moveTo>
                  <a:pt x="15" y="368"/>
                </a:moveTo>
                <a:lnTo>
                  <a:pt x="15" y="368"/>
                </a:lnTo>
                <a:lnTo>
                  <a:pt x="15" y="373"/>
                </a:lnTo>
                <a:lnTo>
                  <a:pt x="15" y="386"/>
                </a:lnTo>
                <a:lnTo>
                  <a:pt x="17" y="394"/>
                </a:lnTo>
                <a:lnTo>
                  <a:pt x="18" y="401"/>
                </a:lnTo>
                <a:lnTo>
                  <a:pt x="23" y="408"/>
                </a:lnTo>
                <a:lnTo>
                  <a:pt x="28" y="415"/>
                </a:lnTo>
                <a:lnTo>
                  <a:pt x="30" y="411"/>
                </a:lnTo>
                <a:lnTo>
                  <a:pt x="32" y="406"/>
                </a:lnTo>
                <a:lnTo>
                  <a:pt x="35" y="394"/>
                </a:lnTo>
                <a:lnTo>
                  <a:pt x="35" y="388"/>
                </a:lnTo>
                <a:lnTo>
                  <a:pt x="34" y="378"/>
                </a:lnTo>
                <a:lnTo>
                  <a:pt x="32" y="374"/>
                </a:lnTo>
                <a:lnTo>
                  <a:pt x="27" y="366"/>
                </a:lnTo>
                <a:lnTo>
                  <a:pt x="25" y="363"/>
                </a:lnTo>
                <a:lnTo>
                  <a:pt x="22" y="361"/>
                </a:lnTo>
                <a:lnTo>
                  <a:pt x="18" y="363"/>
                </a:lnTo>
                <a:lnTo>
                  <a:pt x="15" y="368"/>
                </a:lnTo>
                <a:close/>
                <a:moveTo>
                  <a:pt x="10" y="413"/>
                </a:moveTo>
                <a:lnTo>
                  <a:pt x="10" y="413"/>
                </a:lnTo>
                <a:lnTo>
                  <a:pt x="17" y="458"/>
                </a:lnTo>
                <a:lnTo>
                  <a:pt x="22" y="492"/>
                </a:lnTo>
                <a:lnTo>
                  <a:pt x="27" y="519"/>
                </a:lnTo>
                <a:lnTo>
                  <a:pt x="32" y="507"/>
                </a:lnTo>
                <a:lnTo>
                  <a:pt x="35" y="494"/>
                </a:lnTo>
                <a:lnTo>
                  <a:pt x="37" y="478"/>
                </a:lnTo>
                <a:lnTo>
                  <a:pt x="39" y="462"/>
                </a:lnTo>
                <a:lnTo>
                  <a:pt x="37" y="453"/>
                </a:lnTo>
                <a:lnTo>
                  <a:pt x="35" y="443"/>
                </a:lnTo>
                <a:lnTo>
                  <a:pt x="32" y="435"/>
                </a:lnTo>
                <a:lnTo>
                  <a:pt x="27" y="428"/>
                </a:lnTo>
                <a:lnTo>
                  <a:pt x="20" y="420"/>
                </a:lnTo>
                <a:lnTo>
                  <a:pt x="10" y="413"/>
                </a:lnTo>
                <a:close/>
                <a:moveTo>
                  <a:pt x="45" y="319"/>
                </a:moveTo>
                <a:lnTo>
                  <a:pt x="45" y="238"/>
                </a:lnTo>
                <a:lnTo>
                  <a:pt x="40" y="243"/>
                </a:lnTo>
                <a:lnTo>
                  <a:pt x="37" y="248"/>
                </a:lnTo>
                <a:lnTo>
                  <a:pt x="34" y="262"/>
                </a:lnTo>
                <a:lnTo>
                  <a:pt x="34" y="275"/>
                </a:lnTo>
                <a:lnTo>
                  <a:pt x="35" y="287"/>
                </a:lnTo>
                <a:lnTo>
                  <a:pt x="39" y="299"/>
                </a:lnTo>
                <a:lnTo>
                  <a:pt x="42" y="309"/>
                </a:lnTo>
                <a:lnTo>
                  <a:pt x="45" y="319"/>
                </a:lnTo>
                <a:close/>
                <a:moveTo>
                  <a:pt x="45" y="191"/>
                </a:moveTo>
                <a:lnTo>
                  <a:pt x="45" y="126"/>
                </a:lnTo>
                <a:lnTo>
                  <a:pt x="42" y="127"/>
                </a:lnTo>
                <a:lnTo>
                  <a:pt x="40" y="131"/>
                </a:lnTo>
                <a:lnTo>
                  <a:pt x="39" y="139"/>
                </a:lnTo>
                <a:lnTo>
                  <a:pt x="39" y="149"/>
                </a:lnTo>
                <a:lnTo>
                  <a:pt x="40" y="161"/>
                </a:lnTo>
                <a:lnTo>
                  <a:pt x="44" y="181"/>
                </a:lnTo>
                <a:lnTo>
                  <a:pt x="45" y="191"/>
                </a:lnTo>
                <a:close/>
                <a:moveTo>
                  <a:pt x="45" y="342"/>
                </a:moveTo>
                <a:lnTo>
                  <a:pt x="45" y="342"/>
                </a:lnTo>
                <a:lnTo>
                  <a:pt x="42" y="346"/>
                </a:lnTo>
                <a:lnTo>
                  <a:pt x="39" y="356"/>
                </a:lnTo>
                <a:lnTo>
                  <a:pt x="39" y="363"/>
                </a:lnTo>
                <a:lnTo>
                  <a:pt x="39" y="368"/>
                </a:lnTo>
                <a:lnTo>
                  <a:pt x="40" y="374"/>
                </a:lnTo>
                <a:lnTo>
                  <a:pt x="45" y="378"/>
                </a:lnTo>
                <a:lnTo>
                  <a:pt x="45" y="3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82"/>
          <p:cNvSpPr>
            <a:spLocks/>
          </p:cNvSpPr>
          <p:nvPr/>
        </p:nvSpPr>
        <p:spPr bwMode="auto">
          <a:xfrm>
            <a:off x="8261350" y="3602038"/>
            <a:ext cx="82550" cy="866775"/>
          </a:xfrm>
          <a:custGeom>
            <a:avLst/>
            <a:gdLst>
              <a:gd name="T0" fmla="*/ 68043425 w 52"/>
              <a:gd name="T1" fmla="*/ 1376005313 h 546"/>
              <a:gd name="T2" fmla="*/ 68043425 w 52"/>
              <a:gd name="T3" fmla="*/ 1376005313 h 546"/>
              <a:gd name="T4" fmla="*/ 63004700 w 52"/>
              <a:gd name="T5" fmla="*/ 1370965000 h 546"/>
              <a:gd name="T6" fmla="*/ 50403125 w 52"/>
              <a:gd name="T7" fmla="*/ 1350803750 h 546"/>
              <a:gd name="T8" fmla="*/ 37801550 w 52"/>
              <a:gd name="T9" fmla="*/ 1307961888 h 546"/>
              <a:gd name="T10" fmla="*/ 25201563 w 52"/>
              <a:gd name="T11" fmla="*/ 1232355613 h 546"/>
              <a:gd name="T12" fmla="*/ 12601575 w 52"/>
              <a:gd name="T13" fmla="*/ 1116428425 h 546"/>
              <a:gd name="T14" fmla="*/ 5040313 w 52"/>
              <a:gd name="T15" fmla="*/ 947578750 h 546"/>
              <a:gd name="T16" fmla="*/ 0 w 52"/>
              <a:gd name="T17" fmla="*/ 723284050 h 546"/>
              <a:gd name="T18" fmla="*/ 7561263 w 52"/>
              <a:gd name="T19" fmla="*/ 430945925 h 546"/>
              <a:gd name="T20" fmla="*/ 7561263 w 52"/>
              <a:gd name="T21" fmla="*/ 430945925 h 546"/>
              <a:gd name="T22" fmla="*/ 17640300 w 52"/>
              <a:gd name="T23" fmla="*/ 332660625 h 546"/>
              <a:gd name="T24" fmla="*/ 25201563 w 52"/>
              <a:gd name="T25" fmla="*/ 236894688 h 546"/>
              <a:gd name="T26" fmla="*/ 37801550 w 52"/>
              <a:gd name="T27" fmla="*/ 138607800 h 546"/>
              <a:gd name="T28" fmla="*/ 50403125 w 52"/>
              <a:gd name="T29" fmla="*/ 55443438 h 546"/>
              <a:gd name="T30" fmla="*/ 57964388 w 52"/>
              <a:gd name="T31" fmla="*/ 25201563 h 546"/>
              <a:gd name="T32" fmla="*/ 68043425 w 52"/>
              <a:gd name="T33" fmla="*/ 7559675 h 546"/>
              <a:gd name="T34" fmla="*/ 70564375 w 52"/>
              <a:gd name="T35" fmla="*/ 0 h 546"/>
              <a:gd name="T36" fmla="*/ 75604688 w 52"/>
              <a:gd name="T37" fmla="*/ 0 h 546"/>
              <a:gd name="T38" fmla="*/ 80645000 w 52"/>
              <a:gd name="T39" fmla="*/ 2520950 h 546"/>
              <a:gd name="T40" fmla="*/ 85685313 w 52"/>
              <a:gd name="T41" fmla="*/ 7559675 h 546"/>
              <a:gd name="T42" fmla="*/ 93246575 w 52"/>
              <a:gd name="T43" fmla="*/ 37801550 h 546"/>
              <a:gd name="T44" fmla="*/ 105846563 w 52"/>
              <a:gd name="T45" fmla="*/ 83165950 h 546"/>
              <a:gd name="T46" fmla="*/ 105846563 w 52"/>
              <a:gd name="T47" fmla="*/ 83165950 h 546"/>
              <a:gd name="T48" fmla="*/ 110886875 w 52"/>
              <a:gd name="T49" fmla="*/ 151209375 h 546"/>
              <a:gd name="T50" fmla="*/ 123488450 w 52"/>
              <a:gd name="T51" fmla="*/ 304938113 h 546"/>
              <a:gd name="T52" fmla="*/ 131048125 w 52"/>
              <a:gd name="T53" fmla="*/ 493950625 h 546"/>
              <a:gd name="T54" fmla="*/ 131048125 w 52"/>
              <a:gd name="T55" fmla="*/ 584676250 h 546"/>
              <a:gd name="T56" fmla="*/ 126007813 w 52"/>
              <a:gd name="T57" fmla="*/ 660280938 h 546"/>
              <a:gd name="T58" fmla="*/ 126007813 w 52"/>
              <a:gd name="T59" fmla="*/ 660280938 h 546"/>
              <a:gd name="T60" fmla="*/ 126007813 w 52"/>
              <a:gd name="T61" fmla="*/ 768646863 h 546"/>
              <a:gd name="T62" fmla="*/ 126007813 w 52"/>
              <a:gd name="T63" fmla="*/ 884574050 h 546"/>
              <a:gd name="T64" fmla="*/ 126007813 w 52"/>
              <a:gd name="T65" fmla="*/ 1015622175 h 546"/>
              <a:gd name="T66" fmla="*/ 118448138 w 52"/>
              <a:gd name="T67" fmla="*/ 1146670300 h 546"/>
              <a:gd name="T68" fmla="*/ 110886875 w 52"/>
              <a:gd name="T69" fmla="*/ 1260078125 h 546"/>
              <a:gd name="T70" fmla="*/ 100806250 w 52"/>
              <a:gd name="T71" fmla="*/ 1307961888 h 546"/>
              <a:gd name="T72" fmla="*/ 88206263 w 52"/>
              <a:gd name="T73" fmla="*/ 1340723125 h 546"/>
              <a:gd name="T74" fmla="*/ 80645000 w 52"/>
              <a:gd name="T75" fmla="*/ 1365924688 h 546"/>
              <a:gd name="T76" fmla="*/ 70564375 w 52"/>
              <a:gd name="T77" fmla="*/ 1370965000 h 546"/>
              <a:gd name="T78" fmla="*/ 68043425 w 52"/>
              <a:gd name="T79" fmla="*/ 1376005313 h 546"/>
              <a:gd name="T80" fmla="*/ 68043425 w 52"/>
              <a:gd name="T81" fmla="*/ 1376005313 h 54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52"/>
              <a:gd name="T124" fmla="*/ 0 h 546"/>
              <a:gd name="T125" fmla="*/ 52 w 52"/>
              <a:gd name="T126" fmla="*/ 546 h 54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52" h="546">
                <a:moveTo>
                  <a:pt x="27" y="546"/>
                </a:moveTo>
                <a:lnTo>
                  <a:pt x="27" y="546"/>
                </a:lnTo>
                <a:lnTo>
                  <a:pt x="25" y="544"/>
                </a:lnTo>
                <a:lnTo>
                  <a:pt x="20" y="536"/>
                </a:lnTo>
                <a:lnTo>
                  <a:pt x="15" y="519"/>
                </a:lnTo>
                <a:lnTo>
                  <a:pt x="10" y="489"/>
                </a:lnTo>
                <a:lnTo>
                  <a:pt x="5" y="443"/>
                </a:lnTo>
                <a:lnTo>
                  <a:pt x="2" y="376"/>
                </a:lnTo>
                <a:lnTo>
                  <a:pt x="0" y="287"/>
                </a:lnTo>
                <a:lnTo>
                  <a:pt x="3" y="171"/>
                </a:lnTo>
                <a:lnTo>
                  <a:pt x="7" y="132"/>
                </a:lnTo>
                <a:lnTo>
                  <a:pt x="10" y="94"/>
                </a:lnTo>
                <a:lnTo>
                  <a:pt x="15" y="55"/>
                </a:lnTo>
                <a:lnTo>
                  <a:pt x="20" y="22"/>
                </a:lnTo>
                <a:lnTo>
                  <a:pt x="23" y="10"/>
                </a:lnTo>
                <a:lnTo>
                  <a:pt x="27" y="3"/>
                </a:lnTo>
                <a:lnTo>
                  <a:pt x="28" y="0"/>
                </a:lnTo>
                <a:lnTo>
                  <a:pt x="30" y="0"/>
                </a:lnTo>
                <a:lnTo>
                  <a:pt x="32" y="1"/>
                </a:lnTo>
                <a:lnTo>
                  <a:pt x="34" y="3"/>
                </a:lnTo>
                <a:lnTo>
                  <a:pt x="37" y="15"/>
                </a:lnTo>
                <a:lnTo>
                  <a:pt x="42" y="33"/>
                </a:lnTo>
                <a:lnTo>
                  <a:pt x="44" y="60"/>
                </a:lnTo>
                <a:lnTo>
                  <a:pt x="49" y="121"/>
                </a:lnTo>
                <a:lnTo>
                  <a:pt x="52" y="196"/>
                </a:lnTo>
                <a:lnTo>
                  <a:pt x="52" y="232"/>
                </a:lnTo>
                <a:lnTo>
                  <a:pt x="50" y="262"/>
                </a:lnTo>
                <a:lnTo>
                  <a:pt x="50" y="305"/>
                </a:lnTo>
                <a:lnTo>
                  <a:pt x="50" y="351"/>
                </a:lnTo>
                <a:lnTo>
                  <a:pt x="50" y="403"/>
                </a:lnTo>
                <a:lnTo>
                  <a:pt x="47" y="455"/>
                </a:lnTo>
                <a:lnTo>
                  <a:pt x="44" y="500"/>
                </a:lnTo>
                <a:lnTo>
                  <a:pt x="40" y="519"/>
                </a:lnTo>
                <a:lnTo>
                  <a:pt x="35" y="532"/>
                </a:lnTo>
                <a:lnTo>
                  <a:pt x="32" y="542"/>
                </a:lnTo>
                <a:lnTo>
                  <a:pt x="28" y="544"/>
                </a:lnTo>
                <a:lnTo>
                  <a:pt x="27" y="5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83"/>
          <p:cNvSpPr>
            <a:spLocks/>
          </p:cNvSpPr>
          <p:nvPr/>
        </p:nvSpPr>
        <p:spPr bwMode="auto">
          <a:xfrm>
            <a:off x="8281988" y="3729038"/>
            <a:ext cx="33337" cy="141287"/>
          </a:xfrm>
          <a:custGeom>
            <a:avLst/>
            <a:gdLst>
              <a:gd name="T0" fmla="*/ 22680272 w 21"/>
              <a:gd name="T1" fmla="*/ 224292319 h 89"/>
              <a:gd name="T2" fmla="*/ 22680272 w 21"/>
              <a:gd name="T3" fmla="*/ 224292319 h 89"/>
              <a:gd name="T4" fmla="*/ 30241421 w 21"/>
              <a:gd name="T5" fmla="*/ 221772965 h 89"/>
              <a:gd name="T6" fmla="*/ 35281658 w 21"/>
              <a:gd name="T7" fmla="*/ 216732671 h 89"/>
              <a:gd name="T8" fmla="*/ 42841220 w 21"/>
              <a:gd name="T9" fmla="*/ 199090845 h 89"/>
              <a:gd name="T10" fmla="*/ 47881457 w 21"/>
              <a:gd name="T11" fmla="*/ 173889372 h 89"/>
              <a:gd name="T12" fmla="*/ 52921694 w 21"/>
              <a:gd name="T13" fmla="*/ 148687899 h 89"/>
              <a:gd name="T14" fmla="*/ 52921694 w 21"/>
              <a:gd name="T15" fmla="*/ 98284952 h 89"/>
              <a:gd name="T16" fmla="*/ 47881457 w 21"/>
              <a:gd name="T17" fmla="*/ 78123774 h 89"/>
              <a:gd name="T18" fmla="*/ 47881457 w 21"/>
              <a:gd name="T19" fmla="*/ 78123774 h 89"/>
              <a:gd name="T20" fmla="*/ 47881457 w 21"/>
              <a:gd name="T21" fmla="*/ 42841711 h 89"/>
              <a:gd name="T22" fmla="*/ 42841220 w 21"/>
              <a:gd name="T23" fmla="*/ 22680532 h 89"/>
              <a:gd name="T24" fmla="*/ 37800983 w 21"/>
              <a:gd name="T25" fmla="*/ 10080589 h 89"/>
              <a:gd name="T26" fmla="*/ 35281658 w 21"/>
              <a:gd name="T27" fmla="*/ 0 h 89"/>
              <a:gd name="T28" fmla="*/ 30241421 w 21"/>
              <a:gd name="T29" fmla="*/ 0 h 89"/>
              <a:gd name="T30" fmla="*/ 25201185 w 21"/>
              <a:gd name="T31" fmla="*/ 0 h 89"/>
              <a:gd name="T32" fmla="*/ 22680272 w 21"/>
              <a:gd name="T33" fmla="*/ 5040295 h 89"/>
              <a:gd name="T34" fmla="*/ 22680272 w 21"/>
              <a:gd name="T35" fmla="*/ 5040295 h 89"/>
              <a:gd name="T36" fmla="*/ 12599799 w 21"/>
              <a:gd name="T37" fmla="*/ 17640238 h 89"/>
              <a:gd name="T38" fmla="*/ 10080474 w 21"/>
              <a:gd name="T39" fmla="*/ 30241768 h 89"/>
              <a:gd name="T40" fmla="*/ 0 w 21"/>
              <a:gd name="T41" fmla="*/ 65523831 h 89"/>
              <a:gd name="T42" fmla="*/ 0 w 21"/>
              <a:gd name="T43" fmla="*/ 103325247 h 89"/>
              <a:gd name="T44" fmla="*/ 5040237 w 21"/>
              <a:gd name="T45" fmla="*/ 141128251 h 89"/>
              <a:gd name="T46" fmla="*/ 12599799 w 21"/>
              <a:gd name="T47" fmla="*/ 199090845 h 89"/>
              <a:gd name="T48" fmla="*/ 22680272 w 21"/>
              <a:gd name="T49" fmla="*/ 224292319 h 8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1"/>
              <a:gd name="T76" fmla="*/ 0 h 89"/>
              <a:gd name="T77" fmla="*/ 21 w 21"/>
              <a:gd name="T78" fmla="*/ 89 h 8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1" h="89">
                <a:moveTo>
                  <a:pt x="9" y="89"/>
                </a:moveTo>
                <a:lnTo>
                  <a:pt x="9" y="89"/>
                </a:lnTo>
                <a:lnTo>
                  <a:pt x="12" y="88"/>
                </a:lnTo>
                <a:lnTo>
                  <a:pt x="14" y="86"/>
                </a:lnTo>
                <a:lnTo>
                  <a:pt x="17" y="79"/>
                </a:lnTo>
                <a:lnTo>
                  <a:pt x="19" y="69"/>
                </a:lnTo>
                <a:lnTo>
                  <a:pt x="21" y="59"/>
                </a:lnTo>
                <a:lnTo>
                  <a:pt x="21" y="39"/>
                </a:lnTo>
                <a:lnTo>
                  <a:pt x="19" y="31"/>
                </a:lnTo>
                <a:lnTo>
                  <a:pt x="19" y="17"/>
                </a:lnTo>
                <a:lnTo>
                  <a:pt x="17" y="9"/>
                </a:lnTo>
                <a:lnTo>
                  <a:pt x="15" y="4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9" y="2"/>
                </a:lnTo>
                <a:lnTo>
                  <a:pt x="5" y="7"/>
                </a:lnTo>
                <a:lnTo>
                  <a:pt x="4" y="12"/>
                </a:lnTo>
                <a:lnTo>
                  <a:pt x="0" y="26"/>
                </a:lnTo>
                <a:lnTo>
                  <a:pt x="0" y="41"/>
                </a:lnTo>
                <a:lnTo>
                  <a:pt x="2" y="56"/>
                </a:lnTo>
                <a:lnTo>
                  <a:pt x="5" y="79"/>
                </a:lnTo>
                <a:lnTo>
                  <a:pt x="9" y="8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84"/>
          <p:cNvSpPr>
            <a:spLocks/>
          </p:cNvSpPr>
          <p:nvPr/>
        </p:nvSpPr>
        <p:spPr bwMode="auto">
          <a:xfrm>
            <a:off x="8272463" y="3900488"/>
            <a:ext cx="36512" cy="66675"/>
          </a:xfrm>
          <a:custGeom>
            <a:avLst/>
            <a:gdLst>
              <a:gd name="T0" fmla="*/ 50402435 w 23"/>
              <a:gd name="T1" fmla="*/ 0 h 42"/>
              <a:gd name="T2" fmla="*/ 50402435 w 23"/>
              <a:gd name="T3" fmla="*/ 0 h 42"/>
              <a:gd name="T4" fmla="*/ 40321948 w 23"/>
              <a:gd name="T5" fmla="*/ 5040313 h 42"/>
              <a:gd name="T6" fmla="*/ 27720545 w 23"/>
              <a:gd name="T7" fmla="*/ 12601575 h 42"/>
              <a:gd name="T8" fmla="*/ 12599815 w 23"/>
              <a:gd name="T9" fmla="*/ 25201563 h 42"/>
              <a:gd name="T10" fmla="*/ 7559571 w 23"/>
              <a:gd name="T11" fmla="*/ 37801550 h 42"/>
              <a:gd name="T12" fmla="*/ 2519328 w 23"/>
              <a:gd name="T13" fmla="*/ 45362813 h 42"/>
              <a:gd name="T14" fmla="*/ 2519328 w 23"/>
              <a:gd name="T15" fmla="*/ 45362813 h 42"/>
              <a:gd name="T16" fmla="*/ 2519328 w 23"/>
              <a:gd name="T17" fmla="*/ 63003113 h 42"/>
              <a:gd name="T18" fmla="*/ 2519328 w 23"/>
              <a:gd name="T19" fmla="*/ 55443438 h 42"/>
              <a:gd name="T20" fmla="*/ 2519328 w 23"/>
              <a:gd name="T21" fmla="*/ 55443438 h 42"/>
              <a:gd name="T22" fmla="*/ 2519328 w 23"/>
              <a:gd name="T23" fmla="*/ 68043425 h 42"/>
              <a:gd name="T24" fmla="*/ 0 w 23"/>
              <a:gd name="T25" fmla="*/ 88206263 h 42"/>
              <a:gd name="T26" fmla="*/ 0 w 23"/>
              <a:gd name="T27" fmla="*/ 98286888 h 42"/>
              <a:gd name="T28" fmla="*/ 7559571 w 23"/>
              <a:gd name="T29" fmla="*/ 105846563 h 42"/>
              <a:gd name="T30" fmla="*/ 15120730 w 23"/>
              <a:gd name="T31" fmla="*/ 105846563 h 42"/>
              <a:gd name="T32" fmla="*/ 32760789 w 23"/>
              <a:gd name="T33" fmla="*/ 98286888 h 42"/>
              <a:gd name="T34" fmla="*/ 32760789 w 23"/>
              <a:gd name="T35" fmla="*/ 98286888 h 42"/>
              <a:gd name="T36" fmla="*/ 37801032 w 23"/>
              <a:gd name="T37" fmla="*/ 88206263 h 42"/>
              <a:gd name="T38" fmla="*/ 52921763 w 23"/>
              <a:gd name="T39" fmla="*/ 57962800 h 42"/>
              <a:gd name="T40" fmla="*/ 57962006 w 23"/>
              <a:gd name="T41" fmla="*/ 42843450 h 42"/>
              <a:gd name="T42" fmla="*/ 57962006 w 23"/>
              <a:gd name="T43" fmla="*/ 25201563 h 42"/>
              <a:gd name="T44" fmla="*/ 57962006 w 23"/>
              <a:gd name="T45" fmla="*/ 12601575 h 42"/>
              <a:gd name="T46" fmla="*/ 50402435 w 23"/>
              <a:gd name="T47" fmla="*/ 0 h 42"/>
              <a:gd name="T48" fmla="*/ 50402435 w 23"/>
              <a:gd name="T49" fmla="*/ 0 h 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3"/>
              <a:gd name="T76" fmla="*/ 0 h 42"/>
              <a:gd name="T77" fmla="*/ 23 w 23"/>
              <a:gd name="T78" fmla="*/ 42 h 4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3" h="42">
                <a:moveTo>
                  <a:pt x="20" y="0"/>
                </a:moveTo>
                <a:lnTo>
                  <a:pt x="20" y="0"/>
                </a:lnTo>
                <a:lnTo>
                  <a:pt x="16" y="2"/>
                </a:lnTo>
                <a:lnTo>
                  <a:pt x="11" y="5"/>
                </a:lnTo>
                <a:lnTo>
                  <a:pt x="5" y="10"/>
                </a:lnTo>
                <a:lnTo>
                  <a:pt x="3" y="15"/>
                </a:lnTo>
                <a:lnTo>
                  <a:pt x="1" y="18"/>
                </a:lnTo>
                <a:lnTo>
                  <a:pt x="1" y="25"/>
                </a:lnTo>
                <a:lnTo>
                  <a:pt x="1" y="22"/>
                </a:lnTo>
                <a:lnTo>
                  <a:pt x="1" y="27"/>
                </a:lnTo>
                <a:lnTo>
                  <a:pt x="0" y="35"/>
                </a:lnTo>
                <a:lnTo>
                  <a:pt x="0" y="39"/>
                </a:lnTo>
                <a:lnTo>
                  <a:pt x="3" y="42"/>
                </a:lnTo>
                <a:lnTo>
                  <a:pt x="6" y="42"/>
                </a:lnTo>
                <a:lnTo>
                  <a:pt x="13" y="39"/>
                </a:lnTo>
                <a:lnTo>
                  <a:pt x="15" y="35"/>
                </a:lnTo>
                <a:lnTo>
                  <a:pt x="21" y="23"/>
                </a:lnTo>
                <a:lnTo>
                  <a:pt x="23" y="17"/>
                </a:lnTo>
                <a:lnTo>
                  <a:pt x="23" y="10"/>
                </a:lnTo>
                <a:lnTo>
                  <a:pt x="23" y="5"/>
                </a:lnTo>
                <a:lnTo>
                  <a:pt x="2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85"/>
          <p:cNvSpPr>
            <a:spLocks/>
          </p:cNvSpPr>
          <p:nvPr/>
        </p:nvSpPr>
        <p:spPr bwMode="auto">
          <a:xfrm>
            <a:off x="8266113" y="4003675"/>
            <a:ext cx="26987" cy="46038"/>
          </a:xfrm>
          <a:custGeom>
            <a:avLst/>
            <a:gdLst>
              <a:gd name="T0" fmla="*/ 37800850 w 17"/>
              <a:gd name="T1" fmla="*/ 5040367 h 29"/>
              <a:gd name="T2" fmla="*/ 37800850 w 17"/>
              <a:gd name="T3" fmla="*/ 5040367 h 29"/>
              <a:gd name="T4" fmla="*/ 22680192 w 17"/>
              <a:gd name="T5" fmla="*/ 0 h 29"/>
              <a:gd name="T6" fmla="*/ 10080438 w 17"/>
              <a:gd name="T7" fmla="*/ 5040367 h 29"/>
              <a:gd name="T8" fmla="*/ 5040219 w 17"/>
              <a:gd name="T9" fmla="*/ 17642079 h 29"/>
              <a:gd name="T10" fmla="*/ 0 w 17"/>
              <a:gd name="T11" fmla="*/ 30242203 h 29"/>
              <a:gd name="T12" fmla="*/ 5040219 w 17"/>
              <a:gd name="T13" fmla="*/ 55444040 h 29"/>
              <a:gd name="T14" fmla="*/ 10080438 w 17"/>
              <a:gd name="T15" fmla="*/ 68045752 h 29"/>
              <a:gd name="T16" fmla="*/ 10080438 w 17"/>
              <a:gd name="T17" fmla="*/ 68045752 h 29"/>
              <a:gd name="T18" fmla="*/ 25201096 w 17"/>
              <a:gd name="T19" fmla="*/ 73086119 h 29"/>
              <a:gd name="T20" fmla="*/ 35281534 w 17"/>
              <a:gd name="T21" fmla="*/ 68045752 h 29"/>
              <a:gd name="T22" fmla="*/ 37800850 w 17"/>
              <a:gd name="T23" fmla="*/ 60484407 h 29"/>
              <a:gd name="T24" fmla="*/ 42841069 w 17"/>
              <a:gd name="T25" fmla="*/ 47884283 h 29"/>
              <a:gd name="T26" fmla="*/ 42841069 w 17"/>
              <a:gd name="T27" fmla="*/ 22682446 h 29"/>
              <a:gd name="T28" fmla="*/ 37800850 w 17"/>
              <a:gd name="T29" fmla="*/ 10080734 h 2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"/>
              <a:gd name="T46" fmla="*/ 0 h 29"/>
              <a:gd name="T47" fmla="*/ 17 w 17"/>
              <a:gd name="T48" fmla="*/ 29 h 2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" h="29">
                <a:moveTo>
                  <a:pt x="15" y="2"/>
                </a:moveTo>
                <a:lnTo>
                  <a:pt x="15" y="2"/>
                </a:lnTo>
                <a:lnTo>
                  <a:pt x="9" y="0"/>
                </a:lnTo>
                <a:lnTo>
                  <a:pt x="4" y="2"/>
                </a:lnTo>
                <a:lnTo>
                  <a:pt x="2" y="7"/>
                </a:lnTo>
                <a:lnTo>
                  <a:pt x="0" y="12"/>
                </a:lnTo>
                <a:lnTo>
                  <a:pt x="2" y="22"/>
                </a:lnTo>
                <a:lnTo>
                  <a:pt x="4" y="27"/>
                </a:lnTo>
                <a:lnTo>
                  <a:pt x="10" y="29"/>
                </a:lnTo>
                <a:lnTo>
                  <a:pt x="14" y="27"/>
                </a:lnTo>
                <a:lnTo>
                  <a:pt x="15" y="24"/>
                </a:lnTo>
                <a:lnTo>
                  <a:pt x="17" y="19"/>
                </a:lnTo>
                <a:lnTo>
                  <a:pt x="17" y="9"/>
                </a:lnTo>
                <a:lnTo>
                  <a:pt x="15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86"/>
          <p:cNvSpPr>
            <a:spLocks/>
          </p:cNvSpPr>
          <p:nvPr/>
        </p:nvSpPr>
        <p:spPr bwMode="auto">
          <a:xfrm>
            <a:off x="8272463" y="4092575"/>
            <a:ext cx="33337" cy="60325"/>
          </a:xfrm>
          <a:custGeom>
            <a:avLst/>
            <a:gdLst>
              <a:gd name="T0" fmla="*/ 0 w 21"/>
              <a:gd name="T1" fmla="*/ 37801550 h 38"/>
              <a:gd name="T2" fmla="*/ 0 w 21"/>
              <a:gd name="T3" fmla="*/ 37801550 h 38"/>
              <a:gd name="T4" fmla="*/ 0 w 21"/>
              <a:gd name="T5" fmla="*/ 57962800 h 38"/>
              <a:gd name="T6" fmla="*/ 2519325 w 21"/>
              <a:gd name="T7" fmla="*/ 75604688 h 38"/>
              <a:gd name="T8" fmla="*/ 12599799 w 21"/>
              <a:gd name="T9" fmla="*/ 88206263 h 38"/>
              <a:gd name="T10" fmla="*/ 20160948 w 21"/>
              <a:gd name="T11" fmla="*/ 93246575 h 38"/>
              <a:gd name="T12" fmla="*/ 32760746 w 21"/>
              <a:gd name="T13" fmla="*/ 95765938 h 38"/>
              <a:gd name="T14" fmla="*/ 40321895 w 21"/>
              <a:gd name="T15" fmla="*/ 95765938 h 38"/>
              <a:gd name="T16" fmla="*/ 40321895 w 21"/>
              <a:gd name="T17" fmla="*/ 95765938 h 38"/>
              <a:gd name="T18" fmla="*/ 50402369 w 21"/>
              <a:gd name="T19" fmla="*/ 80645000 h 38"/>
              <a:gd name="T20" fmla="*/ 52921694 w 21"/>
              <a:gd name="T21" fmla="*/ 63003113 h 38"/>
              <a:gd name="T22" fmla="*/ 50402369 w 21"/>
              <a:gd name="T23" fmla="*/ 45362813 h 38"/>
              <a:gd name="T24" fmla="*/ 45362132 w 21"/>
              <a:gd name="T25" fmla="*/ 32761238 h 38"/>
              <a:gd name="T26" fmla="*/ 27720509 w 21"/>
              <a:gd name="T27" fmla="*/ 12599988 h 38"/>
              <a:gd name="T28" fmla="*/ 20160948 w 21"/>
              <a:gd name="T29" fmla="*/ 2520950 h 38"/>
              <a:gd name="T30" fmla="*/ 20160948 w 21"/>
              <a:gd name="T31" fmla="*/ 2520950 h 38"/>
              <a:gd name="T32" fmla="*/ 12599799 w 21"/>
              <a:gd name="T33" fmla="*/ 0 h 38"/>
              <a:gd name="T34" fmla="*/ 2519325 w 21"/>
              <a:gd name="T35" fmla="*/ 2520950 h 38"/>
              <a:gd name="T36" fmla="*/ 0 w 21"/>
              <a:gd name="T37" fmla="*/ 7559675 h 38"/>
              <a:gd name="T38" fmla="*/ 0 w 21"/>
              <a:gd name="T39" fmla="*/ 17640300 h 38"/>
              <a:gd name="T40" fmla="*/ 0 w 21"/>
              <a:gd name="T41" fmla="*/ 30241875 h 38"/>
              <a:gd name="T42" fmla="*/ 0 w 21"/>
              <a:gd name="T43" fmla="*/ 37801550 h 38"/>
              <a:gd name="T44" fmla="*/ 0 w 21"/>
              <a:gd name="T45" fmla="*/ 37801550 h 3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1"/>
              <a:gd name="T70" fmla="*/ 0 h 38"/>
              <a:gd name="T71" fmla="*/ 21 w 21"/>
              <a:gd name="T72" fmla="*/ 38 h 3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1" h="38">
                <a:moveTo>
                  <a:pt x="0" y="15"/>
                </a:moveTo>
                <a:lnTo>
                  <a:pt x="0" y="15"/>
                </a:lnTo>
                <a:lnTo>
                  <a:pt x="0" y="23"/>
                </a:lnTo>
                <a:lnTo>
                  <a:pt x="1" y="30"/>
                </a:lnTo>
                <a:lnTo>
                  <a:pt x="5" y="35"/>
                </a:lnTo>
                <a:lnTo>
                  <a:pt x="8" y="37"/>
                </a:lnTo>
                <a:lnTo>
                  <a:pt x="13" y="38"/>
                </a:lnTo>
                <a:lnTo>
                  <a:pt x="16" y="38"/>
                </a:lnTo>
                <a:lnTo>
                  <a:pt x="20" y="32"/>
                </a:lnTo>
                <a:lnTo>
                  <a:pt x="21" y="25"/>
                </a:lnTo>
                <a:lnTo>
                  <a:pt x="20" y="18"/>
                </a:lnTo>
                <a:lnTo>
                  <a:pt x="18" y="13"/>
                </a:lnTo>
                <a:lnTo>
                  <a:pt x="11" y="5"/>
                </a:lnTo>
                <a:lnTo>
                  <a:pt x="8" y="1"/>
                </a:lnTo>
                <a:lnTo>
                  <a:pt x="5" y="0"/>
                </a:lnTo>
                <a:lnTo>
                  <a:pt x="1" y="1"/>
                </a:lnTo>
                <a:lnTo>
                  <a:pt x="0" y="3"/>
                </a:lnTo>
                <a:lnTo>
                  <a:pt x="0" y="7"/>
                </a:lnTo>
                <a:lnTo>
                  <a:pt x="0" y="12"/>
                </a:lnTo>
                <a:lnTo>
                  <a:pt x="0" y="1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87"/>
          <p:cNvSpPr>
            <a:spLocks/>
          </p:cNvSpPr>
          <p:nvPr/>
        </p:nvSpPr>
        <p:spPr bwMode="auto">
          <a:xfrm>
            <a:off x="8285163" y="4175125"/>
            <a:ext cx="31750" cy="85725"/>
          </a:xfrm>
          <a:custGeom>
            <a:avLst/>
            <a:gdLst>
              <a:gd name="T0" fmla="*/ 0 w 20"/>
              <a:gd name="T1" fmla="*/ 17640300 h 54"/>
              <a:gd name="T2" fmla="*/ 0 w 20"/>
              <a:gd name="T3" fmla="*/ 17640300 h 54"/>
              <a:gd name="T4" fmla="*/ 0 w 20"/>
              <a:gd name="T5" fmla="*/ 30241875 h 54"/>
              <a:gd name="T6" fmla="*/ 0 w 20"/>
              <a:gd name="T7" fmla="*/ 63004700 h 54"/>
              <a:gd name="T8" fmla="*/ 5040313 w 20"/>
              <a:gd name="T9" fmla="*/ 83165950 h 54"/>
              <a:gd name="T10" fmla="*/ 7559675 w 20"/>
              <a:gd name="T11" fmla="*/ 100806250 h 54"/>
              <a:gd name="T12" fmla="*/ 20161250 w 20"/>
              <a:gd name="T13" fmla="*/ 118448138 h 54"/>
              <a:gd name="T14" fmla="*/ 32761238 w 20"/>
              <a:gd name="T15" fmla="*/ 136088438 h 54"/>
              <a:gd name="T16" fmla="*/ 32761238 w 20"/>
              <a:gd name="T17" fmla="*/ 136088438 h 54"/>
              <a:gd name="T18" fmla="*/ 37801550 w 20"/>
              <a:gd name="T19" fmla="*/ 126007813 h 54"/>
              <a:gd name="T20" fmla="*/ 42843450 w 20"/>
              <a:gd name="T21" fmla="*/ 113407825 h 54"/>
              <a:gd name="T22" fmla="*/ 50403125 w 20"/>
              <a:gd name="T23" fmla="*/ 83165950 h 54"/>
              <a:gd name="T24" fmla="*/ 50403125 w 20"/>
              <a:gd name="T25" fmla="*/ 68045013 h 54"/>
              <a:gd name="T26" fmla="*/ 47883763 w 20"/>
              <a:gd name="T27" fmla="*/ 42843450 h 54"/>
              <a:gd name="T28" fmla="*/ 47883763 w 20"/>
              <a:gd name="T29" fmla="*/ 42843450 h 54"/>
              <a:gd name="T30" fmla="*/ 42843450 w 20"/>
              <a:gd name="T31" fmla="*/ 32762825 h 54"/>
              <a:gd name="T32" fmla="*/ 30241875 w 20"/>
              <a:gd name="T33" fmla="*/ 12601575 h 54"/>
              <a:gd name="T34" fmla="*/ 25201563 w 20"/>
              <a:gd name="T35" fmla="*/ 5040313 h 54"/>
              <a:gd name="T36" fmla="*/ 17640300 w 20"/>
              <a:gd name="T37" fmla="*/ 0 h 54"/>
              <a:gd name="T38" fmla="*/ 7559675 w 20"/>
              <a:gd name="T39" fmla="*/ 5040313 h 54"/>
              <a:gd name="T40" fmla="*/ 0 w 20"/>
              <a:gd name="T41" fmla="*/ 17640300 h 54"/>
              <a:gd name="T42" fmla="*/ 0 w 20"/>
              <a:gd name="T43" fmla="*/ 17640300 h 5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0"/>
              <a:gd name="T67" fmla="*/ 0 h 54"/>
              <a:gd name="T68" fmla="*/ 20 w 20"/>
              <a:gd name="T69" fmla="*/ 54 h 5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0" h="54">
                <a:moveTo>
                  <a:pt x="0" y="7"/>
                </a:moveTo>
                <a:lnTo>
                  <a:pt x="0" y="7"/>
                </a:lnTo>
                <a:lnTo>
                  <a:pt x="0" y="12"/>
                </a:lnTo>
                <a:lnTo>
                  <a:pt x="0" y="25"/>
                </a:lnTo>
                <a:lnTo>
                  <a:pt x="2" y="33"/>
                </a:lnTo>
                <a:lnTo>
                  <a:pt x="3" y="40"/>
                </a:lnTo>
                <a:lnTo>
                  <a:pt x="8" y="47"/>
                </a:lnTo>
                <a:lnTo>
                  <a:pt x="13" y="54"/>
                </a:lnTo>
                <a:lnTo>
                  <a:pt x="15" y="50"/>
                </a:lnTo>
                <a:lnTo>
                  <a:pt x="17" y="45"/>
                </a:lnTo>
                <a:lnTo>
                  <a:pt x="20" y="33"/>
                </a:lnTo>
                <a:lnTo>
                  <a:pt x="20" y="27"/>
                </a:lnTo>
                <a:lnTo>
                  <a:pt x="19" y="17"/>
                </a:lnTo>
                <a:lnTo>
                  <a:pt x="17" y="13"/>
                </a:lnTo>
                <a:lnTo>
                  <a:pt x="12" y="5"/>
                </a:lnTo>
                <a:lnTo>
                  <a:pt x="10" y="2"/>
                </a:lnTo>
                <a:lnTo>
                  <a:pt x="7" y="0"/>
                </a:lnTo>
                <a:lnTo>
                  <a:pt x="3" y="2"/>
                </a:lnTo>
                <a:lnTo>
                  <a:pt x="0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88"/>
          <p:cNvSpPr>
            <a:spLocks/>
          </p:cNvSpPr>
          <p:nvPr/>
        </p:nvSpPr>
        <p:spPr bwMode="auto">
          <a:xfrm>
            <a:off x="8277225" y="4257675"/>
            <a:ext cx="46038" cy="168275"/>
          </a:xfrm>
          <a:custGeom>
            <a:avLst/>
            <a:gdLst>
              <a:gd name="T0" fmla="*/ 0 w 29"/>
              <a:gd name="T1" fmla="*/ 0 h 106"/>
              <a:gd name="T2" fmla="*/ 0 w 29"/>
              <a:gd name="T3" fmla="*/ 0 h 106"/>
              <a:gd name="T4" fmla="*/ 17642079 w 29"/>
              <a:gd name="T5" fmla="*/ 113407825 h 106"/>
              <a:gd name="T6" fmla="*/ 30242203 w 29"/>
              <a:gd name="T7" fmla="*/ 199093138 h 106"/>
              <a:gd name="T8" fmla="*/ 42843915 w 29"/>
              <a:gd name="T9" fmla="*/ 267136563 h 106"/>
              <a:gd name="T10" fmla="*/ 42843915 w 29"/>
              <a:gd name="T11" fmla="*/ 267136563 h 106"/>
              <a:gd name="T12" fmla="*/ 55444040 w 29"/>
              <a:gd name="T13" fmla="*/ 236894688 h 106"/>
              <a:gd name="T14" fmla="*/ 63005384 w 29"/>
              <a:gd name="T15" fmla="*/ 204133450 h 106"/>
              <a:gd name="T16" fmla="*/ 68045752 w 29"/>
              <a:gd name="T17" fmla="*/ 163810950 h 106"/>
              <a:gd name="T18" fmla="*/ 73086119 w 29"/>
              <a:gd name="T19" fmla="*/ 123488450 h 106"/>
              <a:gd name="T20" fmla="*/ 68045752 w 29"/>
              <a:gd name="T21" fmla="*/ 100806250 h 106"/>
              <a:gd name="T22" fmla="*/ 63005384 w 29"/>
              <a:gd name="T23" fmla="*/ 75604688 h 106"/>
              <a:gd name="T24" fmla="*/ 55444040 w 29"/>
              <a:gd name="T25" fmla="*/ 55443438 h 106"/>
              <a:gd name="T26" fmla="*/ 42843915 w 29"/>
              <a:gd name="T27" fmla="*/ 37801550 h 106"/>
              <a:gd name="T28" fmla="*/ 25201836 w 29"/>
              <a:gd name="T29" fmla="*/ 17640300 h 106"/>
              <a:gd name="T30" fmla="*/ 0 w 29"/>
              <a:gd name="T31" fmla="*/ 0 h 106"/>
              <a:gd name="T32" fmla="*/ 0 w 29"/>
              <a:gd name="T33" fmla="*/ 0 h 10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"/>
              <a:gd name="T52" fmla="*/ 0 h 106"/>
              <a:gd name="T53" fmla="*/ 29 w 29"/>
              <a:gd name="T54" fmla="*/ 106 h 10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" h="106">
                <a:moveTo>
                  <a:pt x="0" y="0"/>
                </a:moveTo>
                <a:lnTo>
                  <a:pt x="0" y="0"/>
                </a:lnTo>
                <a:lnTo>
                  <a:pt x="7" y="45"/>
                </a:lnTo>
                <a:lnTo>
                  <a:pt x="12" y="79"/>
                </a:lnTo>
                <a:lnTo>
                  <a:pt x="17" y="106"/>
                </a:lnTo>
                <a:lnTo>
                  <a:pt x="22" y="94"/>
                </a:lnTo>
                <a:lnTo>
                  <a:pt x="25" y="81"/>
                </a:lnTo>
                <a:lnTo>
                  <a:pt x="27" y="65"/>
                </a:lnTo>
                <a:lnTo>
                  <a:pt x="29" y="49"/>
                </a:lnTo>
                <a:lnTo>
                  <a:pt x="27" y="40"/>
                </a:lnTo>
                <a:lnTo>
                  <a:pt x="25" y="30"/>
                </a:lnTo>
                <a:lnTo>
                  <a:pt x="22" y="22"/>
                </a:lnTo>
                <a:lnTo>
                  <a:pt x="17" y="15"/>
                </a:lnTo>
                <a:lnTo>
                  <a:pt x="10" y="7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89"/>
          <p:cNvSpPr>
            <a:spLocks/>
          </p:cNvSpPr>
          <p:nvPr/>
        </p:nvSpPr>
        <p:spPr bwMode="auto">
          <a:xfrm>
            <a:off x="8315325" y="3979863"/>
            <a:ext cx="17463" cy="128587"/>
          </a:xfrm>
          <a:custGeom>
            <a:avLst/>
            <a:gdLst>
              <a:gd name="T0" fmla="*/ 27723306 w 11"/>
              <a:gd name="T1" fmla="*/ 204131069 h 81"/>
              <a:gd name="T2" fmla="*/ 27723306 w 11"/>
              <a:gd name="T3" fmla="*/ 0 h 81"/>
              <a:gd name="T4" fmla="*/ 27723306 w 11"/>
              <a:gd name="T5" fmla="*/ 0 h 81"/>
              <a:gd name="T6" fmla="*/ 15121370 w 11"/>
              <a:gd name="T7" fmla="*/ 12599939 h 81"/>
              <a:gd name="T8" fmla="*/ 7561479 w 11"/>
              <a:gd name="T9" fmla="*/ 25201465 h 81"/>
              <a:gd name="T10" fmla="*/ 0 w 11"/>
              <a:gd name="T11" fmla="*/ 60483515 h 81"/>
              <a:gd name="T12" fmla="*/ 0 w 11"/>
              <a:gd name="T13" fmla="*/ 93244625 h 81"/>
              <a:gd name="T14" fmla="*/ 2521022 w 11"/>
              <a:gd name="T15" fmla="*/ 123486382 h 81"/>
              <a:gd name="T16" fmla="*/ 12601936 w 11"/>
              <a:gd name="T17" fmla="*/ 153728140 h 81"/>
              <a:gd name="T18" fmla="*/ 20161827 w 11"/>
              <a:gd name="T19" fmla="*/ 178929604 h 81"/>
              <a:gd name="T20" fmla="*/ 27723306 w 11"/>
              <a:gd name="T21" fmla="*/ 204131069 h 81"/>
              <a:gd name="T22" fmla="*/ 27723306 w 11"/>
              <a:gd name="T23" fmla="*/ 204131069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"/>
              <a:gd name="T37" fmla="*/ 0 h 81"/>
              <a:gd name="T38" fmla="*/ 11 w 11"/>
              <a:gd name="T39" fmla="*/ 81 h 8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" h="81">
                <a:moveTo>
                  <a:pt x="11" y="81"/>
                </a:moveTo>
                <a:lnTo>
                  <a:pt x="11" y="0"/>
                </a:lnTo>
                <a:lnTo>
                  <a:pt x="6" y="5"/>
                </a:lnTo>
                <a:lnTo>
                  <a:pt x="3" y="10"/>
                </a:lnTo>
                <a:lnTo>
                  <a:pt x="0" y="24"/>
                </a:lnTo>
                <a:lnTo>
                  <a:pt x="0" y="37"/>
                </a:lnTo>
                <a:lnTo>
                  <a:pt x="1" y="49"/>
                </a:lnTo>
                <a:lnTo>
                  <a:pt x="5" y="61"/>
                </a:lnTo>
                <a:lnTo>
                  <a:pt x="8" y="71"/>
                </a:lnTo>
                <a:lnTo>
                  <a:pt x="11" y="8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90"/>
          <p:cNvSpPr>
            <a:spLocks/>
          </p:cNvSpPr>
          <p:nvPr/>
        </p:nvSpPr>
        <p:spPr bwMode="auto">
          <a:xfrm>
            <a:off x="8323263" y="3802063"/>
            <a:ext cx="9525" cy="103187"/>
          </a:xfrm>
          <a:custGeom>
            <a:avLst/>
            <a:gdLst>
              <a:gd name="T0" fmla="*/ 15120938 w 6"/>
              <a:gd name="T1" fmla="*/ 163808569 h 65"/>
              <a:gd name="T2" fmla="*/ 15120938 w 6"/>
              <a:gd name="T3" fmla="*/ 0 h 65"/>
              <a:gd name="T4" fmla="*/ 15120938 w 6"/>
              <a:gd name="T5" fmla="*/ 0 h 65"/>
              <a:gd name="T6" fmla="*/ 7561263 w 6"/>
              <a:gd name="T7" fmla="*/ 2519350 h 65"/>
              <a:gd name="T8" fmla="*/ 2520950 w 6"/>
              <a:gd name="T9" fmla="*/ 12599926 h 65"/>
              <a:gd name="T10" fmla="*/ 0 w 6"/>
              <a:gd name="T11" fmla="*/ 32761079 h 65"/>
              <a:gd name="T12" fmla="*/ 0 w 6"/>
              <a:gd name="T13" fmla="*/ 57962519 h 65"/>
              <a:gd name="T14" fmla="*/ 2520950 w 6"/>
              <a:gd name="T15" fmla="*/ 88204248 h 65"/>
              <a:gd name="T16" fmla="*/ 12601575 w 6"/>
              <a:gd name="T17" fmla="*/ 138607128 h 65"/>
              <a:gd name="T18" fmla="*/ 15120938 w 6"/>
              <a:gd name="T19" fmla="*/ 163808569 h 65"/>
              <a:gd name="T20" fmla="*/ 15120938 w 6"/>
              <a:gd name="T21" fmla="*/ 163808569 h 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"/>
              <a:gd name="T34" fmla="*/ 0 h 65"/>
              <a:gd name="T35" fmla="*/ 6 w 6"/>
              <a:gd name="T36" fmla="*/ 65 h 6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" h="65">
                <a:moveTo>
                  <a:pt x="6" y="65"/>
                </a:moveTo>
                <a:lnTo>
                  <a:pt x="6" y="0"/>
                </a:lnTo>
                <a:lnTo>
                  <a:pt x="3" y="1"/>
                </a:lnTo>
                <a:lnTo>
                  <a:pt x="1" y="5"/>
                </a:lnTo>
                <a:lnTo>
                  <a:pt x="0" y="13"/>
                </a:lnTo>
                <a:lnTo>
                  <a:pt x="0" y="23"/>
                </a:lnTo>
                <a:lnTo>
                  <a:pt x="1" y="35"/>
                </a:lnTo>
                <a:lnTo>
                  <a:pt x="5" y="55"/>
                </a:lnTo>
                <a:lnTo>
                  <a:pt x="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191"/>
          <p:cNvSpPr>
            <a:spLocks/>
          </p:cNvSpPr>
          <p:nvPr/>
        </p:nvSpPr>
        <p:spPr bwMode="auto">
          <a:xfrm>
            <a:off x="8323263" y="4144963"/>
            <a:ext cx="9525" cy="57150"/>
          </a:xfrm>
          <a:custGeom>
            <a:avLst/>
            <a:gdLst>
              <a:gd name="T0" fmla="*/ 15120938 w 6"/>
              <a:gd name="T1" fmla="*/ 0 h 36"/>
              <a:gd name="T2" fmla="*/ 15120938 w 6"/>
              <a:gd name="T3" fmla="*/ 0 h 36"/>
              <a:gd name="T4" fmla="*/ 7561263 w 6"/>
              <a:gd name="T5" fmla="*/ 10080625 h 36"/>
              <a:gd name="T6" fmla="*/ 0 w 6"/>
              <a:gd name="T7" fmla="*/ 35282188 h 36"/>
              <a:gd name="T8" fmla="*/ 0 w 6"/>
              <a:gd name="T9" fmla="*/ 52922488 h 36"/>
              <a:gd name="T10" fmla="*/ 0 w 6"/>
              <a:gd name="T11" fmla="*/ 65524063 h 36"/>
              <a:gd name="T12" fmla="*/ 2520950 w 6"/>
              <a:gd name="T13" fmla="*/ 80645000 h 36"/>
              <a:gd name="T14" fmla="*/ 15120938 w 6"/>
              <a:gd name="T15" fmla="*/ 90725625 h 36"/>
              <a:gd name="T16" fmla="*/ 15120938 w 6"/>
              <a:gd name="T17" fmla="*/ 0 h 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"/>
              <a:gd name="T28" fmla="*/ 0 h 36"/>
              <a:gd name="T29" fmla="*/ 6 w 6"/>
              <a:gd name="T30" fmla="*/ 36 h 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" h="36">
                <a:moveTo>
                  <a:pt x="6" y="0"/>
                </a:moveTo>
                <a:lnTo>
                  <a:pt x="6" y="0"/>
                </a:lnTo>
                <a:lnTo>
                  <a:pt x="3" y="4"/>
                </a:lnTo>
                <a:lnTo>
                  <a:pt x="0" y="14"/>
                </a:lnTo>
                <a:lnTo>
                  <a:pt x="0" y="21"/>
                </a:lnTo>
                <a:lnTo>
                  <a:pt x="0" y="26"/>
                </a:lnTo>
                <a:lnTo>
                  <a:pt x="1" y="32"/>
                </a:lnTo>
                <a:lnTo>
                  <a:pt x="6" y="36"/>
                </a:lnTo>
                <a:lnTo>
                  <a:pt x="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92"/>
          <p:cNvSpPr>
            <a:spLocks noEditPoints="1"/>
          </p:cNvSpPr>
          <p:nvPr/>
        </p:nvSpPr>
        <p:spPr bwMode="auto">
          <a:xfrm>
            <a:off x="971550" y="1636713"/>
            <a:ext cx="7343775" cy="4716462"/>
          </a:xfrm>
          <a:custGeom>
            <a:avLst/>
            <a:gdLst>
              <a:gd name="T0" fmla="*/ 2147483646 w 4626"/>
              <a:gd name="T1" fmla="*/ 572074614 h 2971"/>
              <a:gd name="T2" fmla="*/ 2147483646 w 4626"/>
              <a:gd name="T3" fmla="*/ 274696208 h 2971"/>
              <a:gd name="T4" fmla="*/ 2147483646 w 4626"/>
              <a:gd name="T5" fmla="*/ 113406225 h 2971"/>
              <a:gd name="T6" fmla="*/ 2147483646 w 4626"/>
              <a:gd name="T7" fmla="*/ 12599986 h 2971"/>
              <a:gd name="T8" fmla="*/ 2147483646 w 4626"/>
              <a:gd name="T9" fmla="*/ 12599986 h 2971"/>
              <a:gd name="T10" fmla="*/ 2147483646 w 4626"/>
              <a:gd name="T11" fmla="*/ 138607785 h 2971"/>
              <a:gd name="T12" fmla="*/ 2147483646 w 4626"/>
              <a:gd name="T13" fmla="*/ 529232756 h 2971"/>
              <a:gd name="T14" fmla="*/ 2147483646 w 4626"/>
              <a:gd name="T15" fmla="*/ 1300400487 h 2971"/>
              <a:gd name="T16" fmla="*/ 2147483646 w 4626"/>
              <a:gd name="T17" fmla="*/ 1345763295 h 2971"/>
              <a:gd name="T18" fmla="*/ 2147483646 w 4626"/>
              <a:gd name="T19" fmla="*/ 1507053278 h 2971"/>
              <a:gd name="T20" fmla="*/ 2147483646 w 4626"/>
              <a:gd name="T21" fmla="*/ 1774189812 h 2971"/>
              <a:gd name="T22" fmla="*/ 2147483646 w 4626"/>
              <a:gd name="T23" fmla="*/ 2147483646 h 2971"/>
              <a:gd name="T24" fmla="*/ 2147483646 w 4626"/>
              <a:gd name="T25" fmla="*/ 2147483646 h 2971"/>
              <a:gd name="T26" fmla="*/ 2147483646 w 4626"/>
              <a:gd name="T27" fmla="*/ 2147483646 h 2971"/>
              <a:gd name="T28" fmla="*/ 2147483646 w 4626"/>
              <a:gd name="T29" fmla="*/ 2147483646 h 2971"/>
              <a:gd name="T30" fmla="*/ 2147483646 w 4626"/>
              <a:gd name="T31" fmla="*/ 2147483646 h 2971"/>
              <a:gd name="T32" fmla="*/ 2147483646 w 4626"/>
              <a:gd name="T33" fmla="*/ 2147483646 h 2971"/>
              <a:gd name="T34" fmla="*/ 2147483646 w 4626"/>
              <a:gd name="T35" fmla="*/ 2147483646 h 2971"/>
              <a:gd name="T36" fmla="*/ 2147483646 w 4626"/>
              <a:gd name="T37" fmla="*/ 2147483646 h 2971"/>
              <a:gd name="T38" fmla="*/ 2147483646 w 4626"/>
              <a:gd name="T39" fmla="*/ 2147483646 h 2971"/>
              <a:gd name="T40" fmla="*/ 2147483646 w 4626"/>
              <a:gd name="T41" fmla="*/ 2147483646 h 2971"/>
              <a:gd name="T42" fmla="*/ 2147483646 w 4626"/>
              <a:gd name="T43" fmla="*/ 2147483646 h 2971"/>
              <a:gd name="T44" fmla="*/ 2147483646 w 4626"/>
              <a:gd name="T45" fmla="*/ 2147483646 h 2971"/>
              <a:gd name="T46" fmla="*/ 2147483646 w 4626"/>
              <a:gd name="T47" fmla="*/ 2147483646 h 2971"/>
              <a:gd name="T48" fmla="*/ 2147483646 w 4626"/>
              <a:gd name="T49" fmla="*/ 2147483646 h 2971"/>
              <a:gd name="T50" fmla="*/ 2147483646 w 4626"/>
              <a:gd name="T51" fmla="*/ 2147483646 h 2971"/>
              <a:gd name="T52" fmla="*/ 2147483646 w 4626"/>
              <a:gd name="T53" fmla="*/ 2147483646 h 2971"/>
              <a:gd name="T54" fmla="*/ 2147483646 w 4626"/>
              <a:gd name="T55" fmla="*/ 2147483646 h 2971"/>
              <a:gd name="T56" fmla="*/ 1683464375 w 4626"/>
              <a:gd name="T57" fmla="*/ 2147483646 h 2971"/>
              <a:gd name="T58" fmla="*/ 647680950 w 4626"/>
              <a:gd name="T59" fmla="*/ 2147483646 h 2971"/>
              <a:gd name="T60" fmla="*/ 322580000 w 4626"/>
              <a:gd name="T61" fmla="*/ 2147483646 h 2971"/>
              <a:gd name="T62" fmla="*/ 330141263 w 4626"/>
              <a:gd name="T63" fmla="*/ 2147483646 h 2971"/>
              <a:gd name="T64" fmla="*/ 50403125 w 4626"/>
              <a:gd name="T65" fmla="*/ 2147483646 h 2971"/>
              <a:gd name="T66" fmla="*/ 7559675 w 4626"/>
              <a:gd name="T67" fmla="*/ 2147483646 h 2971"/>
              <a:gd name="T68" fmla="*/ 75604688 w 4626"/>
              <a:gd name="T69" fmla="*/ 2147483646 h 2971"/>
              <a:gd name="T70" fmla="*/ 330141263 w 4626"/>
              <a:gd name="T71" fmla="*/ 2147483646 h 2971"/>
              <a:gd name="T72" fmla="*/ 511590925 w 4626"/>
              <a:gd name="T73" fmla="*/ 2147483646 h 2971"/>
              <a:gd name="T74" fmla="*/ 995460925 w 4626"/>
              <a:gd name="T75" fmla="*/ 2147483646 h 2971"/>
              <a:gd name="T76" fmla="*/ 1338203763 w 4626"/>
              <a:gd name="T77" fmla="*/ 2147483646 h 2971"/>
              <a:gd name="T78" fmla="*/ 2147483646 w 4626"/>
              <a:gd name="T79" fmla="*/ 2147483646 h 2971"/>
              <a:gd name="T80" fmla="*/ 2147483646 w 4626"/>
              <a:gd name="T81" fmla="*/ 1874996051 h 2971"/>
              <a:gd name="T82" fmla="*/ 2147483646 w 4626"/>
              <a:gd name="T83" fmla="*/ 1748988252 h 2971"/>
              <a:gd name="T84" fmla="*/ 2147483646 w 4626"/>
              <a:gd name="T85" fmla="*/ 1582657957 h 2971"/>
              <a:gd name="T86" fmla="*/ 2147483646 w 4626"/>
              <a:gd name="T87" fmla="*/ 1418847025 h 2971"/>
              <a:gd name="T88" fmla="*/ 2147483646 w 4626"/>
              <a:gd name="T89" fmla="*/ 435986191 h 2971"/>
              <a:gd name="T90" fmla="*/ 2147483646 w 4626"/>
              <a:gd name="T91" fmla="*/ 808969277 h 2971"/>
              <a:gd name="T92" fmla="*/ 2147483646 w 4626"/>
              <a:gd name="T93" fmla="*/ 1756547926 h 2971"/>
              <a:gd name="T94" fmla="*/ 2147483646 w 4626"/>
              <a:gd name="T95" fmla="*/ 2001003850 h 2971"/>
              <a:gd name="T96" fmla="*/ 2147483646 w 4626"/>
              <a:gd name="T97" fmla="*/ 1998482901 h 2971"/>
              <a:gd name="T98" fmla="*/ 2147483646 w 4626"/>
              <a:gd name="T99" fmla="*/ 1063505825 h 2971"/>
              <a:gd name="T100" fmla="*/ 2147483646 w 4626"/>
              <a:gd name="T101" fmla="*/ 461187751 h 2971"/>
              <a:gd name="T102" fmla="*/ 2147483646 w 4626"/>
              <a:gd name="T103" fmla="*/ 304938080 h 2971"/>
              <a:gd name="T104" fmla="*/ 2147483646 w 4626"/>
              <a:gd name="T105" fmla="*/ 211693103 h 2971"/>
              <a:gd name="T106" fmla="*/ 2147483646 w 4626"/>
              <a:gd name="T107" fmla="*/ 299897768 h 2971"/>
              <a:gd name="T108" fmla="*/ 2147483646 w 4626"/>
              <a:gd name="T109" fmla="*/ 1854834803 h 2971"/>
              <a:gd name="T110" fmla="*/ 2147483646 w 4626"/>
              <a:gd name="T111" fmla="*/ 1552416085 h 2971"/>
              <a:gd name="T112" fmla="*/ 2147483646 w 4626"/>
              <a:gd name="T113" fmla="*/ 1333163309 h 2971"/>
              <a:gd name="T114" fmla="*/ 2147483646 w 4626"/>
              <a:gd name="T115" fmla="*/ 1260077991 h 2971"/>
              <a:gd name="T116" fmla="*/ 2147483646 w 4626"/>
              <a:gd name="T117" fmla="*/ 493950573 h 2971"/>
              <a:gd name="T118" fmla="*/ 2147483646 w 4626"/>
              <a:gd name="T119" fmla="*/ 304938080 h 2971"/>
              <a:gd name="T120" fmla="*/ 2147483646 w 4626"/>
              <a:gd name="T121" fmla="*/ 380542760 h 2971"/>
              <a:gd name="T122" fmla="*/ 2147483646 w 4626"/>
              <a:gd name="T123" fmla="*/ 1711185119 h 2971"/>
              <a:gd name="T124" fmla="*/ 2147483646 w 4626"/>
              <a:gd name="T125" fmla="*/ 1943039469 h 297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626"/>
              <a:gd name="T190" fmla="*/ 0 h 2971"/>
              <a:gd name="T191" fmla="*/ 4626 w 4626"/>
              <a:gd name="T192" fmla="*/ 2971 h 297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626" h="2971">
                <a:moveTo>
                  <a:pt x="1675" y="573"/>
                </a:moveTo>
                <a:lnTo>
                  <a:pt x="1675" y="573"/>
                </a:lnTo>
                <a:lnTo>
                  <a:pt x="1743" y="504"/>
                </a:lnTo>
                <a:lnTo>
                  <a:pt x="1817" y="432"/>
                </a:lnTo>
                <a:lnTo>
                  <a:pt x="1905" y="349"/>
                </a:lnTo>
                <a:lnTo>
                  <a:pt x="1997" y="265"/>
                </a:lnTo>
                <a:lnTo>
                  <a:pt x="2041" y="227"/>
                </a:lnTo>
                <a:lnTo>
                  <a:pt x="2084" y="191"/>
                </a:lnTo>
                <a:lnTo>
                  <a:pt x="2123" y="161"/>
                </a:lnTo>
                <a:lnTo>
                  <a:pt x="2158" y="136"/>
                </a:lnTo>
                <a:lnTo>
                  <a:pt x="2187" y="119"/>
                </a:lnTo>
                <a:lnTo>
                  <a:pt x="2199" y="113"/>
                </a:lnTo>
                <a:lnTo>
                  <a:pt x="2209" y="109"/>
                </a:lnTo>
                <a:lnTo>
                  <a:pt x="2219" y="106"/>
                </a:lnTo>
                <a:lnTo>
                  <a:pt x="2252" y="92"/>
                </a:lnTo>
                <a:lnTo>
                  <a:pt x="2279" y="84"/>
                </a:lnTo>
                <a:lnTo>
                  <a:pt x="2313" y="76"/>
                </a:lnTo>
                <a:lnTo>
                  <a:pt x="2353" y="65"/>
                </a:lnTo>
                <a:lnTo>
                  <a:pt x="2402" y="55"/>
                </a:lnTo>
                <a:lnTo>
                  <a:pt x="2457" y="45"/>
                </a:lnTo>
                <a:lnTo>
                  <a:pt x="2523" y="35"/>
                </a:lnTo>
                <a:lnTo>
                  <a:pt x="2598" y="27"/>
                </a:lnTo>
                <a:lnTo>
                  <a:pt x="2681" y="18"/>
                </a:lnTo>
                <a:lnTo>
                  <a:pt x="2775" y="13"/>
                </a:lnTo>
                <a:lnTo>
                  <a:pt x="2879" y="8"/>
                </a:lnTo>
                <a:lnTo>
                  <a:pt x="2993" y="5"/>
                </a:lnTo>
                <a:lnTo>
                  <a:pt x="3119" y="5"/>
                </a:lnTo>
                <a:lnTo>
                  <a:pt x="3153" y="3"/>
                </a:lnTo>
                <a:lnTo>
                  <a:pt x="3242" y="2"/>
                </a:lnTo>
                <a:lnTo>
                  <a:pt x="3368" y="0"/>
                </a:lnTo>
                <a:lnTo>
                  <a:pt x="3440" y="2"/>
                </a:lnTo>
                <a:lnTo>
                  <a:pt x="3515" y="2"/>
                </a:lnTo>
                <a:lnTo>
                  <a:pt x="3593" y="5"/>
                </a:lnTo>
                <a:lnTo>
                  <a:pt x="3668" y="10"/>
                </a:lnTo>
                <a:lnTo>
                  <a:pt x="3740" y="15"/>
                </a:lnTo>
                <a:lnTo>
                  <a:pt x="3808" y="24"/>
                </a:lnTo>
                <a:lnTo>
                  <a:pt x="3866" y="34"/>
                </a:lnTo>
                <a:lnTo>
                  <a:pt x="3893" y="40"/>
                </a:lnTo>
                <a:lnTo>
                  <a:pt x="3917" y="47"/>
                </a:lnTo>
                <a:lnTo>
                  <a:pt x="3937" y="55"/>
                </a:lnTo>
                <a:lnTo>
                  <a:pt x="3955" y="64"/>
                </a:lnTo>
                <a:lnTo>
                  <a:pt x="3969" y="72"/>
                </a:lnTo>
                <a:lnTo>
                  <a:pt x="3979" y="82"/>
                </a:lnTo>
                <a:lnTo>
                  <a:pt x="4011" y="116"/>
                </a:lnTo>
                <a:lnTo>
                  <a:pt x="4044" y="156"/>
                </a:lnTo>
                <a:lnTo>
                  <a:pt x="4086" y="210"/>
                </a:lnTo>
                <a:lnTo>
                  <a:pt x="4133" y="274"/>
                </a:lnTo>
                <a:lnTo>
                  <a:pt x="4159" y="309"/>
                </a:lnTo>
                <a:lnTo>
                  <a:pt x="4182" y="348"/>
                </a:lnTo>
                <a:lnTo>
                  <a:pt x="4207" y="388"/>
                </a:lnTo>
                <a:lnTo>
                  <a:pt x="4231" y="428"/>
                </a:lnTo>
                <a:lnTo>
                  <a:pt x="4254" y="472"/>
                </a:lnTo>
                <a:lnTo>
                  <a:pt x="4274" y="516"/>
                </a:lnTo>
                <a:lnTo>
                  <a:pt x="4295" y="514"/>
                </a:lnTo>
                <a:lnTo>
                  <a:pt x="4318" y="516"/>
                </a:lnTo>
                <a:lnTo>
                  <a:pt x="4345" y="519"/>
                </a:lnTo>
                <a:lnTo>
                  <a:pt x="4362" y="524"/>
                </a:lnTo>
                <a:lnTo>
                  <a:pt x="4377" y="529"/>
                </a:lnTo>
                <a:lnTo>
                  <a:pt x="4394" y="534"/>
                </a:lnTo>
                <a:lnTo>
                  <a:pt x="4409" y="542"/>
                </a:lnTo>
                <a:lnTo>
                  <a:pt x="4426" y="553"/>
                </a:lnTo>
                <a:lnTo>
                  <a:pt x="4442" y="564"/>
                </a:lnTo>
                <a:lnTo>
                  <a:pt x="4458" y="579"/>
                </a:lnTo>
                <a:lnTo>
                  <a:pt x="4471" y="595"/>
                </a:lnTo>
                <a:lnTo>
                  <a:pt x="4478" y="598"/>
                </a:lnTo>
                <a:lnTo>
                  <a:pt x="4498" y="610"/>
                </a:lnTo>
                <a:lnTo>
                  <a:pt x="4510" y="618"/>
                </a:lnTo>
                <a:lnTo>
                  <a:pt x="4525" y="630"/>
                </a:lnTo>
                <a:lnTo>
                  <a:pt x="4540" y="643"/>
                </a:lnTo>
                <a:lnTo>
                  <a:pt x="4555" y="660"/>
                </a:lnTo>
                <a:lnTo>
                  <a:pt x="4570" y="680"/>
                </a:lnTo>
                <a:lnTo>
                  <a:pt x="4584" y="704"/>
                </a:lnTo>
                <a:lnTo>
                  <a:pt x="4597" y="731"/>
                </a:lnTo>
                <a:lnTo>
                  <a:pt x="4609" y="761"/>
                </a:lnTo>
                <a:lnTo>
                  <a:pt x="4617" y="794"/>
                </a:lnTo>
                <a:lnTo>
                  <a:pt x="4624" y="833"/>
                </a:lnTo>
                <a:lnTo>
                  <a:pt x="4626" y="877"/>
                </a:lnTo>
                <a:lnTo>
                  <a:pt x="4626" y="900"/>
                </a:lnTo>
                <a:lnTo>
                  <a:pt x="4626" y="924"/>
                </a:lnTo>
                <a:lnTo>
                  <a:pt x="4620" y="917"/>
                </a:lnTo>
                <a:lnTo>
                  <a:pt x="4617" y="912"/>
                </a:lnTo>
                <a:lnTo>
                  <a:pt x="4610" y="907"/>
                </a:lnTo>
                <a:lnTo>
                  <a:pt x="4605" y="905"/>
                </a:lnTo>
                <a:lnTo>
                  <a:pt x="4600" y="905"/>
                </a:lnTo>
                <a:lnTo>
                  <a:pt x="4597" y="905"/>
                </a:lnTo>
                <a:lnTo>
                  <a:pt x="4594" y="909"/>
                </a:lnTo>
                <a:lnTo>
                  <a:pt x="4589" y="912"/>
                </a:lnTo>
                <a:lnTo>
                  <a:pt x="4585" y="919"/>
                </a:lnTo>
                <a:lnTo>
                  <a:pt x="4582" y="925"/>
                </a:lnTo>
                <a:lnTo>
                  <a:pt x="4573" y="949"/>
                </a:lnTo>
                <a:lnTo>
                  <a:pt x="4565" y="981"/>
                </a:lnTo>
                <a:lnTo>
                  <a:pt x="4558" y="1026"/>
                </a:lnTo>
                <a:lnTo>
                  <a:pt x="4552" y="1083"/>
                </a:lnTo>
                <a:lnTo>
                  <a:pt x="4547" y="1157"/>
                </a:lnTo>
                <a:lnTo>
                  <a:pt x="4543" y="1246"/>
                </a:lnTo>
                <a:lnTo>
                  <a:pt x="4542" y="1354"/>
                </a:lnTo>
                <a:lnTo>
                  <a:pt x="4542" y="1483"/>
                </a:lnTo>
                <a:lnTo>
                  <a:pt x="4543" y="1486"/>
                </a:lnTo>
                <a:lnTo>
                  <a:pt x="4545" y="1496"/>
                </a:lnTo>
                <a:lnTo>
                  <a:pt x="4545" y="1513"/>
                </a:lnTo>
                <a:lnTo>
                  <a:pt x="4543" y="1522"/>
                </a:lnTo>
                <a:lnTo>
                  <a:pt x="4542" y="1533"/>
                </a:lnTo>
                <a:lnTo>
                  <a:pt x="4538" y="1543"/>
                </a:lnTo>
                <a:lnTo>
                  <a:pt x="4531" y="1555"/>
                </a:lnTo>
                <a:lnTo>
                  <a:pt x="4523" y="1567"/>
                </a:lnTo>
                <a:lnTo>
                  <a:pt x="4513" y="1577"/>
                </a:lnTo>
                <a:lnTo>
                  <a:pt x="4501" y="1589"/>
                </a:lnTo>
                <a:lnTo>
                  <a:pt x="4484" y="1601"/>
                </a:lnTo>
                <a:lnTo>
                  <a:pt x="4466" y="1611"/>
                </a:lnTo>
                <a:lnTo>
                  <a:pt x="4442" y="1621"/>
                </a:lnTo>
                <a:lnTo>
                  <a:pt x="4387" y="1621"/>
                </a:lnTo>
                <a:lnTo>
                  <a:pt x="4105" y="2079"/>
                </a:lnTo>
                <a:lnTo>
                  <a:pt x="4108" y="2046"/>
                </a:lnTo>
                <a:lnTo>
                  <a:pt x="4117" y="1957"/>
                </a:lnTo>
                <a:lnTo>
                  <a:pt x="4125" y="1831"/>
                </a:lnTo>
                <a:lnTo>
                  <a:pt x="4128" y="1758"/>
                </a:lnTo>
                <a:lnTo>
                  <a:pt x="4132" y="1685"/>
                </a:lnTo>
                <a:lnTo>
                  <a:pt x="4132" y="1611"/>
                </a:lnTo>
                <a:lnTo>
                  <a:pt x="4130" y="1537"/>
                </a:lnTo>
                <a:lnTo>
                  <a:pt x="4125" y="1468"/>
                </a:lnTo>
                <a:lnTo>
                  <a:pt x="4122" y="1436"/>
                </a:lnTo>
                <a:lnTo>
                  <a:pt x="4117" y="1406"/>
                </a:lnTo>
                <a:lnTo>
                  <a:pt x="4112" y="1377"/>
                </a:lnTo>
                <a:lnTo>
                  <a:pt x="4107" y="1352"/>
                </a:lnTo>
                <a:lnTo>
                  <a:pt x="4098" y="1328"/>
                </a:lnTo>
                <a:lnTo>
                  <a:pt x="4090" y="1308"/>
                </a:lnTo>
                <a:lnTo>
                  <a:pt x="4081" y="1292"/>
                </a:lnTo>
                <a:lnTo>
                  <a:pt x="4070" y="1278"/>
                </a:lnTo>
                <a:lnTo>
                  <a:pt x="4058" y="1268"/>
                </a:lnTo>
                <a:lnTo>
                  <a:pt x="4053" y="1265"/>
                </a:lnTo>
                <a:lnTo>
                  <a:pt x="4044" y="1261"/>
                </a:lnTo>
                <a:lnTo>
                  <a:pt x="4039" y="1260"/>
                </a:lnTo>
                <a:lnTo>
                  <a:pt x="4033" y="1260"/>
                </a:lnTo>
                <a:lnTo>
                  <a:pt x="4024" y="1261"/>
                </a:lnTo>
                <a:lnTo>
                  <a:pt x="4012" y="1268"/>
                </a:lnTo>
                <a:lnTo>
                  <a:pt x="4007" y="1275"/>
                </a:lnTo>
                <a:lnTo>
                  <a:pt x="4001" y="1283"/>
                </a:lnTo>
                <a:lnTo>
                  <a:pt x="3986" y="1305"/>
                </a:lnTo>
                <a:lnTo>
                  <a:pt x="3970" y="1337"/>
                </a:lnTo>
                <a:lnTo>
                  <a:pt x="3954" y="1382"/>
                </a:lnTo>
                <a:lnTo>
                  <a:pt x="3935" y="1441"/>
                </a:lnTo>
                <a:lnTo>
                  <a:pt x="3917" y="1515"/>
                </a:lnTo>
                <a:lnTo>
                  <a:pt x="3898" y="1606"/>
                </a:lnTo>
                <a:lnTo>
                  <a:pt x="3880" y="1716"/>
                </a:lnTo>
                <a:lnTo>
                  <a:pt x="3861" y="1849"/>
                </a:lnTo>
                <a:lnTo>
                  <a:pt x="3843" y="2004"/>
                </a:lnTo>
                <a:lnTo>
                  <a:pt x="3824" y="2182"/>
                </a:lnTo>
                <a:lnTo>
                  <a:pt x="3792" y="2556"/>
                </a:lnTo>
                <a:lnTo>
                  <a:pt x="3792" y="2561"/>
                </a:lnTo>
                <a:lnTo>
                  <a:pt x="3791" y="2573"/>
                </a:lnTo>
                <a:lnTo>
                  <a:pt x="3789" y="2581"/>
                </a:lnTo>
                <a:lnTo>
                  <a:pt x="3784" y="2591"/>
                </a:lnTo>
                <a:lnTo>
                  <a:pt x="3779" y="2603"/>
                </a:lnTo>
                <a:lnTo>
                  <a:pt x="3771" y="2617"/>
                </a:lnTo>
                <a:lnTo>
                  <a:pt x="3759" y="2632"/>
                </a:lnTo>
                <a:lnTo>
                  <a:pt x="3744" y="2647"/>
                </a:lnTo>
                <a:lnTo>
                  <a:pt x="3725" y="2662"/>
                </a:lnTo>
                <a:lnTo>
                  <a:pt x="3703" y="2679"/>
                </a:lnTo>
                <a:lnTo>
                  <a:pt x="3677" y="2697"/>
                </a:lnTo>
                <a:lnTo>
                  <a:pt x="3643" y="2714"/>
                </a:lnTo>
                <a:lnTo>
                  <a:pt x="3606" y="2733"/>
                </a:lnTo>
                <a:lnTo>
                  <a:pt x="3562" y="2751"/>
                </a:lnTo>
                <a:lnTo>
                  <a:pt x="3512" y="2769"/>
                </a:lnTo>
                <a:lnTo>
                  <a:pt x="3457" y="2788"/>
                </a:lnTo>
                <a:lnTo>
                  <a:pt x="3393" y="2806"/>
                </a:lnTo>
                <a:lnTo>
                  <a:pt x="3321" y="2825"/>
                </a:lnTo>
                <a:lnTo>
                  <a:pt x="3242" y="2843"/>
                </a:lnTo>
                <a:lnTo>
                  <a:pt x="3154" y="2860"/>
                </a:lnTo>
                <a:lnTo>
                  <a:pt x="3057" y="2877"/>
                </a:lnTo>
                <a:lnTo>
                  <a:pt x="2953" y="2892"/>
                </a:lnTo>
                <a:lnTo>
                  <a:pt x="2837" y="2907"/>
                </a:lnTo>
                <a:lnTo>
                  <a:pt x="2711" y="2921"/>
                </a:lnTo>
                <a:lnTo>
                  <a:pt x="2575" y="2932"/>
                </a:lnTo>
                <a:lnTo>
                  <a:pt x="2429" y="2942"/>
                </a:lnTo>
                <a:lnTo>
                  <a:pt x="2271" y="2953"/>
                </a:lnTo>
                <a:lnTo>
                  <a:pt x="2101" y="2961"/>
                </a:lnTo>
                <a:lnTo>
                  <a:pt x="1918" y="2966"/>
                </a:lnTo>
                <a:lnTo>
                  <a:pt x="1723" y="2971"/>
                </a:lnTo>
                <a:lnTo>
                  <a:pt x="1671" y="2969"/>
                </a:lnTo>
                <a:lnTo>
                  <a:pt x="1609" y="2968"/>
                </a:lnTo>
                <a:lnTo>
                  <a:pt x="1528" y="2963"/>
                </a:lnTo>
                <a:lnTo>
                  <a:pt x="1431" y="2958"/>
                </a:lnTo>
                <a:lnTo>
                  <a:pt x="1320" y="2947"/>
                </a:lnTo>
                <a:lnTo>
                  <a:pt x="1199" y="2936"/>
                </a:lnTo>
                <a:lnTo>
                  <a:pt x="1070" y="2921"/>
                </a:lnTo>
                <a:lnTo>
                  <a:pt x="1003" y="2912"/>
                </a:lnTo>
                <a:lnTo>
                  <a:pt x="937" y="2900"/>
                </a:lnTo>
                <a:lnTo>
                  <a:pt x="868" y="2889"/>
                </a:lnTo>
                <a:lnTo>
                  <a:pt x="801" y="2877"/>
                </a:lnTo>
                <a:lnTo>
                  <a:pt x="734" y="2862"/>
                </a:lnTo>
                <a:lnTo>
                  <a:pt x="668" y="2847"/>
                </a:lnTo>
                <a:lnTo>
                  <a:pt x="603" y="2830"/>
                </a:lnTo>
                <a:lnTo>
                  <a:pt x="539" y="2811"/>
                </a:lnTo>
                <a:lnTo>
                  <a:pt x="479" y="2793"/>
                </a:lnTo>
                <a:lnTo>
                  <a:pt x="418" y="2771"/>
                </a:lnTo>
                <a:lnTo>
                  <a:pt x="361" y="2748"/>
                </a:lnTo>
                <a:lnTo>
                  <a:pt x="307" y="2724"/>
                </a:lnTo>
                <a:lnTo>
                  <a:pt x="257" y="2697"/>
                </a:lnTo>
                <a:lnTo>
                  <a:pt x="212" y="2669"/>
                </a:lnTo>
                <a:lnTo>
                  <a:pt x="190" y="2654"/>
                </a:lnTo>
                <a:lnTo>
                  <a:pt x="168" y="2638"/>
                </a:lnTo>
                <a:lnTo>
                  <a:pt x="149" y="2623"/>
                </a:lnTo>
                <a:lnTo>
                  <a:pt x="131" y="2607"/>
                </a:lnTo>
                <a:lnTo>
                  <a:pt x="128" y="2595"/>
                </a:lnTo>
                <a:lnTo>
                  <a:pt x="123" y="2570"/>
                </a:lnTo>
                <a:lnTo>
                  <a:pt x="121" y="2556"/>
                </a:lnTo>
                <a:lnTo>
                  <a:pt x="121" y="2544"/>
                </a:lnTo>
                <a:lnTo>
                  <a:pt x="123" y="2539"/>
                </a:lnTo>
                <a:lnTo>
                  <a:pt x="124" y="2534"/>
                </a:lnTo>
                <a:lnTo>
                  <a:pt x="126" y="2531"/>
                </a:lnTo>
                <a:lnTo>
                  <a:pt x="131" y="2529"/>
                </a:lnTo>
                <a:lnTo>
                  <a:pt x="106" y="2484"/>
                </a:lnTo>
                <a:lnTo>
                  <a:pt x="82" y="2435"/>
                </a:lnTo>
                <a:lnTo>
                  <a:pt x="57" y="2375"/>
                </a:lnTo>
                <a:lnTo>
                  <a:pt x="44" y="2343"/>
                </a:lnTo>
                <a:lnTo>
                  <a:pt x="32" y="2311"/>
                </a:lnTo>
                <a:lnTo>
                  <a:pt x="20" y="2277"/>
                </a:lnTo>
                <a:lnTo>
                  <a:pt x="12" y="2245"/>
                </a:lnTo>
                <a:lnTo>
                  <a:pt x="5" y="2215"/>
                </a:lnTo>
                <a:lnTo>
                  <a:pt x="2" y="2187"/>
                </a:lnTo>
                <a:lnTo>
                  <a:pt x="0" y="2161"/>
                </a:lnTo>
                <a:lnTo>
                  <a:pt x="2" y="2150"/>
                </a:lnTo>
                <a:lnTo>
                  <a:pt x="3" y="2138"/>
                </a:lnTo>
                <a:lnTo>
                  <a:pt x="3" y="2123"/>
                </a:lnTo>
                <a:lnTo>
                  <a:pt x="7" y="2081"/>
                </a:lnTo>
                <a:lnTo>
                  <a:pt x="12" y="2017"/>
                </a:lnTo>
                <a:lnTo>
                  <a:pt x="17" y="1980"/>
                </a:lnTo>
                <a:lnTo>
                  <a:pt x="22" y="1940"/>
                </a:lnTo>
                <a:lnTo>
                  <a:pt x="30" y="1899"/>
                </a:lnTo>
                <a:lnTo>
                  <a:pt x="39" y="1859"/>
                </a:lnTo>
                <a:lnTo>
                  <a:pt x="49" y="1817"/>
                </a:lnTo>
                <a:lnTo>
                  <a:pt x="60" y="1775"/>
                </a:lnTo>
                <a:lnTo>
                  <a:pt x="74" y="1735"/>
                </a:lnTo>
                <a:lnTo>
                  <a:pt x="91" y="1696"/>
                </a:lnTo>
                <a:lnTo>
                  <a:pt x="109" y="1659"/>
                </a:lnTo>
                <a:lnTo>
                  <a:pt x="131" y="1626"/>
                </a:lnTo>
                <a:lnTo>
                  <a:pt x="153" y="1587"/>
                </a:lnTo>
                <a:lnTo>
                  <a:pt x="156" y="1575"/>
                </a:lnTo>
                <a:lnTo>
                  <a:pt x="168" y="1542"/>
                </a:lnTo>
                <a:lnTo>
                  <a:pt x="176" y="1517"/>
                </a:lnTo>
                <a:lnTo>
                  <a:pt x="188" y="1490"/>
                </a:lnTo>
                <a:lnTo>
                  <a:pt x="203" y="1459"/>
                </a:lnTo>
                <a:lnTo>
                  <a:pt x="222" y="1428"/>
                </a:lnTo>
                <a:lnTo>
                  <a:pt x="244" y="1392"/>
                </a:lnTo>
                <a:lnTo>
                  <a:pt x="269" y="1355"/>
                </a:lnTo>
                <a:lnTo>
                  <a:pt x="299" y="1320"/>
                </a:lnTo>
                <a:lnTo>
                  <a:pt x="334" y="1283"/>
                </a:lnTo>
                <a:lnTo>
                  <a:pt x="373" y="1246"/>
                </a:lnTo>
                <a:lnTo>
                  <a:pt x="395" y="1228"/>
                </a:lnTo>
                <a:lnTo>
                  <a:pt x="417" y="1211"/>
                </a:lnTo>
                <a:lnTo>
                  <a:pt x="442" y="1194"/>
                </a:lnTo>
                <a:lnTo>
                  <a:pt x="467" y="1177"/>
                </a:lnTo>
                <a:lnTo>
                  <a:pt x="494" y="1162"/>
                </a:lnTo>
                <a:lnTo>
                  <a:pt x="522" y="1145"/>
                </a:lnTo>
                <a:lnTo>
                  <a:pt x="531" y="1140"/>
                </a:lnTo>
                <a:lnTo>
                  <a:pt x="559" y="1125"/>
                </a:lnTo>
                <a:lnTo>
                  <a:pt x="610" y="1102"/>
                </a:lnTo>
                <a:lnTo>
                  <a:pt x="687" y="1066"/>
                </a:lnTo>
                <a:lnTo>
                  <a:pt x="791" y="1024"/>
                </a:lnTo>
                <a:lnTo>
                  <a:pt x="929" y="972"/>
                </a:lnTo>
                <a:lnTo>
                  <a:pt x="1009" y="942"/>
                </a:lnTo>
                <a:lnTo>
                  <a:pt x="1100" y="912"/>
                </a:lnTo>
                <a:lnTo>
                  <a:pt x="1201" y="878"/>
                </a:lnTo>
                <a:lnTo>
                  <a:pt x="1310" y="843"/>
                </a:lnTo>
                <a:lnTo>
                  <a:pt x="1372" y="826"/>
                </a:lnTo>
                <a:lnTo>
                  <a:pt x="1429" y="811"/>
                </a:lnTo>
                <a:lnTo>
                  <a:pt x="1486" y="793"/>
                </a:lnTo>
                <a:lnTo>
                  <a:pt x="1498" y="744"/>
                </a:lnTo>
                <a:lnTo>
                  <a:pt x="1478" y="737"/>
                </a:lnTo>
                <a:lnTo>
                  <a:pt x="1460" y="729"/>
                </a:lnTo>
                <a:lnTo>
                  <a:pt x="1438" y="717"/>
                </a:lnTo>
                <a:lnTo>
                  <a:pt x="1429" y="710"/>
                </a:lnTo>
                <a:lnTo>
                  <a:pt x="1421" y="702"/>
                </a:lnTo>
                <a:lnTo>
                  <a:pt x="1414" y="694"/>
                </a:lnTo>
                <a:lnTo>
                  <a:pt x="1409" y="684"/>
                </a:lnTo>
                <a:lnTo>
                  <a:pt x="1407" y="672"/>
                </a:lnTo>
                <a:lnTo>
                  <a:pt x="1407" y="660"/>
                </a:lnTo>
                <a:lnTo>
                  <a:pt x="1413" y="648"/>
                </a:lnTo>
                <a:lnTo>
                  <a:pt x="1421" y="633"/>
                </a:lnTo>
                <a:lnTo>
                  <a:pt x="1424" y="628"/>
                </a:lnTo>
                <a:lnTo>
                  <a:pt x="1436" y="616"/>
                </a:lnTo>
                <a:lnTo>
                  <a:pt x="1455" y="600"/>
                </a:lnTo>
                <a:lnTo>
                  <a:pt x="1466" y="591"/>
                </a:lnTo>
                <a:lnTo>
                  <a:pt x="1481" y="583"/>
                </a:lnTo>
                <a:lnTo>
                  <a:pt x="1498" y="574"/>
                </a:lnTo>
                <a:lnTo>
                  <a:pt x="1517" y="568"/>
                </a:lnTo>
                <a:lnTo>
                  <a:pt x="1537" y="563"/>
                </a:lnTo>
                <a:lnTo>
                  <a:pt x="1560" y="559"/>
                </a:lnTo>
                <a:lnTo>
                  <a:pt x="1586" y="558"/>
                </a:lnTo>
                <a:lnTo>
                  <a:pt x="1612" y="559"/>
                </a:lnTo>
                <a:lnTo>
                  <a:pt x="1643" y="564"/>
                </a:lnTo>
                <a:lnTo>
                  <a:pt x="1675" y="573"/>
                </a:lnTo>
                <a:close/>
                <a:moveTo>
                  <a:pt x="2138" y="173"/>
                </a:moveTo>
                <a:lnTo>
                  <a:pt x="2138" y="173"/>
                </a:lnTo>
                <a:lnTo>
                  <a:pt x="2130" y="175"/>
                </a:lnTo>
                <a:lnTo>
                  <a:pt x="2118" y="181"/>
                </a:lnTo>
                <a:lnTo>
                  <a:pt x="2088" y="202"/>
                </a:lnTo>
                <a:lnTo>
                  <a:pt x="2047" y="233"/>
                </a:lnTo>
                <a:lnTo>
                  <a:pt x="2000" y="274"/>
                </a:lnTo>
                <a:lnTo>
                  <a:pt x="1947" y="321"/>
                </a:lnTo>
                <a:lnTo>
                  <a:pt x="1890" y="373"/>
                </a:lnTo>
                <a:lnTo>
                  <a:pt x="1831" y="428"/>
                </a:lnTo>
                <a:lnTo>
                  <a:pt x="1772" y="485"/>
                </a:lnTo>
                <a:lnTo>
                  <a:pt x="1715" y="542"/>
                </a:lnTo>
                <a:lnTo>
                  <a:pt x="1661" y="598"/>
                </a:lnTo>
                <a:lnTo>
                  <a:pt x="1612" y="650"/>
                </a:lnTo>
                <a:lnTo>
                  <a:pt x="1570" y="697"/>
                </a:lnTo>
                <a:lnTo>
                  <a:pt x="1537" y="736"/>
                </a:lnTo>
                <a:lnTo>
                  <a:pt x="1515" y="768"/>
                </a:lnTo>
                <a:lnTo>
                  <a:pt x="1508" y="778"/>
                </a:lnTo>
                <a:lnTo>
                  <a:pt x="1505" y="788"/>
                </a:lnTo>
                <a:lnTo>
                  <a:pt x="1505" y="793"/>
                </a:lnTo>
                <a:lnTo>
                  <a:pt x="1505" y="794"/>
                </a:lnTo>
                <a:lnTo>
                  <a:pt x="1508" y="794"/>
                </a:lnTo>
                <a:lnTo>
                  <a:pt x="1577" y="794"/>
                </a:lnTo>
                <a:lnTo>
                  <a:pt x="1725" y="793"/>
                </a:lnTo>
                <a:lnTo>
                  <a:pt x="2141" y="783"/>
                </a:lnTo>
                <a:lnTo>
                  <a:pt x="2729" y="768"/>
                </a:lnTo>
                <a:lnTo>
                  <a:pt x="3937" y="793"/>
                </a:lnTo>
                <a:lnTo>
                  <a:pt x="3939" y="747"/>
                </a:lnTo>
                <a:lnTo>
                  <a:pt x="3939" y="700"/>
                </a:lnTo>
                <a:lnTo>
                  <a:pt x="3935" y="652"/>
                </a:lnTo>
                <a:lnTo>
                  <a:pt x="3930" y="605"/>
                </a:lnTo>
                <a:lnTo>
                  <a:pt x="3925" y="556"/>
                </a:lnTo>
                <a:lnTo>
                  <a:pt x="3918" y="509"/>
                </a:lnTo>
                <a:lnTo>
                  <a:pt x="3905" y="422"/>
                </a:lnTo>
                <a:lnTo>
                  <a:pt x="3890" y="344"/>
                </a:lnTo>
                <a:lnTo>
                  <a:pt x="3876" y="282"/>
                </a:lnTo>
                <a:lnTo>
                  <a:pt x="3863" y="228"/>
                </a:lnTo>
                <a:lnTo>
                  <a:pt x="3861" y="212"/>
                </a:lnTo>
                <a:lnTo>
                  <a:pt x="3856" y="196"/>
                </a:lnTo>
                <a:lnTo>
                  <a:pt x="3851" y="183"/>
                </a:lnTo>
                <a:lnTo>
                  <a:pt x="3845" y="171"/>
                </a:lnTo>
                <a:lnTo>
                  <a:pt x="3838" y="161"/>
                </a:lnTo>
                <a:lnTo>
                  <a:pt x="3828" y="153"/>
                </a:lnTo>
                <a:lnTo>
                  <a:pt x="3819" y="144"/>
                </a:lnTo>
                <a:lnTo>
                  <a:pt x="3811" y="138"/>
                </a:lnTo>
                <a:lnTo>
                  <a:pt x="3792" y="128"/>
                </a:lnTo>
                <a:lnTo>
                  <a:pt x="3776" y="121"/>
                </a:lnTo>
                <a:lnTo>
                  <a:pt x="3761" y="118"/>
                </a:lnTo>
                <a:lnTo>
                  <a:pt x="3666" y="107"/>
                </a:lnTo>
                <a:lnTo>
                  <a:pt x="3572" y="101"/>
                </a:lnTo>
                <a:lnTo>
                  <a:pt x="3483" y="94"/>
                </a:lnTo>
                <a:lnTo>
                  <a:pt x="3396" y="89"/>
                </a:lnTo>
                <a:lnTo>
                  <a:pt x="3230" y="84"/>
                </a:lnTo>
                <a:lnTo>
                  <a:pt x="3075" y="81"/>
                </a:lnTo>
                <a:lnTo>
                  <a:pt x="2933" y="82"/>
                </a:lnTo>
                <a:lnTo>
                  <a:pt x="2802" y="86"/>
                </a:lnTo>
                <a:lnTo>
                  <a:pt x="2682" y="92"/>
                </a:lnTo>
                <a:lnTo>
                  <a:pt x="2575" y="101"/>
                </a:lnTo>
                <a:lnTo>
                  <a:pt x="2481" y="109"/>
                </a:lnTo>
                <a:lnTo>
                  <a:pt x="2398" y="119"/>
                </a:lnTo>
                <a:lnTo>
                  <a:pt x="2328" y="129"/>
                </a:lnTo>
                <a:lnTo>
                  <a:pt x="2269" y="139"/>
                </a:lnTo>
                <a:lnTo>
                  <a:pt x="2192" y="155"/>
                </a:lnTo>
                <a:lnTo>
                  <a:pt x="2165" y="160"/>
                </a:lnTo>
                <a:lnTo>
                  <a:pt x="2138" y="173"/>
                </a:lnTo>
                <a:close/>
                <a:moveTo>
                  <a:pt x="4095" y="736"/>
                </a:moveTo>
                <a:lnTo>
                  <a:pt x="4095" y="736"/>
                </a:lnTo>
                <a:lnTo>
                  <a:pt x="4088" y="731"/>
                </a:lnTo>
                <a:lnTo>
                  <a:pt x="4081" y="724"/>
                </a:lnTo>
                <a:lnTo>
                  <a:pt x="4068" y="709"/>
                </a:lnTo>
                <a:lnTo>
                  <a:pt x="4054" y="689"/>
                </a:lnTo>
                <a:lnTo>
                  <a:pt x="4043" y="668"/>
                </a:lnTo>
                <a:lnTo>
                  <a:pt x="4023" y="633"/>
                </a:lnTo>
                <a:lnTo>
                  <a:pt x="4014" y="616"/>
                </a:lnTo>
                <a:lnTo>
                  <a:pt x="4107" y="578"/>
                </a:lnTo>
                <a:lnTo>
                  <a:pt x="4112" y="564"/>
                </a:lnTo>
                <a:lnTo>
                  <a:pt x="4118" y="553"/>
                </a:lnTo>
                <a:lnTo>
                  <a:pt x="4127" y="542"/>
                </a:lnTo>
                <a:lnTo>
                  <a:pt x="4137" y="534"/>
                </a:lnTo>
                <a:lnTo>
                  <a:pt x="4147" y="529"/>
                </a:lnTo>
                <a:lnTo>
                  <a:pt x="4157" y="524"/>
                </a:lnTo>
                <a:lnTo>
                  <a:pt x="4169" y="521"/>
                </a:lnTo>
                <a:lnTo>
                  <a:pt x="4179" y="519"/>
                </a:lnTo>
                <a:lnTo>
                  <a:pt x="4199" y="517"/>
                </a:lnTo>
                <a:lnTo>
                  <a:pt x="4216" y="517"/>
                </a:lnTo>
                <a:lnTo>
                  <a:pt x="4233" y="519"/>
                </a:lnTo>
                <a:lnTo>
                  <a:pt x="4233" y="500"/>
                </a:lnTo>
                <a:lnTo>
                  <a:pt x="4194" y="427"/>
                </a:lnTo>
                <a:lnTo>
                  <a:pt x="4159" y="364"/>
                </a:lnTo>
                <a:lnTo>
                  <a:pt x="4125" y="309"/>
                </a:lnTo>
                <a:lnTo>
                  <a:pt x="4095" y="264"/>
                </a:lnTo>
                <a:lnTo>
                  <a:pt x="4068" y="227"/>
                </a:lnTo>
                <a:lnTo>
                  <a:pt x="4043" y="196"/>
                </a:lnTo>
                <a:lnTo>
                  <a:pt x="4019" y="171"/>
                </a:lnTo>
                <a:lnTo>
                  <a:pt x="3999" y="153"/>
                </a:lnTo>
                <a:lnTo>
                  <a:pt x="3981" y="139"/>
                </a:lnTo>
                <a:lnTo>
                  <a:pt x="3965" y="131"/>
                </a:lnTo>
                <a:lnTo>
                  <a:pt x="3952" y="124"/>
                </a:lnTo>
                <a:lnTo>
                  <a:pt x="3942" y="123"/>
                </a:lnTo>
                <a:lnTo>
                  <a:pt x="3934" y="121"/>
                </a:lnTo>
                <a:lnTo>
                  <a:pt x="3929" y="121"/>
                </a:lnTo>
                <a:lnTo>
                  <a:pt x="3923" y="121"/>
                </a:lnTo>
                <a:lnTo>
                  <a:pt x="3920" y="124"/>
                </a:lnTo>
                <a:lnTo>
                  <a:pt x="3917" y="129"/>
                </a:lnTo>
                <a:lnTo>
                  <a:pt x="3917" y="138"/>
                </a:lnTo>
                <a:lnTo>
                  <a:pt x="3915" y="151"/>
                </a:lnTo>
                <a:lnTo>
                  <a:pt x="3915" y="183"/>
                </a:lnTo>
                <a:lnTo>
                  <a:pt x="3918" y="225"/>
                </a:lnTo>
                <a:lnTo>
                  <a:pt x="3923" y="275"/>
                </a:lnTo>
                <a:lnTo>
                  <a:pt x="3929" y="331"/>
                </a:lnTo>
                <a:lnTo>
                  <a:pt x="3945" y="452"/>
                </a:lnTo>
                <a:lnTo>
                  <a:pt x="3962" y="573"/>
                </a:lnTo>
                <a:lnTo>
                  <a:pt x="3979" y="679"/>
                </a:lnTo>
                <a:lnTo>
                  <a:pt x="3996" y="781"/>
                </a:lnTo>
                <a:lnTo>
                  <a:pt x="4006" y="783"/>
                </a:lnTo>
                <a:lnTo>
                  <a:pt x="4016" y="781"/>
                </a:lnTo>
                <a:lnTo>
                  <a:pt x="4026" y="781"/>
                </a:lnTo>
                <a:lnTo>
                  <a:pt x="4034" y="778"/>
                </a:lnTo>
                <a:lnTo>
                  <a:pt x="4051" y="771"/>
                </a:lnTo>
                <a:lnTo>
                  <a:pt x="4066" y="761"/>
                </a:lnTo>
                <a:lnTo>
                  <a:pt x="4078" y="752"/>
                </a:lnTo>
                <a:lnTo>
                  <a:pt x="4086" y="744"/>
                </a:lnTo>
                <a:lnTo>
                  <a:pt x="4095" y="736"/>
                </a:lnTo>
                <a:close/>
              </a:path>
            </a:pathLst>
          </a:custGeom>
          <a:solidFill>
            <a:srgbClr val="9A16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93"/>
          <p:cNvSpPr>
            <a:spLocks/>
          </p:cNvSpPr>
          <p:nvPr/>
        </p:nvSpPr>
        <p:spPr bwMode="auto">
          <a:xfrm>
            <a:off x="1168400" y="3417888"/>
            <a:ext cx="877888" cy="1084262"/>
          </a:xfrm>
          <a:custGeom>
            <a:avLst/>
            <a:gdLst>
              <a:gd name="T0" fmla="*/ 554434691 w 553"/>
              <a:gd name="T1" fmla="*/ 380542625 h 683"/>
              <a:gd name="T2" fmla="*/ 420867127 w 553"/>
              <a:gd name="T3" fmla="*/ 536792240 h 683"/>
              <a:gd name="T4" fmla="*/ 302418922 w 553"/>
              <a:gd name="T5" fmla="*/ 698082166 h 683"/>
              <a:gd name="T6" fmla="*/ 199093251 w 553"/>
              <a:gd name="T7" fmla="*/ 864412401 h 683"/>
              <a:gd name="T8" fmla="*/ 115927254 w 553"/>
              <a:gd name="T9" fmla="*/ 1028223276 h 683"/>
              <a:gd name="T10" fmla="*/ 50403154 w 553"/>
              <a:gd name="T11" fmla="*/ 1184472891 h 683"/>
              <a:gd name="T12" fmla="*/ 12601582 w 553"/>
              <a:gd name="T13" fmla="*/ 1333161248 h 683"/>
              <a:gd name="T14" fmla="*/ 0 w 553"/>
              <a:gd name="T15" fmla="*/ 1464209312 h 683"/>
              <a:gd name="T16" fmla="*/ 12601582 w 553"/>
              <a:gd name="T17" fmla="*/ 1577617085 h 683"/>
              <a:gd name="T18" fmla="*/ 30241892 w 553"/>
              <a:gd name="T19" fmla="*/ 1625499238 h 683"/>
              <a:gd name="T20" fmla="*/ 85685361 w 553"/>
              <a:gd name="T21" fmla="*/ 1688503909 h 683"/>
              <a:gd name="T22" fmla="*/ 161290092 w 553"/>
              <a:gd name="T23" fmla="*/ 1721265131 h 683"/>
              <a:gd name="T24" fmla="*/ 259577035 w 553"/>
              <a:gd name="T25" fmla="*/ 1721265131 h 683"/>
              <a:gd name="T26" fmla="*/ 367943022 w 553"/>
              <a:gd name="T27" fmla="*/ 1688503909 h 683"/>
              <a:gd name="T28" fmla="*/ 491431542 w 553"/>
              <a:gd name="T29" fmla="*/ 1625499238 h 683"/>
              <a:gd name="T30" fmla="*/ 627520057 w 553"/>
              <a:gd name="T31" fmla="*/ 1537294604 h 683"/>
              <a:gd name="T32" fmla="*/ 766127936 w 553"/>
              <a:gd name="T33" fmla="*/ 1413806211 h 683"/>
              <a:gd name="T34" fmla="*/ 834172988 w 553"/>
              <a:gd name="T35" fmla="*/ 1345762817 h 683"/>
              <a:gd name="T36" fmla="*/ 970261503 w 553"/>
              <a:gd name="T37" fmla="*/ 1189513201 h 683"/>
              <a:gd name="T38" fmla="*/ 1088708120 w 553"/>
              <a:gd name="T39" fmla="*/ 1028223276 h 683"/>
              <a:gd name="T40" fmla="*/ 1194554743 w 553"/>
              <a:gd name="T41" fmla="*/ 864412401 h 683"/>
              <a:gd name="T42" fmla="*/ 1280240104 w 553"/>
              <a:gd name="T43" fmla="*/ 698082166 h 683"/>
              <a:gd name="T44" fmla="*/ 1338204525 w 553"/>
              <a:gd name="T45" fmla="*/ 536792240 h 683"/>
              <a:gd name="T46" fmla="*/ 1381046412 w 553"/>
              <a:gd name="T47" fmla="*/ 393144194 h 683"/>
              <a:gd name="T48" fmla="*/ 1393647994 w 553"/>
              <a:gd name="T49" fmla="*/ 257055819 h 683"/>
              <a:gd name="T50" fmla="*/ 1376006096 w 553"/>
              <a:gd name="T51" fmla="*/ 148688356 h 683"/>
              <a:gd name="T52" fmla="*/ 1358365786 w 553"/>
              <a:gd name="T53" fmla="*/ 100806204 h 683"/>
              <a:gd name="T54" fmla="*/ 1305441681 w 553"/>
              <a:gd name="T55" fmla="*/ 37801533 h 683"/>
              <a:gd name="T56" fmla="*/ 1227317587 w 553"/>
              <a:gd name="T57" fmla="*/ 5040310 h 683"/>
              <a:gd name="T58" fmla="*/ 1134070958 w 553"/>
              <a:gd name="T59" fmla="*/ 5040310 h 683"/>
              <a:gd name="T60" fmla="*/ 1020664656 w 553"/>
              <a:gd name="T61" fmla="*/ 37801533 h 683"/>
              <a:gd name="T62" fmla="*/ 897176136 w 553"/>
              <a:gd name="T63" fmla="*/ 100806204 h 683"/>
              <a:gd name="T64" fmla="*/ 766127936 w 553"/>
              <a:gd name="T65" fmla="*/ 189010838 h 683"/>
              <a:gd name="T66" fmla="*/ 627520057 w 553"/>
              <a:gd name="T67" fmla="*/ 312499231 h 683"/>
              <a:gd name="T68" fmla="*/ 554434691 w 553"/>
              <a:gd name="T69" fmla="*/ 380542625 h 6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53"/>
              <a:gd name="T106" fmla="*/ 0 h 683"/>
              <a:gd name="T107" fmla="*/ 553 w 553"/>
              <a:gd name="T108" fmla="*/ 683 h 68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53" h="683">
                <a:moveTo>
                  <a:pt x="220" y="151"/>
                </a:moveTo>
                <a:lnTo>
                  <a:pt x="220" y="151"/>
                </a:lnTo>
                <a:lnTo>
                  <a:pt x="193" y="181"/>
                </a:lnTo>
                <a:lnTo>
                  <a:pt x="167" y="213"/>
                </a:lnTo>
                <a:lnTo>
                  <a:pt x="143" y="245"/>
                </a:lnTo>
                <a:lnTo>
                  <a:pt x="120" y="277"/>
                </a:lnTo>
                <a:lnTo>
                  <a:pt x="98" y="311"/>
                </a:lnTo>
                <a:lnTo>
                  <a:pt x="79" y="343"/>
                </a:lnTo>
                <a:lnTo>
                  <a:pt x="61" y="376"/>
                </a:lnTo>
                <a:lnTo>
                  <a:pt x="46" y="408"/>
                </a:lnTo>
                <a:lnTo>
                  <a:pt x="32" y="440"/>
                </a:lnTo>
                <a:lnTo>
                  <a:pt x="20" y="470"/>
                </a:lnTo>
                <a:lnTo>
                  <a:pt x="12" y="500"/>
                </a:lnTo>
                <a:lnTo>
                  <a:pt x="5" y="529"/>
                </a:lnTo>
                <a:lnTo>
                  <a:pt x="0" y="556"/>
                </a:lnTo>
                <a:lnTo>
                  <a:pt x="0" y="581"/>
                </a:lnTo>
                <a:lnTo>
                  <a:pt x="0" y="605"/>
                </a:lnTo>
                <a:lnTo>
                  <a:pt x="5" y="626"/>
                </a:lnTo>
                <a:lnTo>
                  <a:pt x="12" y="645"/>
                </a:lnTo>
                <a:lnTo>
                  <a:pt x="22" y="658"/>
                </a:lnTo>
                <a:lnTo>
                  <a:pt x="34" y="670"/>
                </a:lnTo>
                <a:lnTo>
                  <a:pt x="49" y="678"/>
                </a:lnTo>
                <a:lnTo>
                  <a:pt x="64" y="683"/>
                </a:lnTo>
                <a:lnTo>
                  <a:pt x="83" y="683"/>
                </a:lnTo>
                <a:lnTo>
                  <a:pt x="103" y="683"/>
                </a:lnTo>
                <a:lnTo>
                  <a:pt x="125" y="678"/>
                </a:lnTo>
                <a:lnTo>
                  <a:pt x="146" y="670"/>
                </a:lnTo>
                <a:lnTo>
                  <a:pt x="170" y="660"/>
                </a:lnTo>
                <a:lnTo>
                  <a:pt x="195" y="645"/>
                </a:lnTo>
                <a:lnTo>
                  <a:pt x="222" y="628"/>
                </a:lnTo>
                <a:lnTo>
                  <a:pt x="249" y="610"/>
                </a:lnTo>
                <a:lnTo>
                  <a:pt x="276" y="586"/>
                </a:lnTo>
                <a:lnTo>
                  <a:pt x="304" y="561"/>
                </a:lnTo>
                <a:lnTo>
                  <a:pt x="331" y="534"/>
                </a:lnTo>
                <a:lnTo>
                  <a:pt x="360" y="504"/>
                </a:lnTo>
                <a:lnTo>
                  <a:pt x="385" y="472"/>
                </a:lnTo>
                <a:lnTo>
                  <a:pt x="410" y="440"/>
                </a:lnTo>
                <a:lnTo>
                  <a:pt x="432" y="408"/>
                </a:lnTo>
                <a:lnTo>
                  <a:pt x="454" y="374"/>
                </a:lnTo>
                <a:lnTo>
                  <a:pt x="474" y="343"/>
                </a:lnTo>
                <a:lnTo>
                  <a:pt x="491" y="309"/>
                </a:lnTo>
                <a:lnTo>
                  <a:pt x="508" y="277"/>
                </a:lnTo>
                <a:lnTo>
                  <a:pt x="521" y="245"/>
                </a:lnTo>
                <a:lnTo>
                  <a:pt x="531" y="213"/>
                </a:lnTo>
                <a:lnTo>
                  <a:pt x="541" y="185"/>
                </a:lnTo>
                <a:lnTo>
                  <a:pt x="548" y="156"/>
                </a:lnTo>
                <a:lnTo>
                  <a:pt x="551" y="128"/>
                </a:lnTo>
                <a:lnTo>
                  <a:pt x="553" y="102"/>
                </a:lnTo>
                <a:lnTo>
                  <a:pt x="551" y="81"/>
                </a:lnTo>
                <a:lnTo>
                  <a:pt x="546" y="59"/>
                </a:lnTo>
                <a:lnTo>
                  <a:pt x="539" y="40"/>
                </a:lnTo>
                <a:lnTo>
                  <a:pt x="529" y="27"/>
                </a:lnTo>
                <a:lnTo>
                  <a:pt x="518" y="15"/>
                </a:lnTo>
                <a:lnTo>
                  <a:pt x="504" y="7"/>
                </a:lnTo>
                <a:lnTo>
                  <a:pt x="487" y="2"/>
                </a:lnTo>
                <a:lnTo>
                  <a:pt x="469" y="0"/>
                </a:lnTo>
                <a:lnTo>
                  <a:pt x="450" y="2"/>
                </a:lnTo>
                <a:lnTo>
                  <a:pt x="429" y="7"/>
                </a:lnTo>
                <a:lnTo>
                  <a:pt x="405" y="15"/>
                </a:lnTo>
                <a:lnTo>
                  <a:pt x="382" y="25"/>
                </a:lnTo>
                <a:lnTo>
                  <a:pt x="356" y="40"/>
                </a:lnTo>
                <a:lnTo>
                  <a:pt x="329" y="57"/>
                </a:lnTo>
                <a:lnTo>
                  <a:pt x="304" y="75"/>
                </a:lnTo>
                <a:lnTo>
                  <a:pt x="276" y="99"/>
                </a:lnTo>
                <a:lnTo>
                  <a:pt x="249" y="124"/>
                </a:lnTo>
                <a:lnTo>
                  <a:pt x="220" y="151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94"/>
          <p:cNvSpPr>
            <a:spLocks/>
          </p:cNvSpPr>
          <p:nvPr/>
        </p:nvSpPr>
        <p:spPr bwMode="auto">
          <a:xfrm>
            <a:off x="5402263" y="3470275"/>
            <a:ext cx="1198562" cy="1184275"/>
          </a:xfrm>
          <a:custGeom>
            <a:avLst/>
            <a:gdLst>
              <a:gd name="T0" fmla="*/ 1444048135 w 755"/>
              <a:gd name="T1" fmla="*/ 1449090638 h 746"/>
              <a:gd name="T2" fmla="*/ 1270158220 w 755"/>
              <a:gd name="T3" fmla="*/ 1597779063 h 746"/>
              <a:gd name="T4" fmla="*/ 1088707046 w 755"/>
              <a:gd name="T5" fmla="*/ 1716227200 h 746"/>
              <a:gd name="T6" fmla="*/ 907255872 w 755"/>
              <a:gd name="T7" fmla="*/ 1799391563 h 746"/>
              <a:gd name="T8" fmla="*/ 725804697 w 755"/>
              <a:gd name="T9" fmla="*/ 1854835000 h 746"/>
              <a:gd name="T10" fmla="*/ 554434144 w 755"/>
              <a:gd name="T11" fmla="*/ 1880036563 h 746"/>
              <a:gd name="T12" fmla="*/ 395663572 w 755"/>
              <a:gd name="T13" fmla="*/ 1862396263 h 746"/>
              <a:gd name="T14" fmla="*/ 289817054 w 755"/>
              <a:gd name="T15" fmla="*/ 1834673750 h 746"/>
              <a:gd name="T16" fmla="*/ 224293019 w 755"/>
              <a:gd name="T17" fmla="*/ 1799391563 h 746"/>
              <a:gd name="T18" fmla="*/ 166330243 w 755"/>
              <a:gd name="T19" fmla="*/ 1756549700 h 746"/>
              <a:gd name="T20" fmla="*/ 141128691 w 755"/>
              <a:gd name="T21" fmla="*/ 1731348138 h 746"/>
              <a:gd name="T22" fmla="*/ 93244949 w 755"/>
              <a:gd name="T23" fmla="*/ 1673383750 h 746"/>
              <a:gd name="T24" fmla="*/ 55443414 w 755"/>
              <a:gd name="T25" fmla="*/ 1612900000 h 746"/>
              <a:gd name="T26" fmla="*/ 30241862 w 755"/>
              <a:gd name="T27" fmla="*/ 1544856575 h 746"/>
              <a:gd name="T28" fmla="*/ 0 w 755"/>
              <a:gd name="T29" fmla="*/ 1393647200 h 746"/>
              <a:gd name="T30" fmla="*/ 10080621 w 755"/>
              <a:gd name="T31" fmla="*/ 1229836250 h 746"/>
              <a:gd name="T32" fmla="*/ 55443414 w 755"/>
              <a:gd name="T33" fmla="*/ 1050904363 h 746"/>
              <a:gd name="T34" fmla="*/ 133567432 w 755"/>
              <a:gd name="T35" fmla="*/ 871974063 h 746"/>
              <a:gd name="T36" fmla="*/ 236894589 w 755"/>
              <a:gd name="T37" fmla="*/ 690522813 h 746"/>
              <a:gd name="T38" fmla="*/ 378023280 w 755"/>
              <a:gd name="T39" fmla="*/ 516631238 h 746"/>
              <a:gd name="T40" fmla="*/ 458668246 w 755"/>
              <a:gd name="T41" fmla="*/ 433466875 h 746"/>
              <a:gd name="T42" fmla="*/ 632558161 w 755"/>
              <a:gd name="T43" fmla="*/ 284776863 h 746"/>
              <a:gd name="T44" fmla="*/ 814009335 w 755"/>
              <a:gd name="T45" fmla="*/ 166330313 h 746"/>
              <a:gd name="T46" fmla="*/ 995460510 w 755"/>
              <a:gd name="T47" fmla="*/ 78124050 h 746"/>
              <a:gd name="T48" fmla="*/ 1176911684 w 755"/>
              <a:gd name="T49" fmla="*/ 22682200 h 746"/>
              <a:gd name="T50" fmla="*/ 1348282238 w 755"/>
              <a:gd name="T51" fmla="*/ 0 h 746"/>
              <a:gd name="T52" fmla="*/ 1507052809 w 755"/>
              <a:gd name="T53" fmla="*/ 15120938 h 746"/>
              <a:gd name="T54" fmla="*/ 1612899327 w 755"/>
              <a:gd name="T55" fmla="*/ 47883763 h 746"/>
              <a:gd name="T56" fmla="*/ 1678423362 w 755"/>
              <a:gd name="T57" fmla="*/ 80645000 h 746"/>
              <a:gd name="T58" fmla="*/ 1736386138 w 755"/>
              <a:gd name="T59" fmla="*/ 123486863 h 746"/>
              <a:gd name="T60" fmla="*/ 1761587690 w 755"/>
              <a:gd name="T61" fmla="*/ 148688425 h 746"/>
              <a:gd name="T62" fmla="*/ 1809471433 w 755"/>
              <a:gd name="T63" fmla="*/ 204133450 h 746"/>
              <a:gd name="T64" fmla="*/ 1847272967 w 755"/>
              <a:gd name="T65" fmla="*/ 267136563 h 746"/>
              <a:gd name="T66" fmla="*/ 1872474519 w 755"/>
              <a:gd name="T67" fmla="*/ 335181575 h 746"/>
              <a:gd name="T68" fmla="*/ 1902716381 w 755"/>
              <a:gd name="T69" fmla="*/ 488910313 h 746"/>
              <a:gd name="T70" fmla="*/ 1892635760 w 755"/>
              <a:gd name="T71" fmla="*/ 652721263 h 746"/>
              <a:gd name="T72" fmla="*/ 1847272967 w 755"/>
              <a:gd name="T73" fmla="*/ 826611250 h 746"/>
              <a:gd name="T74" fmla="*/ 1769148949 w 755"/>
              <a:gd name="T75" fmla="*/ 1008062500 h 746"/>
              <a:gd name="T76" fmla="*/ 1665821793 w 755"/>
              <a:gd name="T77" fmla="*/ 1189513750 h 746"/>
              <a:gd name="T78" fmla="*/ 1524693101 w 755"/>
              <a:gd name="T79" fmla="*/ 1363405325 h 746"/>
              <a:gd name="T80" fmla="*/ 1444048135 w 755"/>
              <a:gd name="T81" fmla="*/ 1449090638 h 74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755"/>
              <a:gd name="T124" fmla="*/ 0 h 746"/>
              <a:gd name="T125" fmla="*/ 755 w 755"/>
              <a:gd name="T126" fmla="*/ 746 h 74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755" h="746">
                <a:moveTo>
                  <a:pt x="573" y="575"/>
                </a:moveTo>
                <a:lnTo>
                  <a:pt x="573" y="575"/>
                </a:lnTo>
                <a:lnTo>
                  <a:pt x="540" y="605"/>
                </a:lnTo>
                <a:lnTo>
                  <a:pt x="504" y="634"/>
                </a:lnTo>
                <a:lnTo>
                  <a:pt x="469" y="659"/>
                </a:lnTo>
                <a:lnTo>
                  <a:pt x="432" y="681"/>
                </a:lnTo>
                <a:lnTo>
                  <a:pt x="395" y="699"/>
                </a:lnTo>
                <a:lnTo>
                  <a:pt x="360" y="714"/>
                </a:lnTo>
                <a:lnTo>
                  <a:pt x="323" y="728"/>
                </a:lnTo>
                <a:lnTo>
                  <a:pt x="288" y="736"/>
                </a:lnTo>
                <a:lnTo>
                  <a:pt x="254" y="743"/>
                </a:lnTo>
                <a:lnTo>
                  <a:pt x="220" y="746"/>
                </a:lnTo>
                <a:lnTo>
                  <a:pt x="187" y="744"/>
                </a:lnTo>
                <a:lnTo>
                  <a:pt x="157" y="739"/>
                </a:lnTo>
                <a:lnTo>
                  <a:pt x="128" y="733"/>
                </a:lnTo>
                <a:lnTo>
                  <a:pt x="115" y="728"/>
                </a:lnTo>
                <a:lnTo>
                  <a:pt x="101" y="721"/>
                </a:lnTo>
                <a:lnTo>
                  <a:pt x="89" y="714"/>
                </a:lnTo>
                <a:lnTo>
                  <a:pt x="78" y="706"/>
                </a:lnTo>
                <a:lnTo>
                  <a:pt x="66" y="697"/>
                </a:lnTo>
                <a:lnTo>
                  <a:pt x="56" y="687"/>
                </a:lnTo>
                <a:lnTo>
                  <a:pt x="46" y="676"/>
                </a:lnTo>
                <a:lnTo>
                  <a:pt x="37" y="664"/>
                </a:lnTo>
                <a:lnTo>
                  <a:pt x="29" y="652"/>
                </a:lnTo>
                <a:lnTo>
                  <a:pt x="22" y="640"/>
                </a:lnTo>
                <a:lnTo>
                  <a:pt x="17" y="627"/>
                </a:lnTo>
                <a:lnTo>
                  <a:pt x="12" y="613"/>
                </a:lnTo>
                <a:lnTo>
                  <a:pt x="4" y="583"/>
                </a:lnTo>
                <a:lnTo>
                  <a:pt x="0" y="553"/>
                </a:lnTo>
                <a:lnTo>
                  <a:pt x="0" y="521"/>
                </a:lnTo>
                <a:lnTo>
                  <a:pt x="4" y="488"/>
                </a:lnTo>
                <a:lnTo>
                  <a:pt x="12" y="452"/>
                </a:lnTo>
                <a:lnTo>
                  <a:pt x="22" y="417"/>
                </a:lnTo>
                <a:lnTo>
                  <a:pt x="36" y="382"/>
                </a:lnTo>
                <a:lnTo>
                  <a:pt x="53" y="346"/>
                </a:lnTo>
                <a:lnTo>
                  <a:pt x="73" y="310"/>
                </a:lnTo>
                <a:lnTo>
                  <a:pt x="94" y="274"/>
                </a:lnTo>
                <a:lnTo>
                  <a:pt x="121" y="239"/>
                </a:lnTo>
                <a:lnTo>
                  <a:pt x="150" y="205"/>
                </a:lnTo>
                <a:lnTo>
                  <a:pt x="182" y="172"/>
                </a:lnTo>
                <a:lnTo>
                  <a:pt x="215" y="142"/>
                </a:lnTo>
                <a:lnTo>
                  <a:pt x="251" y="113"/>
                </a:lnTo>
                <a:lnTo>
                  <a:pt x="286" y="88"/>
                </a:lnTo>
                <a:lnTo>
                  <a:pt x="323" y="66"/>
                </a:lnTo>
                <a:lnTo>
                  <a:pt x="360" y="48"/>
                </a:lnTo>
                <a:lnTo>
                  <a:pt x="395" y="31"/>
                </a:lnTo>
                <a:lnTo>
                  <a:pt x="432" y="19"/>
                </a:lnTo>
                <a:lnTo>
                  <a:pt x="467" y="9"/>
                </a:lnTo>
                <a:lnTo>
                  <a:pt x="501" y="4"/>
                </a:lnTo>
                <a:lnTo>
                  <a:pt x="535" y="0"/>
                </a:lnTo>
                <a:lnTo>
                  <a:pt x="568" y="2"/>
                </a:lnTo>
                <a:lnTo>
                  <a:pt x="598" y="6"/>
                </a:lnTo>
                <a:lnTo>
                  <a:pt x="627" y="14"/>
                </a:lnTo>
                <a:lnTo>
                  <a:pt x="640" y="19"/>
                </a:lnTo>
                <a:lnTo>
                  <a:pt x="654" y="26"/>
                </a:lnTo>
                <a:lnTo>
                  <a:pt x="666" y="32"/>
                </a:lnTo>
                <a:lnTo>
                  <a:pt x="677" y="41"/>
                </a:lnTo>
                <a:lnTo>
                  <a:pt x="689" y="49"/>
                </a:lnTo>
                <a:lnTo>
                  <a:pt x="699" y="59"/>
                </a:lnTo>
                <a:lnTo>
                  <a:pt x="709" y="71"/>
                </a:lnTo>
                <a:lnTo>
                  <a:pt x="718" y="81"/>
                </a:lnTo>
                <a:lnTo>
                  <a:pt x="726" y="95"/>
                </a:lnTo>
                <a:lnTo>
                  <a:pt x="733" y="106"/>
                </a:lnTo>
                <a:lnTo>
                  <a:pt x="738" y="120"/>
                </a:lnTo>
                <a:lnTo>
                  <a:pt x="743" y="133"/>
                </a:lnTo>
                <a:lnTo>
                  <a:pt x="751" y="162"/>
                </a:lnTo>
                <a:lnTo>
                  <a:pt x="755" y="194"/>
                </a:lnTo>
                <a:lnTo>
                  <a:pt x="755" y="226"/>
                </a:lnTo>
                <a:lnTo>
                  <a:pt x="751" y="259"/>
                </a:lnTo>
                <a:lnTo>
                  <a:pt x="743" y="293"/>
                </a:lnTo>
                <a:lnTo>
                  <a:pt x="733" y="328"/>
                </a:lnTo>
                <a:lnTo>
                  <a:pt x="719" y="365"/>
                </a:lnTo>
                <a:lnTo>
                  <a:pt x="702" y="400"/>
                </a:lnTo>
                <a:lnTo>
                  <a:pt x="682" y="435"/>
                </a:lnTo>
                <a:lnTo>
                  <a:pt x="661" y="472"/>
                </a:lnTo>
                <a:lnTo>
                  <a:pt x="634" y="506"/>
                </a:lnTo>
                <a:lnTo>
                  <a:pt x="605" y="541"/>
                </a:lnTo>
                <a:lnTo>
                  <a:pt x="573" y="575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95"/>
          <p:cNvSpPr>
            <a:spLocks/>
          </p:cNvSpPr>
          <p:nvPr/>
        </p:nvSpPr>
        <p:spPr bwMode="auto">
          <a:xfrm>
            <a:off x="5568950" y="3532188"/>
            <a:ext cx="931863" cy="1027112"/>
          </a:xfrm>
          <a:custGeom>
            <a:avLst/>
            <a:gdLst>
              <a:gd name="T0" fmla="*/ 1310481953 w 587"/>
              <a:gd name="T1" fmla="*/ 1189513171 h 647"/>
              <a:gd name="T2" fmla="*/ 1204635334 w 587"/>
              <a:gd name="T3" fmla="*/ 1325601542 h 647"/>
              <a:gd name="T4" fmla="*/ 1083667769 w 587"/>
              <a:gd name="T5" fmla="*/ 1439007724 h 647"/>
              <a:gd name="T6" fmla="*/ 947579258 w 587"/>
              <a:gd name="T7" fmla="*/ 1527213944 h 647"/>
              <a:gd name="T8" fmla="*/ 806450433 w 587"/>
              <a:gd name="T9" fmla="*/ 1592737975 h 647"/>
              <a:gd name="T10" fmla="*/ 667842558 w 587"/>
              <a:gd name="T11" fmla="*/ 1625499196 h 647"/>
              <a:gd name="T12" fmla="*/ 529233096 w 587"/>
              <a:gd name="T13" fmla="*/ 1625499196 h 647"/>
              <a:gd name="T14" fmla="*/ 393144586 w 587"/>
              <a:gd name="T15" fmla="*/ 1600297646 h 647"/>
              <a:gd name="T16" fmla="*/ 264617342 w 587"/>
              <a:gd name="T17" fmla="*/ 1539813925 h 647"/>
              <a:gd name="T18" fmla="*/ 211693239 w 587"/>
              <a:gd name="T19" fmla="*/ 1499491445 h 647"/>
              <a:gd name="T20" fmla="*/ 118448201 w 587"/>
              <a:gd name="T21" fmla="*/ 1396165883 h 647"/>
              <a:gd name="T22" fmla="*/ 52924103 w 587"/>
              <a:gd name="T23" fmla="*/ 1275196854 h 647"/>
              <a:gd name="T24" fmla="*/ 12601582 w 587"/>
              <a:gd name="T25" fmla="*/ 1139110070 h 647"/>
              <a:gd name="T26" fmla="*/ 0 w 587"/>
              <a:gd name="T27" fmla="*/ 990420130 h 647"/>
              <a:gd name="T28" fmla="*/ 12601582 w 587"/>
              <a:gd name="T29" fmla="*/ 834170519 h 647"/>
              <a:gd name="T30" fmla="*/ 52924103 w 587"/>
              <a:gd name="T31" fmla="*/ 677920907 h 647"/>
              <a:gd name="T32" fmla="*/ 120967565 w 587"/>
              <a:gd name="T33" fmla="*/ 521671296 h 647"/>
              <a:gd name="T34" fmla="*/ 168851353 w 587"/>
              <a:gd name="T35" fmla="*/ 443547284 h 647"/>
              <a:gd name="T36" fmla="*/ 274697972 w 587"/>
              <a:gd name="T37" fmla="*/ 304937964 h 647"/>
              <a:gd name="T38" fmla="*/ 395665537 w 587"/>
              <a:gd name="T39" fmla="*/ 191531782 h 647"/>
              <a:gd name="T40" fmla="*/ 529233096 w 587"/>
              <a:gd name="T41" fmla="*/ 100806201 h 647"/>
              <a:gd name="T42" fmla="*/ 667842558 w 587"/>
              <a:gd name="T43" fmla="*/ 42841842 h 647"/>
              <a:gd name="T44" fmla="*/ 811490748 w 587"/>
              <a:gd name="T45" fmla="*/ 7559671 h 647"/>
              <a:gd name="T46" fmla="*/ 950100210 w 587"/>
              <a:gd name="T47" fmla="*/ 5040310 h 647"/>
              <a:gd name="T48" fmla="*/ 1086188720 w 587"/>
              <a:gd name="T49" fmla="*/ 35282170 h 647"/>
              <a:gd name="T50" fmla="*/ 1209675649 w 587"/>
              <a:gd name="T51" fmla="*/ 93244942 h 647"/>
              <a:gd name="T52" fmla="*/ 1265119116 w 587"/>
              <a:gd name="T53" fmla="*/ 136088371 h 647"/>
              <a:gd name="T54" fmla="*/ 1358365741 w 587"/>
              <a:gd name="T55" fmla="*/ 236894572 h 647"/>
              <a:gd name="T56" fmla="*/ 1426409203 w 587"/>
              <a:gd name="T57" fmla="*/ 355341065 h 647"/>
              <a:gd name="T58" fmla="*/ 1466731724 w 587"/>
              <a:gd name="T59" fmla="*/ 496469746 h 647"/>
              <a:gd name="T60" fmla="*/ 1479333306 w 587"/>
              <a:gd name="T61" fmla="*/ 642638737 h 647"/>
              <a:gd name="T62" fmla="*/ 1466731724 w 587"/>
              <a:gd name="T63" fmla="*/ 801409297 h 647"/>
              <a:gd name="T64" fmla="*/ 1426409203 w 587"/>
              <a:gd name="T65" fmla="*/ 957658909 h 647"/>
              <a:gd name="T66" fmla="*/ 1353325426 w 587"/>
              <a:gd name="T67" fmla="*/ 1113908520 h 647"/>
              <a:gd name="T68" fmla="*/ 1310481953 w 587"/>
              <a:gd name="T69" fmla="*/ 1189513171 h 6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87"/>
              <a:gd name="T106" fmla="*/ 0 h 647"/>
              <a:gd name="T107" fmla="*/ 587 w 587"/>
              <a:gd name="T108" fmla="*/ 647 h 64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87" h="647">
                <a:moveTo>
                  <a:pt x="520" y="472"/>
                </a:moveTo>
                <a:lnTo>
                  <a:pt x="520" y="472"/>
                </a:lnTo>
                <a:lnTo>
                  <a:pt x="500" y="501"/>
                </a:lnTo>
                <a:lnTo>
                  <a:pt x="478" y="526"/>
                </a:lnTo>
                <a:lnTo>
                  <a:pt x="455" y="549"/>
                </a:lnTo>
                <a:lnTo>
                  <a:pt x="430" y="571"/>
                </a:lnTo>
                <a:lnTo>
                  <a:pt x="403" y="590"/>
                </a:lnTo>
                <a:lnTo>
                  <a:pt x="376" y="606"/>
                </a:lnTo>
                <a:lnTo>
                  <a:pt x="349" y="620"/>
                </a:lnTo>
                <a:lnTo>
                  <a:pt x="320" y="632"/>
                </a:lnTo>
                <a:lnTo>
                  <a:pt x="293" y="638"/>
                </a:lnTo>
                <a:lnTo>
                  <a:pt x="265" y="645"/>
                </a:lnTo>
                <a:lnTo>
                  <a:pt x="236" y="647"/>
                </a:lnTo>
                <a:lnTo>
                  <a:pt x="210" y="645"/>
                </a:lnTo>
                <a:lnTo>
                  <a:pt x="183" y="642"/>
                </a:lnTo>
                <a:lnTo>
                  <a:pt x="156" y="635"/>
                </a:lnTo>
                <a:lnTo>
                  <a:pt x="131" y="625"/>
                </a:lnTo>
                <a:lnTo>
                  <a:pt x="105" y="611"/>
                </a:lnTo>
                <a:lnTo>
                  <a:pt x="84" y="595"/>
                </a:lnTo>
                <a:lnTo>
                  <a:pt x="65" y="574"/>
                </a:lnTo>
                <a:lnTo>
                  <a:pt x="47" y="554"/>
                </a:lnTo>
                <a:lnTo>
                  <a:pt x="33" y="531"/>
                </a:lnTo>
                <a:lnTo>
                  <a:pt x="21" y="506"/>
                </a:lnTo>
                <a:lnTo>
                  <a:pt x="11" y="479"/>
                </a:lnTo>
                <a:lnTo>
                  <a:pt x="5" y="452"/>
                </a:lnTo>
                <a:lnTo>
                  <a:pt x="1" y="422"/>
                </a:lnTo>
                <a:lnTo>
                  <a:pt x="0" y="393"/>
                </a:lnTo>
                <a:lnTo>
                  <a:pt x="1" y="361"/>
                </a:lnTo>
                <a:lnTo>
                  <a:pt x="5" y="331"/>
                </a:lnTo>
                <a:lnTo>
                  <a:pt x="11" y="299"/>
                </a:lnTo>
                <a:lnTo>
                  <a:pt x="21" y="269"/>
                </a:lnTo>
                <a:lnTo>
                  <a:pt x="33" y="237"/>
                </a:lnTo>
                <a:lnTo>
                  <a:pt x="48" y="207"/>
                </a:lnTo>
                <a:lnTo>
                  <a:pt x="67" y="176"/>
                </a:lnTo>
                <a:lnTo>
                  <a:pt x="87" y="148"/>
                </a:lnTo>
                <a:lnTo>
                  <a:pt x="109" y="121"/>
                </a:lnTo>
                <a:lnTo>
                  <a:pt x="132" y="98"/>
                </a:lnTo>
                <a:lnTo>
                  <a:pt x="157" y="76"/>
                </a:lnTo>
                <a:lnTo>
                  <a:pt x="183" y="57"/>
                </a:lnTo>
                <a:lnTo>
                  <a:pt x="210" y="40"/>
                </a:lnTo>
                <a:lnTo>
                  <a:pt x="238" y="27"/>
                </a:lnTo>
                <a:lnTo>
                  <a:pt x="265" y="17"/>
                </a:lnTo>
                <a:lnTo>
                  <a:pt x="293" y="9"/>
                </a:lnTo>
                <a:lnTo>
                  <a:pt x="322" y="3"/>
                </a:lnTo>
                <a:lnTo>
                  <a:pt x="349" y="0"/>
                </a:lnTo>
                <a:lnTo>
                  <a:pt x="377" y="2"/>
                </a:lnTo>
                <a:lnTo>
                  <a:pt x="404" y="5"/>
                </a:lnTo>
                <a:lnTo>
                  <a:pt x="431" y="14"/>
                </a:lnTo>
                <a:lnTo>
                  <a:pt x="456" y="24"/>
                </a:lnTo>
                <a:lnTo>
                  <a:pt x="480" y="37"/>
                </a:lnTo>
                <a:lnTo>
                  <a:pt x="502" y="54"/>
                </a:lnTo>
                <a:lnTo>
                  <a:pt x="522" y="72"/>
                </a:lnTo>
                <a:lnTo>
                  <a:pt x="539" y="94"/>
                </a:lnTo>
                <a:lnTo>
                  <a:pt x="554" y="116"/>
                </a:lnTo>
                <a:lnTo>
                  <a:pt x="566" y="141"/>
                </a:lnTo>
                <a:lnTo>
                  <a:pt x="576" y="168"/>
                </a:lnTo>
                <a:lnTo>
                  <a:pt x="582" y="197"/>
                </a:lnTo>
                <a:lnTo>
                  <a:pt x="586" y="225"/>
                </a:lnTo>
                <a:lnTo>
                  <a:pt x="587" y="255"/>
                </a:lnTo>
                <a:lnTo>
                  <a:pt x="586" y="286"/>
                </a:lnTo>
                <a:lnTo>
                  <a:pt x="582" y="318"/>
                </a:lnTo>
                <a:lnTo>
                  <a:pt x="576" y="348"/>
                </a:lnTo>
                <a:lnTo>
                  <a:pt x="566" y="380"/>
                </a:lnTo>
                <a:lnTo>
                  <a:pt x="552" y="410"/>
                </a:lnTo>
                <a:lnTo>
                  <a:pt x="537" y="442"/>
                </a:lnTo>
                <a:lnTo>
                  <a:pt x="520" y="4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96"/>
          <p:cNvSpPr>
            <a:spLocks/>
          </p:cNvSpPr>
          <p:nvPr/>
        </p:nvSpPr>
        <p:spPr bwMode="auto">
          <a:xfrm>
            <a:off x="1265238" y="3529013"/>
            <a:ext cx="658812" cy="865187"/>
          </a:xfrm>
          <a:custGeom>
            <a:avLst/>
            <a:gdLst>
              <a:gd name="T0" fmla="*/ 299897572 w 415"/>
              <a:gd name="T1" fmla="*/ 315018555 h 545"/>
              <a:gd name="T2" fmla="*/ 211692964 w 415"/>
              <a:gd name="T3" fmla="*/ 435985986 h 545"/>
              <a:gd name="T4" fmla="*/ 133567386 w 415"/>
              <a:gd name="T5" fmla="*/ 567034035 h 545"/>
              <a:gd name="T6" fmla="*/ 70564321 w 415"/>
              <a:gd name="T7" fmla="*/ 700603033 h 545"/>
              <a:gd name="T8" fmla="*/ 30241852 w 415"/>
              <a:gd name="T9" fmla="*/ 831651082 h 545"/>
              <a:gd name="T10" fmla="*/ 2519361 w 415"/>
              <a:gd name="T11" fmla="*/ 952618512 h 545"/>
              <a:gd name="T12" fmla="*/ 0 w 415"/>
              <a:gd name="T13" fmla="*/ 1071064994 h 545"/>
              <a:gd name="T14" fmla="*/ 12599978 w 415"/>
              <a:gd name="T15" fmla="*/ 1176911495 h 545"/>
              <a:gd name="T16" fmla="*/ 45362778 w 415"/>
              <a:gd name="T17" fmla="*/ 1262596758 h 545"/>
              <a:gd name="T18" fmla="*/ 70564321 w 415"/>
              <a:gd name="T19" fmla="*/ 1295359564 h 545"/>
              <a:gd name="T20" fmla="*/ 133567386 w 415"/>
              <a:gd name="T21" fmla="*/ 1348282021 h 545"/>
              <a:gd name="T22" fmla="*/ 206652656 w 415"/>
              <a:gd name="T23" fmla="*/ 1373483569 h 545"/>
              <a:gd name="T24" fmla="*/ 294857264 w 415"/>
              <a:gd name="T25" fmla="*/ 1368443259 h 545"/>
              <a:gd name="T26" fmla="*/ 388103768 w 415"/>
              <a:gd name="T27" fmla="*/ 1343241711 h 545"/>
              <a:gd name="T28" fmla="*/ 486388993 w 415"/>
              <a:gd name="T29" fmla="*/ 1287798306 h 545"/>
              <a:gd name="T30" fmla="*/ 592235476 w 415"/>
              <a:gd name="T31" fmla="*/ 1214713023 h 545"/>
              <a:gd name="T32" fmla="*/ 690522288 w 415"/>
              <a:gd name="T33" fmla="*/ 1118947141 h 545"/>
              <a:gd name="T34" fmla="*/ 740925375 w 415"/>
              <a:gd name="T35" fmla="*/ 1058465013 h 545"/>
              <a:gd name="T36" fmla="*/ 834170292 w 415"/>
              <a:gd name="T37" fmla="*/ 937497583 h 545"/>
              <a:gd name="T38" fmla="*/ 909774922 w 415"/>
              <a:gd name="T39" fmla="*/ 806449534 h 545"/>
              <a:gd name="T40" fmla="*/ 967739266 w 415"/>
              <a:gd name="T41" fmla="*/ 672880536 h 545"/>
              <a:gd name="T42" fmla="*/ 1010581096 w 415"/>
              <a:gd name="T43" fmla="*/ 541832487 h 545"/>
              <a:gd name="T44" fmla="*/ 1035782639 w 415"/>
              <a:gd name="T45" fmla="*/ 420865057 h 545"/>
              <a:gd name="T46" fmla="*/ 1045863256 w 415"/>
              <a:gd name="T47" fmla="*/ 302418575 h 545"/>
              <a:gd name="T48" fmla="*/ 1033263278 w 415"/>
              <a:gd name="T49" fmla="*/ 199091435 h 545"/>
              <a:gd name="T50" fmla="*/ 992940809 w 415"/>
              <a:gd name="T51" fmla="*/ 110886811 h 545"/>
              <a:gd name="T52" fmla="*/ 972779574 w 415"/>
              <a:gd name="T53" fmla="*/ 78124005 h 545"/>
              <a:gd name="T54" fmla="*/ 909774922 w 415"/>
              <a:gd name="T55" fmla="*/ 27720909 h 545"/>
              <a:gd name="T56" fmla="*/ 834170292 w 415"/>
              <a:gd name="T57" fmla="*/ 5040310 h 545"/>
              <a:gd name="T58" fmla="*/ 748485044 w 415"/>
              <a:gd name="T59" fmla="*/ 5040310 h 545"/>
              <a:gd name="T60" fmla="*/ 655240128 w 415"/>
              <a:gd name="T61" fmla="*/ 35282167 h 545"/>
              <a:gd name="T62" fmla="*/ 554433954 w 415"/>
              <a:gd name="T63" fmla="*/ 85685263 h 545"/>
              <a:gd name="T64" fmla="*/ 451106833 w 415"/>
              <a:gd name="T65" fmla="*/ 158768958 h 545"/>
              <a:gd name="T66" fmla="*/ 350300659 w 415"/>
              <a:gd name="T67" fmla="*/ 254534840 h 545"/>
              <a:gd name="T68" fmla="*/ 299897572 w 415"/>
              <a:gd name="T69" fmla="*/ 315018555 h 5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5"/>
              <a:gd name="T106" fmla="*/ 0 h 545"/>
              <a:gd name="T107" fmla="*/ 415 w 415"/>
              <a:gd name="T108" fmla="*/ 545 h 54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5" h="545">
                <a:moveTo>
                  <a:pt x="119" y="125"/>
                </a:moveTo>
                <a:lnTo>
                  <a:pt x="119" y="125"/>
                </a:lnTo>
                <a:lnTo>
                  <a:pt x="101" y="148"/>
                </a:lnTo>
                <a:lnTo>
                  <a:pt x="84" y="173"/>
                </a:lnTo>
                <a:lnTo>
                  <a:pt x="67" y="199"/>
                </a:lnTo>
                <a:lnTo>
                  <a:pt x="53" y="225"/>
                </a:lnTo>
                <a:lnTo>
                  <a:pt x="40" y="251"/>
                </a:lnTo>
                <a:lnTo>
                  <a:pt x="28" y="278"/>
                </a:lnTo>
                <a:lnTo>
                  <a:pt x="20" y="303"/>
                </a:lnTo>
                <a:lnTo>
                  <a:pt x="12" y="330"/>
                </a:lnTo>
                <a:lnTo>
                  <a:pt x="6" y="355"/>
                </a:lnTo>
                <a:lnTo>
                  <a:pt x="1" y="378"/>
                </a:lnTo>
                <a:lnTo>
                  <a:pt x="0" y="404"/>
                </a:lnTo>
                <a:lnTo>
                  <a:pt x="0" y="425"/>
                </a:lnTo>
                <a:lnTo>
                  <a:pt x="1" y="447"/>
                </a:lnTo>
                <a:lnTo>
                  <a:pt x="5" y="467"/>
                </a:lnTo>
                <a:lnTo>
                  <a:pt x="10" y="484"/>
                </a:lnTo>
                <a:lnTo>
                  <a:pt x="18" y="501"/>
                </a:lnTo>
                <a:lnTo>
                  <a:pt x="28" y="514"/>
                </a:lnTo>
                <a:lnTo>
                  <a:pt x="40" y="526"/>
                </a:lnTo>
                <a:lnTo>
                  <a:pt x="53" y="535"/>
                </a:lnTo>
                <a:lnTo>
                  <a:pt x="67" y="541"/>
                </a:lnTo>
                <a:lnTo>
                  <a:pt x="82" y="545"/>
                </a:lnTo>
                <a:lnTo>
                  <a:pt x="99" y="545"/>
                </a:lnTo>
                <a:lnTo>
                  <a:pt x="117" y="543"/>
                </a:lnTo>
                <a:lnTo>
                  <a:pt x="136" y="540"/>
                </a:lnTo>
                <a:lnTo>
                  <a:pt x="154" y="533"/>
                </a:lnTo>
                <a:lnTo>
                  <a:pt x="174" y="523"/>
                </a:lnTo>
                <a:lnTo>
                  <a:pt x="193" y="511"/>
                </a:lnTo>
                <a:lnTo>
                  <a:pt x="213" y="498"/>
                </a:lnTo>
                <a:lnTo>
                  <a:pt x="235" y="482"/>
                </a:lnTo>
                <a:lnTo>
                  <a:pt x="255" y="464"/>
                </a:lnTo>
                <a:lnTo>
                  <a:pt x="274" y="444"/>
                </a:lnTo>
                <a:lnTo>
                  <a:pt x="294" y="420"/>
                </a:lnTo>
                <a:lnTo>
                  <a:pt x="312" y="397"/>
                </a:lnTo>
                <a:lnTo>
                  <a:pt x="331" y="372"/>
                </a:lnTo>
                <a:lnTo>
                  <a:pt x="346" y="346"/>
                </a:lnTo>
                <a:lnTo>
                  <a:pt x="361" y="320"/>
                </a:lnTo>
                <a:lnTo>
                  <a:pt x="373" y="294"/>
                </a:lnTo>
                <a:lnTo>
                  <a:pt x="384" y="267"/>
                </a:lnTo>
                <a:lnTo>
                  <a:pt x="394" y="242"/>
                </a:lnTo>
                <a:lnTo>
                  <a:pt x="401" y="215"/>
                </a:lnTo>
                <a:lnTo>
                  <a:pt x="408" y="190"/>
                </a:lnTo>
                <a:lnTo>
                  <a:pt x="411" y="167"/>
                </a:lnTo>
                <a:lnTo>
                  <a:pt x="415" y="143"/>
                </a:lnTo>
                <a:lnTo>
                  <a:pt x="415" y="120"/>
                </a:lnTo>
                <a:lnTo>
                  <a:pt x="413" y="100"/>
                </a:lnTo>
                <a:lnTo>
                  <a:pt x="410" y="79"/>
                </a:lnTo>
                <a:lnTo>
                  <a:pt x="403" y="61"/>
                </a:lnTo>
                <a:lnTo>
                  <a:pt x="394" y="44"/>
                </a:lnTo>
                <a:lnTo>
                  <a:pt x="386" y="31"/>
                </a:lnTo>
                <a:lnTo>
                  <a:pt x="374" y="19"/>
                </a:lnTo>
                <a:lnTo>
                  <a:pt x="361" y="11"/>
                </a:lnTo>
                <a:lnTo>
                  <a:pt x="346" y="5"/>
                </a:lnTo>
                <a:lnTo>
                  <a:pt x="331" y="2"/>
                </a:lnTo>
                <a:lnTo>
                  <a:pt x="314" y="0"/>
                </a:lnTo>
                <a:lnTo>
                  <a:pt x="297" y="2"/>
                </a:lnTo>
                <a:lnTo>
                  <a:pt x="279" y="7"/>
                </a:lnTo>
                <a:lnTo>
                  <a:pt x="260" y="14"/>
                </a:lnTo>
                <a:lnTo>
                  <a:pt x="240" y="22"/>
                </a:lnTo>
                <a:lnTo>
                  <a:pt x="220" y="34"/>
                </a:lnTo>
                <a:lnTo>
                  <a:pt x="200" y="47"/>
                </a:lnTo>
                <a:lnTo>
                  <a:pt x="179" y="63"/>
                </a:lnTo>
                <a:lnTo>
                  <a:pt x="159" y="81"/>
                </a:lnTo>
                <a:lnTo>
                  <a:pt x="139" y="101"/>
                </a:lnTo>
                <a:lnTo>
                  <a:pt x="119" y="1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197"/>
          <p:cNvSpPr>
            <a:spLocks/>
          </p:cNvSpPr>
          <p:nvPr/>
        </p:nvSpPr>
        <p:spPr bwMode="auto">
          <a:xfrm>
            <a:off x="1955800" y="2860675"/>
            <a:ext cx="5022850" cy="1711325"/>
          </a:xfrm>
          <a:custGeom>
            <a:avLst/>
            <a:gdLst>
              <a:gd name="T0" fmla="*/ 1718746563 w 3164"/>
              <a:gd name="T1" fmla="*/ 201612500 h 1078"/>
              <a:gd name="T2" fmla="*/ 1547375938 w 3164"/>
              <a:gd name="T3" fmla="*/ 347781563 h 1078"/>
              <a:gd name="T4" fmla="*/ 1358365013 w 3164"/>
              <a:gd name="T5" fmla="*/ 516631238 h 1078"/>
              <a:gd name="T6" fmla="*/ 1116428425 w 3164"/>
              <a:gd name="T7" fmla="*/ 748485613 h 1078"/>
              <a:gd name="T8" fmla="*/ 849293450 w 3164"/>
              <a:gd name="T9" fmla="*/ 1040823738 h 1078"/>
              <a:gd name="T10" fmla="*/ 572074675 w 3164"/>
              <a:gd name="T11" fmla="*/ 1378524675 h 1078"/>
              <a:gd name="T12" fmla="*/ 294857488 w 3164"/>
              <a:gd name="T13" fmla="*/ 1769149688 h 1078"/>
              <a:gd name="T14" fmla="*/ 163810950 w 3164"/>
              <a:gd name="T15" fmla="*/ 1980842813 h 1078"/>
              <a:gd name="T16" fmla="*/ 37801550 w 3164"/>
              <a:gd name="T17" fmla="*/ 2147483646 h 1078"/>
              <a:gd name="T18" fmla="*/ 30241875 w 3164"/>
              <a:gd name="T19" fmla="*/ 2147483646 h 1078"/>
              <a:gd name="T20" fmla="*/ 7561263 w 3164"/>
              <a:gd name="T21" fmla="*/ 2147483646 h 1078"/>
              <a:gd name="T22" fmla="*/ 0 w 3164"/>
              <a:gd name="T23" fmla="*/ 2147483646 h 1078"/>
              <a:gd name="T24" fmla="*/ 12601575 w 3164"/>
              <a:gd name="T25" fmla="*/ 2147483646 h 1078"/>
              <a:gd name="T26" fmla="*/ 50403125 w 3164"/>
              <a:gd name="T27" fmla="*/ 2147483646 h 1078"/>
              <a:gd name="T28" fmla="*/ 131048125 w 3164"/>
              <a:gd name="T29" fmla="*/ 2147483646 h 1078"/>
              <a:gd name="T30" fmla="*/ 257055938 w 3164"/>
              <a:gd name="T31" fmla="*/ 2147483646 h 1078"/>
              <a:gd name="T32" fmla="*/ 342741250 w 3164"/>
              <a:gd name="T33" fmla="*/ 2147483646 h 1078"/>
              <a:gd name="T34" fmla="*/ 1260078125 w 3164"/>
              <a:gd name="T35" fmla="*/ 2147483646 h 1078"/>
              <a:gd name="T36" fmla="*/ 2147483646 w 3164"/>
              <a:gd name="T37" fmla="*/ 2147483646 h 1078"/>
              <a:gd name="T38" fmla="*/ 2147483646 w 3164"/>
              <a:gd name="T39" fmla="*/ 2147483646 h 1078"/>
              <a:gd name="T40" fmla="*/ 2147483646 w 3164"/>
              <a:gd name="T41" fmla="*/ 2147483646 h 1078"/>
              <a:gd name="T42" fmla="*/ 2147483646 w 3164"/>
              <a:gd name="T43" fmla="*/ 2147483646 h 1078"/>
              <a:gd name="T44" fmla="*/ 2147483646 w 3164"/>
              <a:gd name="T45" fmla="*/ 2147483646 h 1078"/>
              <a:gd name="T46" fmla="*/ 2147483646 w 3164"/>
              <a:gd name="T47" fmla="*/ 2147483646 h 1078"/>
              <a:gd name="T48" fmla="*/ 2147483646 w 3164"/>
              <a:gd name="T49" fmla="*/ 2147483646 h 1078"/>
              <a:gd name="T50" fmla="*/ 2147483646 w 3164"/>
              <a:gd name="T51" fmla="*/ 2147483646 h 1078"/>
              <a:gd name="T52" fmla="*/ 2147483646 w 3164"/>
              <a:gd name="T53" fmla="*/ 2147483646 h 1078"/>
              <a:gd name="T54" fmla="*/ 2147483646 w 3164"/>
              <a:gd name="T55" fmla="*/ 2147483646 h 1078"/>
              <a:gd name="T56" fmla="*/ 2147483646 w 3164"/>
              <a:gd name="T57" fmla="*/ 2147483646 h 1078"/>
              <a:gd name="T58" fmla="*/ 2147483646 w 3164"/>
              <a:gd name="T59" fmla="*/ 2147483646 h 1078"/>
              <a:gd name="T60" fmla="*/ 2147483646 w 3164"/>
              <a:gd name="T61" fmla="*/ 2147483646 h 1078"/>
              <a:gd name="T62" fmla="*/ 2147483646 w 3164"/>
              <a:gd name="T63" fmla="*/ 1628020938 h 1078"/>
              <a:gd name="T64" fmla="*/ 2147483646 w 3164"/>
              <a:gd name="T65" fmla="*/ 1088707500 h 1078"/>
              <a:gd name="T66" fmla="*/ 2147483646 w 3164"/>
              <a:gd name="T67" fmla="*/ 871974063 h 1078"/>
              <a:gd name="T68" fmla="*/ 2147483646 w 3164"/>
              <a:gd name="T69" fmla="*/ 730845313 h 1078"/>
              <a:gd name="T70" fmla="*/ 2147483646 w 3164"/>
              <a:gd name="T71" fmla="*/ 665321250 h 1078"/>
              <a:gd name="T72" fmla="*/ 2147483646 w 3164"/>
              <a:gd name="T73" fmla="*/ 493950625 h 1078"/>
              <a:gd name="T74" fmla="*/ 2147483646 w 3164"/>
              <a:gd name="T75" fmla="*/ 274696238 h 1078"/>
              <a:gd name="T76" fmla="*/ 2147483646 w 3164"/>
              <a:gd name="T77" fmla="*/ 161290000 h 1078"/>
              <a:gd name="T78" fmla="*/ 2147483646 w 3164"/>
              <a:gd name="T79" fmla="*/ 50403125 h 1078"/>
              <a:gd name="T80" fmla="*/ 2147483646 w 3164"/>
              <a:gd name="T81" fmla="*/ 32761238 h 1078"/>
              <a:gd name="T82" fmla="*/ 2147483646 w 3164"/>
              <a:gd name="T83" fmla="*/ 5040313 h 1078"/>
              <a:gd name="T84" fmla="*/ 2147483646 w 3164"/>
              <a:gd name="T85" fmla="*/ 0 h 1078"/>
              <a:gd name="T86" fmla="*/ 2147483646 w 3164"/>
              <a:gd name="T87" fmla="*/ 7559675 h 1078"/>
              <a:gd name="T88" fmla="*/ 2147483646 w 3164"/>
              <a:gd name="T89" fmla="*/ 32761238 h 1078"/>
              <a:gd name="T90" fmla="*/ 2147483646 w 3164"/>
              <a:gd name="T91" fmla="*/ 75604688 h 1078"/>
              <a:gd name="T92" fmla="*/ 2106850625 w 3164"/>
              <a:gd name="T93" fmla="*/ 88204675 h 1078"/>
              <a:gd name="T94" fmla="*/ 1892638138 w 3164"/>
              <a:gd name="T95" fmla="*/ 136088438 h 1078"/>
              <a:gd name="T96" fmla="*/ 1759069063 w 3164"/>
              <a:gd name="T97" fmla="*/ 181451250 h 1078"/>
              <a:gd name="T98" fmla="*/ 1718746563 w 3164"/>
              <a:gd name="T99" fmla="*/ 201612500 h 107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64"/>
              <a:gd name="T151" fmla="*/ 0 h 1078"/>
              <a:gd name="T152" fmla="*/ 3164 w 3164"/>
              <a:gd name="T153" fmla="*/ 1078 h 107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64" h="1078">
                <a:moveTo>
                  <a:pt x="682" y="80"/>
                </a:moveTo>
                <a:lnTo>
                  <a:pt x="682" y="80"/>
                </a:lnTo>
                <a:lnTo>
                  <a:pt x="665" y="94"/>
                </a:lnTo>
                <a:lnTo>
                  <a:pt x="614" y="138"/>
                </a:lnTo>
                <a:lnTo>
                  <a:pt x="579" y="168"/>
                </a:lnTo>
                <a:lnTo>
                  <a:pt x="539" y="205"/>
                </a:lnTo>
                <a:lnTo>
                  <a:pt x="494" y="248"/>
                </a:lnTo>
                <a:lnTo>
                  <a:pt x="443" y="297"/>
                </a:lnTo>
                <a:lnTo>
                  <a:pt x="393" y="353"/>
                </a:lnTo>
                <a:lnTo>
                  <a:pt x="337" y="413"/>
                </a:lnTo>
                <a:lnTo>
                  <a:pt x="282" y="477"/>
                </a:lnTo>
                <a:lnTo>
                  <a:pt x="227" y="547"/>
                </a:lnTo>
                <a:lnTo>
                  <a:pt x="171" y="623"/>
                </a:lnTo>
                <a:lnTo>
                  <a:pt x="117" y="702"/>
                </a:lnTo>
                <a:lnTo>
                  <a:pt x="90" y="744"/>
                </a:lnTo>
                <a:lnTo>
                  <a:pt x="65" y="786"/>
                </a:lnTo>
                <a:lnTo>
                  <a:pt x="40" y="830"/>
                </a:lnTo>
                <a:lnTo>
                  <a:pt x="15" y="875"/>
                </a:lnTo>
                <a:lnTo>
                  <a:pt x="12" y="880"/>
                </a:lnTo>
                <a:lnTo>
                  <a:pt x="6" y="893"/>
                </a:lnTo>
                <a:lnTo>
                  <a:pt x="3" y="903"/>
                </a:lnTo>
                <a:lnTo>
                  <a:pt x="1" y="914"/>
                </a:lnTo>
                <a:lnTo>
                  <a:pt x="0" y="925"/>
                </a:lnTo>
                <a:lnTo>
                  <a:pt x="1" y="939"/>
                </a:lnTo>
                <a:lnTo>
                  <a:pt x="5" y="950"/>
                </a:lnTo>
                <a:lnTo>
                  <a:pt x="12" y="964"/>
                </a:lnTo>
                <a:lnTo>
                  <a:pt x="20" y="976"/>
                </a:lnTo>
                <a:lnTo>
                  <a:pt x="33" y="987"/>
                </a:lnTo>
                <a:lnTo>
                  <a:pt x="52" y="999"/>
                </a:lnTo>
                <a:lnTo>
                  <a:pt x="74" y="1009"/>
                </a:lnTo>
                <a:lnTo>
                  <a:pt x="102" y="1018"/>
                </a:lnTo>
                <a:lnTo>
                  <a:pt x="136" y="1023"/>
                </a:lnTo>
                <a:lnTo>
                  <a:pt x="314" y="1034"/>
                </a:lnTo>
                <a:lnTo>
                  <a:pt x="500" y="1046"/>
                </a:lnTo>
                <a:lnTo>
                  <a:pt x="720" y="1058"/>
                </a:lnTo>
                <a:lnTo>
                  <a:pt x="947" y="1070"/>
                </a:lnTo>
                <a:lnTo>
                  <a:pt x="1160" y="1076"/>
                </a:lnTo>
                <a:lnTo>
                  <a:pt x="1253" y="1078"/>
                </a:lnTo>
                <a:lnTo>
                  <a:pt x="1333" y="1078"/>
                </a:lnTo>
                <a:lnTo>
                  <a:pt x="1397" y="1076"/>
                </a:lnTo>
                <a:lnTo>
                  <a:pt x="1422" y="1075"/>
                </a:lnTo>
                <a:lnTo>
                  <a:pt x="1444" y="1073"/>
                </a:lnTo>
                <a:lnTo>
                  <a:pt x="1454" y="1075"/>
                </a:lnTo>
                <a:lnTo>
                  <a:pt x="1483" y="1076"/>
                </a:lnTo>
                <a:lnTo>
                  <a:pt x="1505" y="1076"/>
                </a:lnTo>
                <a:lnTo>
                  <a:pt x="1528" y="1075"/>
                </a:lnTo>
                <a:lnTo>
                  <a:pt x="1555" y="1073"/>
                </a:lnTo>
                <a:lnTo>
                  <a:pt x="1585" y="1070"/>
                </a:lnTo>
                <a:lnTo>
                  <a:pt x="1617" y="1063"/>
                </a:lnTo>
                <a:lnTo>
                  <a:pt x="1649" y="1055"/>
                </a:lnTo>
                <a:lnTo>
                  <a:pt x="1684" y="1043"/>
                </a:lnTo>
                <a:lnTo>
                  <a:pt x="1720" y="1028"/>
                </a:lnTo>
                <a:lnTo>
                  <a:pt x="1757" y="1011"/>
                </a:lnTo>
                <a:lnTo>
                  <a:pt x="1792" y="987"/>
                </a:lnTo>
                <a:lnTo>
                  <a:pt x="1810" y="976"/>
                </a:lnTo>
                <a:lnTo>
                  <a:pt x="1827" y="961"/>
                </a:lnTo>
                <a:lnTo>
                  <a:pt x="1846" y="945"/>
                </a:lnTo>
                <a:lnTo>
                  <a:pt x="1862" y="929"/>
                </a:lnTo>
                <a:lnTo>
                  <a:pt x="1970" y="843"/>
                </a:lnTo>
                <a:lnTo>
                  <a:pt x="2220" y="646"/>
                </a:lnTo>
                <a:lnTo>
                  <a:pt x="2365" y="536"/>
                </a:lnTo>
                <a:lnTo>
                  <a:pt x="2502" y="432"/>
                </a:lnTo>
                <a:lnTo>
                  <a:pt x="2564" y="386"/>
                </a:lnTo>
                <a:lnTo>
                  <a:pt x="2622" y="346"/>
                </a:lnTo>
                <a:lnTo>
                  <a:pt x="2669" y="314"/>
                </a:lnTo>
                <a:lnTo>
                  <a:pt x="2706" y="290"/>
                </a:lnTo>
                <a:lnTo>
                  <a:pt x="2761" y="264"/>
                </a:lnTo>
                <a:lnTo>
                  <a:pt x="2821" y="233"/>
                </a:lnTo>
                <a:lnTo>
                  <a:pt x="2892" y="196"/>
                </a:lnTo>
                <a:lnTo>
                  <a:pt x="2969" y="154"/>
                </a:lnTo>
                <a:lnTo>
                  <a:pt x="3043" y="109"/>
                </a:lnTo>
                <a:lnTo>
                  <a:pt x="3078" y="86"/>
                </a:lnTo>
                <a:lnTo>
                  <a:pt x="3112" y="64"/>
                </a:lnTo>
                <a:lnTo>
                  <a:pt x="3141" y="40"/>
                </a:lnTo>
                <a:lnTo>
                  <a:pt x="3164" y="20"/>
                </a:lnTo>
                <a:lnTo>
                  <a:pt x="2904" y="13"/>
                </a:lnTo>
                <a:lnTo>
                  <a:pt x="2622" y="7"/>
                </a:lnTo>
                <a:lnTo>
                  <a:pt x="2279" y="2"/>
                </a:lnTo>
                <a:lnTo>
                  <a:pt x="2092" y="2"/>
                </a:lnTo>
                <a:lnTo>
                  <a:pt x="1901" y="0"/>
                </a:lnTo>
                <a:lnTo>
                  <a:pt x="1710" y="2"/>
                </a:lnTo>
                <a:lnTo>
                  <a:pt x="1520" y="3"/>
                </a:lnTo>
                <a:lnTo>
                  <a:pt x="1335" y="7"/>
                </a:lnTo>
                <a:lnTo>
                  <a:pt x="1162" y="13"/>
                </a:lnTo>
                <a:lnTo>
                  <a:pt x="1002" y="20"/>
                </a:lnTo>
                <a:lnTo>
                  <a:pt x="860" y="30"/>
                </a:lnTo>
                <a:lnTo>
                  <a:pt x="836" y="35"/>
                </a:lnTo>
                <a:lnTo>
                  <a:pt x="782" y="47"/>
                </a:lnTo>
                <a:lnTo>
                  <a:pt x="751" y="54"/>
                </a:lnTo>
                <a:lnTo>
                  <a:pt x="722" y="62"/>
                </a:lnTo>
                <a:lnTo>
                  <a:pt x="698" y="72"/>
                </a:lnTo>
                <a:lnTo>
                  <a:pt x="690" y="75"/>
                </a:lnTo>
                <a:lnTo>
                  <a:pt x="682" y="80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198"/>
          <p:cNvSpPr>
            <a:spLocks/>
          </p:cNvSpPr>
          <p:nvPr/>
        </p:nvSpPr>
        <p:spPr bwMode="auto">
          <a:xfrm>
            <a:off x="3184525" y="4124325"/>
            <a:ext cx="254000" cy="177800"/>
          </a:xfrm>
          <a:custGeom>
            <a:avLst/>
            <a:gdLst>
              <a:gd name="T0" fmla="*/ 93246575 w 160"/>
              <a:gd name="T1" fmla="*/ 17641888 h 112"/>
              <a:gd name="T2" fmla="*/ 93246575 w 160"/>
              <a:gd name="T3" fmla="*/ 17641888 h 112"/>
              <a:gd name="T4" fmla="*/ 68043425 w 160"/>
              <a:gd name="T5" fmla="*/ 50403125 h 112"/>
              <a:gd name="T6" fmla="*/ 42843450 w 160"/>
              <a:gd name="T7" fmla="*/ 80645000 h 112"/>
              <a:gd name="T8" fmla="*/ 17640300 w 160"/>
              <a:gd name="T9" fmla="*/ 123488450 h 112"/>
              <a:gd name="T10" fmla="*/ 7559675 w 160"/>
              <a:gd name="T11" fmla="*/ 143648113 h 112"/>
              <a:gd name="T12" fmla="*/ 0 w 160"/>
              <a:gd name="T13" fmla="*/ 163810950 h 112"/>
              <a:gd name="T14" fmla="*/ 0 w 160"/>
              <a:gd name="T15" fmla="*/ 191531875 h 112"/>
              <a:gd name="T16" fmla="*/ 0 w 160"/>
              <a:gd name="T17" fmla="*/ 211693125 h 112"/>
              <a:gd name="T18" fmla="*/ 7559675 w 160"/>
              <a:gd name="T19" fmla="*/ 231854375 h 112"/>
              <a:gd name="T20" fmla="*/ 20161250 w 160"/>
              <a:gd name="T21" fmla="*/ 249496263 h 112"/>
              <a:gd name="T22" fmla="*/ 42843450 w 160"/>
              <a:gd name="T23" fmla="*/ 267136563 h 112"/>
              <a:gd name="T24" fmla="*/ 73083738 w 160"/>
              <a:gd name="T25" fmla="*/ 282257500 h 112"/>
              <a:gd name="T26" fmla="*/ 73083738 w 160"/>
              <a:gd name="T27" fmla="*/ 282257500 h 112"/>
              <a:gd name="T28" fmla="*/ 105846563 w 160"/>
              <a:gd name="T29" fmla="*/ 269657513 h 112"/>
              <a:gd name="T30" fmla="*/ 148688425 w 160"/>
              <a:gd name="T31" fmla="*/ 254536575 h 112"/>
              <a:gd name="T32" fmla="*/ 194052825 w 160"/>
              <a:gd name="T33" fmla="*/ 229335013 h 112"/>
              <a:gd name="T34" fmla="*/ 249494675 w 160"/>
              <a:gd name="T35" fmla="*/ 194052825 h 112"/>
              <a:gd name="T36" fmla="*/ 274696238 w 160"/>
              <a:gd name="T37" fmla="*/ 168851263 h 112"/>
              <a:gd name="T38" fmla="*/ 304938113 w 160"/>
              <a:gd name="T39" fmla="*/ 143648113 h 112"/>
              <a:gd name="T40" fmla="*/ 330141263 w 160"/>
              <a:gd name="T41" fmla="*/ 113407825 h 112"/>
              <a:gd name="T42" fmla="*/ 355342825 w 160"/>
              <a:gd name="T43" fmla="*/ 85685313 h 112"/>
              <a:gd name="T44" fmla="*/ 380544388 w 160"/>
              <a:gd name="T45" fmla="*/ 45362813 h 112"/>
              <a:gd name="T46" fmla="*/ 403225000 w 160"/>
              <a:gd name="T47" fmla="*/ 7561263 h 112"/>
              <a:gd name="T48" fmla="*/ 403225000 w 160"/>
              <a:gd name="T49" fmla="*/ 7561263 h 112"/>
              <a:gd name="T50" fmla="*/ 367942813 w 160"/>
              <a:gd name="T51" fmla="*/ 5040313 h 112"/>
              <a:gd name="T52" fmla="*/ 284776863 w 160"/>
              <a:gd name="T53" fmla="*/ 0 h 112"/>
              <a:gd name="T54" fmla="*/ 231854375 w 160"/>
              <a:gd name="T55" fmla="*/ 0 h 112"/>
              <a:gd name="T56" fmla="*/ 181451250 w 160"/>
              <a:gd name="T57" fmla="*/ 5040313 h 112"/>
              <a:gd name="T58" fmla="*/ 136088438 w 160"/>
              <a:gd name="T59" fmla="*/ 7561263 h 112"/>
              <a:gd name="T60" fmla="*/ 93246575 w 160"/>
              <a:gd name="T61" fmla="*/ 17641888 h 112"/>
              <a:gd name="T62" fmla="*/ 93246575 w 160"/>
              <a:gd name="T63" fmla="*/ 17641888 h 1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60"/>
              <a:gd name="T97" fmla="*/ 0 h 112"/>
              <a:gd name="T98" fmla="*/ 160 w 160"/>
              <a:gd name="T99" fmla="*/ 112 h 11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60" h="112">
                <a:moveTo>
                  <a:pt x="37" y="7"/>
                </a:moveTo>
                <a:lnTo>
                  <a:pt x="37" y="7"/>
                </a:lnTo>
                <a:lnTo>
                  <a:pt x="27" y="20"/>
                </a:lnTo>
                <a:lnTo>
                  <a:pt x="17" y="32"/>
                </a:lnTo>
                <a:lnTo>
                  <a:pt x="7" y="49"/>
                </a:lnTo>
                <a:lnTo>
                  <a:pt x="3" y="57"/>
                </a:lnTo>
                <a:lnTo>
                  <a:pt x="0" y="65"/>
                </a:lnTo>
                <a:lnTo>
                  <a:pt x="0" y="76"/>
                </a:lnTo>
                <a:lnTo>
                  <a:pt x="0" y="84"/>
                </a:lnTo>
                <a:lnTo>
                  <a:pt x="3" y="92"/>
                </a:lnTo>
                <a:lnTo>
                  <a:pt x="8" y="99"/>
                </a:lnTo>
                <a:lnTo>
                  <a:pt x="17" y="106"/>
                </a:lnTo>
                <a:lnTo>
                  <a:pt x="29" y="112"/>
                </a:lnTo>
                <a:lnTo>
                  <a:pt x="42" y="107"/>
                </a:lnTo>
                <a:lnTo>
                  <a:pt x="59" y="101"/>
                </a:lnTo>
                <a:lnTo>
                  <a:pt x="77" y="91"/>
                </a:lnTo>
                <a:lnTo>
                  <a:pt x="99" y="77"/>
                </a:lnTo>
                <a:lnTo>
                  <a:pt x="109" y="67"/>
                </a:lnTo>
                <a:lnTo>
                  <a:pt x="121" y="57"/>
                </a:lnTo>
                <a:lnTo>
                  <a:pt x="131" y="45"/>
                </a:lnTo>
                <a:lnTo>
                  <a:pt x="141" y="34"/>
                </a:lnTo>
                <a:lnTo>
                  <a:pt x="151" y="18"/>
                </a:lnTo>
                <a:lnTo>
                  <a:pt x="160" y="3"/>
                </a:lnTo>
                <a:lnTo>
                  <a:pt x="146" y="2"/>
                </a:lnTo>
                <a:lnTo>
                  <a:pt x="113" y="0"/>
                </a:lnTo>
                <a:lnTo>
                  <a:pt x="92" y="0"/>
                </a:lnTo>
                <a:lnTo>
                  <a:pt x="72" y="2"/>
                </a:lnTo>
                <a:lnTo>
                  <a:pt x="54" y="3"/>
                </a:lnTo>
                <a:lnTo>
                  <a:pt x="37" y="7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199"/>
          <p:cNvSpPr>
            <a:spLocks/>
          </p:cNvSpPr>
          <p:nvPr/>
        </p:nvSpPr>
        <p:spPr bwMode="auto">
          <a:xfrm>
            <a:off x="1897063" y="5143500"/>
            <a:ext cx="2009775" cy="590550"/>
          </a:xfrm>
          <a:custGeom>
            <a:avLst/>
            <a:gdLst>
              <a:gd name="T0" fmla="*/ 42843450 w 1266"/>
              <a:gd name="T1" fmla="*/ 0 h 372"/>
              <a:gd name="T2" fmla="*/ 42843450 w 1266"/>
              <a:gd name="T3" fmla="*/ 0 h 372"/>
              <a:gd name="T4" fmla="*/ 320059050 w 1266"/>
              <a:gd name="T5" fmla="*/ 32761238 h 372"/>
              <a:gd name="T6" fmla="*/ 637598738 w 1266"/>
              <a:gd name="T7" fmla="*/ 65524063 h 372"/>
              <a:gd name="T8" fmla="*/ 1035783425 w 1266"/>
              <a:gd name="T9" fmla="*/ 100806250 h 372"/>
              <a:gd name="T10" fmla="*/ 1502013125 w 1266"/>
              <a:gd name="T11" fmla="*/ 133567488 h 372"/>
              <a:gd name="T12" fmla="*/ 1746467488 w 1266"/>
              <a:gd name="T13" fmla="*/ 151209375 h 372"/>
              <a:gd name="T14" fmla="*/ 2001004063 w 1266"/>
              <a:gd name="T15" fmla="*/ 158769050 h 372"/>
              <a:gd name="T16" fmla="*/ 2147483646 w 1266"/>
              <a:gd name="T17" fmla="*/ 168851263 h 372"/>
              <a:gd name="T18" fmla="*/ 2147483646 w 1266"/>
              <a:gd name="T19" fmla="*/ 171370625 h 372"/>
              <a:gd name="T20" fmla="*/ 2147483646 w 1266"/>
              <a:gd name="T21" fmla="*/ 171370625 h 372"/>
              <a:gd name="T22" fmla="*/ 2147483646 w 1266"/>
              <a:gd name="T23" fmla="*/ 163810950 h 372"/>
              <a:gd name="T24" fmla="*/ 2147483646 w 1266"/>
              <a:gd name="T25" fmla="*/ 163810950 h 372"/>
              <a:gd name="T26" fmla="*/ 2147483646 w 1266"/>
              <a:gd name="T27" fmla="*/ 163810950 h 372"/>
              <a:gd name="T28" fmla="*/ 2147483646 w 1266"/>
              <a:gd name="T29" fmla="*/ 163810950 h 372"/>
              <a:gd name="T30" fmla="*/ 2147483646 w 1266"/>
              <a:gd name="T31" fmla="*/ 171370625 h 372"/>
              <a:gd name="T32" fmla="*/ 2147483646 w 1266"/>
              <a:gd name="T33" fmla="*/ 183972200 h 372"/>
              <a:gd name="T34" fmla="*/ 2147483646 w 1266"/>
              <a:gd name="T35" fmla="*/ 209173763 h 372"/>
              <a:gd name="T36" fmla="*/ 2147483646 w 1266"/>
              <a:gd name="T37" fmla="*/ 244454363 h 372"/>
              <a:gd name="T38" fmla="*/ 2147483646 w 1266"/>
              <a:gd name="T39" fmla="*/ 289817175 h 372"/>
              <a:gd name="T40" fmla="*/ 2147483646 w 1266"/>
              <a:gd name="T41" fmla="*/ 816530625 h 372"/>
              <a:gd name="T42" fmla="*/ 2147483646 w 1266"/>
              <a:gd name="T43" fmla="*/ 816530625 h 372"/>
              <a:gd name="T44" fmla="*/ 2147483646 w 1266"/>
              <a:gd name="T45" fmla="*/ 831651563 h 372"/>
              <a:gd name="T46" fmla="*/ 2147483646 w 1266"/>
              <a:gd name="T47" fmla="*/ 854333763 h 372"/>
              <a:gd name="T48" fmla="*/ 2147483646 w 1266"/>
              <a:gd name="T49" fmla="*/ 874495013 h 372"/>
              <a:gd name="T50" fmla="*/ 2147483646 w 1266"/>
              <a:gd name="T51" fmla="*/ 897175625 h 372"/>
              <a:gd name="T52" fmla="*/ 2147483646 w 1266"/>
              <a:gd name="T53" fmla="*/ 917336875 h 372"/>
              <a:gd name="T54" fmla="*/ 2147483646 w 1266"/>
              <a:gd name="T55" fmla="*/ 929938450 h 372"/>
              <a:gd name="T56" fmla="*/ 2147483646 w 1266"/>
              <a:gd name="T57" fmla="*/ 934978763 h 372"/>
              <a:gd name="T58" fmla="*/ 2147483646 w 1266"/>
              <a:gd name="T59" fmla="*/ 934978763 h 372"/>
              <a:gd name="T60" fmla="*/ 2147483646 w 1266"/>
              <a:gd name="T61" fmla="*/ 934978763 h 372"/>
              <a:gd name="T62" fmla="*/ 2147483646 w 1266"/>
              <a:gd name="T63" fmla="*/ 937498125 h 372"/>
              <a:gd name="T64" fmla="*/ 2147483646 w 1266"/>
              <a:gd name="T65" fmla="*/ 934978763 h 372"/>
              <a:gd name="T66" fmla="*/ 2119450613 w 1266"/>
              <a:gd name="T67" fmla="*/ 924898138 h 372"/>
              <a:gd name="T68" fmla="*/ 1905238125 w 1266"/>
              <a:gd name="T69" fmla="*/ 912296563 h 372"/>
              <a:gd name="T70" fmla="*/ 1675903113 w 1266"/>
              <a:gd name="T71" fmla="*/ 899696575 h 372"/>
              <a:gd name="T72" fmla="*/ 1433969700 w 1266"/>
              <a:gd name="T73" fmla="*/ 884575638 h 372"/>
              <a:gd name="T74" fmla="*/ 1184473438 w 1266"/>
              <a:gd name="T75" fmla="*/ 861893438 h 372"/>
              <a:gd name="T76" fmla="*/ 934977175 w 1266"/>
              <a:gd name="T77" fmla="*/ 836691875 h 372"/>
              <a:gd name="T78" fmla="*/ 680442188 w 1266"/>
              <a:gd name="T79" fmla="*/ 806450000 h 372"/>
              <a:gd name="T80" fmla="*/ 425905613 w 1266"/>
              <a:gd name="T81" fmla="*/ 773688763 h 372"/>
              <a:gd name="T82" fmla="*/ 173891575 w 1266"/>
              <a:gd name="T83" fmla="*/ 730845313 h 372"/>
              <a:gd name="T84" fmla="*/ 173891575 w 1266"/>
              <a:gd name="T85" fmla="*/ 730845313 h 372"/>
              <a:gd name="T86" fmla="*/ 151209375 w 1266"/>
              <a:gd name="T87" fmla="*/ 718245325 h 372"/>
              <a:gd name="T88" fmla="*/ 108365925 w 1266"/>
              <a:gd name="T89" fmla="*/ 693043763 h 372"/>
              <a:gd name="T90" fmla="*/ 83165950 w 1266"/>
              <a:gd name="T91" fmla="*/ 675401875 h 372"/>
              <a:gd name="T92" fmla="*/ 63003113 w 1266"/>
              <a:gd name="T93" fmla="*/ 650200313 h 372"/>
              <a:gd name="T94" fmla="*/ 45362813 w 1266"/>
              <a:gd name="T95" fmla="*/ 624998750 h 372"/>
              <a:gd name="T96" fmla="*/ 42843450 w 1266"/>
              <a:gd name="T97" fmla="*/ 612397175 h 372"/>
              <a:gd name="T98" fmla="*/ 42843450 w 1266"/>
              <a:gd name="T99" fmla="*/ 594756875 h 372"/>
              <a:gd name="T100" fmla="*/ 2520950 w 1266"/>
              <a:gd name="T101" fmla="*/ 95765938 h 372"/>
              <a:gd name="T102" fmla="*/ 2520950 w 1266"/>
              <a:gd name="T103" fmla="*/ 70564375 h 372"/>
              <a:gd name="T104" fmla="*/ 2520950 w 1266"/>
              <a:gd name="T105" fmla="*/ 70564375 h 372"/>
              <a:gd name="T106" fmla="*/ 0 w 1266"/>
              <a:gd name="T107" fmla="*/ 57964388 h 372"/>
              <a:gd name="T108" fmla="*/ 0 w 1266"/>
              <a:gd name="T109" fmla="*/ 32761238 h 372"/>
              <a:gd name="T110" fmla="*/ 2520950 w 1266"/>
              <a:gd name="T111" fmla="*/ 20161250 h 372"/>
              <a:gd name="T112" fmla="*/ 12599988 w 1266"/>
              <a:gd name="T113" fmla="*/ 7559675 h 372"/>
              <a:gd name="T114" fmla="*/ 25201563 w 1266"/>
              <a:gd name="T115" fmla="*/ 0 h 372"/>
              <a:gd name="T116" fmla="*/ 42843450 w 1266"/>
              <a:gd name="T117" fmla="*/ 0 h 372"/>
              <a:gd name="T118" fmla="*/ 42843450 w 1266"/>
              <a:gd name="T119" fmla="*/ 0 h 3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266"/>
              <a:gd name="T181" fmla="*/ 0 h 372"/>
              <a:gd name="T182" fmla="*/ 1266 w 1266"/>
              <a:gd name="T183" fmla="*/ 372 h 37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266" h="372">
                <a:moveTo>
                  <a:pt x="17" y="0"/>
                </a:moveTo>
                <a:lnTo>
                  <a:pt x="17" y="0"/>
                </a:lnTo>
                <a:lnTo>
                  <a:pt x="127" y="13"/>
                </a:lnTo>
                <a:lnTo>
                  <a:pt x="253" y="26"/>
                </a:lnTo>
                <a:lnTo>
                  <a:pt x="411" y="40"/>
                </a:lnTo>
                <a:lnTo>
                  <a:pt x="596" y="53"/>
                </a:lnTo>
                <a:lnTo>
                  <a:pt x="693" y="60"/>
                </a:lnTo>
                <a:lnTo>
                  <a:pt x="794" y="63"/>
                </a:lnTo>
                <a:lnTo>
                  <a:pt x="897" y="67"/>
                </a:lnTo>
                <a:lnTo>
                  <a:pt x="999" y="68"/>
                </a:lnTo>
                <a:lnTo>
                  <a:pt x="1102" y="68"/>
                </a:lnTo>
                <a:lnTo>
                  <a:pt x="1202" y="65"/>
                </a:lnTo>
                <a:lnTo>
                  <a:pt x="1207" y="65"/>
                </a:lnTo>
                <a:lnTo>
                  <a:pt x="1212" y="65"/>
                </a:lnTo>
                <a:lnTo>
                  <a:pt x="1219" y="68"/>
                </a:lnTo>
                <a:lnTo>
                  <a:pt x="1226" y="73"/>
                </a:lnTo>
                <a:lnTo>
                  <a:pt x="1233" y="83"/>
                </a:lnTo>
                <a:lnTo>
                  <a:pt x="1236" y="97"/>
                </a:lnTo>
                <a:lnTo>
                  <a:pt x="1238" y="115"/>
                </a:lnTo>
                <a:lnTo>
                  <a:pt x="1266" y="324"/>
                </a:lnTo>
                <a:lnTo>
                  <a:pt x="1265" y="330"/>
                </a:lnTo>
                <a:lnTo>
                  <a:pt x="1261" y="339"/>
                </a:lnTo>
                <a:lnTo>
                  <a:pt x="1256" y="347"/>
                </a:lnTo>
                <a:lnTo>
                  <a:pt x="1249" y="356"/>
                </a:lnTo>
                <a:lnTo>
                  <a:pt x="1241" y="364"/>
                </a:lnTo>
                <a:lnTo>
                  <a:pt x="1231" y="369"/>
                </a:lnTo>
                <a:lnTo>
                  <a:pt x="1224" y="371"/>
                </a:lnTo>
                <a:lnTo>
                  <a:pt x="1219" y="371"/>
                </a:lnTo>
                <a:lnTo>
                  <a:pt x="1113" y="372"/>
                </a:lnTo>
                <a:lnTo>
                  <a:pt x="994" y="371"/>
                </a:lnTo>
                <a:lnTo>
                  <a:pt x="841" y="367"/>
                </a:lnTo>
                <a:lnTo>
                  <a:pt x="756" y="362"/>
                </a:lnTo>
                <a:lnTo>
                  <a:pt x="665" y="357"/>
                </a:lnTo>
                <a:lnTo>
                  <a:pt x="569" y="351"/>
                </a:lnTo>
                <a:lnTo>
                  <a:pt x="470" y="342"/>
                </a:lnTo>
                <a:lnTo>
                  <a:pt x="371" y="332"/>
                </a:lnTo>
                <a:lnTo>
                  <a:pt x="270" y="320"/>
                </a:lnTo>
                <a:lnTo>
                  <a:pt x="169" y="307"/>
                </a:lnTo>
                <a:lnTo>
                  <a:pt x="69" y="290"/>
                </a:lnTo>
                <a:lnTo>
                  <a:pt x="60" y="285"/>
                </a:lnTo>
                <a:lnTo>
                  <a:pt x="43" y="275"/>
                </a:lnTo>
                <a:lnTo>
                  <a:pt x="33" y="268"/>
                </a:lnTo>
                <a:lnTo>
                  <a:pt x="25" y="258"/>
                </a:lnTo>
                <a:lnTo>
                  <a:pt x="18" y="248"/>
                </a:lnTo>
                <a:lnTo>
                  <a:pt x="17" y="243"/>
                </a:lnTo>
                <a:lnTo>
                  <a:pt x="17" y="236"/>
                </a:lnTo>
                <a:lnTo>
                  <a:pt x="1" y="38"/>
                </a:lnTo>
                <a:lnTo>
                  <a:pt x="1" y="28"/>
                </a:lnTo>
                <a:lnTo>
                  <a:pt x="0" y="23"/>
                </a:lnTo>
                <a:lnTo>
                  <a:pt x="0" y="13"/>
                </a:lnTo>
                <a:lnTo>
                  <a:pt x="1" y="8"/>
                </a:lnTo>
                <a:lnTo>
                  <a:pt x="5" y="3"/>
                </a:lnTo>
                <a:lnTo>
                  <a:pt x="10" y="0"/>
                </a:lnTo>
                <a:lnTo>
                  <a:pt x="17" y="0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200"/>
          <p:cNvSpPr>
            <a:spLocks/>
          </p:cNvSpPr>
          <p:nvPr/>
        </p:nvSpPr>
        <p:spPr bwMode="auto">
          <a:xfrm>
            <a:off x="4937125" y="4822825"/>
            <a:ext cx="1612900" cy="584200"/>
          </a:xfrm>
          <a:custGeom>
            <a:avLst/>
            <a:gdLst>
              <a:gd name="T0" fmla="*/ 617439075 w 1016"/>
              <a:gd name="T1" fmla="*/ 299897800 h 368"/>
              <a:gd name="T2" fmla="*/ 1320561875 w 1016"/>
              <a:gd name="T3" fmla="*/ 211693125 h 368"/>
              <a:gd name="T4" fmla="*/ 1877517200 w 1016"/>
              <a:gd name="T5" fmla="*/ 126007813 h 368"/>
              <a:gd name="T6" fmla="*/ 2147483646 w 1016"/>
              <a:gd name="T7" fmla="*/ 63003113 h 368"/>
              <a:gd name="T8" fmla="*/ 2147483646 w 1016"/>
              <a:gd name="T9" fmla="*/ 17640300 h 368"/>
              <a:gd name="T10" fmla="*/ 2147483646 w 1016"/>
              <a:gd name="T11" fmla="*/ 5040313 h 368"/>
              <a:gd name="T12" fmla="*/ 2147483646 w 1016"/>
              <a:gd name="T13" fmla="*/ 0 h 368"/>
              <a:gd name="T14" fmla="*/ 2147483646 w 1016"/>
              <a:gd name="T15" fmla="*/ 12601575 h 368"/>
              <a:gd name="T16" fmla="*/ 2147483646 w 1016"/>
              <a:gd name="T17" fmla="*/ 37801550 h 368"/>
              <a:gd name="T18" fmla="*/ 2147483646 w 1016"/>
              <a:gd name="T19" fmla="*/ 85685313 h 368"/>
              <a:gd name="T20" fmla="*/ 2147483646 w 1016"/>
              <a:gd name="T21" fmla="*/ 156249688 h 368"/>
              <a:gd name="T22" fmla="*/ 2147483646 w 1016"/>
              <a:gd name="T23" fmla="*/ 393144375 h 368"/>
              <a:gd name="T24" fmla="*/ 2147483646 w 1016"/>
              <a:gd name="T25" fmla="*/ 443547500 h 368"/>
              <a:gd name="T26" fmla="*/ 2147483646 w 1016"/>
              <a:gd name="T27" fmla="*/ 511590925 h 368"/>
              <a:gd name="T28" fmla="*/ 2147483646 w 1016"/>
              <a:gd name="T29" fmla="*/ 546873113 h 368"/>
              <a:gd name="T30" fmla="*/ 2147483646 w 1016"/>
              <a:gd name="T31" fmla="*/ 579635938 h 368"/>
              <a:gd name="T32" fmla="*/ 2147483646 w 1016"/>
              <a:gd name="T33" fmla="*/ 604837500 h 368"/>
              <a:gd name="T34" fmla="*/ 2076608750 w 1016"/>
              <a:gd name="T35" fmla="*/ 635079375 h 368"/>
              <a:gd name="T36" fmla="*/ 1728827188 w 1016"/>
              <a:gd name="T37" fmla="*/ 705643750 h 368"/>
              <a:gd name="T38" fmla="*/ 1103828438 w 1016"/>
              <a:gd name="T39" fmla="*/ 808970950 h 368"/>
              <a:gd name="T40" fmla="*/ 425907200 w 1016"/>
              <a:gd name="T41" fmla="*/ 892135313 h 368"/>
              <a:gd name="T42" fmla="*/ 156249688 w 1016"/>
              <a:gd name="T43" fmla="*/ 922377188 h 368"/>
              <a:gd name="T44" fmla="*/ 90725625 w 1016"/>
              <a:gd name="T45" fmla="*/ 927417500 h 368"/>
              <a:gd name="T46" fmla="*/ 40322500 w 1016"/>
              <a:gd name="T47" fmla="*/ 909777200 h 368"/>
              <a:gd name="T48" fmla="*/ 12601575 w 1016"/>
              <a:gd name="T49" fmla="*/ 884575638 h 368"/>
              <a:gd name="T50" fmla="*/ 0 w 1016"/>
              <a:gd name="T51" fmla="*/ 841732188 h 368"/>
              <a:gd name="T52" fmla="*/ 2520950 w 1016"/>
              <a:gd name="T53" fmla="*/ 778729075 h 368"/>
              <a:gd name="T54" fmla="*/ 15120938 w 1016"/>
              <a:gd name="T55" fmla="*/ 740925938 h 368"/>
              <a:gd name="T56" fmla="*/ 40322500 w 1016"/>
              <a:gd name="T57" fmla="*/ 680442188 h 368"/>
              <a:gd name="T58" fmla="*/ 105846563 w 1016"/>
              <a:gd name="T59" fmla="*/ 579635938 h 368"/>
              <a:gd name="T60" fmla="*/ 176410938 w 1016"/>
              <a:gd name="T61" fmla="*/ 504031250 h 368"/>
              <a:gd name="T62" fmla="*/ 264617200 w 1016"/>
              <a:gd name="T63" fmla="*/ 430947513 h 368"/>
              <a:gd name="T64" fmla="*/ 383063750 w 1016"/>
              <a:gd name="T65" fmla="*/ 362902500 h 368"/>
              <a:gd name="T66" fmla="*/ 531753763 w 1016"/>
              <a:gd name="T67" fmla="*/ 317539688 h 368"/>
              <a:gd name="T68" fmla="*/ 617439075 w 1016"/>
              <a:gd name="T69" fmla="*/ 299897800 h 3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016"/>
              <a:gd name="T106" fmla="*/ 0 h 368"/>
              <a:gd name="T107" fmla="*/ 1016 w 1016"/>
              <a:gd name="T108" fmla="*/ 368 h 3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016" h="368">
                <a:moveTo>
                  <a:pt x="245" y="119"/>
                </a:moveTo>
                <a:lnTo>
                  <a:pt x="245" y="119"/>
                </a:lnTo>
                <a:lnTo>
                  <a:pt x="329" y="109"/>
                </a:lnTo>
                <a:lnTo>
                  <a:pt x="524" y="84"/>
                </a:lnTo>
                <a:lnTo>
                  <a:pt x="636" y="67"/>
                </a:lnTo>
                <a:lnTo>
                  <a:pt x="745" y="50"/>
                </a:lnTo>
                <a:lnTo>
                  <a:pt x="839" y="34"/>
                </a:lnTo>
                <a:lnTo>
                  <a:pt x="878" y="25"/>
                </a:lnTo>
                <a:lnTo>
                  <a:pt x="910" y="18"/>
                </a:lnTo>
                <a:lnTo>
                  <a:pt x="955" y="7"/>
                </a:lnTo>
                <a:lnTo>
                  <a:pt x="967" y="2"/>
                </a:lnTo>
                <a:lnTo>
                  <a:pt x="977" y="0"/>
                </a:lnTo>
                <a:lnTo>
                  <a:pt x="990" y="0"/>
                </a:lnTo>
                <a:lnTo>
                  <a:pt x="995" y="2"/>
                </a:lnTo>
                <a:lnTo>
                  <a:pt x="1001" y="5"/>
                </a:lnTo>
                <a:lnTo>
                  <a:pt x="1006" y="10"/>
                </a:lnTo>
                <a:lnTo>
                  <a:pt x="1011" y="15"/>
                </a:lnTo>
                <a:lnTo>
                  <a:pt x="1014" y="23"/>
                </a:lnTo>
                <a:lnTo>
                  <a:pt x="1016" y="34"/>
                </a:lnTo>
                <a:lnTo>
                  <a:pt x="1016" y="47"/>
                </a:lnTo>
                <a:lnTo>
                  <a:pt x="1014" y="62"/>
                </a:lnTo>
                <a:lnTo>
                  <a:pt x="975" y="156"/>
                </a:lnTo>
                <a:lnTo>
                  <a:pt x="972" y="166"/>
                </a:lnTo>
                <a:lnTo>
                  <a:pt x="967" y="176"/>
                </a:lnTo>
                <a:lnTo>
                  <a:pt x="957" y="190"/>
                </a:lnTo>
                <a:lnTo>
                  <a:pt x="943" y="203"/>
                </a:lnTo>
                <a:lnTo>
                  <a:pt x="935" y="210"/>
                </a:lnTo>
                <a:lnTo>
                  <a:pt x="925" y="217"/>
                </a:lnTo>
                <a:lnTo>
                  <a:pt x="913" y="223"/>
                </a:lnTo>
                <a:lnTo>
                  <a:pt x="900" y="230"/>
                </a:lnTo>
                <a:lnTo>
                  <a:pt x="883" y="235"/>
                </a:lnTo>
                <a:lnTo>
                  <a:pt x="866" y="240"/>
                </a:lnTo>
                <a:lnTo>
                  <a:pt x="824" y="252"/>
                </a:lnTo>
                <a:lnTo>
                  <a:pt x="769" y="264"/>
                </a:lnTo>
                <a:lnTo>
                  <a:pt x="686" y="280"/>
                </a:lnTo>
                <a:lnTo>
                  <a:pt x="577" y="299"/>
                </a:lnTo>
                <a:lnTo>
                  <a:pt x="438" y="321"/>
                </a:lnTo>
                <a:lnTo>
                  <a:pt x="267" y="343"/>
                </a:lnTo>
                <a:lnTo>
                  <a:pt x="169" y="354"/>
                </a:lnTo>
                <a:lnTo>
                  <a:pt x="62" y="366"/>
                </a:lnTo>
                <a:lnTo>
                  <a:pt x="48" y="368"/>
                </a:lnTo>
                <a:lnTo>
                  <a:pt x="36" y="368"/>
                </a:lnTo>
                <a:lnTo>
                  <a:pt x="23" y="364"/>
                </a:lnTo>
                <a:lnTo>
                  <a:pt x="16" y="361"/>
                </a:lnTo>
                <a:lnTo>
                  <a:pt x="10" y="356"/>
                </a:lnTo>
                <a:lnTo>
                  <a:pt x="5" y="351"/>
                </a:lnTo>
                <a:lnTo>
                  <a:pt x="1" y="344"/>
                </a:lnTo>
                <a:lnTo>
                  <a:pt x="0" y="334"/>
                </a:lnTo>
                <a:lnTo>
                  <a:pt x="0" y="322"/>
                </a:lnTo>
                <a:lnTo>
                  <a:pt x="1" y="309"/>
                </a:lnTo>
                <a:lnTo>
                  <a:pt x="6" y="294"/>
                </a:lnTo>
                <a:lnTo>
                  <a:pt x="10" y="287"/>
                </a:lnTo>
                <a:lnTo>
                  <a:pt x="16" y="270"/>
                </a:lnTo>
                <a:lnTo>
                  <a:pt x="31" y="245"/>
                </a:lnTo>
                <a:lnTo>
                  <a:pt x="42" y="230"/>
                </a:lnTo>
                <a:lnTo>
                  <a:pt x="55" y="215"/>
                </a:lnTo>
                <a:lnTo>
                  <a:pt x="70" y="200"/>
                </a:lnTo>
                <a:lnTo>
                  <a:pt x="87" y="185"/>
                </a:lnTo>
                <a:lnTo>
                  <a:pt x="105" y="171"/>
                </a:lnTo>
                <a:lnTo>
                  <a:pt x="129" y="156"/>
                </a:lnTo>
                <a:lnTo>
                  <a:pt x="152" y="144"/>
                </a:lnTo>
                <a:lnTo>
                  <a:pt x="181" y="134"/>
                </a:lnTo>
                <a:lnTo>
                  <a:pt x="211" y="126"/>
                </a:lnTo>
                <a:lnTo>
                  <a:pt x="245" y="119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201"/>
          <p:cNvSpPr>
            <a:spLocks/>
          </p:cNvSpPr>
          <p:nvPr/>
        </p:nvSpPr>
        <p:spPr bwMode="auto">
          <a:xfrm>
            <a:off x="976313" y="4705350"/>
            <a:ext cx="423862" cy="482600"/>
          </a:xfrm>
          <a:custGeom>
            <a:avLst/>
            <a:gdLst>
              <a:gd name="T0" fmla="*/ 458667896 w 267"/>
              <a:gd name="T1" fmla="*/ 219252800 h 304"/>
              <a:gd name="T2" fmla="*/ 458667896 w 267"/>
              <a:gd name="T3" fmla="*/ 219252800 h 304"/>
              <a:gd name="T4" fmla="*/ 466227563 w 267"/>
              <a:gd name="T5" fmla="*/ 224293113 h 304"/>
              <a:gd name="T6" fmla="*/ 488909736 w 267"/>
              <a:gd name="T7" fmla="*/ 241935000 h 304"/>
              <a:gd name="T8" fmla="*/ 521670935 w 267"/>
              <a:gd name="T9" fmla="*/ 274696238 h 304"/>
              <a:gd name="T10" fmla="*/ 559474028 w 267"/>
              <a:gd name="T11" fmla="*/ 322580000 h 304"/>
              <a:gd name="T12" fmla="*/ 577114307 w 267"/>
              <a:gd name="T13" fmla="*/ 350302513 h 304"/>
              <a:gd name="T14" fmla="*/ 597275533 w 267"/>
              <a:gd name="T15" fmla="*/ 385583113 h 304"/>
              <a:gd name="T16" fmla="*/ 614915812 w 267"/>
              <a:gd name="T17" fmla="*/ 423386250 h 304"/>
              <a:gd name="T18" fmla="*/ 632557679 w 267"/>
              <a:gd name="T19" fmla="*/ 466228113 h 304"/>
              <a:gd name="T20" fmla="*/ 647678598 w 267"/>
              <a:gd name="T21" fmla="*/ 516631238 h 304"/>
              <a:gd name="T22" fmla="*/ 660280159 w 267"/>
              <a:gd name="T23" fmla="*/ 567034363 h 304"/>
              <a:gd name="T24" fmla="*/ 670360772 w 267"/>
              <a:gd name="T25" fmla="*/ 627518113 h 304"/>
              <a:gd name="T26" fmla="*/ 672880131 w 267"/>
              <a:gd name="T27" fmla="*/ 695563125 h 304"/>
              <a:gd name="T28" fmla="*/ 672880131 w 267"/>
              <a:gd name="T29" fmla="*/ 695563125 h 304"/>
              <a:gd name="T30" fmla="*/ 670360772 w 267"/>
              <a:gd name="T31" fmla="*/ 715724375 h 304"/>
              <a:gd name="T32" fmla="*/ 665320465 w 267"/>
              <a:gd name="T33" fmla="*/ 733366263 h 304"/>
              <a:gd name="T34" fmla="*/ 647678598 w 267"/>
              <a:gd name="T35" fmla="*/ 748487200 h 304"/>
              <a:gd name="T36" fmla="*/ 635077038 w 267"/>
              <a:gd name="T37" fmla="*/ 758567825 h 304"/>
              <a:gd name="T38" fmla="*/ 622477066 w 267"/>
              <a:gd name="T39" fmla="*/ 761087188 h 304"/>
              <a:gd name="T40" fmla="*/ 607356146 w 267"/>
              <a:gd name="T41" fmla="*/ 766127500 h 304"/>
              <a:gd name="T42" fmla="*/ 584673973 w 267"/>
              <a:gd name="T43" fmla="*/ 766127500 h 304"/>
              <a:gd name="T44" fmla="*/ 559474028 w 267"/>
              <a:gd name="T45" fmla="*/ 761087188 h 304"/>
              <a:gd name="T46" fmla="*/ 529232188 w 267"/>
              <a:gd name="T47" fmla="*/ 753527513 h 304"/>
              <a:gd name="T48" fmla="*/ 496469402 w 267"/>
              <a:gd name="T49" fmla="*/ 740925938 h 304"/>
              <a:gd name="T50" fmla="*/ 458667896 w 267"/>
              <a:gd name="T51" fmla="*/ 723285638 h 304"/>
              <a:gd name="T52" fmla="*/ 458667896 w 267"/>
              <a:gd name="T53" fmla="*/ 723285638 h 304"/>
              <a:gd name="T54" fmla="*/ 385582658 w 267"/>
              <a:gd name="T55" fmla="*/ 708164700 h 304"/>
              <a:gd name="T56" fmla="*/ 309978059 w 267"/>
              <a:gd name="T57" fmla="*/ 680442188 h 304"/>
              <a:gd name="T58" fmla="*/ 224292848 w 267"/>
              <a:gd name="T59" fmla="*/ 652721263 h 304"/>
              <a:gd name="T60" fmla="*/ 141128584 w 267"/>
              <a:gd name="T61" fmla="*/ 614918125 h 304"/>
              <a:gd name="T62" fmla="*/ 103325491 w 267"/>
              <a:gd name="T63" fmla="*/ 592235925 h 304"/>
              <a:gd name="T64" fmla="*/ 68043345 w 267"/>
              <a:gd name="T65" fmla="*/ 572074675 h 304"/>
              <a:gd name="T66" fmla="*/ 37801505 w 267"/>
              <a:gd name="T67" fmla="*/ 549394063 h 304"/>
              <a:gd name="T68" fmla="*/ 17640279 w 267"/>
              <a:gd name="T69" fmla="*/ 524192500 h 304"/>
              <a:gd name="T70" fmla="*/ 5040307 w 267"/>
              <a:gd name="T71" fmla="*/ 498990938 h 304"/>
              <a:gd name="T72" fmla="*/ 0 w 267"/>
              <a:gd name="T73" fmla="*/ 486389363 h 304"/>
              <a:gd name="T74" fmla="*/ 0 w 267"/>
              <a:gd name="T75" fmla="*/ 473789375 h 304"/>
              <a:gd name="T76" fmla="*/ 0 w 267"/>
              <a:gd name="T77" fmla="*/ 473789375 h 304"/>
              <a:gd name="T78" fmla="*/ 10080613 w 267"/>
              <a:gd name="T79" fmla="*/ 342741250 h 304"/>
              <a:gd name="T80" fmla="*/ 25201533 w 267"/>
              <a:gd name="T81" fmla="*/ 186491563 h 304"/>
              <a:gd name="T82" fmla="*/ 42841812 w 267"/>
              <a:gd name="T83" fmla="*/ 0 h 304"/>
              <a:gd name="T84" fmla="*/ 458667896 w 267"/>
              <a:gd name="T85" fmla="*/ 219252800 h 30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67"/>
              <a:gd name="T130" fmla="*/ 0 h 304"/>
              <a:gd name="T131" fmla="*/ 267 w 267"/>
              <a:gd name="T132" fmla="*/ 304 h 30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67" h="304">
                <a:moveTo>
                  <a:pt x="182" y="87"/>
                </a:moveTo>
                <a:lnTo>
                  <a:pt x="182" y="87"/>
                </a:lnTo>
                <a:lnTo>
                  <a:pt x="185" y="89"/>
                </a:lnTo>
                <a:lnTo>
                  <a:pt x="194" y="96"/>
                </a:lnTo>
                <a:lnTo>
                  <a:pt x="207" y="109"/>
                </a:lnTo>
                <a:lnTo>
                  <a:pt x="222" y="128"/>
                </a:lnTo>
                <a:lnTo>
                  <a:pt x="229" y="139"/>
                </a:lnTo>
                <a:lnTo>
                  <a:pt x="237" y="153"/>
                </a:lnTo>
                <a:lnTo>
                  <a:pt x="244" y="168"/>
                </a:lnTo>
                <a:lnTo>
                  <a:pt x="251" y="185"/>
                </a:lnTo>
                <a:lnTo>
                  <a:pt x="257" y="205"/>
                </a:lnTo>
                <a:lnTo>
                  <a:pt x="262" y="225"/>
                </a:lnTo>
                <a:lnTo>
                  <a:pt x="266" y="249"/>
                </a:lnTo>
                <a:lnTo>
                  <a:pt x="267" y="276"/>
                </a:lnTo>
                <a:lnTo>
                  <a:pt x="266" y="284"/>
                </a:lnTo>
                <a:lnTo>
                  <a:pt x="264" y="291"/>
                </a:lnTo>
                <a:lnTo>
                  <a:pt x="257" y="297"/>
                </a:lnTo>
                <a:lnTo>
                  <a:pt x="252" y="301"/>
                </a:lnTo>
                <a:lnTo>
                  <a:pt x="247" y="302"/>
                </a:lnTo>
                <a:lnTo>
                  <a:pt x="241" y="304"/>
                </a:lnTo>
                <a:lnTo>
                  <a:pt x="232" y="304"/>
                </a:lnTo>
                <a:lnTo>
                  <a:pt x="222" y="302"/>
                </a:lnTo>
                <a:lnTo>
                  <a:pt x="210" y="299"/>
                </a:lnTo>
                <a:lnTo>
                  <a:pt x="197" y="294"/>
                </a:lnTo>
                <a:lnTo>
                  <a:pt x="182" y="287"/>
                </a:lnTo>
                <a:lnTo>
                  <a:pt x="153" y="281"/>
                </a:lnTo>
                <a:lnTo>
                  <a:pt x="123" y="270"/>
                </a:lnTo>
                <a:lnTo>
                  <a:pt x="89" y="259"/>
                </a:lnTo>
                <a:lnTo>
                  <a:pt x="56" y="244"/>
                </a:lnTo>
                <a:lnTo>
                  <a:pt x="41" y="235"/>
                </a:lnTo>
                <a:lnTo>
                  <a:pt x="27" y="227"/>
                </a:lnTo>
                <a:lnTo>
                  <a:pt x="15" y="218"/>
                </a:lnTo>
                <a:lnTo>
                  <a:pt x="7" y="208"/>
                </a:lnTo>
                <a:lnTo>
                  <a:pt x="2" y="198"/>
                </a:lnTo>
                <a:lnTo>
                  <a:pt x="0" y="193"/>
                </a:lnTo>
                <a:lnTo>
                  <a:pt x="0" y="188"/>
                </a:lnTo>
                <a:lnTo>
                  <a:pt x="4" y="136"/>
                </a:lnTo>
                <a:lnTo>
                  <a:pt x="10" y="74"/>
                </a:lnTo>
                <a:lnTo>
                  <a:pt x="17" y="0"/>
                </a:lnTo>
                <a:lnTo>
                  <a:pt x="182" y="87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202"/>
          <p:cNvSpPr>
            <a:spLocks/>
          </p:cNvSpPr>
          <p:nvPr/>
        </p:nvSpPr>
        <p:spPr bwMode="auto">
          <a:xfrm>
            <a:off x="1050925" y="5187950"/>
            <a:ext cx="701675" cy="446088"/>
          </a:xfrm>
          <a:custGeom>
            <a:avLst/>
            <a:gdLst>
              <a:gd name="T0" fmla="*/ 10080625 w 442"/>
              <a:gd name="T1" fmla="*/ 0 h 281"/>
              <a:gd name="T2" fmla="*/ 10080625 w 442"/>
              <a:gd name="T3" fmla="*/ 0 h 281"/>
              <a:gd name="T4" fmla="*/ 105846563 w 442"/>
              <a:gd name="T5" fmla="*/ 42843498 h 281"/>
              <a:gd name="T6" fmla="*/ 216733438 w 442"/>
              <a:gd name="T7" fmla="*/ 85685409 h 281"/>
              <a:gd name="T8" fmla="*/ 355342825 w 442"/>
              <a:gd name="T9" fmla="*/ 138609543 h 281"/>
              <a:gd name="T10" fmla="*/ 509071563 w 442"/>
              <a:gd name="T11" fmla="*/ 191532090 h 281"/>
              <a:gd name="T12" fmla="*/ 672882513 w 442"/>
              <a:gd name="T13" fmla="*/ 241935271 h 281"/>
              <a:gd name="T14" fmla="*/ 753527513 w 442"/>
              <a:gd name="T15" fmla="*/ 267136862 h 281"/>
              <a:gd name="T16" fmla="*/ 834172513 w 442"/>
              <a:gd name="T17" fmla="*/ 284778769 h 281"/>
              <a:gd name="T18" fmla="*/ 914817513 w 442"/>
              <a:gd name="T19" fmla="*/ 299899724 h 281"/>
              <a:gd name="T20" fmla="*/ 987901250 w 442"/>
              <a:gd name="T21" fmla="*/ 312499725 h 281"/>
              <a:gd name="T22" fmla="*/ 1113909063 w 442"/>
              <a:gd name="T23" fmla="*/ 708165494 h 281"/>
              <a:gd name="T24" fmla="*/ 1113909063 w 442"/>
              <a:gd name="T25" fmla="*/ 708165494 h 281"/>
              <a:gd name="T26" fmla="*/ 970260950 w 442"/>
              <a:gd name="T27" fmla="*/ 655241359 h 281"/>
              <a:gd name="T28" fmla="*/ 645160000 w 442"/>
              <a:gd name="T29" fmla="*/ 534273724 h 281"/>
              <a:gd name="T30" fmla="*/ 461189388 w 442"/>
              <a:gd name="T31" fmla="*/ 461189904 h 281"/>
              <a:gd name="T32" fmla="*/ 292338125 w 442"/>
              <a:gd name="T33" fmla="*/ 393144816 h 281"/>
              <a:gd name="T34" fmla="*/ 161290000 w 442"/>
              <a:gd name="T35" fmla="*/ 330141633 h 281"/>
              <a:gd name="T36" fmla="*/ 110886875 w 442"/>
              <a:gd name="T37" fmla="*/ 304940042 h 281"/>
              <a:gd name="T38" fmla="*/ 80645000 w 442"/>
              <a:gd name="T39" fmla="*/ 279738451 h 281"/>
              <a:gd name="T40" fmla="*/ 80645000 w 442"/>
              <a:gd name="T41" fmla="*/ 279738451 h 281"/>
              <a:gd name="T42" fmla="*/ 65524063 w 442"/>
              <a:gd name="T43" fmla="*/ 249496542 h 281"/>
              <a:gd name="T44" fmla="*/ 30241875 w 442"/>
              <a:gd name="T45" fmla="*/ 173891770 h 281"/>
              <a:gd name="T46" fmla="*/ 12601575 w 442"/>
              <a:gd name="T47" fmla="*/ 126007954 h 281"/>
              <a:gd name="T48" fmla="*/ 5040313 w 442"/>
              <a:gd name="T49" fmla="*/ 80645090 h 281"/>
              <a:gd name="T50" fmla="*/ 0 w 442"/>
              <a:gd name="T51" fmla="*/ 37803180 h 281"/>
              <a:gd name="T52" fmla="*/ 5040313 w 442"/>
              <a:gd name="T53" fmla="*/ 17641907 h 281"/>
              <a:gd name="T54" fmla="*/ 10080625 w 442"/>
              <a:gd name="T55" fmla="*/ 0 h 281"/>
              <a:gd name="T56" fmla="*/ 10080625 w 442"/>
              <a:gd name="T57" fmla="*/ 0 h 28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442"/>
              <a:gd name="T88" fmla="*/ 0 h 281"/>
              <a:gd name="T89" fmla="*/ 442 w 442"/>
              <a:gd name="T90" fmla="*/ 281 h 28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442" h="281">
                <a:moveTo>
                  <a:pt x="4" y="0"/>
                </a:moveTo>
                <a:lnTo>
                  <a:pt x="4" y="0"/>
                </a:lnTo>
                <a:lnTo>
                  <a:pt x="42" y="17"/>
                </a:lnTo>
                <a:lnTo>
                  <a:pt x="86" y="34"/>
                </a:lnTo>
                <a:lnTo>
                  <a:pt x="141" y="55"/>
                </a:lnTo>
                <a:lnTo>
                  <a:pt x="202" y="76"/>
                </a:lnTo>
                <a:lnTo>
                  <a:pt x="267" y="96"/>
                </a:lnTo>
                <a:lnTo>
                  <a:pt x="299" y="106"/>
                </a:lnTo>
                <a:lnTo>
                  <a:pt x="331" y="113"/>
                </a:lnTo>
                <a:lnTo>
                  <a:pt x="363" y="119"/>
                </a:lnTo>
                <a:lnTo>
                  <a:pt x="392" y="124"/>
                </a:lnTo>
                <a:lnTo>
                  <a:pt x="442" y="281"/>
                </a:lnTo>
                <a:lnTo>
                  <a:pt x="385" y="260"/>
                </a:lnTo>
                <a:lnTo>
                  <a:pt x="256" y="212"/>
                </a:lnTo>
                <a:lnTo>
                  <a:pt x="183" y="183"/>
                </a:lnTo>
                <a:lnTo>
                  <a:pt x="116" y="156"/>
                </a:lnTo>
                <a:lnTo>
                  <a:pt x="64" y="131"/>
                </a:lnTo>
                <a:lnTo>
                  <a:pt x="44" y="121"/>
                </a:lnTo>
                <a:lnTo>
                  <a:pt x="32" y="111"/>
                </a:lnTo>
                <a:lnTo>
                  <a:pt x="26" y="99"/>
                </a:lnTo>
                <a:lnTo>
                  <a:pt x="12" y="69"/>
                </a:lnTo>
                <a:lnTo>
                  <a:pt x="5" y="50"/>
                </a:lnTo>
                <a:lnTo>
                  <a:pt x="2" y="32"/>
                </a:lnTo>
                <a:lnTo>
                  <a:pt x="0" y="15"/>
                </a:lnTo>
                <a:lnTo>
                  <a:pt x="2" y="7"/>
                </a:lnTo>
                <a:lnTo>
                  <a:pt x="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203"/>
          <p:cNvSpPr>
            <a:spLocks/>
          </p:cNvSpPr>
          <p:nvPr/>
        </p:nvSpPr>
        <p:spPr bwMode="auto">
          <a:xfrm>
            <a:off x="1112838" y="5411788"/>
            <a:ext cx="725487" cy="522287"/>
          </a:xfrm>
          <a:custGeom>
            <a:avLst/>
            <a:gdLst>
              <a:gd name="T0" fmla="*/ 12599979 w 457"/>
              <a:gd name="T1" fmla="*/ 0 h 329"/>
              <a:gd name="T2" fmla="*/ 12599979 w 457"/>
              <a:gd name="T3" fmla="*/ 0 h 329"/>
              <a:gd name="T4" fmla="*/ 75604635 w 457"/>
              <a:gd name="T5" fmla="*/ 42841821 h 329"/>
              <a:gd name="T6" fmla="*/ 151209271 w 457"/>
              <a:gd name="T7" fmla="*/ 88204591 h 329"/>
              <a:gd name="T8" fmla="*/ 267136378 w 457"/>
              <a:gd name="T9" fmla="*/ 153728590 h 329"/>
              <a:gd name="T10" fmla="*/ 410784392 w 457"/>
              <a:gd name="T11" fmla="*/ 224292898 h 329"/>
              <a:gd name="T12" fmla="*/ 498990594 w 457"/>
              <a:gd name="T13" fmla="*/ 262095999 h 329"/>
              <a:gd name="T14" fmla="*/ 592235517 w 457"/>
              <a:gd name="T15" fmla="*/ 304937821 h 329"/>
              <a:gd name="T16" fmla="*/ 698082006 w 457"/>
              <a:gd name="T17" fmla="*/ 347781230 h 329"/>
              <a:gd name="T18" fmla="*/ 811489753 w 457"/>
              <a:gd name="T19" fmla="*/ 385582743 h 329"/>
              <a:gd name="T20" fmla="*/ 934976531 w 457"/>
              <a:gd name="T21" fmla="*/ 428426152 h 329"/>
              <a:gd name="T22" fmla="*/ 1066024565 w 457"/>
              <a:gd name="T23" fmla="*/ 466227666 h 329"/>
              <a:gd name="T24" fmla="*/ 1139109840 w 457"/>
              <a:gd name="T25" fmla="*/ 670360921 h 329"/>
              <a:gd name="T26" fmla="*/ 1139109840 w 457"/>
              <a:gd name="T27" fmla="*/ 670360921 h 329"/>
              <a:gd name="T28" fmla="*/ 1146669510 w 457"/>
              <a:gd name="T29" fmla="*/ 703122127 h 329"/>
              <a:gd name="T30" fmla="*/ 1151709819 w 457"/>
              <a:gd name="T31" fmla="*/ 735884921 h 329"/>
              <a:gd name="T32" fmla="*/ 1151709819 w 457"/>
              <a:gd name="T33" fmla="*/ 753525204 h 329"/>
              <a:gd name="T34" fmla="*/ 1151709819 w 457"/>
              <a:gd name="T35" fmla="*/ 771167074 h 329"/>
              <a:gd name="T36" fmla="*/ 1141629201 w 457"/>
              <a:gd name="T37" fmla="*/ 788807357 h 329"/>
              <a:gd name="T38" fmla="*/ 1129029222 w 457"/>
              <a:gd name="T39" fmla="*/ 803928280 h 329"/>
              <a:gd name="T40" fmla="*/ 1116427656 w 457"/>
              <a:gd name="T41" fmla="*/ 816529843 h 329"/>
              <a:gd name="T42" fmla="*/ 1096266419 w 457"/>
              <a:gd name="T43" fmla="*/ 826610459 h 329"/>
              <a:gd name="T44" fmla="*/ 1071064874 w 457"/>
              <a:gd name="T45" fmla="*/ 829129819 h 329"/>
              <a:gd name="T46" fmla="*/ 1038303659 w 457"/>
              <a:gd name="T47" fmla="*/ 829129819 h 329"/>
              <a:gd name="T48" fmla="*/ 995460239 w 457"/>
              <a:gd name="T49" fmla="*/ 826610459 h 329"/>
              <a:gd name="T50" fmla="*/ 945057149 w 457"/>
              <a:gd name="T51" fmla="*/ 814008896 h 329"/>
              <a:gd name="T52" fmla="*/ 945057149 w 457"/>
              <a:gd name="T53" fmla="*/ 814008896 h 329"/>
              <a:gd name="T54" fmla="*/ 864412204 w 457"/>
              <a:gd name="T55" fmla="*/ 788807357 h 329"/>
              <a:gd name="T56" fmla="*/ 778726951 w 457"/>
              <a:gd name="T57" fmla="*/ 753525204 h 329"/>
              <a:gd name="T58" fmla="*/ 667840152 w 457"/>
              <a:gd name="T59" fmla="*/ 708162435 h 329"/>
              <a:gd name="T60" fmla="*/ 546872736 w 457"/>
              <a:gd name="T61" fmla="*/ 652719050 h 329"/>
              <a:gd name="T62" fmla="*/ 415824701 w 457"/>
              <a:gd name="T63" fmla="*/ 584675690 h 329"/>
              <a:gd name="T64" fmla="*/ 350300684 w 457"/>
              <a:gd name="T65" fmla="*/ 546872589 h 329"/>
              <a:gd name="T66" fmla="*/ 287297614 w 457"/>
              <a:gd name="T67" fmla="*/ 504030767 h 329"/>
              <a:gd name="T68" fmla="*/ 229333267 w 457"/>
              <a:gd name="T69" fmla="*/ 461187358 h 329"/>
              <a:gd name="T70" fmla="*/ 173889868 w 457"/>
              <a:gd name="T71" fmla="*/ 415824589 h 329"/>
              <a:gd name="T72" fmla="*/ 173889868 w 457"/>
              <a:gd name="T73" fmla="*/ 415824589 h 329"/>
              <a:gd name="T74" fmla="*/ 136088344 w 457"/>
              <a:gd name="T75" fmla="*/ 352821537 h 329"/>
              <a:gd name="T76" fmla="*/ 63003069 w 457"/>
              <a:gd name="T77" fmla="*/ 211692922 h 329"/>
              <a:gd name="T78" fmla="*/ 30241854 w 457"/>
              <a:gd name="T79" fmla="*/ 136088307 h 329"/>
              <a:gd name="T80" fmla="*/ 7559670 w 457"/>
              <a:gd name="T81" fmla="*/ 68043360 h 329"/>
              <a:gd name="T82" fmla="*/ 0 w 457"/>
              <a:gd name="T83" fmla="*/ 42841821 h 329"/>
              <a:gd name="T84" fmla="*/ 0 w 457"/>
              <a:gd name="T85" fmla="*/ 22680591 h 329"/>
              <a:gd name="T86" fmla="*/ 5040309 w 457"/>
              <a:gd name="T87" fmla="*/ 5040308 h 329"/>
              <a:gd name="T88" fmla="*/ 7559670 w 457"/>
              <a:gd name="T89" fmla="*/ 0 h 329"/>
              <a:gd name="T90" fmla="*/ 12599979 w 457"/>
              <a:gd name="T91" fmla="*/ 0 h 329"/>
              <a:gd name="T92" fmla="*/ 12599979 w 457"/>
              <a:gd name="T93" fmla="*/ 0 h 32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57"/>
              <a:gd name="T142" fmla="*/ 0 h 329"/>
              <a:gd name="T143" fmla="*/ 457 w 457"/>
              <a:gd name="T144" fmla="*/ 329 h 32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57" h="329">
                <a:moveTo>
                  <a:pt x="5" y="0"/>
                </a:moveTo>
                <a:lnTo>
                  <a:pt x="5" y="0"/>
                </a:lnTo>
                <a:lnTo>
                  <a:pt x="30" y="17"/>
                </a:lnTo>
                <a:lnTo>
                  <a:pt x="60" y="35"/>
                </a:lnTo>
                <a:lnTo>
                  <a:pt x="106" y="61"/>
                </a:lnTo>
                <a:lnTo>
                  <a:pt x="163" y="89"/>
                </a:lnTo>
                <a:lnTo>
                  <a:pt x="198" y="104"/>
                </a:lnTo>
                <a:lnTo>
                  <a:pt x="235" y="121"/>
                </a:lnTo>
                <a:lnTo>
                  <a:pt x="277" y="138"/>
                </a:lnTo>
                <a:lnTo>
                  <a:pt x="322" y="153"/>
                </a:lnTo>
                <a:lnTo>
                  <a:pt x="371" y="170"/>
                </a:lnTo>
                <a:lnTo>
                  <a:pt x="423" y="185"/>
                </a:lnTo>
                <a:lnTo>
                  <a:pt x="452" y="266"/>
                </a:lnTo>
                <a:lnTo>
                  <a:pt x="455" y="279"/>
                </a:lnTo>
                <a:lnTo>
                  <a:pt x="457" y="292"/>
                </a:lnTo>
                <a:lnTo>
                  <a:pt x="457" y="299"/>
                </a:lnTo>
                <a:lnTo>
                  <a:pt x="457" y="306"/>
                </a:lnTo>
                <a:lnTo>
                  <a:pt x="453" y="313"/>
                </a:lnTo>
                <a:lnTo>
                  <a:pt x="448" y="319"/>
                </a:lnTo>
                <a:lnTo>
                  <a:pt x="443" y="324"/>
                </a:lnTo>
                <a:lnTo>
                  <a:pt x="435" y="328"/>
                </a:lnTo>
                <a:lnTo>
                  <a:pt x="425" y="329"/>
                </a:lnTo>
                <a:lnTo>
                  <a:pt x="412" y="329"/>
                </a:lnTo>
                <a:lnTo>
                  <a:pt x="395" y="328"/>
                </a:lnTo>
                <a:lnTo>
                  <a:pt x="375" y="323"/>
                </a:lnTo>
                <a:lnTo>
                  <a:pt x="343" y="313"/>
                </a:lnTo>
                <a:lnTo>
                  <a:pt x="309" y="299"/>
                </a:lnTo>
                <a:lnTo>
                  <a:pt x="265" y="281"/>
                </a:lnTo>
                <a:lnTo>
                  <a:pt x="217" y="259"/>
                </a:lnTo>
                <a:lnTo>
                  <a:pt x="165" y="232"/>
                </a:lnTo>
                <a:lnTo>
                  <a:pt x="139" y="217"/>
                </a:lnTo>
                <a:lnTo>
                  <a:pt x="114" y="200"/>
                </a:lnTo>
                <a:lnTo>
                  <a:pt x="91" y="183"/>
                </a:lnTo>
                <a:lnTo>
                  <a:pt x="69" y="165"/>
                </a:lnTo>
                <a:lnTo>
                  <a:pt x="54" y="140"/>
                </a:lnTo>
                <a:lnTo>
                  <a:pt x="25" y="84"/>
                </a:lnTo>
                <a:lnTo>
                  <a:pt x="12" y="54"/>
                </a:lnTo>
                <a:lnTo>
                  <a:pt x="3" y="27"/>
                </a:lnTo>
                <a:lnTo>
                  <a:pt x="0" y="17"/>
                </a:lnTo>
                <a:lnTo>
                  <a:pt x="0" y="9"/>
                </a:lnTo>
                <a:lnTo>
                  <a:pt x="2" y="2"/>
                </a:lnTo>
                <a:lnTo>
                  <a:pt x="3" y="0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204"/>
          <p:cNvSpPr>
            <a:spLocks noEditPoints="1"/>
          </p:cNvSpPr>
          <p:nvPr/>
        </p:nvSpPr>
        <p:spPr bwMode="auto">
          <a:xfrm>
            <a:off x="4275138" y="5438775"/>
            <a:ext cx="1765300" cy="730250"/>
          </a:xfrm>
          <a:custGeom>
            <a:avLst/>
            <a:gdLst>
              <a:gd name="T0" fmla="*/ 574595625 w 1112"/>
              <a:gd name="T1" fmla="*/ 151209375 h 460"/>
              <a:gd name="T2" fmla="*/ 1590217800 w 1112"/>
              <a:gd name="T3" fmla="*/ 100806250 h 460"/>
              <a:gd name="T4" fmla="*/ 2147483646 w 1112"/>
              <a:gd name="T5" fmla="*/ 37801550 h 460"/>
              <a:gd name="T6" fmla="*/ 2147483646 w 1112"/>
              <a:gd name="T7" fmla="*/ 0 h 460"/>
              <a:gd name="T8" fmla="*/ 2147483646 w 1112"/>
              <a:gd name="T9" fmla="*/ 12601575 h 460"/>
              <a:gd name="T10" fmla="*/ 2147483646 w 1112"/>
              <a:gd name="T11" fmla="*/ 55443438 h 460"/>
              <a:gd name="T12" fmla="*/ 2147483646 w 1112"/>
              <a:gd name="T13" fmla="*/ 138609388 h 460"/>
              <a:gd name="T14" fmla="*/ 2147483646 w 1112"/>
              <a:gd name="T15" fmla="*/ 279738138 h 460"/>
              <a:gd name="T16" fmla="*/ 2147483646 w 1112"/>
              <a:gd name="T17" fmla="*/ 400705638 h 460"/>
              <a:gd name="T18" fmla="*/ 2147483646 w 1112"/>
              <a:gd name="T19" fmla="*/ 572076263 h 460"/>
              <a:gd name="T20" fmla="*/ 2147483646 w 1112"/>
              <a:gd name="T21" fmla="*/ 703124388 h 460"/>
              <a:gd name="T22" fmla="*/ 2147483646 w 1112"/>
              <a:gd name="T23" fmla="*/ 798890325 h 460"/>
              <a:gd name="T24" fmla="*/ 2147483646 w 1112"/>
              <a:gd name="T25" fmla="*/ 866933750 h 460"/>
              <a:gd name="T26" fmla="*/ 2147483646 w 1112"/>
              <a:gd name="T27" fmla="*/ 904736888 h 460"/>
              <a:gd name="T28" fmla="*/ 1789310938 w 1112"/>
              <a:gd name="T29" fmla="*/ 997981875 h 460"/>
              <a:gd name="T30" fmla="*/ 1008062500 w 1112"/>
              <a:gd name="T31" fmla="*/ 1121470325 h 460"/>
              <a:gd name="T32" fmla="*/ 574595625 w 1112"/>
              <a:gd name="T33" fmla="*/ 1159271875 h 460"/>
              <a:gd name="T34" fmla="*/ 360381550 w 1112"/>
              <a:gd name="T35" fmla="*/ 1154231563 h 460"/>
              <a:gd name="T36" fmla="*/ 236894688 w 1112"/>
              <a:gd name="T37" fmla="*/ 1141631575 h 460"/>
              <a:gd name="T38" fmla="*/ 131048125 w 1112"/>
              <a:gd name="T39" fmla="*/ 1103828438 h 460"/>
              <a:gd name="T40" fmla="*/ 37801550 w 1112"/>
              <a:gd name="T41" fmla="*/ 1028223750 h 460"/>
              <a:gd name="T42" fmla="*/ 0 w 1112"/>
              <a:gd name="T43" fmla="*/ 897175625 h 460"/>
              <a:gd name="T44" fmla="*/ 186491563 w 1112"/>
              <a:gd name="T45" fmla="*/ 309978425 h 460"/>
              <a:gd name="T46" fmla="*/ 211693125 w 1112"/>
              <a:gd name="T47" fmla="*/ 236894688 h 460"/>
              <a:gd name="T48" fmla="*/ 274696238 w 1112"/>
              <a:gd name="T49" fmla="*/ 168851263 h 460"/>
              <a:gd name="T50" fmla="*/ 304938113 w 1112"/>
              <a:gd name="T51" fmla="*/ 163810950 h 460"/>
              <a:gd name="T52" fmla="*/ 567034363 w 1112"/>
              <a:gd name="T53" fmla="*/ 372983125 h 460"/>
              <a:gd name="T54" fmla="*/ 536792488 w 1112"/>
              <a:gd name="T55" fmla="*/ 428426563 h 460"/>
              <a:gd name="T56" fmla="*/ 559474688 w 1112"/>
              <a:gd name="T57" fmla="*/ 456149075 h 460"/>
              <a:gd name="T58" fmla="*/ 622477800 w 1112"/>
              <a:gd name="T59" fmla="*/ 468749063 h 460"/>
              <a:gd name="T60" fmla="*/ 703122800 w 1112"/>
              <a:gd name="T61" fmla="*/ 468749063 h 460"/>
              <a:gd name="T62" fmla="*/ 1630540300 w 1112"/>
              <a:gd name="T63" fmla="*/ 388104063 h 460"/>
              <a:gd name="T64" fmla="*/ 2147483646 w 1112"/>
              <a:gd name="T65" fmla="*/ 287297813 h 460"/>
              <a:gd name="T66" fmla="*/ 2147483646 w 1112"/>
              <a:gd name="T67" fmla="*/ 224294700 h 460"/>
              <a:gd name="T68" fmla="*/ 2147483646 w 1112"/>
              <a:gd name="T69" fmla="*/ 176410938 h 460"/>
              <a:gd name="T70" fmla="*/ 2147483646 w 1112"/>
              <a:gd name="T71" fmla="*/ 110886875 h 460"/>
              <a:gd name="T72" fmla="*/ 2147483646 w 1112"/>
              <a:gd name="T73" fmla="*/ 55443438 h 460"/>
              <a:gd name="T74" fmla="*/ 2147483646 w 1112"/>
              <a:gd name="T75" fmla="*/ 5040313 h 460"/>
              <a:gd name="T76" fmla="*/ 493950625 w 1112"/>
              <a:gd name="T77" fmla="*/ 672882513 h 460"/>
              <a:gd name="T78" fmla="*/ 456147488 w 1112"/>
              <a:gd name="T79" fmla="*/ 778729075 h 460"/>
              <a:gd name="T80" fmla="*/ 456147488 w 1112"/>
              <a:gd name="T81" fmla="*/ 866933750 h 460"/>
              <a:gd name="T82" fmla="*/ 504031250 w 1112"/>
              <a:gd name="T83" fmla="*/ 947578750 h 460"/>
              <a:gd name="T84" fmla="*/ 627518113 w 1112"/>
              <a:gd name="T85" fmla="*/ 985381888 h 460"/>
              <a:gd name="T86" fmla="*/ 773687175 w 1112"/>
              <a:gd name="T87" fmla="*/ 982860938 h 460"/>
              <a:gd name="T88" fmla="*/ 1307961888 w 1112"/>
              <a:gd name="T89" fmla="*/ 942538438 h 460"/>
              <a:gd name="T90" fmla="*/ 1854835000 w 1112"/>
              <a:gd name="T91" fmla="*/ 877014375 h 460"/>
              <a:gd name="T92" fmla="*/ 2147483646 w 1112"/>
              <a:gd name="T93" fmla="*/ 773688763 h 460"/>
              <a:gd name="T94" fmla="*/ 2147483646 w 1112"/>
              <a:gd name="T95" fmla="*/ 693043763 h 460"/>
              <a:gd name="T96" fmla="*/ 2147483646 w 1112"/>
              <a:gd name="T97" fmla="*/ 592235925 h 460"/>
              <a:gd name="T98" fmla="*/ 2147483646 w 1112"/>
              <a:gd name="T99" fmla="*/ 493950625 h 460"/>
              <a:gd name="T100" fmla="*/ 2147483646 w 1112"/>
              <a:gd name="T101" fmla="*/ 430947513 h 460"/>
              <a:gd name="T102" fmla="*/ 1675903113 w 1112"/>
              <a:gd name="T103" fmla="*/ 572076263 h 460"/>
              <a:gd name="T104" fmla="*/ 771167813 w 1112"/>
              <a:gd name="T105" fmla="*/ 672882513 h 460"/>
              <a:gd name="T106" fmla="*/ 516631238 w 1112"/>
              <a:gd name="T107" fmla="*/ 677922825 h 46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112"/>
              <a:gd name="T163" fmla="*/ 0 h 460"/>
              <a:gd name="T164" fmla="*/ 1112 w 1112"/>
              <a:gd name="T165" fmla="*/ 460 h 46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112" h="460">
                <a:moveTo>
                  <a:pt x="121" y="65"/>
                </a:moveTo>
                <a:lnTo>
                  <a:pt x="121" y="65"/>
                </a:lnTo>
                <a:lnTo>
                  <a:pt x="228" y="60"/>
                </a:lnTo>
                <a:lnTo>
                  <a:pt x="343" y="55"/>
                </a:lnTo>
                <a:lnTo>
                  <a:pt x="482" y="49"/>
                </a:lnTo>
                <a:lnTo>
                  <a:pt x="631" y="40"/>
                </a:lnTo>
                <a:lnTo>
                  <a:pt x="778" y="28"/>
                </a:lnTo>
                <a:lnTo>
                  <a:pt x="846" y="22"/>
                </a:lnTo>
                <a:lnTo>
                  <a:pt x="909" y="15"/>
                </a:lnTo>
                <a:lnTo>
                  <a:pt x="966" y="8"/>
                </a:lnTo>
                <a:lnTo>
                  <a:pt x="1013" y="0"/>
                </a:lnTo>
                <a:lnTo>
                  <a:pt x="1018" y="0"/>
                </a:lnTo>
                <a:lnTo>
                  <a:pt x="1031" y="2"/>
                </a:lnTo>
                <a:lnTo>
                  <a:pt x="1050" y="5"/>
                </a:lnTo>
                <a:lnTo>
                  <a:pt x="1060" y="10"/>
                </a:lnTo>
                <a:lnTo>
                  <a:pt x="1072" y="15"/>
                </a:lnTo>
                <a:lnTo>
                  <a:pt x="1082" y="22"/>
                </a:lnTo>
                <a:lnTo>
                  <a:pt x="1090" y="30"/>
                </a:lnTo>
                <a:lnTo>
                  <a:pt x="1098" y="42"/>
                </a:lnTo>
                <a:lnTo>
                  <a:pt x="1105" y="55"/>
                </a:lnTo>
                <a:lnTo>
                  <a:pt x="1110" y="70"/>
                </a:lnTo>
                <a:lnTo>
                  <a:pt x="1112" y="89"/>
                </a:lnTo>
                <a:lnTo>
                  <a:pt x="1112" y="111"/>
                </a:lnTo>
                <a:lnTo>
                  <a:pt x="1108" y="134"/>
                </a:lnTo>
                <a:lnTo>
                  <a:pt x="1102" y="159"/>
                </a:lnTo>
                <a:lnTo>
                  <a:pt x="1095" y="185"/>
                </a:lnTo>
                <a:lnTo>
                  <a:pt x="1087" y="207"/>
                </a:lnTo>
                <a:lnTo>
                  <a:pt x="1077" y="227"/>
                </a:lnTo>
                <a:lnTo>
                  <a:pt x="1067" y="245"/>
                </a:lnTo>
                <a:lnTo>
                  <a:pt x="1055" y="262"/>
                </a:lnTo>
                <a:lnTo>
                  <a:pt x="1041" y="279"/>
                </a:lnTo>
                <a:lnTo>
                  <a:pt x="1028" y="292"/>
                </a:lnTo>
                <a:lnTo>
                  <a:pt x="1014" y="306"/>
                </a:lnTo>
                <a:lnTo>
                  <a:pt x="999" y="317"/>
                </a:lnTo>
                <a:lnTo>
                  <a:pt x="984" y="327"/>
                </a:lnTo>
                <a:lnTo>
                  <a:pt x="969" y="336"/>
                </a:lnTo>
                <a:lnTo>
                  <a:pt x="952" y="344"/>
                </a:lnTo>
                <a:lnTo>
                  <a:pt x="937" y="349"/>
                </a:lnTo>
                <a:lnTo>
                  <a:pt x="920" y="356"/>
                </a:lnTo>
                <a:lnTo>
                  <a:pt x="904" y="359"/>
                </a:lnTo>
                <a:lnTo>
                  <a:pt x="811" y="378"/>
                </a:lnTo>
                <a:lnTo>
                  <a:pt x="710" y="396"/>
                </a:lnTo>
                <a:lnTo>
                  <a:pt x="591" y="416"/>
                </a:lnTo>
                <a:lnTo>
                  <a:pt x="464" y="437"/>
                </a:lnTo>
                <a:lnTo>
                  <a:pt x="400" y="445"/>
                </a:lnTo>
                <a:lnTo>
                  <a:pt x="339" y="452"/>
                </a:lnTo>
                <a:lnTo>
                  <a:pt x="280" y="457"/>
                </a:lnTo>
                <a:lnTo>
                  <a:pt x="228" y="460"/>
                </a:lnTo>
                <a:lnTo>
                  <a:pt x="181" y="460"/>
                </a:lnTo>
                <a:lnTo>
                  <a:pt x="143" y="458"/>
                </a:lnTo>
                <a:lnTo>
                  <a:pt x="136" y="458"/>
                </a:lnTo>
                <a:lnTo>
                  <a:pt x="119" y="457"/>
                </a:lnTo>
                <a:lnTo>
                  <a:pt x="94" y="453"/>
                </a:lnTo>
                <a:lnTo>
                  <a:pt x="81" y="450"/>
                </a:lnTo>
                <a:lnTo>
                  <a:pt x="65" y="445"/>
                </a:lnTo>
                <a:lnTo>
                  <a:pt x="52" y="438"/>
                </a:lnTo>
                <a:lnTo>
                  <a:pt x="39" y="432"/>
                </a:lnTo>
                <a:lnTo>
                  <a:pt x="27" y="421"/>
                </a:lnTo>
                <a:lnTo>
                  <a:pt x="15" y="408"/>
                </a:lnTo>
                <a:lnTo>
                  <a:pt x="8" y="393"/>
                </a:lnTo>
                <a:lnTo>
                  <a:pt x="2" y="376"/>
                </a:lnTo>
                <a:lnTo>
                  <a:pt x="0" y="356"/>
                </a:lnTo>
                <a:lnTo>
                  <a:pt x="0" y="332"/>
                </a:lnTo>
                <a:lnTo>
                  <a:pt x="74" y="123"/>
                </a:lnTo>
                <a:lnTo>
                  <a:pt x="76" y="114"/>
                </a:lnTo>
                <a:lnTo>
                  <a:pt x="79" y="104"/>
                </a:lnTo>
                <a:lnTo>
                  <a:pt x="84" y="94"/>
                </a:lnTo>
                <a:lnTo>
                  <a:pt x="91" y="84"/>
                </a:lnTo>
                <a:lnTo>
                  <a:pt x="99" y="74"/>
                </a:lnTo>
                <a:lnTo>
                  <a:pt x="109" y="67"/>
                </a:lnTo>
                <a:lnTo>
                  <a:pt x="116" y="65"/>
                </a:lnTo>
                <a:lnTo>
                  <a:pt x="121" y="65"/>
                </a:lnTo>
                <a:close/>
                <a:moveTo>
                  <a:pt x="250" y="89"/>
                </a:moveTo>
                <a:lnTo>
                  <a:pt x="225" y="148"/>
                </a:lnTo>
                <a:lnTo>
                  <a:pt x="220" y="154"/>
                </a:lnTo>
                <a:lnTo>
                  <a:pt x="215" y="163"/>
                </a:lnTo>
                <a:lnTo>
                  <a:pt x="213" y="170"/>
                </a:lnTo>
                <a:lnTo>
                  <a:pt x="215" y="175"/>
                </a:lnTo>
                <a:lnTo>
                  <a:pt x="217" y="178"/>
                </a:lnTo>
                <a:lnTo>
                  <a:pt x="222" y="181"/>
                </a:lnTo>
                <a:lnTo>
                  <a:pt x="227" y="183"/>
                </a:lnTo>
                <a:lnTo>
                  <a:pt x="235" y="186"/>
                </a:lnTo>
                <a:lnTo>
                  <a:pt x="247" y="186"/>
                </a:lnTo>
                <a:lnTo>
                  <a:pt x="260" y="186"/>
                </a:lnTo>
                <a:lnTo>
                  <a:pt x="279" y="186"/>
                </a:lnTo>
                <a:lnTo>
                  <a:pt x="391" y="178"/>
                </a:lnTo>
                <a:lnTo>
                  <a:pt x="509" y="166"/>
                </a:lnTo>
                <a:lnTo>
                  <a:pt x="647" y="154"/>
                </a:lnTo>
                <a:lnTo>
                  <a:pt x="789" y="139"/>
                </a:lnTo>
                <a:lnTo>
                  <a:pt x="924" y="123"/>
                </a:lnTo>
                <a:lnTo>
                  <a:pt x="981" y="114"/>
                </a:lnTo>
                <a:lnTo>
                  <a:pt x="1031" y="106"/>
                </a:lnTo>
                <a:lnTo>
                  <a:pt x="1072" y="97"/>
                </a:lnTo>
                <a:lnTo>
                  <a:pt x="1100" y="89"/>
                </a:lnTo>
                <a:lnTo>
                  <a:pt x="1102" y="81"/>
                </a:lnTo>
                <a:lnTo>
                  <a:pt x="1102" y="70"/>
                </a:lnTo>
                <a:lnTo>
                  <a:pt x="1100" y="57"/>
                </a:lnTo>
                <a:lnTo>
                  <a:pt x="1097" y="50"/>
                </a:lnTo>
                <a:lnTo>
                  <a:pt x="1093" y="44"/>
                </a:lnTo>
                <a:lnTo>
                  <a:pt x="1088" y="37"/>
                </a:lnTo>
                <a:lnTo>
                  <a:pt x="1082" y="28"/>
                </a:lnTo>
                <a:lnTo>
                  <a:pt x="1073" y="22"/>
                </a:lnTo>
                <a:lnTo>
                  <a:pt x="1061" y="15"/>
                </a:lnTo>
                <a:lnTo>
                  <a:pt x="1048" y="8"/>
                </a:lnTo>
                <a:lnTo>
                  <a:pt x="1033" y="2"/>
                </a:lnTo>
                <a:lnTo>
                  <a:pt x="250" y="89"/>
                </a:lnTo>
                <a:close/>
                <a:moveTo>
                  <a:pt x="196" y="267"/>
                </a:moveTo>
                <a:lnTo>
                  <a:pt x="196" y="267"/>
                </a:lnTo>
                <a:lnTo>
                  <a:pt x="193" y="274"/>
                </a:lnTo>
                <a:lnTo>
                  <a:pt x="188" y="289"/>
                </a:lnTo>
                <a:lnTo>
                  <a:pt x="181" y="309"/>
                </a:lnTo>
                <a:lnTo>
                  <a:pt x="180" y="321"/>
                </a:lnTo>
                <a:lnTo>
                  <a:pt x="180" y="332"/>
                </a:lnTo>
                <a:lnTo>
                  <a:pt x="181" y="344"/>
                </a:lnTo>
                <a:lnTo>
                  <a:pt x="185" y="356"/>
                </a:lnTo>
                <a:lnTo>
                  <a:pt x="190" y="366"/>
                </a:lnTo>
                <a:lnTo>
                  <a:pt x="200" y="376"/>
                </a:lnTo>
                <a:lnTo>
                  <a:pt x="212" y="383"/>
                </a:lnTo>
                <a:lnTo>
                  <a:pt x="228" y="388"/>
                </a:lnTo>
                <a:lnTo>
                  <a:pt x="249" y="391"/>
                </a:lnTo>
                <a:lnTo>
                  <a:pt x="274" y="391"/>
                </a:lnTo>
                <a:lnTo>
                  <a:pt x="307" y="390"/>
                </a:lnTo>
                <a:lnTo>
                  <a:pt x="395" y="385"/>
                </a:lnTo>
                <a:lnTo>
                  <a:pt x="453" y="381"/>
                </a:lnTo>
                <a:lnTo>
                  <a:pt x="519" y="374"/>
                </a:lnTo>
                <a:lnTo>
                  <a:pt x="590" y="368"/>
                </a:lnTo>
                <a:lnTo>
                  <a:pt x="663" y="358"/>
                </a:lnTo>
                <a:lnTo>
                  <a:pt x="736" y="348"/>
                </a:lnTo>
                <a:lnTo>
                  <a:pt x="808" y="332"/>
                </a:lnTo>
                <a:lnTo>
                  <a:pt x="875" y="316"/>
                </a:lnTo>
                <a:lnTo>
                  <a:pt x="907" y="307"/>
                </a:lnTo>
                <a:lnTo>
                  <a:pt x="937" y="297"/>
                </a:lnTo>
                <a:lnTo>
                  <a:pt x="964" y="287"/>
                </a:lnTo>
                <a:lnTo>
                  <a:pt x="989" y="275"/>
                </a:lnTo>
                <a:lnTo>
                  <a:pt x="1013" y="262"/>
                </a:lnTo>
                <a:lnTo>
                  <a:pt x="1031" y="249"/>
                </a:lnTo>
                <a:lnTo>
                  <a:pt x="1048" y="235"/>
                </a:lnTo>
                <a:lnTo>
                  <a:pt x="1061" y="220"/>
                </a:lnTo>
                <a:lnTo>
                  <a:pt x="1070" y="205"/>
                </a:lnTo>
                <a:lnTo>
                  <a:pt x="1073" y="196"/>
                </a:lnTo>
                <a:lnTo>
                  <a:pt x="1075" y="188"/>
                </a:lnTo>
                <a:lnTo>
                  <a:pt x="1075" y="171"/>
                </a:lnTo>
                <a:lnTo>
                  <a:pt x="949" y="190"/>
                </a:lnTo>
                <a:lnTo>
                  <a:pt x="818" y="207"/>
                </a:lnTo>
                <a:lnTo>
                  <a:pt x="665" y="227"/>
                </a:lnTo>
                <a:lnTo>
                  <a:pt x="509" y="247"/>
                </a:lnTo>
                <a:lnTo>
                  <a:pt x="366" y="262"/>
                </a:lnTo>
                <a:lnTo>
                  <a:pt x="306" y="267"/>
                </a:lnTo>
                <a:lnTo>
                  <a:pt x="257" y="270"/>
                </a:lnTo>
                <a:lnTo>
                  <a:pt x="218" y="270"/>
                </a:lnTo>
                <a:lnTo>
                  <a:pt x="205" y="269"/>
                </a:lnTo>
                <a:lnTo>
                  <a:pt x="196" y="267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205"/>
          <p:cNvSpPr>
            <a:spLocks/>
          </p:cNvSpPr>
          <p:nvPr/>
        </p:nvSpPr>
        <p:spPr bwMode="auto">
          <a:xfrm>
            <a:off x="7346950" y="2463800"/>
            <a:ext cx="722313" cy="342900"/>
          </a:xfrm>
          <a:custGeom>
            <a:avLst/>
            <a:gdLst>
              <a:gd name="T0" fmla="*/ 0 w 455"/>
              <a:gd name="T1" fmla="*/ 244455950 h 216"/>
              <a:gd name="T2" fmla="*/ 0 w 455"/>
              <a:gd name="T3" fmla="*/ 244455950 h 216"/>
              <a:gd name="T4" fmla="*/ 25201580 w 455"/>
              <a:gd name="T5" fmla="*/ 294857488 h 216"/>
              <a:gd name="T6" fmla="*/ 88206324 w 455"/>
              <a:gd name="T7" fmla="*/ 410786263 h 216"/>
              <a:gd name="T8" fmla="*/ 123488535 w 455"/>
              <a:gd name="T9" fmla="*/ 463708750 h 216"/>
              <a:gd name="T10" fmla="*/ 156249796 w 455"/>
              <a:gd name="T11" fmla="*/ 511592513 h 216"/>
              <a:gd name="T12" fmla="*/ 168851379 w 455"/>
              <a:gd name="T13" fmla="*/ 529232813 h 216"/>
              <a:gd name="T14" fmla="*/ 181451376 w 455"/>
              <a:gd name="T15" fmla="*/ 541834388 h 216"/>
              <a:gd name="T16" fmla="*/ 194052959 w 455"/>
              <a:gd name="T17" fmla="*/ 544353750 h 216"/>
              <a:gd name="T18" fmla="*/ 201612640 w 455"/>
              <a:gd name="T19" fmla="*/ 541834388 h 216"/>
              <a:gd name="T20" fmla="*/ 201612640 w 455"/>
              <a:gd name="T21" fmla="*/ 541834388 h 216"/>
              <a:gd name="T22" fmla="*/ 347781803 w 455"/>
              <a:gd name="T23" fmla="*/ 544353750 h 216"/>
              <a:gd name="T24" fmla="*/ 498991283 w 455"/>
              <a:gd name="T25" fmla="*/ 541834388 h 216"/>
              <a:gd name="T26" fmla="*/ 584676655 w 455"/>
              <a:gd name="T27" fmla="*/ 531753763 h 216"/>
              <a:gd name="T28" fmla="*/ 672882978 w 455"/>
              <a:gd name="T29" fmla="*/ 529232813 h 216"/>
              <a:gd name="T30" fmla="*/ 756047398 w 455"/>
              <a:gd name="T31" fmla="*/ 516632825 h 216"/>
              <a:gd name="T32" fmla="*/ 846773086 w 455"/>
              <a:gd name="T33" fmla="*/ 501511888 h 216"/>
              <a:gd name="T34" fmla="*/ 922377826 w 455"/>
              <a:gd name="T35" fmla="*/ 481350638 h 216"/>
              <a:gd name="T36" fmla="*/ 995463202 w 455"/>
              <a:gd name="T37" fmla="*/ 461189388 h 216"/>
              <a:gd name="T38" fmla="*/ 1023184146 w 455"/>
              <a:gd name="T39" fmla="*/ 448587813 h 216"/>
              <a:gd name="T40" fmla="*/ 1053426042 w 455"/>
              <a:gd name="T41" fmla="*/ 430947513 h 216"/>
              <a:gd name="T42" fmla="*/ 1078627622 w 455"/>
              <a:gd name="T43" fmla="*/ 413305625 h 216"/>
              <a:gd name="T44" fmla="*/ 1101309837 w 455"/>
              <a:gd name="T45" fmla="*/ 398184688 h 216"/>
              <a:gd name="T46" fmla="*/ 1116430785 w 455"/>
              <a:gd name="T47" fmla="*/ 380544388 h 216"/>
              <a:gd name="T48" fmla="*/ 1129030782 w 455"/>
              <a:gd name="T49" fmla="*/ 357862188 h 216"/>
              <a:gd name="T50" fmla="*/ 1134071098 w 455"/>
              <a:gd name="T51" fmla="*/ 332660625 h 216"/>
              <a:gd name="T52" fmla="*/ 1139111414 w 455"/>
              <a:gd name="T53" fmla="*/ 312499375 h 216"/>
              <a:gd name="T54" fmla="*/ 1139111414 w 455"/>
              <a:gd name="T55" fmla="*/ 312499375 h 216"/>
              <a:gd name="T56" fmla="*/ 1141632365 w 455"/>
              <a:gd name="T57" fmla="*/ 304938113 h 216"/>
              <a:gd name="T58" fmla="*/ 1146672681 w 455"/>
              <a:gd name="T59" fmla="*/ 287297813 h 216"/>
              <a:gd name="T60" fmla="*/ 1146672681 w 455"/>
              <a:gd name="T61" fmla="*/ 257055938 h 216"/>
              <a:gd name="T62" fmla="*/ 1141632365 w 455"/>
              <a:gd name="T63" fmla="*/ 239415638 h 216"/>
              <a:gd name="T64" fmla="*/ 1134071098 w 455"/>
              <a:gd name="T65" fmla="*/ 219254388 h 216"/>
              <a:gd name="T66" fmla="*/ 1121471101 w 455"/>
              <a:gd name="T67" fmla="*/ 199093138 h 216"/>
              <a:gd name="T68" fmla="*/ 1103829202 w 455"/>
              <a:gd name="T69" fmla="*/ 176410938 h 216"/>
              <a:gd name="T70" fmla="*/ 1083667938 w 455"/>
              <a:gd name="T71" fmla="*/ 151209375 h 216"/>
              <a:gd name="T72" fmla="*/ 1053426042 w 455"/>
              <a:gd name="T73" fmla="*/ 126007813 h 216"/>
              <a:gd name="T74" fmla="*/ 1020664782 w 455"/>
              <a:gd name="T75" fmla="*/ 100806250 h 216"/>
              <a:gd name="T76" fmla="*/ 977821302 w 455"/>
              <a:gd name="T77" fmla="*/ 70564375 h 216"/>
              <a:gd name="T78" fmla="*/ 922377826 w 455"/>
              <a:gd name="T79" fmla="*/ 40322500 h 216"/>
              <a:gd name="T80" fmla="*/ 861894034 w 455"/>
              <a:gd name="T81" fmla="*/ 12601575 h 216"/>
              <a:gd name="T82" fmla="*/ 861894034 w 455"/>
              <a:gd name="T83" fmla="*/ 12601575 h 216"/>
              <a:gd name="T84" fmla="*/ 798890878 w 455"/>
              <a:gd name="T85" fmla="*/ 7561263 h 216"/>
              <a:gd name="T86" fmla="*/ 650200763 w 455"/>
              <a:gd name="T87" fmla="*/ 0 h 216"/>
              <a:gd name="T88" fmla="*/ 567036343 w 455"/>
              <a:gd name="T89" fmla="*/ 0 h 216"/>
              <a:gd name="T90" fmla="*/ 491431603 w 455"/>
              <a:gd name="T91" fmla="*/ 0 h 216"/>
              <a:gd name="T92" fmla="*/ 423386543 w 455"/>
              <a:gd name="T93" fmla="*/ 2520950 h 216"/>
              <a:gd name="T94" fmla="*/ 398184963 w 455"/>
              <a:gd name="T95" fmla="*/ 7561263 h 216"/>
              <a:gd name="T96" fmla="*/ 375504335 w 455"/>
              <a:gd name="T97" fmla="*/ 12601575 h 216"/>
              <a:gd name="T98" fmla="*/ 375504335 w 455"/>
              <a:gd name="T99" fmla="*/ 12601575 h 216"/>
              <a:gd name="T100" fmla="*/ 355343071 w 455"/>
              <a:gd name="T101" fmla="*/ 20161250 h 216"/>
              <a:gd name="T102" fmla="*/ 335181807 w 455"/>
              <a:gd name="T103" fmla="*/ 27722513 h 216"/>
              <a:gd name="T104" fmla="*/ 307459275 w 455"/>
              <a:gd name="T105" fmla="*/ 40322500 h 216"/>
              <a:gd name="T106" fmla="*/ 282257695 w 455"/>
              <a:gd name="T107" fmla="*/ 63004700 h 216"/>
              <a:gd name="T108" fmla="*/ 257056115 w 455"/>
              <a:gd name="T109" fmla="*/ 88206263 h 216"/>
              <a:gd name="T110" fmla="*/ 244456119 w 455"/>
              <a:gd name="T111" fmla="*/ 105846563 h 216"/>
              <a:gd name="T112" fmla="*/ 236894851 w 455"/>
              <a:gd name="T113" fmla="*/ 126007813 h 216"/>
              <a:gd name="T114" fmla="*/ 229335171 w 455"/>
              <a:gd name="T115" fmla="*/ 146169063 h 216"/>
              <a:gd name="T116" fmla="*/ 224294855 w 455"/>
              <a:gd name="T117" fmla="*/ 171370625 h 216"/>
              <a:gd name="T118" fmla="*/ 0 w 455"/>
              <a:gd name="T119" fmla="*/ 244455950 h 21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55"/>
              <a:gd name="T181" fmla="*/ 0 h 216"/>
              <a:gd name="T182" fmla="*/ 455 w 455"/>
              <a:gd name="T183" fmla="*/ 216 h 21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55" h="216">
                <a:moveTo>
                  <a:pt x="0" y="97"/>
                </a:moveTo>
                <a:lnTo>
                  <a:pt x="0" y="97"/>
                </a:lnTo>
                <a:lnTo>
                  <a:pt x="10" y="117"/>
                </a:lnTo>
                <a:lnTo>
                  <a:pt x="35" y="163"/>
                </a:lnTo>
                <a:lnTo>
                  <a:pt x="49" y="184"/>
                </a:lnTo>
                <a:lnTo>
                  <a:pt x="62" y="203"/>
                </a:lnTo>
                <a:lnTo>
                  <a:pt x="67" y="210"/>
                </a:lnTo>
                <a:lnTo>
                  <a:pt x="72" y="215"/>
                </a:lnTo>
                <a:lnTo>
                  <a:pt x="77" y="216"/>
                </a:lnTo>
                <a:lnTo>
                  <a:pt x="80" y="215"/>
                </a:lnTo>
                <a:lnTo>
                  <a:pt x="138" y="216"/>
                </a:lnTo>
                <a:lnTo>
                  <a:pt x="198" y="215"/>
                </a:lnTo>
                <a:lnTo>
                  <a:pt x="232" y="211"/>
                </a:lnTo>
                <a:lnTo>
                  <a:pt x="267" y="210"/>
                </a:lnTo>
                <a:lnTo>
                  <a:pt x="300" y="205"/>
                </a:lnTo>
                <a:lnTo>
                  <a:pt x="336" y="199"/>
                </a:lnTo>
                <a:lnTo>
                  <a:pt x="366" y="191"/>
                </a:lnTo>
                <a:lnTo>
                  <a:pt x="395" y="183"/>
                </a:lnTo>
                <a:lnTo>
                  <a:pt x="406" y="178"/>
                </a:lnTo>
                <a:lnTo>
                  <a:pt x="418" y="171"/>
                </a:lnTo>
                <a:lnTo>
                  <a:pt x="428" y="164"/>
                </a:lnTo>
                <a:lnTo>
                  <a:pt x="437" y="158"/>
                </a:lnTo>
                <a:lnTo>
                  <a:pt x="443" y="151"/>
                </a:lnTo>
                <a:lnTo>
                  <a:pt x="448" y="142"/>
                </a:lnTo>
                <a:lnTo>
                  <a:pt x="450" y="132"/>
                </a:lnTo>
                <a:lnTo>
                  <a:pt x="452" y="124"/>
                </a:lnTo>
                <a:lnTo>
                  <a:pt x="453" y="121"/>
                </a:lnTo>
                <a:lnTo>
                  <a:pt x="455" y="114"/>
                </a:lnTo>
                <a:lnTo>
                  <a:pt x="455" y="102"/>
                </a:lnTo>
                <a:lnTo>
                  <a:pt x="453" y="95"/>
                </a:lnTo>
                <a:lnTo>
                  <a:pt x="450" y="87"/>
                </a:lnTo>
                <a:lnTo>
                  <a:pt x="445" y="79"/>
                </a:lnTo>
                <a:lnTo>
                  <a:pt x="438" y="70"/>
                </a:lnTo>
                <a:lnTo>
                  <a:pt x="430" y="60"/>
                </a:lnTo>
                <a:lnTo>
                  <a:pt x="418" y="50"/>
                </a:lnTo>
                <a:lnTo>
                  <a:pt x="405" y="40"/>
                </a:lnTo>
                <a:lnTo>
                  <a:pt x="388" y="28"/>
                </a:lnTo>
                <a:lnTo>
                  <a:pt x="366" y="16"/>
                </a:lnTo>
                <a:lnTo>
                  <a:pt x="342" y="5"/>
                </a:lnTo>
                <a:lnTo>
                  <a:pt x="317" y="3"/>
                </a:lnTo>
                <a:lnTo>
                  <a:pt x="258" y="0"/>
                </a:lnTo>
                <a:lnTo>
                  <a:pt x="225" y="0"/>
                </a:lnTo>
                <a:lnTo>
                  <a:pt x="195" y="0"/>
                </a:lnTo>
                <a:lnTo>
                  <a:pt x="168" y="1"/>
                </a:lnTo>
                <a:lnTo>
                  <a:pt x="158" y="3"/>
                </a:lnTo>
                <a:lnTo>
                  <a:pt x="149" y="5"/>
                </a:lnTo>
                <a:lnTo>
                  <a:pt x="141" y="8"/>
                </a:lnTo>
                <a:lnTo>
                  <a:pt x="133" y="11"/>
                </a:lnTo>
                <a:lnTo>
                  <a:pt x="122" y="16"/>
                </a:lnTo>
                <a:lnTo>
                  <a:pt x="112" y="25"/>
                </a:lnTo>
                <a:lnTo>
                  <a:pt x="102" y="35"/>
                </a:lnTo>
                <a:lnTo>
                  <a:pt x="97" y="42"/>
                </a:lnTo>
                <a:lnTo>
                  <a:pt x="94" y="50"/>
                </a:lnTo>
                <a:lnTo>
                  <a:pt x="91" y="58"/>
                </a:lnTo>
                <a:lnTo>
                  <a:pt x="89" y="68"/>
                </a:lnTo>
                <a:lnTo>
                  <a:pt x="0" y="97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206"/>
          <p:cNvSpPr>
            <a:spLocks/>
          </p:cNvSpPr>
          <p:nvPr/>
        </p:nvSpPr>
        <p:spPr bwMode="auto">
          <a:xfrm>
            <a:off x="7540625" y="3865563"/>
            <a:ext cx="611188" cy="803275"/>
          </a:xfrm>
          <a:custGeom>
            <a:avLst/>
            <a:gdLst>
              <a:gd name="T0" fmla="*/ 945060161 w 385"/>
              <a:gd name="T1" fmla="*/ 0 h 506"/>
              <a:gd name="T2" fmla="*/ 945060161 w 385"/>
              <a:gd name="T3" fmla="*/ 0 h 506"/>
              <a:gd name="T4" fmla="*/ 919858578 w 385"/>
              <a:gd name="T5" fmla="*/ 5040313 h 506"/>
              <a:gd name="T6" fmla="*/ 889616678 w 385"/>
              <a:gd name="T7" fmla="*/ 7561263 h 506"/>
              <a:gd name="T8" fmla="*/ 856853826 w 385"/>
              <a:gd name="T9" fmla="*/ 20161250 h 506"/>
              <a:gd name="T10" fmla="*/ 814011928 w 385"/>
              <a:gd name="T11" fmla="*/ 42843450 h 506"/>
              <a:gd name="T12" fmla="*/ 766128127 w 385"/>
              <a:gd name="T13" fmla="*/ 73085325 h 506"/>
              <a:gd name="T14" fmla="*/ 725805594 w 385"/>
              <a:gd name="T15" fmla="*/ 110886875 h 506"/>
              <a:gd name="T16" fmla="*/ 700604011 w 385"/>
              <a:gd name="T17" fmla="*/ 136088438 h 506"/>
              <a:gd name="T18" fmla="*/ 677923380 w 385"/>
              <a:gd name="T19" fmla="*/ 166330313 h 506"/>
              <a:gd name="T20" fmla="*/ 0 w 385"/>
              <a:gd name="T21" fmla="*/ 1058465625 h 506"/>
              <a:gd name="T22" fmla="*/ 0 w 385"/>
              <a:gd name="T23" fmla="*/ 1275199063 h 506"/>
              <a:gd name="T24" fmla="*/ 682963696 w 385"/>
              <a:gd name="T25" fmla="*/ 287297813 h 506"/>
              <a:gd name="T26" fmla="*/ 682963696 w 385"/>
              <a:gd name="T27" fmla="*/ 287297813 h 506"/>
              <a:gd name="T28" fmla="*/ 703124963 w 385"/>
              <a:gd name="T29" fmla="*/ 257055938 h 506"/>
              <a:gd name="T30" fmla="*/ 758568446 w 385"/>
              <a:gd name="T31" fmla="*/ 199093138 h 506"/>
              <a:gd name="T32" fmla="*/ 793850662 w 385"/>
              <a:gd name="T33" fmla="*/ 166330313 h 506"/>
              <a:gd name="T34" fmla="*/ 831652243 w 385"/>
              <a:gd name="T35" fmla="*/ 131048125 h 506"/>
              <a:gd name="T36" fmla="*/ 869455411 w 385"/>
              <a:gd name="T37" fmla="*/ 105846563 h 506"/>
              <a:gd name="T38" fmla="*/ 889616678 w 385"/>
              <a:gd name="T39" fmla="*/ 98286888 h 506"/>
              <a:gd name="T40" fmla="*/ 912297309 w 385"/>
              <a:gd name="T41" fmla="*/ 93246575 h 506"/>
              <a:gd name="T42" fmla="*/ 912297309 w 385"/>
              <a:gd name="T43" fmla="*/ 93246575 h 506"/>
              <a:gd name="T44" fmla="*/ 924898894 w 385"/>
              <a:gd name="T45" fmla="*/ 85685313 h 506"/>
              <a:gd name="T46" fmla="*/ 940019844 w 385"/>
              <a:gd name="T47" fmla="*/ 75604688 h 506"/>
              <a:gd name="T48" fmla="*/ 952619842 w 385"/>
              <a:gd name="T49" fmla="*/ 68045013 h 506"/>
              <a:gd name="T50" fmla="*/ 962700475 w 385"/>
              <a:gd name="T51" fmla="*/ 55443438 h 506"/>
              <a:gd name="T52" fmla="*/ 970261744 w 385"/>
              <a:gd name="T53" fmla="*/ 37803138 h 506"/>
              <a:gd name="T54" fmla="*/ 965221427 w 385"/>
              <a:gd name="T55" fmla="*/ 30241875 h 506"/>
              <a:gd name="T56" fmla="*/ 962700475 w 385"/>
              <a:gd name="T57" fmla="*/ 20161250 h 506"/>
              <a:gd name="T58" fmla="*/ 945060161 w 385"/>
              <a:gd name="T59" fmla="*/ 0 h 506"/>
              <a:gd name="T60" fmla="*/ 945060161 w 385"/>
              <a:gd name="T61" fmla="*/ 0 h 50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85"/>
              <a:gd name="T94" fmla="*/ 0 h 506"/>
              <a:gd name="T95" fmla="*/ 385 w 385"/>
              <a:gd name="T96" fmla="*/ 506 h 50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85" h="506">
                <a:moveTo>
                  <a:pt x="375" y="0"/>
                </a:moveTo>
                <a:lnTo>
                  <a:pt x="375" y="0"/>
                </a:lnTo>
                <a:lnTo>
                  <a:pt x="365" y="2"/>
                </a:lnTo>
                <a:lnTo>
                  <a:pt x="353" y="3"/>
                </a:lnTo>
                <a:lnTo>
                  <a:pt x="340" y="8"/>
                </a:lnTo>
                <a:lnTo>
                  <a:pt x="323" y="17"/>
                </a:lnTo>
                <a:lnTo>
                  <a:pt x="304" y="29"/>
                </a:lnTo>
                <a:lnTo>
                  <a:pt x="288" y="44"/>
                </a:lnTo>
                <a:lnTo>
                  <a:pt x="278" y="54"/>
                </a:lnTo>
                <a:lnTo>
                  <a:pt x="269" y="66"/>
                </a:lnTo>
                <a:lnTo>
                  <a:pt x="0" y="420"/>
                </a:lnTo>
                <a:lnTo>
                  <a:pt x="0" y="506"/>
                </a:lnTo>
                <a:lnTo>
                  <a:pt x="271" y="114"/>
                </a:lnTo>
                <a:lnTo>
                  <a:pt x="279" y="102"/>
                </a:lnTo>
                <a:lnTo>
                  <a:pt x="301" y="79"/>
                </a:lnTo>
                <a:lnTo>
                  <a:pt x="315" y="66"/>
                </a:lnTo>
                <a:lnTo>
                  <a:pt x="330" y="52"/>
                </a:lnTo>
                <a:lnTo>
                  <a:pt x="345" y="42"/>
                </a:lnTo>
                <a:lnTo>
                  <a:pt x="353" y="39"/>
                </a:lnTo>
                <a:lnTo>
                  <a:pt x="362" y="37"/>
                </a:lnTo>
                <a:lnTo>
                  <a:pt x="367" y="34"/>
                </a:lnTo>
                <a:lnTo>
                  <a:pt x="373" y="30"/>
                </a:lnTo>
                <a:lnTo>
                  <a:pt x="378" y="27"/>
                </a:lnTo>
                <a:lnTo>
                  <a:pt x="382" y="22"/>
                </a:lnTo>
                <a:lnTo>
                  <a:pt x="385" y="15"/>
                </a:lnTo>
                <a:lnTo>
                  <a:pt x="383" y="12"/>
                </a:lnTo>
                <a:lnTo>
                  <a:pt x="382" y="8"/>
                </a:lnTo>
                <a:lnTo>
                  <a:pt x="375" y="0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207"/>
          <p:cNvSpPr>
            <a:spLocks noEditPoints="1"/>
          </p:cNvSpPr>
          <p:nvPr/>
        </p:nvSpPr>
        <p:spPr bwMode="auto">
          <a:xfrm>
            <a:off x="1716088" y="5400675"/>
            <a:ext cx="2617787" cy="749300"/>
          </a:xfrm>
          <a:custGeom>
            <a:avLst/>
            <a:gdLst>
              <a:gd name="T0" fmla="*/ 637598616 w 1649"/>
              <a:gd name="T1" fmla="*/ 357862188 h 472"/>
              <a:gd name="T2" fmla="*/ 1285279442 w 1649"/>
              <a:gd name="T3" fmla="*/ 441028138 h 472"/>
              <a:gd name="T4" fmla="*/ 2006043992 w 1649"/>
              <a:gd name="T5" fmla="*/ 491431263 h 472"/>
              <a:gd name="T6" fmla="*/ 2147483646 w 1649"/>
              <a:gd name="T7" fmla="*/ 526713450 h 472"/>
              <a:gd name="T8" fmla="*/ 2147483646 w 1649"/>
              <a:gd name="T9" fmla="*/ 526713450 h 472"/>
              <a:gd name="T10" fmla="*/ 2147483646 w 1649"/>
              <a:gd name="T11" fmla="*/ 501511888 h 472"/>
              <a:gd name="T12" fmla="*/ 2147483646 w 1649"/>
              <a:gd name="T13" fmla="*/ 448587813 h 472"/>
              <a:gd name="T14" fmla="*/ 2147483646 w 1649"/>
              <a:gd name="T15" fmla="*/ 370463763 h 472"/>
              <a:gd name="T16" fmla="*/ 2147483646 w 1649"/>
              <a:gd name="T17" fmla="*/ 259576888 h 472"/>
              <a:gd name="T18" fmla="*/ 2147483646 w 1649"/>
              <a:gd name="T19" fmla="*/ 267136563 h 472"/>
              <a:gd name="T20" fmla="*/ 2147483646 w 1649"/>
              <a:gd name="T21" fmla="*/ 297378438 h 472"/>
              <a:gd name="T22" fmla="*/ 2147483646 w 1649"/>
              <a:gd name="T23" fmla="*/ 378023438 h 472"/>
              <a:gd name="T24" fmla="*/ 2147483646 w 1649"/>
              <a:gd name="T25" fmla="*/ 796369375 h 472"/>
              <a:gd name="T26" fmla="*/ 2147483646 w 1649"/>
              <a:gd name="T27" fmla="*/ 995462513 h 472"/>
              <a:gd name="T28" fmla="*/ 2147483646 w 1649"/>
              <a:gd name="T29" fmla="*/ 1113909063 h 472"/>
              <a:gd name="T30" fmla="*/ 2147483646 w 1649"/>
              <a:gd name="T31" fmla="*/ 1169352500 h 472"/>
              <a:gd name="T32" fmla="*/ 2147483646 w 1649"/>
              <a:gd name="T33" fmla="*/ 1186994388 h 472"/>
              <a:gd name="T34" fmla="*/ 2147483646 w 1649"/>
              <a:gd name="T35" fmla="*/ 1189513750 h 472"/>
              <a:gd name="T36" fmla="*/ 2147483646 w 1649"/>
              <a:gd name="T37" fmla="*/ 1176913763 h 472"/>
              <a:gd name="T38" fmla="*/ 1726305908 w 1649"/>
              <a:gd name="T39" fmla="*/ 1126510638 h 472"/>
              <a:gd name="T40" fmla="*/ 1003021996 w 1649"/>
              <a:gd name="T41" fmla="*/ 1045865638 h 472"/>
              <a:gd name="T42" fmla="*/ 871973896 w 1649"/>
              <a:gd name="T43" fmla="*/ 1030744700 h 472"/>
              <a:gd name="T44" fmla="*/ 698082354 w 1649"/>
              <a:gd name="T45" fmla="*/ 970260950 h 472"/>
              <a:gd name="T46" fmla="*/ 541832697 w 1649"/>
              <a:gd name="T47" fmla="*/ 877014375 h 472"/>
              <a:gd name="T48" fmla="*/ 410784597 w 1649"/>
              <a:gd name="T49" fmla="*/ 758567825 h 472"/>
              <a:gd name="T50" fmla="*/ 239414004 w 1649"/>
              <a:gd name="T51" fmla="*/ 539313438 h 472"/>
              <a:gd name="T52" fmla="*/ 105846542 w 1649"/>
              <a:gd name="T53" fmla="*/ 279738138 h 472"/>
              <a:gd name="T54" fmla="*/ 25201558 w 1649"/>
              <a:gd name="T55" fmla="*/ 60483750 h 472"/>
              <a:gd name="T56" fmla="*/ 0 w 1649"/>
              <a:gd name="T57" fmla="*/ 12601575 h 472"/>
              <a:gd name="T58" fmla="*/ 15120935 w 1649"/>
              <a:gd name="T59" fmla="*/ 0 h 472"/>
              <a:gd name="T60" fmla="*/ 57962789 w 1649"/>
              <a:gd name="T61" fmla="*/ 17641888 h 472"/>
              <a:gd name="T62" fmla="*/ 320058989 w 1649"/>
              <a:gd name="T63" fmla="*/ 110886875 h 472"/>
              <a:gd name="T64" fmla="*/ 337700873 w 1649"/>
              <a:gd name="T65" fmla="*/ 221773750 h 472"/>
              <a:gd name="T66" fmla="*/ 370462104 w 1649"/>
              <a:gd name="T67" fmla="*/ 284778450 h 472"/>
              <a:gd name="T68" fmla="*/ 438507104 w 1649"/>
              <a:gd name="T69" fmla="*/ 317539688 h 472"/>
              <a:gd name="T70" fmla="*/ 461187712 w 1649"/>
              <a:gd name="T71" fmla="*/ 322580000 h 472"/>
              <a:gd name="T72" fmla="*/ 393144300 w 1649"/>
              <a:gd name="T73" fmla="*/ 347781563 h 472"/>
              <a:gd name="T74" fmla="*/ 519152088 w 1649"/>
              <a:gd name="T75" fmla="*/ 539313438 h 472"/>
              <a:gd name="T76" fmla="*/ 660280811 w 1649"/>
              <a:gd name="T77" fmla="*/ 688003450 h 472"/>
              <a:gd name="T78" fmla="*/ 854332012 w 1649"/>
              <a:gd name="T79" fmla="*/ 814011263 h 472"/>
              <a:gd name="T80" fmla="*/ 1005541358 w 1649"/>
              <a:gd name="T81" fmla="*/ 869454700 h 472"/>
              <a:gd name="T82" fmla="*/ 1096266966 w 1649"/>
              <a:gd name="T83" fmla="*/ 882054688 h 472"/>
              <a:gd name="T84" fmla="*/ 1839713711 w 1649"/>
              <a:gd name="T85" fmla="*/ 982860938 h 472"/>
              <a:gd name="T86" fmla="*/ 2147483646 w 1649"/>
              <a:gd name="T87" fmla="*/ 1030744700 h 472"/>
              <a:gd name="T88" fmla="*/ 2147483646 w 1649"/>
              <a:gd name="T89" fmla="*/ 1043344688 h 472"/>
              <a:gd name="T90" fmla="*/ 2147483646 w 1649"/>
              <a:gd name="T91" fmla="*/ 1025704388 h 472"/>
              <a:gd name="T92" fmla="*/ 2147483646 w 1649"/>
              <a:gd name="T93" fmla="*/ 1018143125 h 472"/>
              <a:gd name="T94" fmla="*/ 2147483646 w 1649"/>
              <a:gd name="T95" fmla="*/ 982860938 h 472"/>
              <a:gd name="T96" fmla="*/ 2147483646 w 1649"/>
              <a:gd name="T97" fmla="*/ 914817513 h 472"/>
              <a:gd name="T98" fmla="*/ 2147483646 w 1649"/>
              <a:gd name="T99" fmla="*/ 846772500 h 472"/>
              <a:gd name="T100" fmla="*/ 2147483646 w 1649"/>
              <a:gd name="T101" fmla="*/ 435987825 h 472"/>
              <a:gd name="T102" fmla="*/ 2147483646 w 1649"/>
              <a:gd name="T103" fmla="*/ 471270013 h 472"/>
              <a:gd name="T104" fmla="*/ 2147483646 w 1649"/>
              <a:gd name="T105" fmla="*/ 516632825 h 472"/>
              <a:gd name="T106" fmla="*/ 2147483646 w 1649"/>
              <a:gd name="T107" fmla="*/ 521673138 h 472"/>
              <a:gd name="T108" fmla="*/ 1678423742 w 1649"/>
              <a:gd name="T109" fmla="*/ 466229700 h 472"/>
              <a:gd name="T110" fmla="*/ 990420423 w 1649"/>
              <a:gd name="T111" fmla="*/ 408265313 h 472"/>
              <a:gd name="T112" fmla="*/ 531752073 w 1649"/>
              <a:gd name="T113" fmla="*/ 340221888 h 472"/>
              <a:gd name="T114" fmla="*/ 380542727 w 1649"/>
              <a:gd name="T115" fmla="*/ 327620313 h 47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649"/>
              <a:gd name="T175" fmla="*/ 0 h 472"/>
              <a:gd name="T176" fmla="*/ 1649 w 1649"/>
              <a:gd name="T177" fmla="*/ 472 h 47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649" h="472">
                <a:moveTo>
                  <a:pt x="183" y="128"/>
                </a:moveTo>
                <a:lnTo>
                  <a:pt x="183" y="128"/>
                </a:lnTo>
                <a:lnTo>
                  <a:pt x="253" y="142"/>
                </a:lnTo>
                <a:lnTo>
                  <a:pt x="334" y="155"/>
                </a:lnTo>
                <a:lnTo>
                  <a:pt x="419" y="165"/>
                </a:lnTo>
                <a:lnTo>
                  <a:pt x="510" y="175"/>
                </a:lnTo>
                <a:lnTo>
                  <a:pt x="604" y="183"/>
                </a:lnTo>
                <a:lnTo>
                  <a:pt x="700" y="190"/>
                </a:lnTo>
                <a:lnTo>
                  <a:pt x="796" y="195"/>
                </a:lnTo>
                <a:lnTo>
                  <a:pt x="890" y="199"/>
                </a:lnTo>
                <a:lnTo>
                  <a:pt x="1061" y="205"/>
                </a:lnTo>
                <a:lnTo>
                  <a:pt x="1202" y="209"/>
                </a:lnTo>
                <a:lnTo>
                  <a:pt x="1333" y="209"/>
                </a:lnTo>
                <a:lnTo>
                  <a:pt x="1342" y="209"/>
                </a:lnTo>
                <a:lnTo>
                  <a:pt x="1350" y="207"/>
                </a:lnTo>
                <a:lnTo>
                  <a:pt x="1355" y="204"/>
                </a:lnTo>
                <a:lnTo>
                  <a:pt x="1362" y="199"/>
                </a:lnTo>
                <a:lnTo>
                  <a:pt x="1365" y="195"/>
                </a:lnTo>
                <a:lnTo>
                  <a:pt x="1370" y="189"/>
                </a:lnTo>
                <a:lnTo>
                  <a:pt x="1375" y="178"/>
                </a:lnTo>
                <a:lnTo>
                  <a:pt x="1377" y="167"/>
                </a:lnTo>
                <a:lnTo>
                  <a:pt x="1379" y="157"/>
                </a:lnTo>
                <a:lnTo>
                  <a:pt x="1379" y="147"/>
                </a:lnTo>
                <a:lnTo>
                  <a:pt x="1373" y="106"/>
                </a:lnTo>
                <a:lnTo>
                  <a:pt x="1620" y="103"/>
                </a:lnTo>
                <a:lnTo>
                  <a:pt x="1629" y="103"/>
                </a:lnTo>
                <a:lnTo>
                  <a:pt x="1637" y="105"/>
                </a:lnTo>
                <a:lnTo>
                  <a:pt x="1642" y="106"/>
                </a:lnTo>
                <a:lnTo>
                  <a:pt x="1646" y="110"/>
                </a:lnTo>
                <a:lnTo>
                  <a:pt x="1647" y="115"/>
                </a:lnTo>
                <a:lnTo>
                  <a:pt x="1649" y="118"/>
                </a:lnTo>
                <a:lnTo>
                  <a:pt x="1647" y="130"/>
                </a:lnTo>
                <a:lnTo>
                  <a:pt x="1642" y="140"/>
                </a:lnTo>
                <a:lnTo>
                  <a:pt x="1637" y="150"/>
                </a:lnTo>
                <a:lnTo>
                  <a:pt x="1632" y="158"/>
                </a:lnTo>
                <a:lnTo>
                  <a:pt x="1572" y="316"/>
                </a:lnTo>
                <a:lnTo>
                  <a:pt x="1555" y="346"/>
                </a:lnTo>
                <a:lnTo>
                  <a:pt x="1536" y="373"/>
                </a:lnTo>
                <a:lnTo>
                  <a:pt x="1518" y="395"/>
                </a:lnTo>
                <a:lnTo>
                  <a:pt x="1496" y="414"/>
                </a:lnTo>
                <a:lnTo>
                  <a:pt x="1476" y="430"/>
                </a:lnTo>
                <a:lnTo>
                  <a:pt x="1454" y="442"/>
                </a:lnTo>
                <a:lnTo>
                  <a:pt x="1432" y="452"/>
                </a:lnTo>
                <a:lnTo>
                  <a:pt x="1412" y="459"/>
                </a:lnTo>
                <a:lnTo>
                  <a:pt x="1392" y="464"/>
                </a:lnTo>
                <a:lnTo>
                  <a:pt x="1373" y="467"/>
                </a:lnTo>
                <a:lnTo>
                  <a:pt x="1342" y="471"/>
                </a:lnTo>
                <a:lnTo>
                  <a:pt x="1321" y="471"/>
                </a:lnTo>
                <a:lnTo>
                  <a:pt x="1313" y="471"/>
                </a:lnTo>
                <a:lnTo>
                  <a:pt x="1227" y="472"/>
                </a:lnTo>
                <a:lnTo>
                  <a:pt x="1143" y="471"/>
                </a:lnTo>
                <a:lnTo>
                  <a:pt x="1059" y="469"/>
                </a:lnTo>
                <a:lnTo>
                  <a:pt x="977" y="467"/>
                </a:lnTo>
                <a:lnTo>
                  <a:pt x="898" y="462"/>
                </a:lnTo>
                <a:lnTo>
                  <a:pt x="823" y="457"/>
                </a:lnTo>
                <a:lnTo>
                  <a:pt x="685" y="447"/>
                </a:lnTo>
                <a:lnTo>
                  <a:pt x="567" y="435"/>
                </a:lnTo>
                <a:lnTo>
                  <a:pt x="477" y="425"/>
                </a:lnTo>
                <a:lnTo>
                  <a:pt x="398" y="415"/>
                </a:lnTo>
                <a:lnTo>
                  <a:pt x="371" y="412"/>
                </a:lnTo>
                <a:lnTo>
                  <a:pt x="346" y="409"/>
                </a:lnTo>
                <a:lnTo>
                  <a:pt x="322" y="402"/>
                </a:lnTo>
                <a:lnTo>
                  <a:pt x="299" y="393"/>
                </a:lnTo>
                <a:lnTo>
                  <a:pt x="277" y="385"/>
                </a:lnTo>
                <a:lnTo>
                  <a:pt x="255" y="373"/>
                </a:lnTo>
                <a:lnTo>
                  <a:pt x="235" y="362"/>
                </a:lnTo>
                <a:lnTo>
                  <a:pt x="215" y="348"/>
                </a:lnTo>
                <a:lnTo>
                  <a:pt x="196" y="333"/>
                </a:lnTo>
                <a:lnTo>
                  <a:pt x="179" y="318"/>
                </a:lnTo>
                <a:lnTo>
                  <a:pt x="163" y="301"/>
                </a:lnTo>
                <a:lnTo>
                  <a:pt x="147" y="284"/>
                </a:lnTo>
                <a:lnTo>
                  <a:pt x="119" y="249"/>
                </a:lnTo>
                <a:lnTo>
                  <a:pt x="95" y="214"/>
                </a:lnTo>
                <a:lnTo>
                  <a:pt x="73" y="178"/>
                </a:lnTo>
                <a:lnTo>
                  <a:pt x="57" y="143"/>
                </a:lnTo>
                <a:lnTo>
                  <a:pt x="42" y="111"/>
                </a:lnTo>
                <a:lnTo>
                  <a:pt x="30" y="83"/>
                </a:lnTo>
                <a:lnTo>
                  <a:pt x="15" y="41"/>
                </a:lnTo>
                <a:lnTo>
                  <a:pt x="10" y="24"/>
                </a:lnTo>
                <a:lnTo>
                  <a:pt x="3" y="12"/>
                </a:lnTo>
                <a:lnTo>
                  <a:pt x="0" y="5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13" y="2"/>
                </a:lnTo>
                <a:lnTo>
                  <a:pt x="18" y="4"/>
                </a:lnTo>
                <a:lnTo>
                  <a:pt x="23" y="7"/>
                </a:lnTo>
                <a:lnTo>
                  <a:pt x="127" y="24"/>
                </a:lnTo>
                <a:lnTo>
                  <a:pt x="127" y="44"/>
                </a:lnTo>
                <a:lnTo>
                  <a:pt x="127" y="61"/>
                </a:lnTo>
                <a:lnTo>
                  <a:pt x="131" y="74"/>
                </a:lnTo>
                <a:lnTo>
                  <a:pt x="134" y="88"/>
                </a:lnTo>
                <a:lnTo>
                  <a:pt x="137" y="98"/>
                </a:lnTo>
                <a:lnTo>
                  <a:pt x="142" y="106"/>
                </a:lnTo>
                <a:lnTo>
                  <a:pt x="147" y="113"/>
                </a:lnTo>
                <a:lnTo>
                  <a:pt x="154" y="118"/>
                </a:lnTo>
                <a:lnTo>
                  <a:pt x="164" y="125"/>
                </a:lnTo>
                <a:lnTo>
                  <a:pt x="174" y="126"/>
                </a:lnTo>
                <a:lnTo>
                  <a:pt x="181" y="128"/>
                </a:lnTo>
                <a:lnTo>
                  <a:pt x="183" y="128"/>
                </a:lnTo>
                <a:close/>
                <a:moveTo>
                  <a:pt x="151" y="130"/>
                </a:moveTo>
                <a:lnTo>
                  <a:pt x="151" y="130"/>
                </a:lnTo>
                <a:lnTo>
                  <a:pt x="156" y="138"/>
                </a:lnTo>
                <a:lnTo>
                  <a:pt x="169" y="162"/>
                </a:lnTo>
                <a:lnTo>
                  <a:pt x="191" y="195"/>
                </a:lnTo>
                <a:lnTo>
                  <a:pt x="206" y="214"/>
                </a:lnTo>
                <a:lnTo>
                  <a:pt x="223" y="234"/>
                </a:lnTo>
                <a:lnTo>
                  <a:pt x="241" y="252"/>
                </a:lnTo>
                <a:lnTo>
                  <a:pt x="262" y="273"/>
                </a:lnTo>
                <a:lnTo>
                  <a:pt x="285" y="291"/>
                </a:lnTo>
                <a:lnTo>
                  <a:pt x="310" y="308"/>
                </a:lnTo>
                <a:lnTo>
                  <a:pt x="339" y="323"/>
                </a:lnTo>
                <a:lnTo>
                  <a:pt x="367" y="335"/>
                </a:lnTo>
                <a:lnTo>
                  <a:pt x="384" y="340"/>
                </a:lnTo>
                <a:lnTo>
                  <a:pt x="399" y="345"/>
                </a:lnTo>
                <a:lnTo>
                  <a:pt x="416" y="348"/>
                </a:lnTo>
                <a:lnTo>
                  <a:pt x="435" y="350"/>
                </a:lnTo>
                <a:lnTo>
                  <a:pt x="517" y="363"/>
                </a:lnTo>
                <a:lnTo>
                  <a:pt x="611" y="377"/>
                </a:lnTo>
                <a:lnTo>
                  <a:pt x="730" y="390"/>
                </a:lnTo>
                <a:lnTo>
                  <a:pt x="797" y="397"/>
                </a:lnTo>
                <a:lnTo>
                  <a:pt x="868" y="404"/>
                </a:lnTo>
                <a:lnTo>
                  <a:pt x="942" y="409"/>
                </a:lnTo>
                <a:lnTo>
                  <a:pt x="1019" y="412"/>
                </a:lnTo>
                <a:lnTo>
                  <a:pt x="1098" y="414"/>
                </a:lnTo>
                <a:lnTo>
                  <a:pt x="1175" y="414"/>
                </a:lnTo>
                <a:lnTo>
                  <a:pt x="1254" y="412"/>
                </a:lnTo>
                <a:lnTo>
                  <a:pt x="1333" y="407"/>
                </a:lnTo>
                <a:lnTo>
                  <a:pt x="1363" y="409"/>
                </a:lnTo>
                <a:lnTo>
                  <a:pt x="1395" y="407"/>
                </a:lnTo>
                <a:lnTo>
                  <a:pt x="1434" y="404"/>
                </a:lnTo>
                <a:lnTo>
                  <a:pt x="1454" y="400"/>
                </a:lnTo>
                <a:lnTo>
                  <a:pt x="1473" y="395"/>
                </a:lnTo>
                <a:lnTo>
                  <a:pt x="1493" y="390"/>
                </a:lnTo>
                <a:lnTo>
                  <a:pt x="1511" y="383"/>
                </a:lnTo>
                <a:lnTo>
                  <a:pt x="1526" y="375"/>
                </a:lnTo>
                <a:lnTo>
                  <a:pt x="1541" y="363"/>
                </a:lnTo>
                <a:lnTo>
                  <a:pt x="1553" y="351"/>
                </a:lnTo>
                <a:lnTo>
                  <a:pt x="1557" y="345"/>
                </a:lnTo>
                <a:lnTo>
                  <a:pt x="1562" y="336"/>
                </a:lnTo>
                <a:lnTo>
                  <a:pt x="1627" y="172"/>
                </a:lnTo>
                <a:lnTo>
                  <a:pt x="1377" y="173"/>
                </a:lnTo>
                <a:lnTo>
                  <a:pt x="1375" y="177"/>
                </a:lnTo>
                <a:lnTo>
                  <a:pt x="1372" y="182"/>
                </a:lnTo>
                <a:lnTo>
                  <a:pt x="1368" y="187"/>
                </a:lnTo>
                <a:lnTo>
                  <a:pt x="1362" y="194"/>
                </a:lnTo>
                <a:lnTo>
                  <a:pt x="1352" y="200"/>
                </a:lnTo>
                <a:lnTo>
                  <a:pt x="1340" y="205"/>
                </a:lnTo>
                <a:lnTo>
                  <a:pt x="1323" y="210"/>
                </a:lnTo>
                <a:lnTo>
                  <a:pt x="1184" y="207"/>
                </a:lnTo>
                <a:lnTo>
                  <a:pt x="1036" y="204"/>
                </a:lnTo>
                <a:lnTo>
                  <a:pt x="858" y="195"/>
                </a:lnTo>
                <a:lnTo>
                  <a:pt x="666" y="185"/>
                </a:lnTo>
                <a:lnTo>
                  <a:pt x="572" y="178"/>
                </a:lnTo>
                <a:lnTo>
                  <a:pt x="480" y="172"/>
                </a:lnTo>
                <a:lnTo>
                  <a:pt x="393" y="162"/>
                </a:lnTo>
                <a:lnTo>
                  <a:pt x="312" y="152"/>
                </a:lnTo>
                <a:lnTo>
                  <a:pt x="241" y="140"/>
                </a:lnTo>
                <a:lnTo>
                  <a:pt x="211" y="135"/>
                </a:lnTo>
                <a:lnTo>
                  <a:pt x="183" y="128"/>
                </a:lnTo>
                <a:lnTo>
                  <a:pt x="151" y="116"/>
                </a:lnTo>
                <a:lnTo>
                  <a:pt x="151" y="130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208"/>
          <p:cNvSpPr>
            <a:spLocks/>
          </p:cNvSpPr>
          <p:nvPr/>
        </p:nvSpPr>
        <p:spPr bwMode="auto">
          <a:xfrm>
            <a:off x="6880225" y="4119563"/>
            <a:ext cx="287338" cy="295275"/>
          </a:xfrm>
          <a:custGeom>
            <a:avLst/>
            <a:gdLst>
              <a:gd name="T0" fmla="*/ 423386987 w 181"/>
              <a:gd name="T1" fmla="*/ 0 h 186"/>
              <a:gd name="T2" fmla="*/ 0 w 181"/>
              <a:gd name="T3" fmla="*/ 236894688 h 186"/>
              <a:gd name="T4" fmla="*/ 0 w 181"/>
              <a:gd name="T5" fmla="*/ 468749063 h 186"/>
              <a:gd name="T6" fmla="*/ 400706335 w 181"/>
              <a:gd name="T7" fmla="*/ 312499375 h 186"/>
              <a:gd name="T8" fmla="*/ 456149869 w 181"/>
              <a:gd name="T9" fmla="*/ 0 h 186"/>
              <a:gd name="T10" fmla="*/ 423386987 w 181"/>
              <a:gd name="T11" fmla="*/ 0 h 1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1"/>
              <a:gd name="T19" fmla="*/ 0 h 186"/>
              <a:gd name="T20" fmla="*/ 181 w 181"/>
              <a:gd name="T21" fmla="*/ 186 h 1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1" h="186">
                <a:moveTo>
                  <a:pt x="168" y="0"/>
                </a:moveTo>
                <a:lnTo>
                  <a:pt x="0" y="94"/>
                </a:lnTo>
                <a:lnTo>
                  <a:pt x="0" y="186"/>
                </a:lnTo>
                <a:lnTo>
                  <a:pt x="159" y="124"/>
                </a:lnTo>
                <a:lnTo>
                  <a:pt x="181" y="0"/>
                </a:lnTo>
                <a:lnTo>
                  <a:pt x="168" y="0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209"/>
          <p:cNvSpPr>
            <a:spLocks/>
          </p:cNvSpPr>
          <p:nvPr/>
        </p:nvSpPr>
        <p:spPr bwMode="auto">
          <a:xfrm>
            <a:off x="6805613" y="3778250"/>
            <a:ext cx="652462" cy="2155825"/>
          </a:xfrm>
          <a:custGeom>
            <a:avLst/>
            <a:gdLst>
              <a:gd name="T0" fmla="*/ 677920718 w 411"/>
              <a:gd name="T1" fmla="*/ 2520950 h 1358"/>
              <a:gd name="T2" fmla="*/ 698081953 w 411"/>
              <a:gd name="T3" fmla="*/ 0 h 1358"/>
              <a:gd name="T4" fmla="*/ 753525348 w 411"/>
              <a:gd name="T5" fmla="*/ 12601575 h 1358"/>
              <a:gd name="T6" fmla="*/ 791328456 w 411"/>
              <a:gd name="T7" fmla="*/ 32761238 h 1358"/>
              <a:gd name="T8" fmla="*/ 829129977 w 411"/>
              <a:gd name="T9" fmla="*/ 75604688 h 1358"/>
              <a:gd name="T10" fmla="*/ 866933086 w 411"/>
              <a:gd name="T11" fmla="*/ 133567488 h 1358"/>
              <a:gd name="T12" fmla="*/ 909774915 w 411"/>
              <a:gd name="T13" fmla="*/ 224293113 h 1358"/>
              <a:gd name="T14" fmla="*/ 942537715 w 411"/>
              <a:gd name="T15" fmla="*/ 342741250 h 1358"/>
              <a:gd name="T16" fmla="*/ 977819876 w 411"/>
              <a:gd name="T17" fmla="*/ 488910313 h 1358"/>
              <a:gd name="T18" fmla="*/ 1008061727 w 411"/>
              <a:gd name="T19" fmla="*/ 680442188 h 1358"/>
              <a:gd name="T20" fmla="*/ 1023182653 w 411"/>
              <a:gd name="T21" fmla="*/ 912296563 h 1358"/>
              <a:gd name="T22" fmla="*/ 1033263271 w 411"/>
              <a:gd name="T23" fmla="*/ 1192033113 h 1358"/>
              <a:gd name="T24" fmla="*/ 1033263271 w 411"/>
              <a:gd name="T25" fmla="*/ 1527214688 h 1358"/>
              <a:gd name="T26" fmla="*/ 1020661705 w 411"/>
              <a:gd name="T27" fmla="*/ 1912797800 h 1358"/>
              <a:gd name="T28" fmla="*/ 990419854 w 411"/>
              <a:gd name="T29" fmla="*/ 2147483646 h 1358"/>
              <a:gd name="T30" fmla="*/ 977819876 w 411"/>
              <a:gd name="T31" fmla="*/ 2147483646 h 1358"/>
              <a:gd name="T32" fmla="*/ 934976459 w 411"/>
              <a:gd name="T33" fmla="*/ 2147483646 h 1358"/>
              <a:gd name="T34" fmla="*/ 879533063 w 411"/>
              <a:gd name="T35" fmla="*/ 2147483646 h 1358"/>
              <a:gd name="T36" fmla="*/ 834170286 w 411"/>
              <a:gd name="T37" fmla="*/ 2147483646 h 1358"/>
              <a:gd name="T38" fmla="*/ 773686582 w 411"/>
              <a:gd name="T39" fmla="*/ 2147483646 h 1358"/>
              <a:gd name="T40" fmla="*/ 740925370 w 411"/>
              <a:gd name="T41" fmla="*/ 2147483646 h 1358"/>
              <a:gd name="T42" fmla="*/ 735885061 w 411"/>
              <a:gd name="T43" fmla="*/ 2147483646 h 1358"/>
              <a:gd name="T44" fmla="*/ 690522283 w 411"/>
              <a:gd name="T45" fmla="*/ 2147483646 h 1358"/>
              <a:gd name="T46" fmla="*/ 599796728 w 411"/>
              <a:gd name="T47" fmla="*/ 2147483646 h 1358"/>
              <a:gd name="T48" fmla="*/ 504030864 w 411"/>
              <a:gd name="T49" fmla="*/ 2147483646 h 1358"/>
              <a:gd name="T50" fmla="*/ 375502200 w 411"/>
              <a:gd name="T51" fmla="*/ 2147483646 h 1358"/>
              <a:gd name="T52" fmla="*/ 211692963 w 411"/>
              <a:gd name="T53" fmla="*/ 2147483646 h 1358"/>
              <a:gd name="T54" fmla="*/ 0 w 411"/>
              <a:gd name="T55" fmla="*/ 2147483646 h 1358"/>
              <a:gd name="T56" fmla="*/ 93244916 w 411"/>
              <a:gd name="T57" fmla="*/ 2147483646 h 1358"/>
              <a:gd name="T58" fmla="*/ 199091397 w 411"/>
              <a:gd name="T59" fmla="*/ 2147483646 h 1358"/>
              <a:gd name="T60" fmla="*/ 216733271 w 411"/>
              <a:gd name="T61" fmla="*/ 2147483646 h 1358"/>
              <a:gd name="T62" fmla="*/ 244454175 w 411"/>
              <a:gd name="T63" fmla="*/ 2147483646 h 1358"/>
              <a:gd name="T64" fmla="*/ 274696027 w 411"/>
              <a:gd name="T65" fmla="*/ 2147483646 h 1358"/>
              <a:gd name="T66" fmla="*/ 292337901 w 411"/>
              <a:gd name="T67" fmla="*/ 2147483646 h 1358"/>
              <a:gd name="T68" fmla="*/ 287297592 w 411"/>
              <a:gd name="T69" fmla="*/ 2147483646 h 1358"/>
              <a:gd name="T70" fmla="*/ 355340965 w 411"/>
              <a:gd name="T71" fmla="*/ 1983362175 h 1358"/>
              <a:gd name="T72" fmla="*/ 430945595 w 411"/>
              <a:gd name="T73" fmla="*/ 1197073425 h 1358"/>
              <a:gd name="T74" fmla="*/ 493950246 w 411"/>
              <a:gd name="T75" fmla="*/ 698084075 h 1358"/>
              <a:gd name="T76" fmla="*/ 561993619 w 411"/>
              <a:gd name="T77" fmla="*/ 292338125 h 1358"/>
              <a:gd name="T78" fmla="*/ 599796728 w 411"/>
              <a:gd name="T79" fmla="*/ 143648113 h 1358"/>
              <a:gd name="T80" fmla="*/ 640119197 w 411"/>
              <a:gd name="T81" fmla="*/ 45362813 h 1358"/>
              <a:gd name="T82" fmla="*/ 667840101 w 411"/>
              <a:gd name="T83" fmla="*/ 7559675 h 1358"/>
              <a:gd name="T84" fmla="*/ 677920718 w 411"/>
              <a:gd name="T85" fmla="*/ 2520950 h 13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11"/>
              <a:gd name="T130" fmla="*/ 0 h 1358"/>
              <a:gd name="T131" fmla="*/ 411 w 411"/>
              <a:gd name="T132" fmla="*/ 1358 h 13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11" h="1358">
                <a:moveTo>
                  <a:pt x="269" y="1"/>
                </a:moveTo>
                <a:lnTo>
                  <a:pt x="269" y="1"/>
                </a:lnTo>
                <a:lnTo>
                  <a:pt x="270" y="0"/>
                </a:lnTo>
                <a:lnTo>
                  <a:pt x="277" y="0"/>
                </a:lnTo>
                <a:lnTo>
                  <a:pt x="287" y="0"/>
                </a:lnTo>
                <a:lnTo>
                  <a:pt x="299" y="5"/>
                </a:lnTo>
                <a:lnTo>
                  <a:pt x="306" y="8"/>
                </a:lnTo>
                <a:lnTo>
                  <a:pt x="314" y="13"/>
                </a:lnTo>
                <a:lnTo>
                  <a:pt x="321" y="21"/>
                </a:lnTo>
                <a:lnTo>
                  <a:pt x="329" y="30"/>
                </a:lnTo>
                <a:lnTo>
                  <a:pt x="337" y="40"/>
                </a:lnTo>
                <a:lnTo>
                  <a:pt x="344" y="53"/>
                </a:lnTo>
                <a:lnTo>
                  <a:pt x="353" y="70"/>
                </a:lnTo>
                <a:lnTo>
                  <a:pt x="361" y="89"/>
                </a:lnTo>
                <a:lnTo>
                  <a:pt x="368" y="110"/>
                </a:lnTo>
                <a:lnTo>
                  <a:pt x="374" y="136"/>
                </a:lnTo>
                <a:lnTo>
                  <a:pt x="381" y="163"/>
                </a:lnTo>
                <a:lnTo>
                  <a:pt x="388" y="194"/>
                </a:lnTo>
                <a:lnTo>
                  <a:pt x="395" y="231"/>
                </a:lnTo>
                <a:lnTo>
                  <a:pt x="400" y="270"/>
                </a:lnTo>
                <a:lnTo>
                  <a:pt x="403" y="314"/>
                </a:lnTo>
                <a:lnTo>
                  <a:pt x="406" y="362"/>
                </a:lnTo>
                <a:lnTo>
                  <a:pt x="410" y="416"/>
                </a:lnTo>
                <a:lnTo>
                  <a:pt x="410" y="473"/>
                </a:lnTo>
                <a:lnTo>
                  <a:pt x="411" y="537"/>
                </a:lnTo>
                <a:lnTo>
                  <a:pt x="410" y="606"/>
                </a:lnTo>
                <a:lnTo>
                  <a:pt x="408" y="680"/>
                </a:lnTo>
                <a:lnTo>
                  <a:pt x="405" y="759"/>
                </a:lnTo>
                <a:lnTo>
                  <a:pt x="398" y="844"/>
                </a:lnTo>
                <a:lnTo>
                  <a:pt x="393" y="937"/>
                </a:lnTo>
                <a:lnTo>
                  <a:pt x="388" y="987"/>
                </a:lnTo>
                <a:lnTo>
                  <a:pt x="381" y="1039"/>
                </a:lnTo>
                <a:lnTo>
                  <a:pt x="371" y="1101"/>
                </a:lnTo>
                <a:lnTo>
                  <a:pt x="358" y="1169"/>
                </a:lnTo>
                <a:lnTo>
                  <a:pt x="349" y="1200"/>
                </a:lnTo>
                <a:lnTo>
                  <a:pt x="341" y="1231"/>
                </a:lnTo>
                <a:lnTo>
                  <a:pt x="331" y="1259"/>
                </a:lnTo>
                <a:lnTo>
                  <a:pt x="319" y="1284"/>
                </a:lnTo>
                <a:lnTo>
                  <a:pt x="307" y="1306"/>
                </a:lnTo>
                <a:lnTo>
                  <a:pt x="301" y="1316"/>
                </a:lnTo>
                <a:lnTo>
                  <a:pt x="294" y="1323"/>
                </a:lnTo>
                <a:lnTo>
                  <a:pt x="292" y="1325"/>
                </a:lnTo>
                <a:lnTo>
                  <a:pt x="285" y="1331"/>
                </a:lnTo>
                <a:lnTo>
                  <a:pt x="274" y="1338"/>
                </a:lnTo>
                <a:lnTo>
                  <a:pt x="252" y="1347"/>
                </a:lnTo>
                <a:lnTo>
                  <a:pt x="238" y="1350"/>
                </a:lnTo>
                <a:lnTo>
                  <a:pt x="220" y="1353"/>
                </a:lnTo>
                <a:lnTo>
                  <a:pt x="200" y="1357"/>
                </a:lnTo>
                <a:lnTo>
                  <a:pt x="176" y="1358"/>
                </a:lnTo>
                <a:lnTo>
                  <a:pt x="149" y="1358"/>
                </a:lnTo>
                <a:lnTo>
                  <a:pt x="119" y="1358"/>
                </a:lnTo>
                <a:lnTo>
                  <a:pt x="84" y="1358"/>
                </a:lnTo>
                <a:lnTo>
                  <a:pt x="44" y="1355"/>
                </a:lnTo>
                <a:lnTo>
                  <a:pt x="0" y="1331"/>
                </a:lnTo>
                <a:lnTo>
                  <a:pt x="37" y="1303"/>
                </a:lnTo>
                <a:lnTo>
                  <a:pt x="67" y="1278"/>
                </a:lnTo>
                <a:lnTo>
                  <a:pt x="79" y="1266"/>
                </a:lnTo>
                <a:lnTo>
                  <a:pt x="86" y="1256"/>
                </a:lnTo>
                <a:lnTo>
                  <a:pt x="92" y="1254"/>
                </a:lnTo>
                <a:lnTo>
                  <a:pt x="97" y="1249"/>
                </a:lnTo>
                <a:lnTo>
                  <a:pt x="102" y="1239"/>
                </a:lnTo>
                <a:lnTo>
                  <a:pt x="109" y="1226"/>
                </a:lnTo>
                <a:lnTo>
                  <a:pt x="112" y="1205"/>
                </a:lnTo>
                <a:lnTo>
                  <a:pt x="116" y="1179"/>
                </a:lnTo>
                <a:lnTo>
                  <a:pt x="114" y="1142"/>
                </a:lnTo>
                <a:lnTo>
                  <a:pt x="128" y="967"/>
                </a:lnTo>
                <a:lnTo>
                  <a:pt x="141" y="787"/>
                </a:lnTo>
                <a:lnTo>
                  <a:pt x="161" y="581"/>
                </a:lnTo>
                <a:lnTo>
                  <a:pt x="171" y="475"/>
                </a:lnTo>
                <a:lnTo>
                  <a:pt x="183" y="372"/>
                </a:lnTo>
                <a:lnTo>
                  <a:pt x="196" y="277"/>
                </a:lnTo>
                <a:lnTo>
                  <a:pt x="210" y="189"/>
                </a:lnTo>
                <a:lnTo>
                  <a:pt x="223" y="116"/>
                </a:lnTo>
                <a:lnTo>
                  <a:pt x="232" y="84"/>
                </a:lnTo>
                <a:lnTo>
                  <a:pt x="238" y="57"/>
                </a:lnTo>
                <a:lnTo>
                  <a:pt x="245" y="35"/>
                </a:lnTo>
                <a:lnTo>
                  <a:pt x="254" y="18"/>
                </a:lnTo>
                <a:lnTo>
                  <a:pt x="260" y="6"/>
                </a:lnTo>
                <a:lnTo>
                  <a:pt x="265" y="3"/>
                </a:lnTo>
                <a:lnTo>
                  <a:pt x="269" y="1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210"/>
          <p:cNvSpPr>
            <a:spLocks noEditPoints="1"/>
          </p:cNvSpPr>
          <p:nvPr/>
        </p:nvSpPr>
        <p:spPr bwMode="auto">
          <a:xfrm>
            <a:off x="7150100" y="3983038"/>
            <a:ext cx="300038" cy="1766887"/>
          </a:xfrm>
          <a:custGeom>
            <a:avLst/>
            <a:gdLst>
              <a:gd name="T0" fmla="*/ 448588560 w 189"/>
              <a:gd name="T1" fmla="*/ 1832152282 h 1113"/>
              <a:gd name="T2" fmla="*/ 317540217 w 189"/>
              <a:gd name="T3" fmla="*/ 2147483646 h 1113"/>
              <a:gd name="T4" fmla="*/ 196572515 w 189"/>
              <a:gd name="T5" fmla="*/ 2147483646 h 1113"/>
              <a:gd name="T6" fmla="*/ 88206409 w 189"/>
              <a:gd name="T7" fmla="*/ 2147483646 h 1113"/>
              <a:gd name="T8" fmla="*/ 2520954 w 189"/>
              <a:gd name="T9" fmla="*/ 1748987943 h 1113"/>
              <a:gd name="T10" fmla="*/ 37803200 w 189"/>
              <a:gd name="T11" fmla="*/ 1003021904 h 1113"/>
              <a:gd name="T12" fmla="*/ 118448335 w 189"/>
              <a:gd name="T13" fmla="*/ 385583003 h 1113"/>
              <a:gd name="T14" fmla="*/ 214214432 w 189"/>
              <a:gd name="T15" fmla="*/ 68043406 h 1113"/>
              <a:gd name="T16" fmla="*/ 302419254 w 189"/>
              <a:gd name="T17" fmla="*/ 0 h 1113"/>
              <a:gd name="T18" fmla="*/ 388104709 w 189"/>
              <a:gd name="T19" fmla="*/ 231854309 h 1113"/>
              <a:gd name="T20" fmla="*/ 473790165 w 189"/>
              <a:gd name="T21" fmla="*/ 1139110303 h 1113"/>
              <a:gd name="T22" fmla="*/ 330141813 w 189"/>
              <a:gd name="T23" fmla="*/ 1035783132 h 1113"/>
              <a:gd name="T24" fmla="*/ 274698283 w 189"/>
              <a:gd name="T25" fmla="*/ 1146669976 h 1113"/>
              <a:gd name="T26" fmla="*/ 355343417 w 189"/>
              <a:gd name="T27" fmla="*/ 1197073086 h 1113"/>
              <a:gd name="T28" fmla="*/ 405746626 w 189"/>
              <a:gd name="T29" fmla="*/ 1060984687 h 1113"/>
              <a:gd name="T30" fmla="*/ 257056366 w 189"/>
              <a:gd name="T31" fmla="*/ 1680942949 h 1113"/>
              <a:gd name="T32" fmla="*/ 367943426 w 189"/>
              <a:gd name="T33" fmla="*/ 1794350742 h 1113"/>
              <a:gd name="T34" fmla="*/ 367943426 w 189"/>
              <a:gd name="T35" fmla="*/ 1693544521 h 1113"/>
              <a:gd name="T36" fmla="*/ 249496678 w 189"/>
              <a:gd name="T37" fmla="*/ 1590217350 h 1113"/>
              <a:gd name="T38" fmla="*/ 244456357 w 189"/>
              <a:gd name="T39" fmla="*/ 1643141410 h 1113"/>
              <a:gd name="T40" fmla="*/ 57964484 w 189"/>
              <a:gd name="T41" fmla="*/ 1489411129 h 1113"/>
              <a:gd name="T42" fmla="*/ 100806418 w 189"/>
              <a:gd name="T43" fmla="*/ 1363403352 h 1113"/>
              <a:gd name="T44" fmla="*/ 63004805 w 189"/>
              <a:gd name="T45" fmla="*/ 1239916524 h 1113"/>
              <a:gd name="T46" fmla="*/ 146169306 w 189"/>
              <a:gd name="T47" fmla="*/ 287297731 h 1113"/>
              <a:gd name="T48" fmla="*/ 231854761 w 189"/>
              <a:gd name="T49" fmla="*/ 375502381 h 1113"/>
              <a:gd name="T50" fmla="*/ 239416036 w 189"/>
              <a:gd name="T51" fmla="*/ 269655849 h 1113"/>
              <a:gd name="T52" fmla="*/ 78125768 w 189"/>
              <a:gd name="T53" fmla="*/ 2147483646 h 1113"/>
              <a:gd name="T54" fmla="*/ 158770902 w 189"/>
              <a:gd name="T55" fmla="*/ 1880036030 h 1113"/>
              <a:gd name="T56" fmla="*/ 138609618 w 189"/>
              <a:gd name="T57" fmla="*/ 1617939855 h 1113"/>
              <a:gd name="T58" fmla="*/ 40322567 w 189"/>
              <a:gd name="T59" fmla="*/ 1590217350 h 1113"/>
              <a:gd name="T60" fmla="*/ 25201604 w 189"/>
              <a:gd name="T61" fmla="*/ 2011082531 h 1113"/>
              <a:gd name="T62" fmla="*/ 20161284 w 189"/>
              <a:gd name="T63" fmla="*/ 1146669976 h 1113"/>
              <a:gd name="T64" fmla="*/ 113408014 w 189"/>
              <a:gd name="T65" fmla="*/ 1171871531 h 1113"/>
              <a:gd name="T66" fmla="*/ 183972507 w 189"/>
              <a:gd name="T67" fmla="*/ 1116428109 h 1113"/>
              <a:gd name="T68" fmla="*/ 219254753 w 189"/>
              <a:gd name="T69" fmla="*/ 947578482 h 1113"/>
              <a:gd name="T70" fmla="*/ 131048343 w 189"/>
              <a:gd name="T71" fmla="*/ 375502381 h 1113"/>
              <a:gd name="T72" fmla="*/ 57964484 w 189"/>
              <a:gd name="T73" fmla="*/ 766127283 h 1113"/>
              <a:gd name="T74" fmla="*/ 277217649 w 189"/>
              <a:gd name="T75" fmla="*/ 1315521190 h 1113"/>
              <a:gd name="T76" fmla="*/ 231854761 w 189"/>
              <a:gd name="T77" fmla="*/ 1388604907 h 1113"/>
              <a:gd name="T78" fmla="*/ 287298291 w 189"/>
              <a:gd name="T79" fmla="*/ 1502012700 h 1113"/>
              <a:gd name="T80" fmla="*/ 332661179 w 189"/>
              <a:gd name="T81" fmla="*/ 1459169262 h 1113"/>
              <a:gd name="T82" fmla="*/ 330141813 w 189"/>
              <a:gd name="T83" fmla="*/ 1345763057 h 1113"/>
              <a:gd name="T84" fmla="*/ 425907910 w 189"/>
              <a:gd name="T85" fmla="*/ 1159271547 h 1113"/>
              <a:gd name="T86" fmla="*/ 370464380 w 189"/>
              <a:gd name="T87" fmla="*/ 1514612684 h 1113"/>
              <a:gd name="T88" fmla="*/ 418346635 w 189"/>
              <a:gd name="T89" fmla="*/ 1617939855 h 1113"/>
              <a:gd name="T90" fmla="*/ 425907910 w 189"/>
              <a:gd name="T91" fmla="*/ 1159271547 h 1113"/>
              <a:gd name="T92" fmla="*/ 189012827 w 189"/>
              <a:gd name="T93" fmla="*/ 2147483646 h 1113"/>
              <a:gd name="T94" fmla="*/ 183972507 w 189"/>
              <a:gd name="T95" fmla="*/ 2147483646 h 1113"/>
              <a:gd name="T96" fmla="*/ 93246730 w 189"/>
              <a:gd name="T97" fmla="*/ 2147483646 h 1113"/>
              <a:gd name="T98" fmla="*/ 307459575 w 189"/>
              <a:gd name="T99" fmla="*/ 148688383 h 1113"/>
              <a:gd name="T100" fmla="*/ 294859566 w 189"/>
              <a:gd name="T101" fmla="*/ 360381448 h 1113"/>
              <a:gd name="T102" fmla="*/ 332661179 w 189"/>
              <a:gd name="T103" fmla="*/ 816530394 h 1113"/>
              <a:gd name="T104" fmla="*/ 408265993 w 189"/>
              <a:gd name="T105" fmla="*/ 947578482 h 1113"/>
              <a:gd name="T106" fmla="*/ 325101492 w 189"/>
              <a:gd name="T107" fmla="*/ 211693065 h 1113"/>
              <a:gd name="T108" fmla="*/ 244456357 w 189"/>
              <a:gd name="T109" fmla="*/ 2147483646 h 1113"/>
              <a:gd name="T110" fmla="*/ 345262775 w 189"/>
              <a:gd name="T111" fmla="*/ 2147483646 h 1113"/>
              <a:gd name="T112" fmla="*/ 350303096 w 189"/>
              <a:gd name="T113" fmla="*/ 1960679420 h 1113"/>
              <a:gd name="T114" fmla="*/ 302419254 w 189"/>
              <a:gd name="T115" fmla="*/ 1975800353 h 1113"/>
              <a:gd name="T116" fmla="*/ 249496678 w 189"/>
              <a:gd name="T117" fmla="*/ 2147483646 h 1113"/>
              <a:gd name="T118" fmla="*/ 244456357 w 189"/>
              <a:gd name="T119" fmla="*/ 2147483646 h 1113"/>
              <a:gd name="T120" fmla="*/ 196572515 w 189"/>
              <a:gd name="T121" fmla="*/ 2147483646 h 111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89"/>
              <a:gd name="T184" fmla="*/ 0 h 1113"/>
              <a:gd name="T185" fmla="*/ 189 w 189"/>
              <a:gd name="T186" fmla="*/ 1113 h 111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89" h="1113">
                <a:moveTo>
                  <a:pt x="189" y="516"/>
                </a:moveTo>
                <a:lnTo>
                  <a:pt x="189" y="516"/>
                </a:lnTo>
                <a:lnTo>
                  <a:pt x="189" y="544"/>
                </a:lnTo>
                <a:lnTo>
                  <a:pt x="189" y="576"/>
                </a:lnTo>
                <a:lnTo>
                  <a:pt x="184" y="650"/>
                </a:lnTo>
                <a:lnTo>
                  <a:pt x="178" y="727"/>
                </a:lnTo>
                <a:lnTo>
                  <a:pt x="169" y="806"/>
                </a:lnTo>
                <a:lnTo>
                  <a:pt x="151" y="937"/>
                </a:lnTo>
                <a:lnTo>
                  <a:pt x="144" y="991"/>
                </a:lnTo>
                <a:lnTo>
                  <a:pt x="134" y="1023"/>
                </a:lnTo>
                <a:lnTo>
                  <a:pt x="126" y="1050"/>
                </a:lnTo>
                <a:lnTo>
                  <a:pt x="115" y="1071"/>
                </a:lnTo>
                <a:lnTo>
                  <a:pt x="107" y="1088"/>
                </a:lnTo>
                <a:lnTo>
                  <a:pt x="100" y="1100"/>
                </a:lnTo>
                <a:lnTo>
                  <a:pt x="92" y="1108"/>
                </a:lnTo>
                <a:lnTo>
                  <a:pt x="85" y="1113"/>
                </a:lnTo>
                <a:lnTo>
                  <a:pt x="78" y="1113"/>
                </a:lnTo>
                <a:lnTo>
                  <a:pt x="72" y="1110"/>
                </a:lnTo>
                <a:lnTo>
                  <a:pt x="65" y="1103"/>
                </a:lnTo>
                <a:lnTo>
                  <a:pt x="60" y="1095"/>
                </a:lnTo>
                <a:lnTo>
                  <a:pt x="55" y="1083"/>
                </a:lnTo>
                <a:lnTo>
                  <a:pt x="45" y="1053"/>
                </a:lnTo>
                <a:lnTo>
                  <a:pt x="35" y="1014"/>
                </a:lnTo>
                <a:lnTo>
                  <a:pt x="28" y="971"/>
                </a:lnTo>
                <a:lnTo>
                  <a:pt x="21" y="925"/>
                </a:lnTo>
                <a:lnTo>
                  <a:pt x="11" y="830"/>
                </a:lnTo>
                <a:lnTo>
                  <a:pt x="5" y="747"/>
                </a:lnTo>
                <a:lnTo>
                  <a:pt x="1" y="694"/>
                </a:lnTo>
                <a:lnTo>
                  <a:pt x="0" y="650"/>
                </a:lnTo>
                <a:lnTo>
                  <a:pt x="0" y="626"/>
                </a:lnTo>
                <a:lnTo>
                  <a:pt x="5" y="542"/>
                </a:lnTo>
                <a:lnTo>
                  <a:pt x="10" y="467"/>
                </a:lnTo>
                <a:lnTo>
                  <a:pt x="15" y="398"/>
                </a:lnTo>
                <a:lnTo>
                  <a:pt x="20" y="336"/>
                </a:lnTo>
                <a:lnTo>
                  <a:pt x="26" y="282"/>
                </a:lnTo>
                <a:lnTo>
                  <a:pt x="33" y="233"/>
                </a:lnTo>
                <a:lnTo>
                  <a:pt x="40" y="190"/>
                </a:lnTo>
                <a:lnTo>
                  <a:pt x="47" y="153"/>
                </a:lnTo>
                <a:lnTo>
                  <a:pt x="53" y="123"/>
                </a:lnTo>
                <a:lnTo>
                  <a:pt x="60" y="96"/>
                </a:lnTo>
                <a:lnTo>
                  <a:pt x="67" y="72"/>
                </a:lnTo>
                <a:lnTo>
                  <a:pt x="73" y="54"/>
                </a:lnTo>
                <a:lnTo>
                  <a:pt x="80" y="39"/>
                </a:lnTo>
                <a:lnTo>
                  <a:pt x="85" y="27"/>
                </a:lnTo>
                <a:lnTo>
                  <a:pt x="92" y="17"/>
                </a:lnTo>
                <a:lnTo>
                  <a:pt x="97" y="10"/>
                </a:lnTo>
                <a:lnTo>
                  <a:pt x="102" y="5"/>
                </a:lnTo>
                <a:lnTo>
                  <a:pt x="107" y="2"/>
                </a:lnTo>
                <a:lnTo>
                  <a:pt x="115" y="0"/>
                </a:lnTo>
                <a:lnTo>
                  <a:pt x="120" y="0"/>
                </a:lnTo>
                <a:lnTo>
                  <a:pt x="122" y="2"/>
                </a:lnTo>
                <a:lnTo>
                  <a:pt x="127" y="13"/>
                </a:lnTo>
                <a:lnTo>
                  <a:pt x="134" y="27"/>
                </a:lnTo>
                <a:lnTo>
                  <a:pt x="144" y="57"/>
                </a:lnTo>
                <a:lnTo>
                  <a:pt x="154" y="92"/>
                </a:lnTo>
                <a:lnTo>
                  <a:pt x="161" y="131"/>
                </a:lnTo>
                <a:lnTo>
                  <a:pt x="168" y="171"/>
                </a:lnTo>
                <a:lnTo>
                  <a:pt x="174" y="215"/>
                </a:lnTo>
                <a:lnTo>
                  <a:pt x="181" y="302"/>
                </a:lnTo>
                <a:lnTo>
                  <a:pt x="186" y="383"/>
                </a:lnTo>
                <a:lnTo>
                  <a:pt x="188" y="452"/>
                </a:lnTo>
                <a:lnTo>
                  <a:pt x="189" y="516"/>
                </a:lnTo>
                <a:close/>
                <a:moveTo>
                  <a:pt x="151" y="403"/>
                </a:moveTo>
                <a:lnTo>
                  <a:pt x="151" y="403"/>
                </a:lnTo>
                <a:lnTo>
                  <a:pt x="141" y="406"/>
                </a:lnTo>
                <a:lnTo>
                  <a:pt x="131" y="411"/>
                </a:lnTo>
                <a:lnTo>
                  <a:pt x="120" y="418"/>
                </a:lnTo>
                <a:lnTo>
                  <a:pt x="115" y="423"/>
                </a:lnTo>
                <a:lnTo>
                  <a:pt x="112" y="430"/>
                </a:lnTo>
                <a:lnTo>
                  <a:pt x="109" y="437"/>
                </a:lnTo>
                <a:lnTo>
                  <a:pt x="107" y="445"/>
                </a:lnTo>
                <a:lnTo>
                  <a:pt x="109" y="455"/>
                </a:lnTo>
                <a:lnTo>
                  <a:pt x="110" y="465"/>
                </a:lnTo>
                <a:lnTo>
                  <a:pt x="115" y="477"/>
                </a:lnTo>
                <a:lnTo>
                  <a:pt x="122" y="489"/>
                </a:lnTo>
                <a:lnTo>
                  <a:pt x="132" y="484"/>
                </a:lnTo>
                <a:lnTo>
                  <a:pt x="141" y="475"/>
                </a:lnTo>
                <a:lnTo>
                  <a:pt x="151" y="465"/>
                </a:lnTo>
                <a:lnTo>
                  <a:pt x="159" y="453"/>
                </a:lnTo>
                <a:lnTo>
                  <a:pt x="161" y="447"/>
                </a:lnTo>
                <a:lnTo>
                  <a:pt x="162" y="438"/>
                </a:lnTo>
                <a:lnTo>
                  <a:pt x="162" y="430"/>
                </a:lnTo>
                <a:lnTo>
                  <a:pt x="161" y="421"/>
                </a:lnTo>
                <a:lnTo>
                  <a:pt x="156" y="411"/>
                </a:lnTo>
                <a:lnTo>
                  <a:pt x="151" y="403"/>
                </a:lnTo>
                <a:close/>
                <a:moveTo>
                  <a:pt x="97" y="652"/>
                </a:moveTo>
                <a:lnTo>
                  <a:pt x="97" y="652"/>
                </a:lnTo>
                <a:lnTo>
                  <a:pt x="102" y="667"/>
                </a:lnTo>
                <a:lnTo>
                  <a:pt x="109" y="678"/>
                </a:lnTo>
                <a:lnTo>
                  <a:pt x="115" y="690"/>
                </a:lnTo>
                <a:lnTo>
                  <a:pt x="124" y="699"/>
                </a:lnTo>
                <a:lnTo>
                  <a:pt x="132" y="705"/>
                </a:lnTo>
                <a:lnTo>
                  <a:pt x="139" y="709"/>
                </a:lnTo>
                <a:lnTo>
                  <a:pt x="146" y="712"/>
                </a:lnTo>
                <a:lnTo>
                  <a:pt x="149" y="707"/>
                </a:lnTo>
                <a:lnTo>
                  <a:pt x="152" y="700"/>
                </a:lnTo>
                <a:lnTo>
                  <a:pt x="152" y="692"/>
                </a:lnTo>
                <a:lnTo>
                  <a:pt x="151" y="685"/>
                </a:lnTo>
                <a:lnTo>
                  <a:pt x="146" y="672"/>
                </a:lnTo>
                <a:lnTo>
                  <a:pt x="137" y="658"/>
                </a:lnTo>
                <a:lnTo>
                  <a:pt x="127" y="645"/>
                </a:lnTo>
                <a:lnTo>
                  <a:pt x="117" y="636"/>
                </a:lnTo>
                <a:lnTo>
                  <a:pt x="107" y="626"/>
                </a:lnTo>
                <a:lnTo>
                  <a:pt x="99" y="631"/>
                </a:lnTo>
                <a:lnTo>
                  <a:pt x="94" y="635"/>
                </a:lnTo>
                <a:lnTo>
                  <a:pt x="92" y="638"/>
                </a:lnTo>
                <a:lnTo>
                  <a:pt x="92" y="643"/>
                </a:lnTo>
                <a:lnTo>
                  <a:pt x="94" y="647"/>
                </a:lnTo>
                <a:lnTo>
                  <a:pt x="95" y="648"/>
                </a:lnTo>
                <a:lnTo>
                  <a:pt x="97" y="652"/>
                </a:lnTo>
                <a:close/>
                <a:moveTo>
                  <a:pt x="3" y="588"/>
                </a:moveTo>
                <a:lnTo>
                  <a:pt x="3" y="588"/>
                </a:lnTo>
                <a:lnTo>
                  <a:pt x="11" y="591"/>
                </a:lnTo>
                <a:lnTo>
                  <a:pt x="18" y="593"/>
                </a:lnTo>
                <a:lnTo>
                  <a:pt x="23" y="591"/>
                </a:lnTo>
                <a:lnTo>
                  <a:pt x="28" y="589"/>
                </a:lnTo>
                <a:lnTo>
                  <a:pt x="31" y="584"/>
                </a:lnTo>
                <a:lnTo>
                  <a:pt x="35" y="579"/>
                </a:lnTo>
                <a:lnTo>
                  <a:pt x="38" y="568"/>
                </a:lnTo>
                <a:lnTo>
                  <a:pt x="40" y="554"/>
                </a:lnTo>
                <a:lnTo>
                  <a:pt x="40" y="541"/>
                </a:lnTo>
                <a:lnTo>
                  <a:pt x="40" y="529"/>
                </a:lnTo>
                <a:lnTo>
                  <a:pt x="38" y="514"/>
                </a:lnTo>
                <a:lnTo>
                  <a:pt x="35" y="504"/>
                </a:lnTo>
                <a:lnTo>
                  <a:pt x="30" y="497"/>
                </a:lnTo>
                <a:lnTo>
                  <a:pt x="25" y="492"/>
                </a:lnTo>
                <a:lnTo>
                  <a:pt x="20" y="490"/>
                </a:lnTo>
                <a:lnTo>
                  <a:pt x="15" y="489"/>
                </a:lnTo>
                <a:lnTo>
                  <a:pt x="11" y="489"/>
                </a:lnTo>
                <a:lnTo>
                  <a:pt x="3" y="588"/>
                </a:lnTo>
                <a:close/>
                <a:moveTo>
                  <a:pt x="58" y="114"/>
                </a:moveTo>
                <a:lnTo>
                  <a:pt x="58" y="114"/>
                </a:lnTo>
                <a:lnTo>
                  <a:pt x="60" y="119"/>
                </a:lnTo>
                <a:lnTo>
                  <a:pt x="67" y="133"/>
                </a:lnTo>
                <a:lnTo>
                  <a:pt x="72" y="139"/>
                </a:lnTo>
                <a:lnTo>
                  <a:pt x="77" y="144"/>
                </a:lnTo>
                <a:lnTo>
                  <a:pt x="84" y="148"/>
                </a:lnTo>
                <a:lnTo>
                  <a:pt x="92" y="149"/>
                </a:lnTo>
                <a:lnTo>
                  <a:pt x="95" y="146"/>
                </a:lnTo>
                <a:lnTo>
                  <a:pt x="97" y="141"/>
                </a:lnTo>
                <a:lnTo>
                  <a:pt x="99" y="134"/>
                </a:lnTo>
                <a:lnTo>
                  <a:pt x="99" y="123"/>
                </a:lnTo>
                <a:lnTo>
                  <a:pt x="95" y="107"/>
                </a:lnTo>
                <a:lnTo>
                  <a:pt x="87" y="86"/>
                </a:lnTo>
                <a:lnTo>
                  <a:pt x="75" y="59"/>
                </a:lnTo>
                <a:lnTo>
                  <a:pt x="58" y="114"/>
                </a:lnTo>
                <a:close/>
                <a:moveTo>
                  <a:pt x="21" y="940"/>
                </a:moveTo>
                <a:lnTo>
                  <a:pt x="21" y="940"/>
                </a:lnTo>
                <a:lnTo>
                  <a:pt x="31" y="915"/>
                </a:lnTo>
                <a:lnTo>
                  <a:pt x="42" y="890"/>
                </a:lnTo>
                <a:lnTo>
                  <a:pt x="48" y="863"/>
                </a:lnTo>
                <a:lnTo>
                  <a:pt x="53" y="838"/>
                </a:lnTo>
                <a:lnTo>
                  <a:pt x="57" y="814"/>
                </a:lnTo>
                <a:lnTo>
                  <a:pt x="60" y="791"/>
                </a:lnTo>
                <a:lnTo>
                  <a:pt x="63" y="746"/>
                </a:lnTo>
                <a:lnTo>
                  <a:pt x="63" y="709"/>
                </a:lnTo>
                <a:lnTo>
                  <a:pt x="62" y="678"/>
                </a:lnTo>
                <a:lnTo>
                  <a:pt x="58" y="653"/>
                </a:lnTo>
                <a:lnTo>
                  <a:pt x="57" y="647"/>
                </a:lnTo>
                <a:lnTo>
                  <a:pt x="55" y="642"/>
                </a:lnTo>
                <a:lnTo>
                  <a:pt x="52" y="636"/>
                </a:lnTo>
                <a:lnTo>
                  <a:pt x="47" y="633"/>
                </a:lnTo>
                <a:lnTo>
                  <a:pt x="42" y="631"/>
                </a:lnTo>
                <a:lnTo>
                  <a:pt x="37" y="630"/>
                </a:lnTo>
                <a:lnTo>
                  <a:pt x="26" y="630"/>
                </a:lnTo>
                <a:lnTo>
                  <a:pt x="16" y="631"/>
                </a:lnTo>
                <a:lnTo>
                  <a:pt x="8" y="633"/>
                </a:lnTo>
                <a:lnTo>
                  <a:pt x="0" y="636"/>
                </a:lnTo>
                <a:lnTo>
                  <a:pt x="0" y="657"/>
                </a:lnTo>
                <a:lnTo>
                  <a:pt x="3" y="694"/>
                </a:lnTo>
                <a:lnTo>
                  <a:pt x="10" y="798"/>
                </a:lnTo>
                <a:lnTo>
                  <a:pt x="21" y="940"/>
                </a:lnTo>
                <a:close/>
                <a:moveTo>
                  <a:pt x="11" y="453"/>
                </a:moveTo>
                <a:lnTo>
                  <a:pt x="11" y="453"/>
                </a:lnTo>
                <a:lnTo>
                  <a:pt x="10" y="455"/>
                </a:lnTo>
                <a:lnTo>
                  <a:pt x="8" y="455"/>
                </a:lnTo>
                <a:lnTo>
                  <a:pt x="8" y="457"/>
                </a:lnTo>
                <a:lnTo>
                  <a:pt x="11" y="458"/>
                </a:lnTo>
                <a:lnTo>
                  <a:pt x="16" y="460"/>
                </a:lnTo>
                <a:lnTo>
                  <a:pt x="40" y="465"/>
                </a:lnTo>
                <a:lnTo>
                  <a:pt x="45" y="465"/>
                </a:lnTo>
                <a:lnTo>
                  <a:pt x="52" y="463"/>
                </a:lnTo>
                <a:lnTo>
                  <a:pt x="58" y="462"/>
                </a:lnTo>
                <a:lnTo>
                  <a:pt x="63" y="457"/>
                </a:lnTo>
                <a:lnTo>
                  <a:pt x="68" y="450"/>
                </a:lnTo>
                <a:lnTo>
                  <a:pt x="73" y="443"/>
                </a:lnTo>
                <a:lnTo>
                  <a:pt x="77" y="437"/>
                </a:lnTo>
                <a:lnTo>
                  <a:pt x="82" y="420"/>
                </a:lnTo>
                <a:lnTo>
                  <a:pt x="85" y="403"/>
                </a:lnTo>
                <a:lnTo>
                  <a:pt x="87" y="390"/>
                </a:lnTo>
                <a:lnTo>
                  <a:pt x="87" y="376"/>
                </a:lnTo>
                <a:lnTo>
                  <a:pt x="85" y="336"/>
                </a:lnTo>
                <a:lnTo>
                  <a:pt x="82" y="296"/>
                </a:lnTo>
                <a:lnTo>
                  <a:pt x="77" y="257"/>
                </a:lnTo>
                <a:lnTo>
                  <a:pt x="70" y="222"/>
                </a:lnTo>
                <a:lnTo>
                  <a:pt x="57" y="170"/>
                </a:lnTo>
                <a:lnTo>
                  <a:pt x="52" y="149"/>
                </a:lnTo>
                <a:lnTo>
                  <a:pt x="48" y="154"/>
                </a:lnTo>
                <a:lnTo>
                  <a:pt x="45" y="165"/>
                </a:lnTo>
                <a:lnTo>
                  <a:pt x="37" y="200"/>
                </a:lnTo>
                <a:lnTo>
                  <a:pt x="30" y="249"/>
                </a:lnTo>
                <a:lnTo>
                  <a:pt x="23" y="304"/>
                </a:lnTo>
                <a:lnTo>
                  <a:pt x="15" y="406"/>
                </a:lnTo>
                <a:lnTo>
                  <a:pt x="11" y="453"/>
                </a:lnTo>
                <a:close/>
                <a:moveTo>
                  <a:pt x="114" y="521"/>
                </a:moveTo>
                <a:lnTo>
                  <a:pt x="114" y="521"/>
                </a:lnTo>
                <a:lnTo>
                  <a:pt x="110" y="522"/>
                </a:lnTo>
                <a:lnTo>
                  <a:pt x="104" y="526"/>
                </a:lnTo>
                <a:lnTo>
                  <a:pt x="100" y="529"/>
                </a:lnTo>
                <a:lnTo>
                  <a:pt x="95" y="534"/>
                </a:lnTo>
                <a:lnTo>
                  <a:pt x="94" y="541"/>
                </a:lnTo>
                <a:lnTo>
                  <a:pt x="92" y="551"/>
                </a:lnTo>
                <a:lnTo>
                  <a:pt x="90" y="558"/>
                </a:lnTo>
                <a:lnTo>
                  <a:pt x="92" y="571"/>
                </a:lnTo>
                <a:lnTo>
                  <a:pt x="94" y="579"/>
                </a:lnTo>
                <a:lnTo>
                  <a:pt x="97" y="588"/>
                </a:lnTo>
                <a:lnTo>
                  <a:pt x="104" y="593"/>
                </a:lnTo>
                <a:lnTo>
                  <a:pt x="114" y="596"/>
                </a:lnTo>
                <a:lnTo>
                  <a:pt x="117" y="596"/>
                </a:lnTo>
                <a:lnTo>
                  <a:pt x="120" y="594"/>
                </a:lnTo>
                <a:lnTo>
                  <a:pt x="126" y="591"/>
                </a:lnTo>
                <a:lnTo>
                  <a:pt x="129" y="586"/>
                </a:lnTo>
                <a:lnTo>
                  <a:pt x="132" y="579"/>
                </a:lnTo>
                <a:lnTo>
                  <a:pt x="136" y="571"/>
                </a:lnTo>
                <a:lnTo>
                  <a:pt x="136" y="559"/>
                </a:lnTo>
                <a:lnTo>
                  <a:pt x="136" y="554"/>
                </a:lnTo>
                <a:lnTo>
                  <a:pt x="132" y="541"/>
                </a:lnTo>
                <a:lnTo>
                  <a:pt x="131" y="534"/>
                </a:lnTo>
                <a:lnTo>
                  <a:pt x="127" y="529"/>
                </a:lnTo>
                <a:lnTo>
                  <a:pt x="120" y="524"/>
                </a:lnTo>
                <a:lnTo>
                  <a:pt x="114" y="521"/>
                </a:lnTo>
                <a:close/>
                <a:moveTo>
                  <a:pt x="169" y="460"/>
                </a:moveTo>
                <a:lnTo>
                  <a:pt x="169" y="460"/>
                </a:lnTo>
                <a:lnTo>
                  <a:pt x="162" y="480"/>
                </a:lnTo>
                <a:lnTo>
                  <a:pt x="157" y="504"/>
                </a:lnTo>
                <a:lnTo>
                  <a:pt x="151" y="532"/>
                </a:lnTo>
                <a:lnTo>
                  <a:pt x="147" y="566"/>
                </a:lnTo>
                <a:lnTo>
                  <a:pt x="147" y="584"/>
                </a:lnTo>
                <a:lnTo>
                  <a:pt x="147" y="601"/>
                </a:lnTo>
                <a:lnTo>
                  <a:pt x="149" y="620"/>
                </a:lnTo>
                <a:lnTo>
                  <a:pt x="152" y="636"/>
                </a:lnTo>
                <a:lnTo>
                  <a:pt x="156" y="653"/>
                </a:lnTo>
                <a:lnTo>
                  <a:pt x="162" y="670"/>
                </a:lnTo>
                <a:lnTo>
                  <a:pt x="166" y="642"/>
                </a:lnTo>
                <a:lnTo>
                  <a:pt x="171" y="576"/>
                </a:lnTo>
                <a:lnTo>
                  <a:pt x="173" y="539"/>
                </a:lnTo>
                <a:lnTo>
                  <a:pt x="174" y="504"/>
                </a:lnTo>
                <a:lnTo>
                  <a:pt x="173" y="477"/>
                </a:lnTo>
                <a:lnTo>
                  <a:pt x="171" y="467"/>
                </a:lnTo>
                <a:lnTo>
                  <a:pt x="169" y="460"/>
                </a:lnTo>
                <a:close/>
                <a:moveTo>
                  <a:pt x="48" y="1053"/>
                </a:moveTo>
                <a:lnTo>
                  <a:pt x="48" y="1053"/>
                </a:lnTo>
                <a:lnTo>
                  <a:pt x="62" y="1026"/>
                </a:lnTo>
                <a:lnTo>
                  <a:pt x="70" y="1004"/>
                </a:lnTo>
                <a:lnTo>
                  <a:pt x="75" y="987"/>
                </a:lnTo>
                <a:lnTo>
                  <a:pt x="77" y="974"/>
                </a:lnTo>
                <a:lnTo>
                  <a:pt x="78" y="964"/>
                </a:lnTo>
                <a:lnTo>
                  <a:pt x="77" y="959"/>
                </a:lnTo>
                <a:lnTo>
                  <a:pt x="75" y="954"/>
                </a:lnTo>
                <a:lnTo>
                  <a:pt x="73" y="949"/>
                </a:lnTo>
                <a:lnTo>
                  <a:pt x="70" y="947"/>
                </a:lnTo>
                <a:lnTo>
                  <a:pt x="67" y="945"/>
                </a:lnTo>
                <a:lnTo>
                  <a:pt x="63" y="947"/>
                </a:lnTo>
                <a:lnTo>
                  <a:pt x="57" y="952"/>
                </a:lnTo>
                <a:lnTo>
                  <a:pt x="50" y="962"/>
                </a:lnTo>
                <a:lnTo>
                  <a:pt x="37" y="982"/>
                </a:lnTo>
                <a:lnTo>
                  <a:pt x="31" y="993"/>
                </a:lnTo>
                <a:lnTo>
                  <a:pt x="40" y="1028"/>
                </a:lnTo>
                <a:lnTo>
                  <a:pt x="48" y="1053"/>
                </a:lnTo>
                <a:close/>
                <a:moveTo>
                  <a:pt x="122" y="59"/>
                </a:moveTo>
                <a:lnTo>
                  <a:pt x="107" y="69"/>
                </a:lnTo>
                <a:lnTo>
                  <a:pt x="112" y="89"/>
                </a:lnTo>
                <a:lnTo>
                  <a:pt x="115" y="107"/>
                </a:lnTo>
                <a:lnTo>
                  <a:pt x="117" y="126"/>
                </a:lnTo>
                <a:lnTo>
                  <a:pt x="117" y="143"/>
                </a:lnTo>
                <a:lnTo>
                  <a:pt x="114" y="170"/>
                </a:lnTo>
                <a:lnTo>
                  <a:pt x="114" y="180"/>
                </a:lnTo>
                <a:lnTo>
                  <a:pt x="122" y="282"/>
                </a:lnTo>
                <a:lnTo>
                  <a:pt x="126" y="304"/>
                </a:lnTo>
                <a:lnTo>
                  <a:pt x="132" y="324"/>
                </a:lnTo>
                <a:lnTo>
                  <a:pt x="137" y="339"/>
                </a:lnTo>
                <a:lnTo>
                  <a:pt x="146" y="353"/>
                </a:lnTo>
                <a:lnTo>
                  <a:pt x="152" y="363"/>
                </a:lnTo>
                <a:lnTo>
                  <a:pt x="157" y="369"/>
                </a:lnTo>
                <a:lnTo>
                  <a:pt x="162" y="376"/>
                </a:lnTo>
                <a:lnTo>
                  <a:pt x="161" y="312"/>
                </a:lnTo>
                <a:lnTo>
                  <a:pt x="157" y="254"/>
                </a:lnTo>
                <a:lnTo>
                  <a:pt x="151" y="200"/>
                </a:lnTo>
                <a:lnTo>
                  <a:pt x="142" y="153"/>
                </a:lnTo>
                <a:lnTo>
                  <a:pt x="136" y="114"/>
                </a:lnTo>
                <a:lnTo>
                  <a:pt x="129" y="84"/>
                </a:lnTo>
                <a:lnTo>
                  <a:pt x="122" y="59"/>
                </a:lnTo>
                <a:close/>
                <a:moveTo>
                  <a:pt x="78" y="1038"/>
                </a:moveTo>
                <a:lnTo>
                  <a:pt x="87" y="1053"/>
                </a:lnTo>
                <a:lnTo>
                  <a:pt x="97" y="1043"/>
                </a:lnTo>
                <a:lnTo>
                  <a:pt x="105" y="1028"/>
                </a:lnTo>
                <a:lnTo>
                  <a:pt x="112" y="1011"/>
                </a:lnTo>
                <a:lnTo>
                  <a:pt x="119" y="993"/>
                </a:lnTo>
                <a:lnTo>
                  <a:pt x="126" y="974"/>
                </a:lnTo>
                <a:lnTo>
                  <a:pt x="131" y="952"/>
                </a:lnTo>
                <a:lnTo>
                  <a:pt x="137" y="910"/>
                </a:lnTo>
                <a:lnTo>
                  <a:pt x="142" y="870"/>
                </a:lnTo>
                <a:lnTo>
                  <a:pt x="146" y="835"/>
                </a:lnTo>
                <a:lnTo>
                  <a:pt x="147" y="803"/>
                </a:lnTo>
                <a:lnTo>
                  <a:pt x="142" y="783"/>
                </a:lnTo>
                <a:lnTo>
                  <a:pt x="139" y="778"/>
                </a:lnTo>
                <a:lnTo>
                  <a:pt x="136" y="773"/>
                </a:lnTo>
                <a:lnTo>
                  <a:pt x="134" y="771"/>
                </a:lnTo>
                <a:lnTo>
                  <a:pt x="131" y="773"/>
                </a:lnTo>
                <a:lnTo>
                  <a:pt x="127" y="774"/>
                </a:lnTo>
                <a:lnTo>
                  <a:pt x="126" y="776"/>
                </a:lnTo>
                <a:lnTo>
                  <a:pt x="120" y="784"/>
                </a:lnTo>
                <a:lnTo>
                  <a:pt x="117" y="793"/>
                </a:lnTo>
                <a:lnTo>
                  <a:pt x="114" y="803"/>
                </a:lnTo>
                <a:lnTo>
                  <a:pt x="110" y="821"/>
                </a:lnTo>
                <a:lnTo>
                  <a:pt x="107" y="840"/>
                </a:lnTo>
                <a:lnTo>
                  <a:pt x="99" y="877"/>
                </a:lnTo>
                <a:lnTo>
                  <a:pt x="87" y="917"/>
                </a:lnTo>
                <a:lnTo>
                  <a:pt x="92" y="924"/>
                </a:lnTo>
                <a:lnTo>
                  <a:pt x="95" y="932"/>
                </a:lnTo>
                <a:lnTo>
                  <a:pt x="97" y="940"/>
                </a:lnTo>
                <a:lnTo>
                  <a:pt x="97" y="951"/>
                </a:lnTo>
                <a:lnTo>
                  <a:pt x="97" y="971"/>
                </a:lnTo>
                <a:lnTo>
                  <a:pt x="94" y="989"/>
                </a:lnTo>
                <a:lnTo>
                  <a:pt x="89" y="1008"/>
                </a:lnTo>
                <a:lnTo>
                  <a:pt x="84" y="1023"/>
                </a:lnTo>
                <a:lnTo>
                  <a:pt x="78" y="103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Freeform 211"/>
          <p:cNvSpPr>
            <a:spLocks/>
          </p:cNvSpPr>
          <p:nvPr/>
        </p:nvSpPr>
        <p:spPr bwMode="auto">
          <a:xfrm>
            <a:off x="7853363" y="3054350"/>
            <a:ext cx="479425" cy="1266825"/>
          </a:xfrm>
          <a:custGeom>
            <a:avLst/>
            <a:gdLst>
              <a:gd name="T0" fmla="*/ 735885625 w 302"/>
              <a:gd name="T1" fmla="*/ 60483750 h 798"/>
              <a:gd name="T2" fmla="*/ 735885625 w 302"/>
              <a:gd name="T3" fmla="*/ 60483750 h 798"/>
              <a:gd name="T4" fmla="*/ 753527513 w 302"/>
              <a:gd name="T5" fmla="*/ 357862188 h 798"/>
              <a:gd name="T6" fmla="*/ 761087188 w 302"/>
              <a:gd name="T7" fmla="*/ 660280938 h 798"/>
              <a:gd name="T8" fmla="*/ 761087188 w 302"/>
              <a:gd name="T9" fmla="*/ 1018143125 h 798"/>
              <a:gd name="T10" fmla="*/ 761087188 w 302"/>
              <a:gd name="T11" fmla="*/ 1194554063 h 798"/>
              <a:gd name="T12" fmla="*/ 758567825 w 302"/>
              <a:gd name="T13" fmla="*/ 1368445638 h 798"/>
              <a:gd name="T14" fmla="*/ 745966250 w 302"/>
              <a:gd name="T15" fmla="*/ 1532255000 h 798"/>
              <a:gd name="T16" fmla="*/ 733366263 w 302"/>
              <a:gd name="T17" fmla="*/ 1680945013 h 798"/>
              <a:gd name="T18" fmla="*/ 715724375 w 302"/>
              <a:gd name="T19" fmla="*/ 1809472188 h 798"/>
              <a:gd name="T20" fmla="*/ 703124388 w 302"/>
              <a:gd name="T21" fmla="*/ 1859875313 h 798"/>
              <a:gd name="T22" fmla="*/ 685482500 w 302"/>
              <a:gd name="T23" fmla="*/ 1905238125 h 798"/>
              <a:gd name="T24" fmla="*/ 672882513 w 302"/>
              <a:gd name="T25" fmla="*/ 1943041263 h 798"/>
              <a:gd name="T26" fmla="*/ 655240625 w 302"/>
              <a:gd name="T27" fmla="*/ 1968242825 h 798"/>
              <a:gd name="T28" fmla="*/ 635079375 w 302"/>
              <a:gd name="T29" fmla="*/ 1990923438 h 798"/>
              <a:gd name="T30" fmla="*/ 627518113 w 302"/>
              <a:gd name="T31" fmla="*/ 1995963750 h 798"/>
              <a:gd name="T32" fmla="*/ 612397175 w 302"/>
              <a:gd name="T33" fmla="*/ 1998484700 h 798"/>
              <a:gd name="T34" fmla="*/ 0 w 302"/>
              <a:gd name="T35" fmla="*/ 2011084688 h 798"/>
              <a:gd name="T36" fmla="*/ 123486863 w 302"/>
              <a:gd name="T37" fmla="*/ 1799391563 h 798"/>
              <a:gd name="T38" fmla="*/ 279736550 w 302"/>
              <a:gd name="T39" fmla="*/ 1786791575 h 798"/>
              <a:gd name="T40" fmla="*/ 279736550 w 302"/>
              <a:gd name="T41" fmla="*/ 1786791575 h 798"/>
              <a:gd name="T42" fmla="*/ 292338125 w 302"/>
              <a:gd name="T43" fmla="*/ 1784270625 h 798"/>
              <a:gd name="T44" fmla="*/ 322580000 w 302"/>
              <a:gd name="T45" fmla="*/ 1774190000 h 798"/>
              <a:gd name="T46" fmla="*/ 362902500 w 302"/>
              <a:gd name="T47" fmla="*/ 1754028750 h 798"/>
              <a:gd name="T48" fmla="*/ 405744363 w 302"/>
              <a:gd name="T49" fmla="*/ 1718746563 h 798"/>
              <a:gd name="T50" fmla="*/ 430945925 w 302"/>
              <a:gd name="T51" fmla="*/ 1703625625 h 798"/>
              <a:gd name="T52" fmla="*/ 453628125 w 302"/>
              <a:gd name="T53" fmla="*/ 1678424063 h 798"/>
              <a:gd name="T54" fmla="*/ 473789375 w 302"/>
              <a:gd name="T55" fmla="*/ 1648182188 h 798"/>
              <a:gd name="T56" fmla="*/ 491429675 w 302"/>
              <a:gd name="T57" fmla="*/ 1617940313 h 798"/>
              <a:gd name="T58" fmla="*/ 504031250 w 302"/>
              <a:gd name="T59" fmla="*/ 1580138763 h 798"/>
              <a:gd name="T60" fmla="*/ 516631238 w 302"/>
              <a:gd name="T61" fmla="*/ 1537295313 h 798"/>
              <a:gd name="T62" fmla="*/ 521671550 w 302"/>
              <a:gd name="T63" fmla="*/ 1494453450 h 798"/>
              <a:gd name="T64" fmla="*/ 521671550 w 302"/>
              <a:gd name="T65" fmla="*/ 1444050325 h 798"/>
              <a:gd name="T66" fmla="*/ 521671550 w 302"/>
              <a:gd name="T67" fmla="*/ 1444050325 h 798"/>
              <a:gd name="T68" fmla="*/ 516631238 w 302"/>
              <a:gd name="T69" fmla="*/ 1169352500 h 798"/>
              <a:gd name="T70" fmla="*/ 521671550 w 302"/>
              <a:gd name="T71" fmla="*/ 899696575 h 798"/>
              <a:gd name="T72" fmla="*/ 529232813 w 302"/>
              <a:gd name="T73" fmla="*/ 751006563 h 798"/>
              <a:gd name="T74" fmla="*/ 534273125 w 302"/>
              <a:gd name="T75" fmla="*/ 597276238 h 798"/>
              <a:gd name="T76" fmla="*/ 546873113 w 302"/>
              <a:gd name="T77" fmla="*/ 453628125 h 798"/>
              <a:gd name="T78" fmla="*/ 559474688 w 302"/>
              <a:gd name="T79" fmla="*/ 317539688 h 798"/>
              <a:gd name="T80" fmla="*/ 574595625 w 302"/>
              <a:gd name="T81" fmla="*/ 199093138 h 798"/>
              <a:gd name="T82" fmla="*/ 587195613 w 302"/>
              <a:gd name="T83" fmla="*/ 148688425 h 798"/>
              <a:gd name="T84" fmla="*/ 597276238 w 302"/>
              <a:gd name="T85" fmla="*/ 103327200 h 798"/>
              <a:gd name="T86" fmla="*/ 609877813 w 302"/>
              <a:gd name="T87" fmla="*/ 65524063 h 798"/>
              <a:gd name="T88" fmla="*/ 627518113 w 302"/>
              <a:gd name="T89" fmla="*/ 35282188 h 798"/>
              <a:gd name="T90" fmla="*/ 640119688 w 302"/>
              <a:gd name="T91" fmla="*/ 15120938 h 798"/>
              <a:gd name="T92" fmla="*/ 655240625 w 302"/>
              <a:gd name="T93" fmla="*/ 0 h 798"/>
              <a:gd name="T94" fmla="*/ 665321250 w 302"/>
              <a:gd name="T95" fmla="*/ 0 h 798"/>
              <a:gd name="T96" fmla="*/ 672882513 w 302"/>
              <a:gd name="T97" fmla="*/ 0 h 798"/>
              <a:gd name="T98" fmla="*/ 693043763 w 302"/>
              <a:gd name="T99" fmla="*/ 5040313 h 798"/>
              <a:gd name="T100" fmla="*/ 715724375 w 302"/>
              <a:gd name="T101" fmla="*/ 27722513 h 798"/>
              <a:gd name="T102" fmla="*/ 735885625 w 302"/>
              <a:gd name="T103" fmla="*/ 60483750 h 798"/>
              <a:gd name="T104" fmla="*/ 735885625 w 302"/>
              <a:gd name="T105" fmla="*/ 60483750 h 79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02"/>
              <a:gd name="T160" fmla="*/ 0 h 798"/>
              <a:gd name="T161" fmla="*/ 302 w 302"/>
              <a:gd name="T162" fmla="*/ 798 h 79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02" h="798">
                <a:moveTo>
                  <a:pt x="292" y="24"/>
                </a:moveTo>
                <a:lnTo>
                  <a:pt x="292" y="24"/>
                </a:lnTo>
                <a:lnTo>
                  <a:pt x="299" y="142"/>
                </a:lnTo>
                <a:lnTo>
                  <a:pt x="302" y="262"/>
                </a:lnTo>
                <a:lnTo>
                  <a:pt x="302" y="404"/>
                </a:lnTo>
                <a:lnTo>
                  <a:pt x="302" y="474"/>
                </a:lnTo>
                <a:lnTo>
                  <a:pt x="301" y="543"/>
                </a:lnTo>
                <a:lnTo>
                  <a:pt x="296" y="608"/>
                </a:lnTo>
                <a:lnTo>
                  <a:pt x="291" y="667"/>
                </a:lnTo>
                <a:lnTo>
                  <a:pt x="284" y="718"/>
                </a:lnTo>
                <a:lnTo>
                  <a:pt x="279" y="738"/>
                </a:lnTo>
                <a:lnTo>
                  <a:pt x="272" y="756"/>
                </a:lnTo>
                <a:lnTo>
                  <a:pt x="267" y="771"/>
                </a:lnTo>
                <a:lnTo>
                  <a:pt x="260" y="781"/>
                </a:lnTo>
                <a:lnTo>
                  <a:pt x="252" y="790"/>
                </a:lnTo>
                <a:lnTo>
                  <a:pt x="249" y="792"/>
                </a:lnTo>
                <a:lnTo>
                  <a:pt x="243" y="793"/>
                </a:lnTo>
                <a:lnTo>
                  <a:pt x="0" y="798"/>
                </a:lnTo>
                <a:lnTo>
                  <a:pt x="49" y="714"/>
                </a:lnTo>
                <a:lnTo>
                  <a:pt x="111" y="709"/>
                </a:lnTo>
                <a:lnTo>
                  <a:pt x="116" y="708"/>
                </a:lnTo>
                <a:lnTo>
                  <a:pt x="128" y="704"/>
                </a:lnTo>
                <a:lnTo>
                  <a:pt x="144" y="696"/>
                </a:lnTo>
                <a:lnTo>
                  <a:pt x="161" y="682"/>
                </a:lnTo>
                <a:lnTo>
                  <a:pt x="171" y="676"/>
                </a:lnTo>
                <a:lnTo>
                  <a:pt x="180" y="666"/>
                </a:lnTo>
                <a:lnTo>
                  <a:pt x="188" y="654"/>
                </a:lnTo>
                <a:lnTo>
                  <a:pt x="195" y="642"/>
                </a:lnTo>
                <a:lnTo>
                  <a:pt x="200" y="627"/>
                </a:lnTo>
                <a:lnTo>
                  <a:pt x="205" y="610"/>
                </a:lnTo>
                <a:lnTo>
                  <a:pt x="207" y="593"/>
                </a:lnTo>
                <a:lnTo>
                  <a:pt x="207" y="573"/>
                </a:lnTo>
                <a:lnTo>
                  <a:pt x="205" y="464"/>
                </a:lnTo>
                <a:lnTo>
                  <a:pt x="207" y="357"/>
                </a:lnTo>
                <a:lnTo>
                  <a:pt x="210" y="298"/>
                </a:lnTo>
                <a:lnTo>
                  <a:pt x="212" y="237"/>
                </a:lnTo>
                <a:lnTo>
                  <a:pt x="217" y="180"/>
                </a:lnTo>
                <a:lnTo>
                  <a:pt x="222" y="126"/>
                </a:lnTo>
                <a:lnTo>
                  <a:pt x="228" y="79"/>
                </a:lnTo>
                <a:lnTo>
                  <a:pt x="233" y="59"/>
                </a:lnTo>
                <a:lnTo>
                  <a:pt x="237" y="41"/>
                </a:lnTo>
                <a:lnTo>
                  <a:pt x="242" y="26"/>
                </a:lnTo>
                <a:lnTo>
                  <a:pt x="249" y="14"/>
                </a:lnTo>
                <a:lnTo>
                  <a:pt x="254" y="6"/>
                </a:lnTo>
                <a:lnTo>
                  <a:pt x="260" y="0"/>
                </a:lnTo>
                <a:lnTo>
                  <a:pt x="264" y="0"/>
                </a:lnTo>
                <a:lnTo>
                  <a:pt x="267" y="0"/>
                </a:lnTo>
                <a:lnTo>
                  <a:pt x="275" y="2"/>
                </a:lnTo>
                <a:lnTo>
                  <a:pt x="284" y="11"/>
                </a:lnTo>
                <a:lnTo>
                  <a:pt x="292" y="24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Freeform 212"/>
          <p:cNvSpPr>
            <a:spLocks noEditPoints="1"/>
          </p:cNvSpPr>
          <p:nvPr/>
        </p:nvSpPr>
        <p:spPr bwMode="auto">
          <a:xfrm>
            <a:off x="8215313" y="3132138"/>
            <a:ext cx="100012" cy="1058862"/>
          </a:xfrm>
          <a:custGeom>
            <a:avLst/>
            <a:gdLst>
              <a:gd name="T0" fmla="*/ 60483448 w 63"/>
              <a:gd name="T1" fmla="*/ 1650700771 h 667"/>
              <a:gd name="T2" fmla="*/ 5040287 w 63"/>
              <a:gd name="T3" fmla="*/ 1270158150 h 667"/>
              <a:gd name="T4" fmla="*/ 0 w 63"/>
              <a:gd name="T5" fmla="*/ 715724037 h 667"/>
              <a:gd name="T6" fmla="*/ 30241724 w 63"/>
              <a:gd name="T7" fmla="*/ 287297677 h 667"/>
              <a:gd name="T8" fmla="*/ 80644597 w 63"/>
              <a:gd name="T9" fmla="*/ 5040310 h 667"/>
              <a:gd name="T10" fmla="*/ 103325096 w 63"/>
              <a:gd name="T11" fmla="*/ 10080620 h 667"/>
              <a:gd name="T12" fmla="*/ 131047470 w 63"/>
              <a:gd name="T13" fmla="*/ 181451164 h 667"/>
              <a:gd name="T14" fmla="*/ 158768256 w 63"/>
              <a:gd name="T15" fmla="*/ 710683727 h 667"/>
              <a:gd name="T16" fmla="*/ 158768256 w 63"/>
              <a:gd name="T17" fmla="*/ 1078626366 h 667"/>
              <a:gd name="T18" fmla="*/ 131047470 w 63"/>
              <a:gd name="T19" fmla="*/ 1542334897 h 667"/>
              <a:gd name="T20" fmla="*/ 85684884 w 63"/>
              <a:gd name="T21" fmla="*/ 1675902321 h 667"/>
              <a:gd name="T22" fmla="*/ 68043085 w 63"/>
              <a:gd name="T23" fmla="*/ 521671304 h 667"/>
              <a:gd name="T24" fmla="*/ 98284809 w 63"/>
              <a:gd name="T25" fmla="*/ 458668221 h 667"/>
              <a:gd name="T26" fmla="*/ 98284809 w 63"/>
              <a:gd name="T27" fmla="*/ 340220139 h 667"/>
              <a:gd name="T28" fmla="*/ 80644597 w 63"/>
              <a:gd name="T29" fmla="*/ 246975196 h 667"/>
              <a:gd name="T30" fmla="*/ 65523735 w 63"/>
              <a:gd name="T31" fmla="*/ 249494557 h 667"/>
              <a:gd name="T32" fmla="*/ 37801361 w 63"/>
              <a:gd name="T33" fmla="*/ 372982949 h 667"/>
              <a:gd name="T34" fmla="*/ 68043085 w 63"/>
              <a:gd name="T35" fmla="*/ 521671304 h 667"/>
              <a:gd name="T36" fmla="*/ 55443160 w 63"/>
              <a:gd name="T37" fmla="*/ 592235645 h 667"/>
              <a:gd name="T38" fmla="*/ 25201437 w 63"/>
              <a:gd name="T39" fmla="*/ 640119385 h 667"/>
              <a:gd name="T40" fmla="*/ 22680499 w 63"/>
              <a:gd name="T41" fmla="*/ 660280626 h 667"/>
              <a:gd name="T42" fmla="*/ 37801361 w 63"/>
              <a:gd name="T43" fmla="*/ 708162778 h 667"/>
              <a:gd name="T44" fmla="*/ 85684884 w 63"/>
              <a:gd name="T45" fmla="*/ 652719367 h 667"/>
              <a:gd name="T46" fmla="*/ 80644597 w 63"/>
              <a:gd name="T47" fmla="*/ 577114715 h 667"/>
              <a:gd name="T48" fmla="*/ 35282011 w 63"/>
              <a:gd name="T49" fmla="*/ 783767430 h 667"/>
              <a:gd name="T50" fmla="*/ 10080575 w 63"/>
              <a:gd name="T51" fmla="*/ 816530239 h 667"/>
              <a:gd name="T52" fmla="*/ 37801361 w 63"/>
              <a:gd name="T53" fmla="*/ 866933341 h 667"/>
              <a:gd name="T54" fmla="*/ 60483448 w 63"/>
              <a:gd name="T55" fmla="*/ 803928670 h 667"/>
              <a:gd name="T56" fmla="*/ 17640212 w 63"/>
              <a:gd name="T57" fmla="*/ 1000500765 h 667"/>
              <a:gd name="T58" fmla="*/ 42841648 w 63"/>
              <a:gd name="T59" fmla="*/ 1066024797 h 667"/>
              <a:gd name="T60" fmla="*/ 68043085 w 63"/>
              <a:gd name="T61" fmla="*/ 1066024797 h 667"/>
              <a:gd name="T62" fmla="*/ 78123659 w 63"/>
              <a:gd name="T63" fmla="*/ 990420145 h 667"/>
              <a:gd name="T64" fmla="*/ 35282011 w 63"/>
              <a:gd name="T65" fmla="*/ 952618613 h 667"/>
              <a:gd name="T66" fmla="*/ 17640212 w 63"/>
              <a:gd name="T67" fmla="*/ 987900784 h 667"/>
              <a:gd name="T68" fmla="*/ 42841648 w 63"/>
              <a:gd name="T69" fmla="*/ 1134069777 h 667"/>
              <a:gd name="T70" fmla="*/ 55443160 w 63"/>
              <a:gd name="T71" fmla="*/ 1237395341 h 667"/>
              <a:gd name="T72" fmla="*/ 90725171 w 63"/>
              <a:gd name="T73" fmla="*/ 1270158150 h 667"/>
              <a:gd name="T74" fmla="*/ 103325096 w 63"/>
              <a:gd name="T75" fmla="*/ 1164311638 h 667"/>
              <a:gd name="T76" fmla="*/ 73083372 w 63"/>
              <a:gd name="T77" fmla="*/ 1113908537 h 667"/>
              <a:gd name="T78" fmla="*/ 42841648 w 63"/>
              <a:gd name="T79" fmla="*/ 1134069777 h 667"/>
              <a:gd name="T80" fmla="*/ 65523735 w 63"/>
              <a:gd name="T81" fmla="*/ 1519652707 h 667"/>
              <a:gd name="T82" fmla="*/ 93244521 w 63"/>
              <a:gd name="T83" fmla="*/ 1562496137 h 667"/>
              <a:gd name="T84" fmla="*/ 115926608 w 63"/>
              <a:gd name="T85" fmla="*/ 1421367454 h 667"/>
              <a:gd name="T86" fmla="*/ 78123659 w 63"/>
              <a:gd name="T87" fmla="*/ 1318040303 h 667"/>
              <a:gd name="T88" fmla="*/ 136087757 w 63"/>
              <a:gd name="T89" fmla="*/ 977820163 h 667"/>
              <a:gd name="T90" fmla="*/ 115926608 w 63"/>
              <a:gd name="T91" fmla="*/ 766127138 h 667"/>
              <a:gd name="T92" fmla="*/ 105846033 w 63"/>
              <a:gd name="T93" fmla="*/ 884573632 h 667"/>
              <a:gd name="T94" fmla="*/ 136087757 w 63"/>
              <a:gd name="T95" fmla="*/ 977820163 h 667"/>
              <a:gd name="T96" fmla="*/ 128526532 w 63"/>
              <a:gd name="T97" fmla="*/ 393144189 h 667"/>
              <a:gd name="T98" fmla="*/ 118445958 w 63"/>
              <a:gd name="T99" fmla="*/ 496469753 h 667"/>
              <a:gd name="T100" fmla="*/ 136087757 w 63"/>
              <a:gd name="T101" fmla="*/ 1053424815 h 667"/>
              <a:gd name="T102" fmla="*/ 115926608 w 63"/>
              <a:gd name="T103" fmla="*/ 1113908537 h 667"/>
              <a:gd name="T104" fmla="*/ 136087757 w 63"/>
              <a:gd name="T105" fmla="*/ 1053424815 h 66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3"/>
              <a:gd name="T160" fmla="*/ 0 h 667"/>
              <a:gd name="T161" fmla="*/ 63 w 63"/>
              <a:gd name="T162" fmla="*/ 667 h 66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3" h="667">
                <a:moveTo>
                  <a:pt x="31" y="667"/>
                </a:moveTo>
                <a:lnTo>
                  <a:pt x="31" y="667"/>
                </a:lnTo>
                <a:lnTo>
                  <a:pt x="29" y="664"/>
                </a:lnTo>
                <a:lnTo>
                  <a:pt x="24" y="655"/>
                </a:lnTo>
                <a:lnTo>
                  <a:pt x="19" y="633"/>
                </a:lnTo>
                <a:lnTo>
                  <a:pt x="12" y="598"/>
                </a:lnTo>
                <a:lnTo>
                  <a:pt x="5" y="541"/>
                </a:lnTo>
                <a:lnTo>
                  <a:pt x="2" y="504"/>
                </a:lnTo>
                <a:lnTo>
                  <a:pt x="0" y="460"/>
                </a:lnTo>
                <a:lnTo>
                  <a:pt x="0" y="408"/>
                </a:lnTo>
                <a:lnTo>
                  <a:pt x="0" y="351"/>
                </a:lnTo>
                <a:lnTo>
                  <a:pt x="0" y="284"/>
                </a:lnTo>
                <a:lnTo>
                  <a:pt x="4" y="208"/>
                </a:lnTo>
                <a:lnTo>
                  <a:pt x="7" y="161"/>
                </a:lnTo>
                <a:lnTo>
                  <a:pt x="12" y="114"/>
                </a:lnTo>
                <a:lnTo>
                  <a:pt x="17" y="67"/>
                </a:lnTo>
                <a:lnTo>
                  <a:pt x="26" y="27"/>
                </a:lnTo>
                <a:lnTo>
                  <a:pt x="29" y="12"/>
                </a:lnTo>
                <a:lnTo>
                  <a:pt x="32" y="2"/>
                </a:lnTo>
                <a:lnTo>
                  <a:pt x="34" y="0"/>
                </a:lnTo>
                <a:lnTo>
                  <a:pt x="37" y="0"/>
                </a:lnTo>
                <a:lnTo>
                  <a:pt x="39" y="0"/>
                </a:lnTo>
                <a:lnTo>
                  <a:pt x="41" y="4"/>
                </a:lnTo>
                <a:lnTo>
                  <a:pt x="46" y="17"/>
                </a:lnTo>
                <a:lnTo>
                  <a:pt x="49" y="40"/>
                </a:lnTo>
                <a:lnTo>
                  <a:pt x="52" y="72"/>
                </a:lnTo>
                <a:lnTo>
                  <a:pt x="59" y="148"/>
                </a:lnTo>
                <a:lnTo>
                  <a:pt x="61" y="193"/>
                </a:lnTo>
                <a:lnTo>
                  <a:pt x="63" y="239"/>
                </a:lnTo>
                <a:lnTo>
                  <a:pt x="63" y="282"/>
                </a:lnTo>
                <a:lnTo>
                  <a:pt x="61" y="319"/>
                </a:lnTo>
                <a:lnTo>
                  <a:pt x="63" y="373"/>
                </a:lnTo>
                <a:lnTo>
                  <a:pt x="63" y="428"/>
                </a:lnTo>
                <a:lnTo>
                  <a:pt x="61" y="492"/>
                </a:lnTo>
                <a:lnTo>
                  <a:pt x="57" y="556"/>
                </a:lnTo>
                <a:lnTo>
                  <a:pt x="56" y="585"/>
                </a:lnTo>
                <a:lnTo>
                  <a:pt x="52" y="612"/>
                </a:lnTo>
                <a:lnTo>
                  <a:pt x="47" y="633"/>
                </a:lnTo>
                <a:lnTo>
                  <a:pt x="44" y="652"/>
                </a:lnTo>
                <a:lnTo>
                  <a:pt x="37" y="662"/>
                </a:lnTo>
                <a:lnTo>
                  <a:pt x="34" y="665"/>
                </a:lnTo>
                <a:lnTo>
                  <a:pt x="31" y="667"/>
                </a:lnTo>
                <a:close/>
                <a:moveTo>
                  <a:pt x="27" y="207"/>
                </a:moveTo>
                <a:lnTo>
                  <a:pt x="27" y="207"/>
                </a:lnTo>
                <a:lnTo>
                  <a:pt x="31" y="205"/>
                </a:lnTo>
                <a:lnTo>
                  <a:pt x="34" y="202"/>
                </a:lnTo>
                <a:lnTo>
                  <a:pt x="37" y="193"/>
                </a:lnTo>
                <a:lnTo>
                  <a:pt x="39" y="182"/>
                </a:lnTo>
                <a:lnTo>
                  <a:pt x="41" y="168"/>
                </a:lnTo>
                <a:lnTo>
                  <a:pt x="39" y="145"/>
                </a:lnTo>
                <a:lnTo>
                  <a:pt x="39" y="135"/>
                </a:lnTo>
                <a:lnTo>
                  <a:pt x="39" y="118"/>
                </a:lnTo>
                <a:lnTo>
                  <a:pt x="37" y="108"/>
                </a:lnTo>
                <a:lnTo>
                  <a:pt x="36" y="101"/>
                </a:lnTo>
                <a:lnTo>
                  <a:pt x="32" y="98"/>
                </a:lnTo>
                <a:lnTo>
                  <a:pt x="31" y="98"/>
                </a:lnTo>
                <a:lnTo>
                  <a:pt x="27" y="98"/>
                </a:lnTo>
                <a:lnTo>
                  <a:pt x="26" y="99"/>
                </a:lnTo>
                <a:lnTo>
                  <a:pt x="22" y="106"/>
                </a:lnTo>
                <a:lnTo>
                  <a:pt x="19" y="113"/>
                </a:lnTo>
                <a:lnTo>
                  <a:pt x="15" y="130"/>
                </a:lnTo>
                <a:lnTo>
                  <a:pt x="15" y="148"/>
                </a:lnTo>
                <a:lnTo>
                  <a:pt x="17" y="165"/>
                </a:lnTo>
                <a:lnTo>
                  <a:pt x="22" y="195"/>
                </a:lnTo>
                <a:lnTo>
                  <a:pt x="26" y="207"/>
                </a:lnTo>
                <a:lnTo>
                  <a:pt x="27" y="207"/>
                </a:lnTo>
                <a:close/>
                <a:moveTo>
                  <a:pt x="32" y="229"/>
                </a:moveTo>
                <a:lnTo>
                  <a:pt x="32" y="229"/>
                </a:lnTo>
                <a:lnTo>
                  <a:pt x="29" y="230"/>
                </a:lnTo>
                <a:lnTo>
                  <a:pt x="22" y="235"/>
                </a:lnTo>
                <a:lnTo>
                  <a:pt x="14" y="242"/>
                </a:lnTo>
                <a:lnTo>
                  <a:pt x="12" y="247"/>
                </a:lnTo>
                <a:lnTo>
                  <a:pt x="10" y="254"/>
                </a:lnTo>
                <a:lnTo>
                  <a:pt x="9" y="261"/>
                </a:lnTo>
                <a:lnTo>
                  <a:pt x="10" y="255"/>
                </a:lnTo>
                <a:lnTo>
                  <a:pt x="9" y="262"/>
                </a:lnTo>
                <a:lnTo>
                  <a:pt x="7" y="272"/>
                </a:lnTo>
                <a:lnTo>
                  <a:pt x="9" y="277"/>
                </a:lnTo>
                <a:lnTo>
                  <a:pt x="10" y="281"/>
                </a:lnTo>
                <a:lnTo>
                  <a:pt x="15" y="281"/>
                </a:lnTo>
                <a:lnTo>
                  <a:pt x="24" y="277"/>
                </a:lnTo>
                <a:lnTo>
                  <a:pt x="27" y="272"/>
                </a:lnTo>
                <a:lnTo>
                  <a:pt x="34" y="259"/>
                </a:lnTo>
                <a:lnTo>
                  <a:pt x="36" y="250"/>
                </a:lnTo>
                <a:lnTo>
                  <a:pt x="37" y="242"/>
                </a:lnTo>
                <a:lnTo>
                  <a:pt x="36" y="235"/>
                </a:lnTo>
                <a:lnTo>
                  <a:pt x="32" y="229"/>
                </a:lnTo>
                <a:close/>
                <a:moveTo>
                  <a:pt x="22" y="313"/>
                </a:moveTo>
                <a:lnTo>
                  <a:pt x="22" y="313"/>
                </a:lnTo>
                <a:lnTo>
                  <a:pt x="14" y="311"/>
                </a:lnTo>
                <a:lnTo>
                  <a:pt x="10" y="311"/>
                </a:lnTo>
                <a:lnTo>
                  <a:pt x="9" y="313"/>
                </a:lnTo>
                <a:lnTo>
                  <a:pt x="5" y="318"/>
                </a:lnTo>
                <a:lnTo>
                  <a:pt x="4" y="324"/>
                </a:lnTo>
                <a:lnTo>
                  <a:pt x="5" y="336"/>
                </a:lnTo>
                <a:lnTo>
                  <a:pt x="7" y="343"/>
                </a:lnTo>
                <a:lnTo>
                  <a:pt x="15" y="344"/>
                </a:lnTo>
                <a:lnTo>
                  <a:pt x="19" y="343"/>
                </a:lnTo>
                <a:lnTo>
                  <a:pt x="22" y="338"/>
                </a:lnTo>
                <a:lnTo>
                  <a:pt x="24" y="333"/>
                </a:lnTo>
                <a:lnTo>
                  <a:pt x="24" y="319"/>
                </a:lnTo>
                <a:lnTo>
                  <a:pt x="22" y="314"/>
                </a:lnTo>
                <a:lnTo>
                  <a:pt x="22" y="313"/>
                </a:lnTo>
                <a:close/>
                <a:moveTo>
                  <a:pt x="7" y="397"/>
                </a:moveTo>
                <a:lnTo>
                  <a:pt x="7" y="397"/>
                </a:lnTo>
                <a:lnTo>
                  <a:pt x="7" y="407"/>
                </a:lnTo>
                <a:lnTo>
                  <a:pt x="10" y="415"/>
                </a:lnTo>
                <a:lnTo>
                  <a:pt x="14" y="420"/>
                </a:lnTo>
                <a:lnTo>
                  <a:pt x="17" y="423"/>
                </a:lnTo>
                <a:lnTo>
                  <a:pt x="21" y="425"/>
                </a:lnTo>
                <a:lnTo>
                  <a:pt x="24" y="425"/>
                </a:lnTo>
                <a:lnTo>
                  <a:pt x="27" y="423"/>
                </a:lnTo>
                <a:lnTo>
                  <a:pt x="32" y="415"/>
                </a:lnTo>
                <a:lnTo>
                  <a:pt x="34" y="408"/>
                </a:lnTo>
                <a:lnTo>
                  <a:pt x="32" y="400"/>
                </a:lnTo>
                <a:lnTo>
                  <a:pt x="31" y="393"/>
                </a:lnTo>
                <a:lnTo>
                  <a:pt x="22" y="383"/>
                </a:lnTo>
                <a:lnTo>
                  <a:pt x="17" y="380"/>
                </a:lnTo>
                <a:lnTo>
                  <a:pt x="14" y="378"/>
                </a:lnTo>
                <a:lnTo>
                  <a:pt x="10" y="380"/>
                </a:lnTo>
                <a:lnTo>
                  <a:pt x="9" y="381"/>
                </a:lnTo>
                <a:lnTo>
                  <a:pt x="7" y="385"/>
                </a:lnTo>
                <a:lnTo>
                  <a:pt x="7" y="392"/>
                </a:lnTo>
                <a:lnTo>
                  <a:pt x="7" y="397"/>
                </a:lnTo>
                <a:close/>
                <a:moveTo>
                  <a:pt x="17" y="450"/>
                </a:moveTo>
                <a:lnTo>
                  <a:pt x="17" y="450"/>
                </a:lnTo>
                <a:lnTo>
                  <a:pt x="17" y="455"/>
                </a:lnTo>
                <a:lnTo>
                  <a:pt x="19" y="472"/>
                </a:lnTo>
                <a:lnTo>
                  <a:pt x="21" y="481"/>
                </a:lnTo>
                <a:lnTo>
                  <a:pt x="22" y="491"/>
                </a:lnTo>
                <a:lnTo>
                  <a:pt x="27" y="499"/>
                </a:lnTo>
                <a:lnTo>
                  <a:pt x="34" y="506"/>
                </a:lnTo>
                <a:lnTo>
                  <a:pt x="36" y="504"/>
                </a:lnTo>
                <a:lnTo>
                  <a:pt x="39" y="496"/>
                </a:lnTo>
                <a:lnTo>
                  <a:pt x="42" y="482"/>
                </a:lnTo>
                <a:lnTo>
                  <a:pt x="42" y="474"/>
                </a:lnTo>
                <a:lnTo>
                  <a:pt x="41" y="462"/>
                </a:lnTo>
                <a:lnTo>
                  <a:pt x="37" y="457"/>
                </a:lnTo>
                <a:lnTo>
                  <a:pt x="32" y="447"/>
                </a:lnTo>
                <a:lnTo>
                  <a:pt x="29" y="442"/>
                </a:lnTo>
                <a:lnTo>
                  <a:pt x="26" y="440"/>
                </a:lnTo>
                <a:lnTo>
                  <a:pt x="22" y="444"/>
                </a:lnTo>
                <a:lnTo>
                  <a:pt x="17" y="450"/>
                </a:lnTo>
                <a:close/>
                <a:moveTo>
                  <a:pt x="12" y="504"/>
                </a:moveTo>
                <a:lnTo>
                  <a:pt x="12" y="504"/>
                </a:lnTo>
                <a:lnTo>
                  <a:pt x="19" y="559"/>
                </a:lnTo>
                <a:lnTo>
                  <a:pt x="26" y="603"/>
                </a:lnTo>
                <a:lnTo>
                  <a:pt x="29" y="620"/>
                </a:lnTo>
                <a:lnTo>
                  <a:pt x="32" y="633"/>
                </a:lnTo>
                <a:lnTo>
                  <a:pt x="37" y="620"/>
                </a:lnTo>
                <a:lnTo>
                  <a:pt x="42" y="603"/>
                </a:lnTo>
                <a:lnTo>
                  <a:pt x="46" y="585"/>
                </a:lnTo>
                <a:lnTo>
                  <a:pt x="46" y="575"/>
                </a:lnTo>
                <a:lnTo>
                  <a:pt x="46" y="564"/>
                </a:lnTo>
                <a:lnTo>
                  <a:pt x="44" y="553"/>
                </a:lnTo>
                <a:lnTo>
                  <a:pt x="42" y="543"/>
                </a:lnTo>
                <a:lnTo>
                  <a:pt x="37" y="533"/>
                </a:lnTo>
                <a:lnTo>
                  <a:pt x="31" y="523"/>
                </a:lnTo>
                <a:lnTo>
                  <a:pt x="22" y="512"/>
                </a:lnTo>
                <a:lnTo>
                  <a:pt x="12" y="504"/>
                </a:lnTo>
                <a:close/>
                <a:moveTo>
                  <a:pt x="54" y="388"/>
                </a:moveTo>
                <a:lnTo>
                  <a:pt x="54" y="291"/>
                </a:lnTo>
                <a:lnTo>
                  <a:pt x="49" y="297"/>
                </a:lnTo>
                <a:lnTo>
                  <a:pt x="46" y="304"/>
                </a:lnTo>
                <a:lnTo>
                  <a:pt x="42" y="311"/>
                </a:lnTo>
                <a:lnTo>
                  <a:pt x="41" y="319"/>
                </a:lnTo>
                <a:lnTo>
                  <a:pt x="41" y="336"/>
                </a:lnTo>
                <a:lnTo>
                  <a:pt x="42" y="351"/>
                </a:lnTo>
                <a:lnTo>
                  <a:pt x="46" y="366"/>
                </a:lnTo>
                <a:lnTo>
                  <a:pt x="49" y="378"/>
                </a:lnTo>
                <a:lnTo>
                  <a:pt x="54" y="388"/>
                </a:lnTo>
                <a:close/>
                <a:moveTo>
                  <a:pt x="54" y="234"/>
                </a:moveTo>
                <a:lnTo>
                  <a:pt x="54" y="153"/>
                </a:lnTo>
                <a:lnTo>
                  <a:pt x="51" y="156"/>
                </a:lnTo>
                <a:lnTo>
                  <a:pt x="49" y="160"/>
                </a:lnTo>
                <a:lnTo>
                  <a:pt x="47" y="170"/>
                </a:lnTo>
                <a:lnTo>
                  <a:pt x="46" y="182"/>
                </a:lnTo>
                <a:lnTo>
                  <a:pt x="47" y="197"/>
                </a:lnTo>
                <a:lnTo>
                  <a:pt x="52" y="222"/>
                </a:lnTo>
                <a:lnTo>
                  <a:pt x="54" y="234"/>
                </a:lnTo>
                <a:close/>
                <a:moveTo>
                  <a:pt x="54" y="418"/>
                </a:moveTo>
                <a:lnTo>
                  <a:pt x="54" y="418"/>
                </a:lnTo>
                <a:lnTo>
                  <a:pt x="52" y="423"/>
                </a:lnTo>
                <a:lnTo>
                  <a:pt x="47" y="435"/>
                </a:lnTo>
                <a:lnTo>
                  <a:pt x="46" y="442"/>
                </a:lnTo>
                <a:lnTo>
                  <a:pt x="46" y="450"/>
                </a:lnTo>
                <a:lnTo>
                  <a:pt x="49" y="457"/>
                </a:lnTo>
                <a:lnTo>
                  <a:pt x="54" y="462"/>
                </a:lnTo>
                <a:lnTo>
                  <a:pt x="54" y="418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213"/>
          <p:cNvSpPr>
            <a:spLocks/>
          </p:cNvSpPr>
          <p:nvPr/>
        </p:nvSpPr>
        <p:spPr bwMode="auto">
          <a:xfrm>
            <a:off x="8215313" y="3132138"/>
            <a:ext cx="100012" cy="1058862"/>
          </a:xfrm>
          <a:custGeom>
            <a:avLst/>
            <a:gdLst>
              <a:gd name="T0" fmla="*/ 78123659 w 63"/>
              <a:gd name="T1" fmla="*/ 1680942631 h 667"/>
              <a:gd name="T2" fmla="*/ 78123659 w 63"/>
              <a:gd name="T3" fmla="*/ 1680942631 h 667"/>
              <a:gd name="T4" fmla="*/ 73083372 w 63"/>
              <a:gd name="T5" fmla="*/ 1673382960 h 667"/>
              <a:gd name="T6" fmla="*/ 60483448 w 63"/>
              <a:gd name="T7" fmla="*/ 1650700771 h 667"/>
              <a:gd name="T8" fmla="*/ 47881936 w 63"/>
              <a:gd name="T9" fmla="*/ 1595257359 h 667"/>
              <a:gd name="T10" fmla="*/ 30241724 w 63"/>
              <a:gd name="T11" fmla="*/ 1507052726 h 667"/>
              <a:gd name="T12" fmla="*/ 12599925 w 63"/>
              <a:gd name="T13" fmla="*/ 1363403094 h 667"/>
              <a:gd name="T14" fmla="*/ 5040287 w 63"/>
              <a:gd name="T15" fmla="*/ 1270158150 h 667"/>
              <a:gd name="T16" fmla="*/ 0 w 63"/>
              <a:gd name="T17" fmla="*/ 1159271328 h 667"/>
              <a:gd name="T18" fmla="*/ 0 w 63"/>
              <a:gd name="T19" fmla="*/ 1028223264 h 667"/>
              <a:gd name="T20" fmla="*/ 0 w 63"/>
              <a:gd name="T21" fmla="*/ 884573632 h 667"/>
              <a:gd name="T22" fmla="*/ 0 w 63"/>
              <a:gd name="T23" fmla="*/ 715724037 h 667"/>
              <a:gd name="T24" fmla="*/ 10080575 w 63"/>
              <a:gd name="T25" fmla="*/ 524192252 h 667"/>
              <a:gd name="T26" fmla="*/ 10080575 w 63"/>
              <a:gd name="T27" fmla="*/ 524192252 h 667"/>
              <a:gd name="T28" fmla="*/ 17640212 w 63"/>
              <a:gd name="T29" fmla="*/ 405744171 h 667"/>
              <a:gd name="T30" fmla="*/ 30241724 w 63"/>
              <a:gd name="T31" fmla="*/ 287297677 h 667"/>
              <a:gd name="T32" fmla="*/ 42841648 w 63"/>
              <a:gd name="T33" fmla="*/ 168849595 h 667"/>
              <a:gd name="T34" fmla="*/ 65523735 w 63"/>
              <a:gd name="T35" fmla="*/ 68043393 h 667"/>
              <a:gd name="T36" fmla="*/ 73083372 w 63"/>
              <a:gd name="T37" fmla="*/ 30241861 h 667"/>
              <a:gd name="T38" fmla="*/ 80644597 w 63"/>
              <a:gd name="T39" fmla="*/ 5040310 h 667"/>
              <a:gd name="T40" fmla="*/ 85684884 w 63"/>
              <a:gd name="T41" fmla="*/ 0 h 667"/>
              <a:gd name="T42" fmla="*/ 93244521 w 63"/>
              <a:gd name="T43" fmla="*/ 0 h 667"/>
              <a:gd name="T44" fmla="*/ 98284809 w 63"/>
              <a:gd name="T45" fmla="*/ 0 h 667"/>
              <a:gd name="T46" fmla="*/ 103325096 w 63"/>
              <a:gd name="T47" fmla="*/ 10080620 h 667"/>
              <a:gd name="T48" fmla="*/ 115926608 w 63"/>
              <a:gd name="T49" fmla="*/ 42841842 h 667"/>
              <a:gd name="T50" fmla="*/ 123486245 w 63"/>
              <a:gd name="T51" fmla="*/ 100806202 h 667"/>
              <a:gd name="T52" fmla="*/ 123486245 w 63"/>
              <a:gd name="T53" fmla="*/ 100806202 h 667"/>
              <a:gd name="T54" fmla="*/ 131047470 w 63"/>
              <a:gd name="T55" fmla="*/ 181451164 h 667"/>
              <a:gd name="T56" fmla="*/ 148687682 w 63"/>
              <a:gd name="T57" fmla="*/ 372982949 h 667"/>
              <a:gd name="T58" fmla="*/ 153727969 w 63"/>
              <a:gd name="T59" fmla="*/ 486389133 h 667"/>
              <a:gd name="T60" fmla="*/ 158768256 w 63"/>
              <a:gd name="T61" fmla="*/ 602316266 h 667"/>
              <a:gd name="T62" fmla="*/ 158768256 w 63"/>
              <a:gd name="T63" fmla="*/ 710683727 h 667"/>
              <a:gd name="T64" fmla="*/ 153727969 w 63"/>
              <a:gd name="T65" fmla="*/ 803928670 h 667"/>
              <a:gd name="T66" fmla="*/ 153727969 w 63"/>
              <a:gd name="T67" fmla="*/ 803928670 h 667"/>
              <a:gd name="T68" fmla="*/ 158768256 w 63"/>
              <a:gd name="T69" fmla="*/ 940017044 h 667"/>
              <a:gd name="T70" fmla="*/ 158768256 w 63"/>
              <a:gd name="T71" fmla="*/ 1078626366 h 667"/>
              <a:gd name="T72" fmla="*/ 153727969 w 63"/>
              <a:gd name="T73" fmla="*/ 1239916290 h 667"/>
              <a:gd name="T74" fmla="*/ 143647394 w 63"/>
              <a:gd name="T75" fmla="*/ 1401206213 h 667"/>
              <a:gd name="T76" fmla="*/ 141128044 w 63"/>
              <a:gd name="T77" fmla="*/ 1474289916 h 667"/>
              <a:gd name="T78" fmla="*/ 131047470 w 63"/>
              <a:gd name="T79" fmla="*/ 1542334897 h 667"/>
              <a:gd name="T80" fmla="*/ 118445958 w 63"/>
              <a:gd name="T81" fmla="*/ 1595257359 h 667"/>
              <a:gd name="T82" fmla="*/ 110886321 w 63"/>
              <a:gd name="T83" fmla="*/ 1643141099 h 667"/>
              <a:gd name="T84" fmla="*/ 93244521 w 63"/>
              <a:gd name="T85" fmla="*/ 1668342650 h 667"/>
              <a:gd name="T86" fmla="*/ 85684884 w 63"/>
              <a:gd name="T87" fmla="*/ 1675902321 h 667"/>
              <a:gd name="T88" fmla="*/ 78123659 w 63"/>
              <a:gd name="T89" fmla="*/ 1680942631 h 667"/>
              <a:gd name="T90" fmla="*/ 78123659 w 63"/>
              <a:gd name="T91" fmla="*/ 1680942631 h 66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63"/>
              <a:gd name="T139" fmla="*/ 0 h 667"/>
              <a:gd name="T140" fmla="*/ 63 w 63"/>
              <a:gd name="T141" fmla="*/ 667 h 66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63" h="667">
                <a:moveTo>
                  <a:pt x="31" y="667"/>
                </a:moveTo>
                <a:lnTo>
                  <a:pt x="31" y="667"/>
                </a:lnTo>
                <a:lnTo>
                  <a:pt x="29" y="664"/>
                </a:lnTo>
                <a:lnTo>
                  <a:pt x="24" y="655"/>
                </a:lnTo>
                <a:lnTo>
                  <a:pt x="19" y="633"/>
                </a:lnTo>
                <a:lnTo>
                  <a:pt x="12" y="598"/>
                </a:lnTo>
                <a:lnTo>
                  <a:pt x="5" y="541"/>
                </a:lnTo>
                <a:lnTo>
                  <a:pt x="2" y="504"/>
                </a:lnTo>
                <a:lnTo>
                  <a:pt x="0" y="460"/>
                </a:lnTo>
                <a:lnTo>
                  <a:pt x="0" y="408"/>
                </a:lnTo>
                <a:lnTo>
                  <a:pt x="0" y="351"/>
                </a:lnTo>
                <a:lnTo>
                  <a:pt x="0" y="284"/>
                </a:lnTo>
                <a:lnTo>
                  <a:pt x="4" y="208"/>
                </a:lnTo>
                <a:lnTo>
                  <a:pt x="7" y="161"/>
                </a:lnTo>
                <a:lnTo>
                  <a:pt x="12" y="114"/>
                </a:lnTo>
                <a:lnTo>
                  <a:pt x="17" y="67"/>
                </a:lnTo>
                <a:lnTo>
                  <a:pt x="26" y="27"/>
                </a:lnTo>
                <a:lnTo>
                  <a:pt x="29" y="12"/>
                </a:lnTo>
                <a:lnTo>
                  <a:pt x="32" y="2"/>
                </a:lnTo>
                <a:lnTo>
                  <a:pt x="34" y="0"/>
                </a:lnTo>
                <a:lnTo>
                  <a:pt x="37" y="0"/>
                </a:lnTo>
                <a:lnTo>
                  <a:pt x="39" y="0"/>
                </a:lnTo>
                <a:lnTo>
                  <a:pt x="41" y="4"/>
                </a:lnTo>
                <a:lnTo>
                  <a:pt x="46" y="17"/>
                </a:lnTo>
                <a:lnTo>
                  <a:pt x="49" y="40"/>
                </a:lnTo>
                <a:lnTo>
                  <a:pt x="52" y="72"/>
                </a:lnTo>
                <a:lnTo>
                  <a:pt x="59" y="148"/>
                </a:lnTo>
                <a:lnTo>
                  <a:pt x="61" y="193"/>
                </a:lnTo>
                <a:lnTo>
                  <a:pt x="63" y="239"/>
                </a:lnTo>
                <a:lnTo>
                  <a:pt x="63" y="282"/>
                </a:lnTo>
                <a:lnTo>
                  <a:pt x="61" y="319"/>
                </a:lnTo>
                <a:lnTo>
                  <a:pt x="63" y="373"/>
                </a:lnTo>
                <a:lnTo>
                  <a:pt x="63" y="428"/>
                </a:lnTo>
                <a:lnTo>
                  <a:pt x="61" y="492"/>
                </a:lnTo>
                <a:lnTo>
                  <a:pt x="57" y="556"/>
                </a:lnTo>
                <a:lnTo>
                  <a:pt x="56" y="585"/>
                </a:lnTo>
                <a:lnTo>
                  <a:pt x="52" y="612"/>
                </a:lnTo>
                <a:lnTo>
                  <a:pt x="47" y="633"/>
                </a:lnTo>
                <a:lnTo>
                  <a:pt x="44" y="652"/>
                </a:lnTo>
                <a:lnTo>
                  <a:pt x="37" y="662"/>
                </a:lnTo>
                <a:lnTo>
                  <a:pt x="34" y="665"/>
                </a:lnTo>
                <a:lnTo>
                  <a:pt x="31" y="66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214"/>
          <p:cNvSpPr>
            <a:spLocks/>
          </p:cNvSpPr>
          <p:nvPr/>
        </p:nvSpPr>
        <p:spPr bwMode="auto">
          <a:xfrm>
            <a:off x="8239125" y="3287713"/>
            <a:ext cx="41275" cy="173037"/>
          </a:xfrm>
          <a:custGeom>
            <a:avLst/>
            <a:gdLst>
              <a:gd name="T0" fmla="*/ 30241875 w 26"/>
              <a:gd name="T1" fmla="*/ 274695444 h 109"/>
              <a:gd name="T2" fmla="*/ 30241875 w 26"/>
              <a:gd name="T3" fmla="*/ 274695444 h 109"/>
              <a:gd name="T4" fmla="*/ 40322500 w 26"/>
              <a:gd name="T5" fmla="*/ 269655146 h 109"/>
              <a:gd name="T6" fmla="*/ 47883763 w 26"/>
              <a:gd name="T7" fmla="*/ 262095493 h 109"/>
              <a:gd name="T8" fmla="*/ 55443438 w 26"/>
              <a:gd name="T9" fmla="*/ 239413358 h 109"/>
              <a:gd name="T10" fmla="*/ 60483750 w 26"/>
              <a:gd name="T11" fmla="*/ 211692513 h 109"/>
              <a:gd name="T12" fmla="*/ 65524063 w 26"/>
              <a:gd name="T13" fmla="*/ 176410428 h 109"/>
              <a:gd name="T14" fmla="*/ 60483750 w 26"/>
              <a:gd name="T15" fmla="*/ 118446208 h 109"/>
              <a:gd name="T16" fmla="*/ 60483750 w 26"/>
              <a:gd name="T17" fmla="*/ 93244718 h 109"/>
              <a:gd name="T18" fmla="*/ 60483750 w 26"/>
              <a:gd name="T19" fmla="*/ 93244718 h 109"/>
              <a:gd name="T20" fmla="*/ 60483750 w 26"/>
              <a:gd name="T21" fmla="*/ 50402979 h 109"/>
              <a:gd name="T22" fmla="*/ 55443438 w 26"/>
              <a:gd name="T23" fmla="*/ 25201490 h 109"/>
              <a:gd name="T24" fmla="*/ 52924075 w 26"/>
              <a:gd name="T25" fmla="*/ 7559653 h 109"/>
              <a:gd name="T26" fmla="*/ 42843450 w 26"/>
              <a:gd name="T27" fmla="*/ 0 h 109"/>
              <a:gd name="T28" fmla="*/ 40322500 w 26"/>
              <a:gd name="T29" fmla="*/ 0 h 109"/>
              <a:gd name="T30" fmla="*/ 30241875 w 26"/>
              <a:gd name="T31" fmla="*/ 0 h 109"/>
              <a:gd name="T32" fmla="*/ 27722513 w 26"/>
              <a:gd name="T33" fmla="*/ 2519355 h 109"/>
              <a:gd name="T34" fmla="*/ 27722513 w 26"/>
              <a:gd name="T35" fmla="*/ 2519355 h 109"/>
              <a:gd name="T36" fmla="*/ 17640300 w 26"/>
              <a:gd name="T37" fmla="*/ 20161192 h 109"/>
              <a:gd name="T38" fmla="*/ 10080625 w 26"/>
              <a:gd name="T39" fmla="*/ 37801441 h 109"/>
              <a:gd name="T40" fmla="*/ 0 w 26"/>
              <a:gd name="T41" fmla="*/ 80644767 h 109"/>
              <a:gd name="T42" fmla="*/ 0 w 26"/>
              <a:gd name="T43" fmla="*/ 126007448 h 109"/>
              <a:gd name="T44" fmla="*/ 5040313 w 26"/>
              <a:gd name="T45" fmla="*/ 168849187 h 109"/>
              <a:gd name="T46" fmla="*/ 17640300 w 26"/>
              <a:gd name="T47" fmla="*/ 244453656 h 109"/>
              <a:gd name="T48" fmla="*/ 27722513 w 26"/>
              <a:gd name="T49" fmla="*/ 274695444 h 1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6"/>
              <a:gd name="T76" fmla="*/ 0 h 109"/>
              <a:gd name="T77" fmla="*/ 26 w 26"/>
              <a:gd name="T78" fmla="*/ 109 h 10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6" h="109">
                <a:moveTo>
                  <a:pt x="12" y="109"/>
                </a:moveTo>
                <a:lnTo>
                  <a:pt x="12" y="109"/>
                </a:lnTo>
                <a:lnTo>
                  <a:pt x="16" y="107"/>
                </a:lnTo>
                <a:lnTo>
                  <a:pt x="19" y="104"/>
                </a:lnTo>
                <a:lnTo>
                  <a:pt x="22" y="95"/>
                </a:lnTo>
                <a:lnTo>
                  <a:pt x="24" y="84"/>
                </a:lnTo>
                <a:lnTo>
                  <a:pt x="26" y="70"/>
                </a:lnTo>
                <a:lnTo>
                  <a:pt x="24" y="47"/>
                </a:lnTo>
                <a:lnTo>
                  <a:pt x="24" y="37"/>
                </a:lnTo>
                <a:lnTo>
                  <a:pt x="24" y="20"/>
                </a:lnTo>
                <a:lnTo>
                  <a:pt x="22" y="10"/>
                </a:lnTo>
                <a:lnTo>
                  <a:pt x="21" y="3"/>
                </a:lnTo>
                <a:lnTo>
                  <a:pt x="17" y="0"/>
                </a:lnTo>
                <a:lnTo>
                  <a:pt x="16" y="0"/>
                </a:lnTo>
                <a:lnTo>
                  <a:pt x="12" y="0"/>
                </a:lnTo>
                <a:lnTo>
                  <a:pt x="11" y="1"/>
                </a:lnTo>
                <a:lnTo>
                  <a:pt x="7" y="8"/>
                </a:lnTo>
                <a:lnTo>
                  <a:pt x="4" y="15"/>
                </a:lnTo>
                <a:lnTo>
                  <a:pt x="0" y="32"/>
                </a:lnTo>
                <a:lnTo>
                  <a:pt x="0" y="50"/>
                </a:lnTo>
                <a:lnTo>
                  <a:pt x="2" y="67"/>
                </a:lnTo>
                <a:lnTo>
                  <a:pt x="7" y="97"/>
                </a:lnTo>
                <a:lnTo>
                  <a:pt x="11" y="1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5" name="Freeform 215"/>
          <p:cNvSpPr>
            <a:spLocks/>
          </p:cNvSpPr>
          <p:nvPr/>
        </p:nvSpPr>
        <p:spPr bwMode="auto">
          <a:xfrm>
            <a:off x="8226425" y="3495675"/>
            <a:ext cx="47625" cy="82550"/>
          </a:xfrm>
          <a:custGeom>
            <a:avLst/>
            <a:gdLst>
              <a:gd name="T0" fmla="*/ 63004700 w 30"/>
              <a:gd name="T1" fmla="*/ 0 h 52"/>
              <a:gd name="T2" fmla="*/ 63004700 w 30"/>
              <a:gd name="T3" fmla="*/ 0 h 52"/>
              <a:gd name="T4" fmla="*/ 55443438 w 30"/>
              <a:gd name="T5" fmla="*/ 2520950 h 52"/>
              <a:gd name="T6" fmla="*/ 37803138 w 30"/>
              <a:gd name="T7" fmla="*/ 15120938 h 52"/>
              <a:gd name="T8" fmla="*/ 17641888 w 30"/>
              <a:gd name="T9" fmla="*/ 32762825 h 52"/>
              <a:gd name="T10" fmla="*/ 12601575 w 30"/>
              <a:gd name="T11" fmla="*/ 45362813 h 52"/>
              <a:gd name="T12" fmla="*/ 7561263 w 30"/>
              <a:gd name="T13" fmla="*/ 63004700 h 52"/>
              <a:gd name="T14" fmla="*/ 7561263 w 30"/>
              <a:gd name="T15" fmla="*/ 63004700 h 52"/>
              <a:gd name="T16" fmla="*/ 5040313 w 30"/>
              <a:gd name="T17" fmla="*/ 80645000 h 52"/>
              <a:gd name="T18" fmla="*/ 7561263 w 30"/>
              <a:gd name="T19" fmla="*/ 65524063 h 52"/>
              <a:gd name="T20" fmla="*/ 7561263 w 30"/>
              <a:gd name="T21" fmla="*/ 65524063 h 52"/>
              <a:gd name="T22" fmla="*/ 5040313 w 30"/>
              <a:gd name="T23" fmla="*/ 83165950 h 52"/>
              <a:gd name="T24" fmla="*/ 0 w 30"/>
              <a:gd name="T25" fmla="*/ 108367513 h 52"/>
              <a:gd name="T26" fmla="*/ 5040313 w 30"/>
              <a:gd name="T27" fmla="*/ 120967500 h 52"/>
              <a:gd name="T28" fmla="*/ 7561263 w 30"/>
              <a:gd name="T29" fmla="*/ 131048125 h 52"/>
              <a:gd name="T30" fmla="*/ 20161250 w 30"/>
              <a:gd name="T31" fmla="*/ 131048125 h 52"/>
              <a:gd name="T32" fmla="*/ 42843450 w 30"/>
              <a:gd name="T33" fmla="*/ 120967500 h 52"/>
              <a:gd name="T34" fmla="*/ 42843450 w 30"/>
              <a:gd name="T35" fmla="*/ 120967500 h 52"/>
              <a:gd name="T36" fmla="*/ 50403125 w 30"/>
              <a:gd name="T37" fmla="*/ 108367513 h 52"/>
              <a:gd name="T38" fmla="*/ 68045013 w 30"/>
              <a:gd name="T39" fmla="*/ 75604688 h 52"/>
              <a:gd name="T40" fmla="*/ 73085325 w 30"/>
              <a:gd name="T41" fmla="*/ 52924075 h 52"/>
              <a:gd name="T42" fmla="*/ 75604688 w 30"/>
              <a:gd name="T43" fmla="*/ 32762825 h 52"/>
              <a:gd name="T44" fmla="*/ 73085325 w 30"/>
              <a:gd name="T45" fmla="*/ 15120938 h 52"/>
              <a:gd name="T46" fmla="*/ 63004700 w 30"/>
              <a:gd name="T47" fmla="*/ 0 h 52"/>
              <a:gd name="T48" fmla="*/ 63004700 w 30"/>
              <a:gd name="T49" fmla="*/ 0 h 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0"/>
              <a:gd name="T76" fmla="*/ 0 h 52"/>
              <a:gd name="T77" fmla="*/ 30 w 30"/>
              <a:gd name="T78" fmla="*/ 52 h 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0" h="52">
                <a:moveTo>
                  <a:pt x="25" y="0"/>
                </a:moveTo>
                <a:lnTo>
                  <a:pt x="25" y="0"/>
                </a:lnTo>
                <a:lnTo>
                  <a:pt x="22" y="1"/>
                </a:lnTo>
                <a:lnTo>
                  <a:pt x="15" y="6"/>
                </a:lnTo>
                <a:lnTo>
                  <a:pt x="7" y="13"/>
                </a:lnTo>
                <a:lnTo>
                  <a:pt x="5" y="18"/>
                </a:lnTo>
                <a:lnTo>
                  <a:pt x="3" y="25"/>
                </a:lnTo>
                <a:lnTo>
                  <a:pt x="2" y="32"/>
                </a:lnTo>
                <a:lnTo>
                  <a:pt x="3" y="26"/>
                </a:lnTo>
                <a:lnTo>
                  <a:pt x="2" y="33"/>
                </a:lnTo>
                <a:lnTo>
                  <a:pt x="0" y="43"/>
                </a:lnTo>
                <a:lnTo>
                  <a:pt x="2" y="48"/>
                </a:lnTo>
                <a:lnTo>
                  <a:pt x="3" y="52"/>
                </a:lnTo>
                <a:lnTo>
                  <a:pt x="8" y="52"/>
                </a:lnTo>
                <a:lnTo>
                  <a:pt x="17" y="48"/>
                </a:lnTo>
                <a:lnTo>
                  <a:pt x="20" y="43"/>
                </a:lnTo>
                <a:lnTo>
                  <a:pt x="27" y="30"/>
                </a:lnTo>
                <a:lnTo>
                  <a:pt x="29" y="21"/>
                </a:lnTo>
                <a:lnTo>
                  <a:pt x="30" y="13"/>
                </a:lnTo>
                <a:lnTo>
                  <a:pt x="29" y="6"/>
                </a:lnTo>
                <a:lnTo>
                  <a:pt x="2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6" name="Freeform 216"/>
          <p:cNvSpPr>
            <a:spLocks/>
          </p:cNvSpPr>
          <p:nvPr/>
        </p:nvSpPr>
        <p:spPr bwMode="auto">
          <a:xfrm>
            <a:off x="8221663" y="3625850"/>
            <a:ext cx="31750" cy="52388"/>
          </a:xfrm>
          <a:custGeom>
            <a:avLst/>
            <a:gdLst>
              <a:gd name="T0" fmla="*/ 45362813 w 20"/>
              <a:gd name="T1" fmla="*/ 5040361 h 33"/>
              <a:gd name="T2" fmla="*/ 45362813 w 20"/>
              <a:gd name="T3" fmla="*/ 5040361 h 33"/>
              <a:gd name="T4" fmla="*/ 25201563 w 20"/>
              <a:gd name="T5" fmla="*/ 0 h 33"/>
              <a:gd name="T6" fmla="*/ 15120938 w 20"/>
              <a:gd name="T7" fmla="*/ 0 h 33"/>
              <a:gd name="T8" fmla="*/ 12601575 w 20"/>
              <a:gd name="T9" fmla="*/ 5040361 h 33"/>
              <a:gd name="T10" fmla="*/ 2520950 w 20"/>
              <a:gd name="T11" fmla="*/ 17642056 h 33"/>
              <a:gd name="T12" fmla="*/ 0 w 20"/>
              <a:gd name="T13" fmla="*/ 32763138 h 33"/>
              <a:gd name="T14" fmla="*/ 2520950 w 20"/>
              <a:gd name="T15" fmla="*/ 63005301 h 33"/>
              <a:gd name="T16" fmla="*/ 7559675 w 20"/>
              <a:gd name="T17" fmla="*/ 80645770 h 33"/>
              <a:gd name="T18" fmla="*/ 7559675 w 20"/>
              <a:gd name="T19" fmla="*/ 80645770 h 33"/>
              <a:gd name="T20" fmla="*/ 27720925 w 20"/>
              <a:gd name="T21" fmla="*/ 83166744 h 33"/>
              <a:gd name="T22" fmla="*/ 37801550 w 20"/>
              <a:gd name="T23" fmla="*/ 80645770 h 33"/>
              <a:gd name="T24" fmla="*/ 45362813 w 20"/>
              <a:gd name="T25" fmla="*/ 68045662 h 33"/>
              <a:gd name="T26" fmla="*/ 50403125 w 20"/>
              <a:gd name="T27" fmla="*/ 55443967 h 33"/>
              <a:gd name="T28" fmla="*/ 50403125 w 20"/>
              <a:gd name="T29" fmla="*/ 20161442 h 33"/>
              <a:gd name="T30" fmla="*/ 45362813 w 20"/>
              <a:gd name="T31" fmla="*/ 7561335 h 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"/>
              <a:gd name="T49" fmla="*/ 0 h 33"/>
              <a:gd name="T50" fmla="*/ 20 w 20"/>
              <a:gd name="T51" fmla="*/ 33 h 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" h="33">
                <a:moveTo>
                  <a:pt x="18" y="2"/>
                </a:moveTo>
                <a:lnTo>
                  <a:pt x="18" y="2"/>
                </a:lnTo>
                <a:lnTo>
                  <a:pt x="10" y="0"/>
                </a:lnTo>
                <a:lnTo>
                  <a:pt x="6" y="0"/>
                </a:lnTo>
                <a:lnTo>
                  <a:pt x="5" y="2"/>
                </a:lnTo>
                <a:lnTo>
                  <a:pt x="1" y="7"/>
                </a:lnTo>
                <a:lnTo>
                  <a:pt x="0" y="13"/>
                </a:lnTo>
                <a:lnTo>
                  <a:pt x="1" y="25"/>
                </a:lnTo>
                <a:lnTo>
                  <a:pt x="3" y="32"/>
                </a:lnTo>
                <a:lnTo>
                  <a:pt x="11" y="33"/>
                </a:lnTo>
                <a:lnTo>
                  <a:pt x="15" y="32"/>
                </a:lnTo>
                <a:lnTo>
                  <a:pt x="18" y="27"/>
                </a:lnTo>
                <a:lnTo>
                  <a:pt x="20" y="22"/>
                </a:lnTo>
                <a:lnTo>
                  <a:pt x="20" y="8"/>
                </a:lnTo>
                <a:lnTo>
                  <a:pt x="18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Freeform 217"/>
          <p:cNvSpPr>
            <a:spLocks/>
          </p:cNvSpPr>
          <p:nvPr/>
        </p:nvSpPr>
        <p:spPr bwMode="auto">
          <a:xfrm>
            <a:off x="8226425" y="3732213"/>
            <a:ext cx="42863" cy="74612"/>
          </a:xfrm>
          <a:custGeom>
            <a:avLst/>
            <a:gdLst>
              <a:gd name="T0" fmla="*/ 0 w 27"/>
              <a:gd name="T1" fmla="*/ 47881854 h 47"/>
              <a:gd name="T2" fmla="*/ 0 w 27"/>
              <a:gd name="T3" fmla="*/ 47881854 h 47"/>
              <a:gd name="T4" fmla="*/ 0 w 27"/>
              <a:gd name="T5" fmla="*/ 73083248 h 47"/>
              <a:gd name="T6" fmla="*/ 7561351 w 27"/>
              <a:gd name="T7" fmla="*/ 93244363 h 47"/>
              <a:gd name="T8" fmla="*/ 17642093 w 27"/>
              <a:gd name="T9" fmla="*/ 105845853 h 47"/>
              <a:gd name="T10" fmla="*/ 25201856 w 27"/>
              <a:gd name="T11" fmla="*/ 113405478 h 47"/>
              <a:gd name="T12" fmla="*/ 35282599 w 27"/>
              <a:gd name="T13" fmla="*/ 118445756 h 47"/>
              <a:gd name="T14" fmla="*/ 42843950 w 27"/>
              <a:gd name="T15" fmla="*/ 118445756 h 47"/>
              <a:gd name="T16" fmla="*/ 50403713 w 27"/>
              <a:gd name="T17" fmla="*/ 113405478 h 47"/>
              <a:gd name="T18" fmla="*/ 50403713 w 27"/>
              <a:gd name="T19" fmla="*/ 113405478 h 47"/>
              <a:gd name="T20" fmla="*/ 63005435 w 27"/>
              <a:gd name="T21" fmla="*/ 93244363 h 47"/>
              <a:gd name="T22" fmla="*/ 68045806 w 27"/>
              <a:gd name="T23" fmla="*/ 75604181 h 47"/>
              <a:gd name="T24" fmla="*/ 63005435 w 27"/>
              <a:gd name="T25" fmla="*/ 55443066 h 47"/>
              <a:gd name="T26" fmla="*/ 60484456 w 27"/>
              <a:gd name="T27" fmla="*/ 37801297 h 47"/>
              <a:gd name="T28" fmla="*/ 37803578 w 27"/>
              <a:gd name="T29" fmla="*/ 12599903 h 47"/>
              <a:gd name="T30" fmla="*/ 25201856 w 27"/>
              <a:gd name="T31" fmla="*/ 5040279 h 47"/>
              <a:gd name="T32" fmla="*/ 25201856 w 27"/>
              <a:gd name="T33" fmla="*/ 5040279 h 47"/>
              <a:gd name="T34" fmla="*/ 17642093 w 27"/>
              <a:gd name="T35" fmla="*/ 0 h 47"/>
              <a:gd name="T36" fmla="*/ 7561351 w 27"/>
              <a:gd name="T37" fmla="*/ 5040279 h 47"/>
              <a:gd name="T38" fmla="*/ 5040371 w 27"/>
              <a:gd name="T39" fmla="*/ 7559624 h 47"/>
              <a:gd name="T40" fmla="*/ 0 w 27"/>
              <a:gd name="T41" fmla="*/ 17640182 h 47"/>
              <a:gd name="T42" fmla="*/ 0 w 27"/>
              <a:gd name="T43" fmla="*/ 35281951 h 47"/>
              <a:gd name="T44" fmla="*/ 0 w 27"/>
              <a:gd name="T45" fmla="*/ 47881854 h 47"/>
              <a:gd name="T46" fmla="*/ 0 w 27"/>
              <a:gd name="T47" fmla="*/ 47881854 h 4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7"/>
              <a:gd name="T73" fmla="*/ 0 h 47"/>
              <a:gd name="T74" fmla="*/ 27 w 27"/>
              <a:gd name="T75" fmla="*/ 47 h 47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7" h="47">
                <a:moveTo>
                  <a:pt x="0" y="19"/>
                </a:moveTo>
                <a:lnTo>
                  <a:pt x="0" y="19"/>
                </a:lnTo>
                <a:lnTo>
                  <a:pt x="0" y="29"/>
                </a:lnTo>
                <a:lnTo>
                  <a:pt x="3" y="37"/>
                </a:lnTo>
                <a:lnTo>
                  <a:pt x="7" y="42"/>
                </a:lnTo>
                <a:lnTo>
                  <a:pt x="10" y="45"/>
                </a:lnTo>
                <a:lnTo>
                  <a:pt x="14" y="47"/>
                </a:lnTo>
                <a:lnTo>
                  <a:pt x="17" y="47"/>
                </a:lnTo>
                <a:lnTo>
                  <a:pt x="20" y="45"/>
                </a:lnTo>
                <a:lnTo>
                  <a:pt x="25" y="37"/>
                </a:lnTo>
                <a:lnTo>
                  <a:pt x="27" y="30"/>
                </a:lnTo>
                <a:lnTo>
                  <a:pt x="25" y="22"/>
                </a:lnTo>
                <a:lnTo>
                  <a:pt x="24" y="15"/>
                </a:lnTo>
                <a:lnTo>
                  <a:pt x="15" y="5"/>
                </a:lnTo>
                <a:lnTo>
                  <a:pt x="10" y="2"/>
                </a:lnTo>
                <a:lnTo>
                  <a:pt x="7" y="0"/>
                </a:lnTo>
                <a:lnTo>
                  <a:pt x="3" y="2"/>
                </a:lnTo>
                <a:lnTo>
                  <a:pt x="2" y="3"/>
                </a:lnTo>
                <a:lnTo>
                  <a:pt x="0" y="7"/>
                </a:lnTo>
                <a:lnTo>
                  <a:pt x="0" y="14"/>
                </a:lnTo>
                <a:lnTo>
                  <a:pt x="0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8" name="Freeform 218"/>
          <p:cNvSpPr>
            <a:spLocks/>
          </p:cNvSpPr>
          <p:nvPr/>
        </p:nvSpPr>
        <p:spPr bwMode="auto">
          <a:xfrm>
            <a:off x="8242300" y="3830638"/>
            <a:ext cx="39688" cy="104775"/>
          </a:xfrm>
          <a:custGeom>
            <a:avLst/>
            <a:gdLst>
              <a:gd name="T0" fmla="*/ 0 w 25"/>
              <a:gd name="T1" fmla="*/ 25201563 h 66"/>
              <a:gd name="T2" fmla="*/ 0 w 25"/>
              <a:gd name="T3" fmla="*/ 25201563 h 66"/>
              <a:gd name="T4" fmla="*/ 0 w 25"/>
              <a:gd name="T5" fmla="*/ 37801550 h 66"/>
              <a:gd name="T6" fmla="*/ 5040376 w 25"/>
              <a:gd name="T7" fmla="*/ 80645000 h 66"/>
              <a:gd name="T8" fmla="*/ 10080752 w 25"/>
              <a:gd name="T9" fmla="*/ 103325613 h 66"/>
              <a:gd name="T10" fmla="*/ 12601734 w 25"/>
              <a:gd name="T11" fmla="*/ 128527175 h 66"/>
              <a:gd name="T12" fmla="*/ 25201880 w 25"/>
              <a:gd name="T13" fmla="*/ 148688425 h 66"/>
              <a:gd name="T14" fmla="*/ 42843990 w 25"/>
              <a:gd name="T15" fmla="*/ 166330313 h 66"/>
              <a:gd name="T16" fmla="*/ 42843990 w 25"/>
              <a:gd name="T17" fmla="*/ 166330313 h 66"/>
              <a:gd name="T18" fmla="*/ 47884366 w 25"/>
              <a:gd name="T19" fmla="*/ 161290000 h 66"/>
              <a:gd name="T20" fmla="*/ 55444136 w 25"/>
              <a:gd name="T21" fmla="*/ 141128750 h 66"/>
              <a:gd name="T22" fmla="*/ 63005494 w 25"/>
              <a:gd name="T23" fmla="*/ 105846563 h 66"/>
              <a:gd name="T24" fmla="*/ 63005494 w 25"/>
              <a:gd name="T25" fmla="*/ 85685313 h 66"/>
              <a:gd name="T26" fmla="*/ 60484512 w 25"/>
              <a:gd name="T27" fmla="*/ 55443438 h 66"/>
              <a:gd name="T28" fmla="*/ 60484512 w 25"/>
              <a:gd name="T29" fmla="*/ 55443438 h 66"/>
              <a:gd name="T30" fmla="*/ 50403760 w 25"/>
              <a:gd name="T31" fmla="*/ 42841863 h 66"/>
              <a:gd name="T32" fmla="*/ 37803614 w 25"/>
              <a:gd name="T33" fmla="*/ 17640300 h 66"/>
              <a:gd name="T34" fmla="*/ 30242256 w 25"/>
              <a:gd name="T35" fmla="*/ 5040313 h 66"/>
              <a:gd name="T36" fmla="*/ 22682486 w 25"/>
              <a:gd name="T37" fmla="*/ 0 h 66"/>
              <a:gd name="T38" fmla="*/ 12601734 w 25"/>
              <a:gd name="T39" fmla="*/ 10080625 h 66"/>
              <a:gd name="T40" fmla="*/ 0 w 25"/>
              <a:gd name="T41" fmla="*/ 25201563 h 66"/>
              <a:gd name="T42" fmla="*/ 0 w 25"/>
              <a:gd name="T43" fmla="*/ 25201563 h 6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5"/>
              <a:gd name="T67" fmla="*/ 0 h 66"/>
              <a:gd name="T68" fmla="*/ 25 w 25"/>
              <a:gd name="T69" fmla="*/ 66 h 6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5" h="66">
                <a:moveTo>
                  <a:pt x="0" y="10"/>
                </a:moveTo>
                <a:lnTo>
                  <a:pt x="0" y="10"/>
                </a:lnTo>
                <a:lnTo>
                  <a:pt x="0" y="15"/>
                </a:lnTo>
                <a:lnTo>
                  <a:pt x="2" y="32"/>
                </a:lnTo>
                <a:lnTo>
                  <a:pt x="4" y="41"/>
                </a:lnTo>
                <a:lnTo>
                  <a:pt x="5" y="51"/>
                </a:lnTo>
                <a:lnTo>
                  <a:pt x="10" y="59"/>
                </a:lnTo>
                <a:lnTo>
                  <a:pt x="17" y="66"/>
                </a:lnTo>
                <a:lnTo>
                  <a:pt x="19" y="64"/>
                </a:lnTo>
                <a:lnTo>
                  <a:pt x="22" y="56"/>
                </a:lnTo>
                <a:lnTo>
                  <a:pt x="25" y="42"/>
                </a:lnTo>
                <a:lnTo>
                  <a:pt x="25" y="34"/>
                </a:lnTo>
                <a:lnTo>
                  <a:pt x="24" y="22"/>
                </a:lnTo>
                <a:lnTo>
                  <a:pt x="20" y="17"/>
                </a:lnTo>
                <a:lnTo>
                  <a:pt x="15" y="7"/>
                </a:lnTo>
                <a:lnTo>
                  <a:pt x="12" y="2"/>
                </a:lnTo>
                <a:lnTo>
                  <a:pt x="9" y="0"/>
                </a:lnTo>
                <a:lnTo>
                  <a:pt x="5" y="4"/>
                </a:lnTo>
                <a:lnTo>
                  <a:pt x="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Freeform 219"/>
          <p:cNvSpPr>
            <a:spLocks/>
          </p:cNvSpPr>
          <p:nvPr/>
        </p:nvSpPr>
        <p:spPr bwMode="auto">
          <a:xfrm>
            <a:off x="8234363" y="3932238"/>
            <a:ext cx="53975" cy="204787"/>
          </a:xfrm>
          <a:custGeom>
            <a:avLst/>
            <a:gdLst>
              <a:gd name="T0" fmla="*/ 0 w 34"/>
              <a:gd name="T1" fmla="*/ 0 h 129"/>
              <a:gd name="T2" fmla="*/ 0 w 34"/>
              <a:gd name="T3" fmla="*/ 0 h 129"/>
              <a:gd name="T4" fmla="*/ 17640300 w 34"/>
              <a:gd name="T5" fmla="*/ 138607462 h 129"/>
              <a:gd name="T6" fmla="*/ 35282188 w 34"/>
              <a:gd name="T7" fmla="*/ 249494066 h 129"/>
              <a:gd name="T8" fmla="*/ 42843450 w 34"/>
              <a:gd name="T9" fmla="*/ 292337411 h 129"/>
              <a:gd name="T10" fmla="*/ 50403125 w 34"/>
              <a:gd name="T11" fmla="*/ 325098569 h 129"/>
              <a:gd name="T12" fmla="*/ 50403125 w 34"/>
              <a:gd name="T13" fmla="*/ 325098569 h 129"/>
              <a:gd name="T14" fmla="*/ 63003113 w 34"/>
              <a:gd name="T15" fmla="*/ 292337411 h 129"/>
              <a:gd name="T16" fmla="*/ 75604688 w 34"/>
              <a:gd name="T17" fmla="*/ 249494066 h 129"/>
              <a:gd name="T18" fmla="*/ 85685313 w 34"/>
              <a:gd name="T19" fmla="*/ 204131364 h 129"/>
              <a:gd name="T20" fmla="*/ 85685313 w 34"/>
              <a:gd name="T21" fmla="*/ 178929863 h 129"/>
              <a:gd name="T22" fmla="*/ 85685313 w 34"/>
              <a:gd name="T23" fmla="*/ 151209006 h 129"/>
              <a:gd name="T24" fmla="*/ 80645000 w 34"/>
              <a:gd name="T25" fmla="*/ 123486561 h 129"/>
              <a:gd name="T26" fmla="*/ 75604688 w 34"/>
              <a:gd name="T27" fmla="*/ 98285060 h 129"/>
              <a:gd name="T28" fmla="*/ 63003113 w 34"/>
              <a:gd name="T29" fmla="*/ 73083559 h 129"/>
              <a:gd name="T30" fmla="*/ 47882175 w 34"/>
              <a:gd name="T31" fmla="*/ 47882058 h 129"/>
              <a:gd name="T32" fmla="*/ 25201563 w 34"/>
              <a:gd name="T33" fmla="*/ 20161201 h 129"/>
              <a:gd name="T34" fmla="*/ 0 w 34"/>
              <a:gd name="T35" fmla="*/ 0 h 129"/>
              <a:gd name="T36" fmla="*/ 0 w 34"/>
              <a:gd name="T37" fmla="*/ 0 h 1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"/>
              <a:gd name="T58" fmla="*/ 0 h 129"/>
              <a:gd name="T59" fmla="*/ 34 w 34"/>
              <a:gd name="T60" fmla="*/ 129 h 1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" h="129">
                <a:moveTo>
                  <a:pt x="0" y="0"/>
                </a:moveTo>
                <a:lnTo>
                  <a:pt x="0" y="0"/>
                </a:lnTo>
                <a:lnTo>
                  <a:pt x="7" y="55"/>
                </a:lnTo>
                <a:lnTo>
                  <a:pt x="14" y="99"/>
                </a:lnTo>
                <a:lnTo>
                  <a:pt x="17" y="116"/>
                </a:lnTo>
                <a:lnTo>
                  <a:pt x="20" y="129"/>
                </a:lnTo>
                <a:lnTo>
                  <a:pt x="25" y="116"/>
                </a:lnTo>
                <a:lnTo>
                  <a:pt x="30" y="99"/>
                </a:lnTo>
                <a:lnTo>
                  <a:pt x="34" y="81"/>
                </a:lnTo>
                <a:lnTo>
                  <a:pt x="34" y="71"/>
                </a:lnTo>
                <a:lnTo>
                  <a:pt x="34" y="60"/>
                </a:lnTo>
                <a:lnTo>
                  <a:pt x="32" y="49"/>
                </a:lnTo>
                <a:lnTo>
                  <a:pt x="30" y="39"/>
                </a:lnTo>
                <a:lnTo>
                  <a:pt x="25" y="29"/>
                </a:lnTo>
                <a:lnTo>
                  <a:pt x="19" y="19"/>
                </a:lnTo>
                <a:lnTo>
                  <a:pt x="10" y="8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0" name="Freeform 220"/>
          <p:cNvSpPr>
            <a:spLocks/>
          </p:cNvSpPr>
          <p:nvPr/>
        </p:nvSpPr>
        <p:spPr bwMode="auto">
          <a:xfrm>
            <a:off x="8280400" y="3594100"/>
            <a:ext cx="20638" cy="153988"/>
          </a:xfrm>
          <a:custGeom>
            <a:avLst/>
            <a:gdLst>
              <a:gd name="T0" fmla="*/ 32763619 w 13"/>
              <a:gd name="T1" fmla="*/ 244456744 h 97"/>
              <a:gd name="T2" fmla="*/ 32763619 w 13"/>
              <a:gd name="T3" fmla="*/ 0 h 97"/>
              <a:gd name="T4" fmla="*/ 32763619 w 13"/>
              <a:gd name="T5" fmla="*/ 0 h 97"/>
              <a:gd name="T6" fmla="*/ 20161738 w 13"/>
              <a:gd name="T7" fmla="*/ 15120987 h 97"/>
              <a:gd name="T8" fmla="*/ 12601880 w 13"/>
              <a:gd name="T9" fmla="*/ 32762931 h 97"/>
              <a:gd name="T10" fmla="*/ 2521011 w 13"/>
              <a:gd name="T11" fmla="*/ 50403289 h 97"/>
              <a:gd name="T12" fmla="*/ 0 w 13"/>
              <a:gd name="T13" fmla="*/ 70564604 h 97"/>
              <a:gd name="T14" fmla="*/ 0 w 13"/>
              <a:gd name="T15" fmla="*/ 113408193 h 97"/>
              <a:gd name="T16" fmla="*/ 2521011 w 13"/>
              <a:gd name="T17" fmla="*/ 151209866 h 97"/>
              <a:gd name="T18" fmla="*/ 12601880 w 13"/>
              <a:gd name="T19" fmla="*/ 189013126 h 97"/>
              <a:gd name="T20" fmla="*/ 20161738 w 13"/>
              <a:gd name="T21" fmla="*/ 219255099 h 97"/>
              <a:gd name="T22" fmla="*/ 32763619 w 13"/>
              <a:gd name="T23" fmla="*/ 244456744 h 97"/>
              <a:gd name="T24" fmla="*/ 32763619 w 13"/>
              <a:gd name="T25" fmla="*/ 244456744 h 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"/>
              <a:gd name="T40" fmla="*/ 0 h 97"/>
              <a:gd name="T41" fmla="*/ 13 w 13"/>
              <a:gd name="T42" fmla="*/ 97 h 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" h="97">
                <a:moveTo>
                  <a:pt x="13" y="97"/>
                </a:moveTo>
                <a:lnTo>
                  <a:pt x="13" y="0"/>
                </a:lnTo>
                <a:lnTo>
                  <a:pt x="8" y="6"/>
                </a:lnTo>
                <a:lnTo>
                  <a:pt x="5" y="13"/>
                </a:lnTo>
                <a:lnTo>
                  <a:pt x="1" y="20"/>
                </a:lnTo>
                <a:lnTo>
                  <a:pt x="0" y="28"/>
                </a:lnTo>
                <a:lnTo>
                  <a:pt x="0" y="45"/>
                </a:lnTo>
                <a:lnTo>
                  <a:pt x="1" y="60"/>
                </a:lnTo>
                <a:lnTo>
                  <a:pt x="5" y="75"/>
                </a:lnTo>
                <a:lnTo>
                  <a:pt x="8" y="87"/>
                </a:lnTo>
                <a:lnTo>
                  <a:pt x="13" y="9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1" name="Freeform 221"/>
          <p:cNvSpPr>
            <a:spLocks/>
          </p:cNvSpPr>
          <p:nvPr/>
        </p:nvSpPr>
        <p:spPr bwMode="auto">
          <a:xfrm>
            <a:off x="8288338" y="3375025"/>
            <a:ext cx="12700" cy="128588"/>
          </a:xfrm>
          <a:custGeom>
            <a:avLst/>
            <a:gdLst>
              <a:gd name="T0" fmla="*/ 20161250 w 8"/>
              <a:gd name="T1" fmla="*/ 204134244 h 81"/>
              <a:gd name="T2" fmla="*/ 20161250 w 8"/>
              <a:gd name="T3" fmla="*/ 0 h 81"/>
              <a:gd name="T4" fmla="*/ 20161250 w 8"/>
              <a:gd name="T5" fmla="*/ 0 h 81"/>
              <a:gd name="T6" fmla="*/ 12599988 w 8"/>
              <a:gd name="T7" fmla="*/ 7561292 h 81"/>
              <a:gd name="T8" fmla="*/ 7559675 w 8"/>
              <a:gd name="T9" fmla="*/ 17641956 h 81"/>
              <a:gd name="T10" fmla="*/ 2520950 w 8"/>
              <a:gd name="T11" fmla="*/ 42843617 h 81"/>
              <a:gd name="T12" fmla="*/ 0 w 8"/>
              <a:gd name="T13" fmla="*/ 73085609 h 81"/>
              <a:gd name="T14" fmla="*/ 2520950 w 8"/>
              <a:gd name="T15" fmla="*/ 110887306 h 81"/>
              <a:gd name="T16" fmla="*/ 15120938 w 8"/>
              <a:gd name="T17" fmla="*/ 173892251 h 81"/>
              <a:gd name="T18" fmla="*/ 20161250 w 8"/>
              <a:gd name="T19" fmla="*/ 204134244 h 81"/>
              <a:gd name="T20" fmla="*/ 20161250 w 8"/>
              <a:gd name="T21" fmla="*/ 204134244 h 8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"/>
              <a:gd name="T34" fmla="*/ 0 h 81"/>
              <a:gd name="T35" fmla="*/ 8 w 8"/>
              <a:gd name="T36" fmla="*/ 81 h 8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" h="81">
                <a:moveTo>
                  <a:pt x="8" y="81"/>
                </a:moveTo>
                <a:lnTo>
                  <a:pt x="8" y="0"/>
                </a:lnTo>
                <a:lnTo>
                  <a:pt x="5" y="3"/>
                </a:lnTo>
                <a:lnTo>
                  <a:pt x="3" y="7"/>
                </a:lnTo>
                <a:lnTo>
                  <a:pt x="1" y="17"/>
                </a:lnTo>
                <a:lnTo>
                  <a:pt x="0" y="29"/>
                </a:lnTo>
                <a:lnTo>
                  <a:pt x="1" y="44"/>
                </a:lnTo>
                <a:lnTo>
                  <a:pt x="6" y="69"/>
                </a:lnTo>
                <a:lnTo>
                  <a:pt x="8" y="8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2" name="Freeform 222"/>
          <p:cNvSpPr>
            <a:spLocks/>
          </p:cNvSpPr>
          <p:nvPr/>
        </p:nvSpPr>
        <p:spPr bwMode="auto">
          <a:xfrm>
            <a:off x="8288338" y="3795713"/>
            <a:ext cx="12700" cy="69850"/>
          </a:xfrm>
          <a:custGeom>
            <a:avLst/>
            <a:gdLst>
              <a:gd name="T0" fmla="*/ 20161250 w 8"/>
              <a:gd name="T1" fmla="*/ 0 h 44"/>
              <a:gd name="T2" fmla="*/ 20161250 w 8"/>
              <a:gd name="T3" fmla="*/ 0 h 44"/>
              <a:gd name="T4" fmla="*/ 15120938 w 8"/>
              <a:gd name="T5" fmla="*/ 12601575 h 44"/>
              <a:gd name="T6" fmla="*/ 2520950 w 8"/>
              <a:gd name="T7" fmla="*/ 42843450 h 44"/>
              <a:gd name="T8" fmla="*/ 0 w 8"/>
              <a:gd name="T9" fmla="*/ 60483750 h 44"/>
              <a:gd name="T10" fmla="*/ 0 w 8"/>
              <a:gd name="T11" fmla="*/ 80645000 h 44"/>
              <a:gd name="T12" fmla="*/ 7559675 w 8"/>
              <a:gd name="T13" fmla="*/ 98286888 h 44"/>
              <a:gd name="T14" fmla="*/ 20161250 w 8"/>
              <a:gd name="T15" fmla="*/ 110886875 h 44"/>
              <a:gd name="T16" fmla="*/ 20161250 w 8"/>
              <a:gd name="T17" fmla="*/ 0 h 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44"/>
              <a:gd name="T29" fmla="*/ 8 w 8"/>
              <a:gd name="T30" fmla="*/ 44 h 4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44">
                <a:moveTo>
                  <a:pt x="8" y="0"/>
                </a:moveTo>
                <a:lnTo>
                  <a:pt x="8" y="0"/>
                </a:lnTo>
                <a:lnTo>
                  <a:pt x="6" y="5"/>
                </a:lnTo>
                <a:lnTo>
                  <a:pt x="1" y="17"/>
                </a:lnTo>
                <a:lnTo>
                  <a:pt x="0" y="24"/>
                </a:lnTo>
                <a:lnTo>
                  <a:pt x="0" y="32"/>
                </a:lnTo>
                <a:lnTo>
                  <a:pt x="3" y="39"/>
                </a:lnTo>
                <a:lnTo>
                  <a:pt x="8" y="44"/>
                </a:lnTo>
                <a:lnTo>
                  <a:pt x="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Freeform 223"/>
          <p:cNvSpPr>
            <a:spLocks/>
          </p:cNvSpPr>
          <p:nvPr/>
        </p:nvSpPr>
        <p:spPr bwMode="auto">
          <a:xfrm>
            <a:off x="6002338" y="3897313"/>
            <a:ext cx="246062" cy="246062"/>
          </a:xfrm>
          <a:custGeom>
            <a:avLst/>
            <a:gdLst>
              <a:gd name="T0" fmla="*/ 390622631 w 155"/>
              <a:gd name="T1" fmla="*/ 194050843 h 155"/>
              <a:gd name="T2" fmla="*/ 390622631 w 155"/>
              <a:gd name="T3" fmla="*/ 194050843 h 155"/>
              <a:gd name="T4" fmla="*/ 385582329 w 155"/>
              <a:gd name="T5" fmla="*/ 234373261 h 155"/>
              <a:gd name="T6" fmla="*/ 372982367 w 155"/>
              <a:gd name="T7" fmla="*/ 272176322 h 155"/>
              <a:gd name="T8" fmla="*/ 355340515 w 155"/>
              <a:gd name="T9" fmla="*/ 304937493 h 155"/>
              <a:gd name="T10" fmla="*/ 330139004 w 155"/>
              <a:gd name="T11" fmla="*/ 335179306 h 155"/>
              <a:gd name="T12" fmla="*/ 304937493 w 155"/>
              <a:gd name="T13" fmla="*/ 355340515 h 155"/>
              <a:gd name="T14" fmla="*/ 272176322 w 155"/>
              <a:gd name="T15" fmla="*/ 372982367 h 155"/>
              <a:gd name="T16" fmla="*/ 234373261 w 155"/>
              <a:gd name="T17" fmla="*/ 385582329 h 155"/>
              <a:gd name="T18" fmla="*/ 196571788 w 155"/>
              <a:gd name="T19" fmla="*/ 390622631 h 155"/>
              <a:gd name="T20" fmla="*/ 196571788 w 155"/>
              <a:gd name="T21" fmla="*/ 390622631 h 155"/>
              <a:gd name="T22" fmla="*/ 153728425 w 155"/>
              <a:gd name="T23" fmla="*/ 385582329 h 155"/>
              <a:gd name="T24" fmla="*/ 118446309 w 155"/>
              <a:gd name="T25" fmla="*/ 372982367 h 155"/>
              <a:gd name="T26" fmla="*/ 85685138 w 155"/>
              <a:gd name="T27" fmla="*/ 355340515 h 155"/>
              <a:gd name="T28" fmla="*/ 55443325 w 155"/>
              <a:gd name="T29" fmla="*/ 335179306 h 155"/>
              <a:gd name="T30" fmla="*/ 30241814 w 155"/>
              <a:gd name="T31" fmla="*/ 304937493 h 155"/>
              <a:gd name="T32" fmla="*/ 12599962 w 155"/>
              <a:gd name="T33" fmla="*/ 272176322 h 155"/>
              <a:gd name="T34" fmla="*/ 0 w 155"/>
              <a:gd name="T35" fmla="*/ 234373261 h 155"/>
              <a:gd name="T36" fmla="*/ 0 w 155"/>
              <a:gd name="T37" fmla="*/ 194050843 h 155"/>
              <a:gd name="T38" fmla="*/ 0 w 155"/>
              <a:gd name="T39" fmla="*/ 194050843 h 155"/>
              <a:gd name="T40" fmla="*/ 0 w 155"/>
              <a:gd name="T41" fmla="*/ 153728425 h 155"/>
              <a:gd name="T42" fmla="*/ 12599962 w 155"/>
              <a:gd name="T43" fmla="*/ 118446309 h 155"/>
              <a:gd name="T44" fmla="*/ 30241814 w 155"/>
              <a:gd name="T45" fmla="*/ 85685138 h 155"/>
              <a:gd name="T46" fmla="*/ 55443325 w 155"/>
              <a:gd name="T47" fmla="*/ 55443325 h 155"/>
              <a:gd name="T48" fmla="*/ 85685138 w 155"/>
              <a:gd name="T49" fmla="*/ 30241814 h 155"/>
              <a:gd name="T50" fmla="*/ 118446309 w 155"/>
              <a:gd name="T51" fmla="*/ 12599962 h 155"/>
              <a:gd name="T52" fmla="*/ 153728425 w 155"/>
              <a:gd name="T53" fmla="*/ 0 h 155"/>
              <a:gd name="T54" fmla="*/ 196571788 w 155"/>
              <a:gd name="T55" fmla="*/ 0 h 155"/>
              <a:gd name="T56" fmla="*/ 196571788 w 155"/>
              <a:gd name="T57" fmla="*/ 0 h 155"/>
              <a:gd name="T58" fmla="*/ 234373261 w 155"/>
              <a:gd name="T59" fmla="*/ 0 h 155"/>
              <a:gd name="T60" fmla="*/ 272176322 w 155"/>
              <a:gd name="T61" fmla="*/ 12599962 h 155"/>
              <a:gd name="T62" fmla="*/ 304937493 w 155"/>
              <a:gd name="T63" fmla="*/ 30241814 h 155"/>
              <a:gd name="T64" fmla="*/ 330139004 w 155"/>
              <a:gd name="T65" fmla="*/ 55443325 h 155"/>
              <a:gd name="T66" fmla="*/ 355340515 w 155"/>
              <a:gd name="T67" fmla="*/ 85685138 h 155"/>
              <a:gd name="T68" fmla="*/ 372982367 w 155"/>
              <a:gd name="T69" fmla="*/ 118446309 h 155"/>
              <a:gd name="T70" fmla="*/ 385582329 w 155"/>
              <a:gd name="T71" fmla="*/ 153728425 h 155"/>
              <a:gd name="T72" fmla="*/ 390622631 w 155"/>
              <a:gd name="T73" fmla="*/ 194050843 h 155"/>
              <a:gd name="T74" fmla="*/ 390622631 w 155"/>
              <a:gd name="T75" fmla="*/ 194050843 h 15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5"/>
              <a:gd name="T115" fmla="*/ 0 h 155"/>
              <a:gd name="T116" fmla="*/ 155 w 155"/>
              <a:gd name="T117" fmla="*/ 155 h 15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5" h="155">
                <a:moveTo>
                  <a:pt x="155" y="77"/>
                </a:moveTo>
                <a:lnTo>
                  <a:pt x="155" y="77"/>
                </a:lnTo>
                <a:lnTo>
                  <a:pt x="153" y="93"/>
                </a:lnTo>
                <a:lnTo>
                  <a:pt x="148" y="108"/>
                </a:lnTo>
                <a:lnTo>
                  <a:pt x="141" y="121"/>
                </a:lnTo>
                <a:lnTo>
                  <a:pt x="131" y="133"/>
                </a:lnTo>
                <a:lnTo>
                  <a:pt x="121" y="141"/>
                </a:lnTo>
                <a:lnTo>
                  <a:pt x="108" y="148"/>
                </a:lnTo>
                <a:lnTo>
                  <a:pt x="93" y="153"/>
                </a:lnTo>
                <a:lnTo>
                  <a:pt x="78" y="155"/>
                </a:lnTo>
                <a:lnTo>
                  <a:pt x="61" y="153"/>
                </a:lnTo>
                <a:lnTo>
                  <a:pt x="47" y="148"/>
                </a:lnTo>
                <a:lnTo>
                  <a:pt x="34" y="141"/>
                </a:lnTo>
                <a:lnTo>
                  <a:pt x="22" y="133"/>
                </a:lnTo>
                <a:lnTo>
                  <a:pt x="12" y="121"/>
                </a:lnTo>
                <a:lnTo>
                  <a:pt x="5" y="108"/>
                </a:lnTo>
                <a:lnTo>
                  <a:pt x="0" y="93"/>
                </a:lnTo>
                <a:lnTo>
                  <a:pt x="0" y="77"/>
                </a:lnTo>
                <a:lnTo>
                  <a:pt x="0" y="61"/>
                </a:lnTo>
                <a:lnTo>
                  <a:pt x="5" y="47"/>
                </a:lnTo>
                <a:lnTo>
                  <a:pt x="12" y="34"/>
                </a:lnTo>
                <a:lnTo>
                  <a:pt x="22" y="22"/>
                </a:lnTo>
                <a:lnTo>
                  <a:pt x="34" y="12"/>
                </a:lnTo>
                <a:lnTo>
                  <a:pt x="47" y="5"/>
                </a:lnTo>
                <a:lnTo>
                  <a:pt x="61" y="0"/>
                </a:lnTo>
                <a:lnTo>
                  <a:pt x="78" y="0"/>
                </a:lnTo>
                <a:lnTo>
                  <a:pt x="93" y="0"/>
                </a:lnTo>
                <a:lnTo>
                  <a:pt x="108" y="5"/>
                </a:lnTo>
                <a:lnTo>
                  <a:pt x="121" y="12"/>
                </a:lnTo>
                <a:lnTo>
                  <a:pt x="131" y="22"/>
                </a:lnTo>
                <a:lnTo>
                  <a:pt x="141" y="34"/>
                </a:lnTo>
                <a:lnTo>
                  <a:pt x="148" y="47"/>
                </a:lnTo>
                <a:lnTo>
                  <a:pt x="153" y="61"/>
                </a:lnTo>
                <a:lnTo>
                  <a:pt x="155" y="77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4" name="Freeform 224"/>
          <p:cNvSpPr>
            <a:spLocks/>
          </p:cNvSpPr>
          <p:nvPr/>
        </p:nvSpPr>
        <p:spPr bwMode="auto">
          <a:xfrm>
            <a:off x="1517650" y="3771900"/>
            <a:ext cx="246063" cy="247650"/>
          </a:xfrm>
          <a:custGeom>
            <a:avLst/>
            <a:gdLst>
              <a:gd name="T0" fmla="*/ 390625806 w 155"/>
              <a:gd name="T1" fmla="*/ 199091550 h 156"/>
              <a:gd name="T2" fmla="*/ 390625806 w 155"/>
              <a:gd name="T3" fmla="*/ 199091550 h 156"/>
              <a:gd name="T4" fmla="*/ 385585484 w 155"/>
              <a:gd name="T5" fmla="*/ 236894688 h 156"/>
              <a:gd name="T6" fmla="*/ 378024206 w 155"/>
              <a:gd name="T7" fmla="*/ 274696238 h 156"/>
              <a:gd name="T8" fmla="*/ 355343547 w 155"/>
              <a:gd name="T9" fmla="*/ 304938113 h 156"/>
              <a:gd name="T10" fmla="*/ 335182256 w 155"/>
              <a:gd name="T11" fmla="*/ 335181575 h 156"/>
              <a:gd name="T12" fmla="*/ 304940320 w 155"/>
              <a:gd name="T13" fmla="*/ 360383138 h 156"/>
              <a:gd name="T14" fmla="*/ 272177428 w 155"/>
              <a:gd name="T15" fmla="*/ 378023438 h 156"/>
              <a:gd name="T16" fmla="*/ 234375801 w 155"/>
              <a:gd name="T17" fmla="*/ 390625013 h 156"/>
              <a:gd name="T18" fmla="*/ 196572587 w 155"/>
              <a:gd name="T19" fmla="*/ 393144375 h 156"/>
              <a:gd name="T20" fmla="*/ 196572587 w 155"/>
              <a:gd name="T21" fmla="*/ 393144375 h 156"/>
              <a:gd name="T22" fmla="*/ 156250005 w 155"/>
              <a:gd name="T23" fmla="*/ 390625013 h 156"/>
              <a:gd name="T24" fmla="*/ 118448378 w 155"/>
              <a:gd name="T25" fmla="*/ 378023438 h 156"/>
              <a:gd name="T26" fmla="*/ 85685487 w 155"/>
              <a:gd name="T27" fmla="*/ 360383138 h 156"/>
              <a:gd name="T28" fmla="*/ 55443550 w 155"/>
              <a:gd name="T29" fmla="*/ 335181575 h 156"/>
              <a:gd name="T30" fmla="*/ 35282259 w 155"/>
              <a:gd name="T31" fmla="*/ 304938113 h 156"/>
              <a:gd name="T32" fmla="*/ 12601601 w 155"/>
              <a:gd name="T33" fmla="*/ 274696238 h 156"/>
              <a:gd name="T34" fmla="*/ 5040323 w 155"/>
              <a:gd name="T35" fmla="*/ 236894688 h 156"/>
              <a:gd name="T36" fmla="*/ 0 w 155"/>
              <a:gd name="T37" fmla="*/ 199091550 h 156"/>
              <a:gd name="T38" fmla="*/ 0 w 155"/>
              <a:gd name="T39" fmla="*/ 199091550 h 156"/>
              <a:gd name="T40" fmla="*/ 5040323 w 155"/>
              <a:gd name="T41" fmla="*/ 156249688 h 156"/>
              <a:gd name="T42" fmla="*/ 12601601 w 155"/>
              <a:gd name="T43" fmla="*/ 123486863 h 156"/>
              <a:gd name="T44" fmla="*/ 35282259 w 155"/>
              <a:gd name="T45" fmla="*/ 90725625 h 156"/>
              <a:gd name="T46" fmla="*/ 55443550 w 155"/>
              <a:gd name="T47" fmla="*/ 60483750 h 156"/>
              <a:gd name="T48" fmla="*/ 85685487 w 155"/>
              <a:gd name="T49" fmla="*/ 35282188 h 156"/>
              <a:gd name="T50" fmla="*/ 118448378 w 155"/>
              <a:gd name="T51" fmla="*/ 17640300 h 156"/>
              <a:gd name="T52" fmla="*/ 156250005 w 155"/>
              <a:gd name="T53" fmla="*/ 5040313 h 156"/>
              <a:gd name="T54" fmla="*/ 196572587 w 155"/>
              <a:gd name="T55" fmla="*/ 0 h 156"/>
              <a:gd name="T56" fmla="*/ 196572587 w 155"/>
              <a:gd name="T57" fmla="*/ 0 h 156"/>
              <a:gd name="T58" fmla="*/ 234375801 w 155"/>
              <a:gd name="T59" fmla="*/ 5040313 h 156"/>
              <a:gd name="T60" fmla="*/ 272177428 w 155"/>
              <a:gd name="T61" fmla="*/ 17640300 h 156"/>
              <a:gd name="T62" fmla="*/ 304940320 w 155"/>
              <a:gd name="T63" fmla="*/ 35282188 h 156"/>
              <a:gd name="T64" fmla="*/ 335182256 w 155"/>
              <a:gd name="T65" fmla="*/ 60483750 h 156"/>
              <a:gd name="T66" fmla="*/ 355343547 w 155"/>
              <a:gd name="T67" fmla="*/ 90725625 h 156"/>
              <a:gd name="T68" fmla="*/ 378024206 w 155"/>
              <a:gd name="T69" fmla="*/ 123486863 h 156"/>
              <a:gd name="T70" fmla="*/ 385585484 w 155"/>
              <a:gd name="T71" fmla="*/ 156249688 h 156"/>
              <a:gd name="T72" fmla="*/ 390625806 w 155"/>
              <a:gd name="T73" fmla="*/ 199091550 h 156"/>
              <a:gd name="T74" fmla="*/ 390625806 w 155"/>
              <a:gd name="T75" fmla="*/ 199091550 h 1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5"/>
              <a:gd name="T115" fmla="*/ 0 h 156"/>
              <a:gd name="T116" fmla="*/ 155 w 155"/>
              <a:gd name="T117" fmla="*/ 156 h 15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5" h="156">
                <a:moveTo>
                  <a:pt x="155" y="79"/>
                </a:moveTo>
                <a:lnTo>
                  <a:pt x="155" y="79"/>
                </a:lnTo>
                <a:lnTo>
                  <a:pt x="153" y="94"/>
                </a:lnTo>
                <a:lnTo>
                  <a:pt x="150" y="109"/>
                </a:lnTo>
                <a:lnTo>
                  <a:pt x="141" y="121"/>
                </a:lnTo>
                <a:lnTo>
                  <a:pt x="133" y="133"/>
                </a:lnTo>
                <a:lnTo>
                  <a:pt x="121" y="143"/>
                </a:lnTo>
                <a:lnTo>
                  <a:pt x="108" y="150"/>
                </a:lnTo>
                <a:lnTo>
                  <a:pt x="93" y="155"/>
                </a:lnTo>
                <a:lnTo>
                  <a:pt x="78" y="156"/>
                </a:lnTo>
                <a:lnTo>
                  <a:pt x="62" y="155"/>
                </a:lnTo>
                <a:lnTo>
                  <a:pt x="47" y="150"/>
                </a:lnTo>
                <a:lnTo>
                  <a:pt x="34" y="143"/>
                </a:lnTo>
                <a:lnTo>
                  <a:pt x="22" y="133"/>
                </a:lnTo>
                <a:lnTo>
                  <a:pt x="14" y="121"/>
                </a:lnTo>
                <a:lnTo>
                  <a:pt x="5" y="109"/>
                </a:lnTo>
                <a:lnTo>
                  <a:pt x="2" y="94"/>
                </a:lnTo>
                <a:lnTo>
                  <a:pt x="0" y="79"/>
                </a:lnTo>
                <a:lnTo>
                  <a:pt x="2" y="62"/>
                </a:lnTo>
                <a:lnTo>
                  <a:pt x="5" y="49"/>
                </a:lnTo>
                <a:lnTo>
                  <a:pt x="14" y="36"/>
                </a:lnTo>
                <a:lnTo>
                  <a:pt x="22" y="24"/>
                </a:lnTo>
                <a:lnTo>
                  <a:pt x="34" y="14"/>
                </a:lnTo>
                <a:lnTo>
                  <a:pt x="47" y="7"/>
                </a:lnTo>
                <a:lnTo>
                  <a:pt x="62" y="2"/>
                </a:lnTo>
                <a:lnTo>
                  <a:pt x="78" y="0"/>
                </a:lnTo>
                <a:lnTo>
                  <a:pt x="93" y="2"/>
                </a:lnTo>
                <a:lnTo>
                  <a:pt x="108" y="7"/>
                </a:lnTo>
                <a:lnTo>
                  <a:pt x="121" y="14"/>
                </a:lnTo>
                <a:lnTo>
                  <a:pt x="133" y="24"/>
                </a:lnTo>
                <a:lnTo>
                  <a:pt x="141" y="36"/>
                </a:lnTo>
                <a:lnTo>
                  <a:pt x="150" y="49"/>
                </a:lnTo>
                <a:lnTo>
                  <a:pt x="153" y="62"/>
                </a:lnTo>
                <a:lnTo>
                  <a:pt x="155" y="79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5" name="Freeform 225"/>
          <p:cNvSpPr>
            <a:spLocks/>
          </p:cNvSpPr>
          <p:nvPr/>
        </p:nvSpPr>
        <p:spPr bwMode="auto">
          <a:xfrm>
            <a:off x="5181600" y="5027613"/>
            <a:ext cx="328613" cy="328612"/>
          </a:xfrm>
          <a:custGeom>
            <a:avLst/>
            <a:gdLst>
              <a:gd name="T0" fmla="*/ 521673931 w 207"/>
              <a:gd name="T1" fmla="*/ 259574905 h 207"/>
              <a:gd name="T2" fmla="*/ 521673931 w 207"/>
              <a:gd name="T3" fmla="*/ 259574905 h 207"/>
              <a:gd name="T4" fmla="*/ 521673931 w 207"/>
              <a:gd name="T5" fmla="*/ 289816734 h 207"/>
              <a:gd name="T6" fmla="*/ 516633611 w 207"/>
              <a:gd name="T7" fmla="*/ 315018258 h 207"/>
              <a:gd name="T8" fmla="*/ 511593291 w 207"/>
              <a:gd name="T9" fmla="*/ 340219782 h 207"/>
              <a:gd name="T10" fmla="*/ 504032017 w 207"/>
              <a:gd name="T11" fmla="*/ 360381002 h 207"/>
              <a:gd name="T12" fmla="*/ 478830416 w 207"/>
              <a:gd name="T13" fmla="*/ 408264691 h 207"/>
              <a:gd name="T14" fmla="*/ 443548175 w 207"/>
              <a:gd name="T15" fmla="*/ 446066184 h 207"/>
              <a:gd name="T16" fmla="*/ 405746567 w 207"/>
              <a:gd name="T17" fmla="*/ 473788654 h 207"/>
              <a:gd name="T18" fmla="*/ 362903052 w 207"/>
              <a:gd name="T19" fmla="*/ 498990178 h 207"/>
              <a:gd name="T20" fmla="*/ 337701451 w 207"/>
              <a:gd name="T21" fmla="*/ 509070788 h 207"/>
              <a:gd name="T22" fmla="*/ 312499850 w 207"/>
              <a:gd name="T23" fmla="*/ 516630451 h 207"/>
              <a:gd name="T24" fmla="*/ 287298250 w 207"/>
              <a:gd name="T25" fmla="*/ 521670756 h 207"/>
              <a:gd name="T26" fmla="*/ 262096649 w 207"/>
              <a:gd name="T27" fmla="*/ 521670756 h 207"/>
              <a:gd name="T28" fmla="*/ 262096649 w 207"/>
              <a:gd name="T29" fmla="*/ 521670756 h 207"/>
              <a:gd name="T30" fmla="*/ 236895048 w 207"/>
              <a:gd name="T31" fmla="*/ 521670756 h 207"/>
              <a:gd name="T32" fmla="*/ 206653127 w 207"/>
              <a:gd name="T33" fmla="*/ 516630451 h 207"/>
              <a:gd name="T34" fmla="*/ 181451526 w 207"/>
              <a:gd name="T35" fmla="*/ 509070788 h 207"/>
              <a:gd name="T36" fmla="*/ 161290245 w 207"/>
              <a:gd name="T37" fmla="*/ 498990178 h 207"/>
              <a:gd name="T38" fmla="*/ 113407998 w 207"/>
              <a:gd name="T39" fmla="*/ 473788654 h 207"/>
              <a:gd name="T40" fmla="*/ 75604803 w 207"/>
              <a:gd name="T41" fmla="*/ 446066184 h 207"/>
              <a:gd name="T42" fmla="*/ 47883835 w 207"/>
              <a:gd name="T43" fmla="*/ 408264691 h 207"/>
              <a:gd name="T44" fmla="*/ 20161281 w 207"/>
              <a:gd name="T45" fmla="*/ 360381002 h 207"/>
              <a:gd name="T46" fmla="*/ 12601594 w 207"/>
              <a:gd name="T47" fmla="*/ 340219782 h 207"/>
              <a:gd name="T48" fmla="*/ 5040320 w 207"/>
              <a:gd name="T49" fmla="*/ 315018258 h 207"/>
              <a:gd name="T50" fmla="*/ 5040320 w 207"/>
              <a:gd name="T51" fmla="*/ 289816734 h 207"/>
              <a:gd name="T52" fmla="*/ 0 w 207"/>
              <a:gd name="T53" fmla="*/ 259574905 h 207"/>
              <a:gd name="T54" fmla="*/ 0 w 207"/>
              <a:gd name="T55" fmla="*/ 259574905 h 207"/>
              <a:gd name="T56" fmla="*/ 5040320 w 207"/>
              <a:gd name="T57" fmla="*/ 234373381 h 207"/>
              <a:gd name="T58" fmla="*/ 5040320 w 207"/>
              <a:gd name="T59" fmla="*/ 209171857 h 207"/>
              <a:gd name="T60" fmla="*/ 12601594 w 207"/>
              <a:gd name="T61" fmla="*/ 183970333 h 207"/>
              <a:gd name="T62" fmla="*/ 20161281 w 207"/>
              <a:gd name="T63" fmla="*/ 156249450 h 207"/>
              <a:gd name="T64" fmla="*/ 47883835 w 207"/>
              <a:gd name="T65" fmla="*/ 115927011 h 207"/>
              <a:gd name="T66" fmla="*/ 75604803 w 207"/>
              <a:gd name="T67" fmla="*/ 78123931 h 207"/>
              <a:gd name="T68" fmla="*/ 113407998 w 207"/>
              <a:gd name="T69" fmla="*/ 42841797 h 207"/>
              <a:gd name="T70" fmla="*/ 161290245 w 207"/>
              <a:gd name="T71" fmla="*/ 22680578 h 207"/>
              <a:gd name="T72" fmla="*/ 181451526 w 207"/>
              <a:gd name="T73" fmla="*/ 10080610 h 207"/>
              <a:gd name="T74" fmla="*/ 206653127 w 207"/>
              <a:gd name="T75" fmla="*/ 5040305 h 207"/>
              <a:gd name="T76" fmla="*/ 236895048 w 207"/>
              <a:gd name="T77" fmla="*/ 0 h 207"/>
              <a:gd name="T78" fmla="*/ 262096649 w 207"/>
              <a:gd name="T79" fmla="*/ 0 h 207"/>
              <a:gd name="T80" fmla="*/ 262096649 w 207"/>
              <a:gd name="T81" fmla="*/ 0 h 207"/>
              <a:gd name="T82" fmla="*/ 287298250 w 207"/>
              <a:gd name="T83" fmla="*/ 0 h 207"/>
              <a:gd name="T84" fmla="*/ 312499850 w 207"/>
              <a:gd name="T85" fmla="*/ 5040305 h 207"/>
              <a:gd name="T86" fmla="*/ 337701451 w 207"/>
              <a:gd name="T87" fmla="*/ 10080610 h 207"/>
              <a:gd name="T88" fmla="*/ 362903052 w 207"/>
              <a:gd name="T89" fmla="*/ 22680578 h 207"/>
              <a:gd name="T90" fmla="*/ 405746567 w 207"/>
              <a:gd name="T91" fmla="*/ 42841797 h 207"/>
              <a:gd name="T92" fmla="*/ 443548175 w 207"/>
              <a:gd name="T93" fmla="*/ 78123931 h 207"/>
              <a:gd name="T94" fmla="*/ 478830416 w 207"/>
              <a:gd name="T95" fmla="*/ 115927011 h 207"/>
              <a:gd name="T96" fmla="*/ 504032017 w 207"/>
              <a:gd name="T97" fmla="*/ 156249450 h 207"/>
              <a:gd name="T98" fmla="*/ 511593291 w 207"/>
              <a:gd name="T99" fmla="*/ 183970333 h 207"/>
              <a:gd name="T100" fmla="*/ 516633611 w 207"/>
              <a:gd name="T101" fmla="*/ 209171857 h 207"/>
              <a:gd name="T102" fmla="*/ 521673931 w 207"/>
              <a:gd name="T103" fmla="*/ 234373381 h 207"/>
              <a:gd name="T104" fmla="*/ 521673931 w 207"/>
              <a:gd name="T105" fmla="*/ 259574905 h 207"/>
              <a:gd name="T106" fmla="*/ 521673931 w 207"/>
              <a:gd name="T107" fmla="*/ 259574905 h 20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07"/>
              <a:gd name="T163" fmla="*/ 0 h 207"/>
              <a:gd name="T164" fmla="*/ 207 w 207"/>
              <a:gd name="T165" fmla="*/ 207 h 207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07" h="207">
                <a:moveTo>
                  <a:pt x="207" y="103"/>
                </a:moveTo>
                <a:lnTo>
                  <a:pt x="207" y="103"/>
                </a:lnTo>
                <a:lnTo>
                  <a:pt x="207" y="115"/>
                </a:lnTo>
                <a:lnTo>
                  <a:pt x="205" y="125"/>
                </a:lnTo>
                <a:lnTo>
                  <a:pt x="203" y="135"/>
                </a:lnTo>
                <a:lnTo>
                  <a:pt x="200" y="143"/>
                </a:lnTo>
                <a:lnTo>
                  <a:pt x="190" y="162"/>
                </a:lnTo>
                <a:lnTo>
                  <a:pt x="176" y="177"/>
                </a:lnTo>
                <a:lnTo>
                  <a:pt x="161" y="188"/>
                </a:lnTo>
                <a:lnTo>
                  <a:pt x="144" y="198"/>
                </a:lnTo>
                <a:lnTo>
                  <a:pt x="134" y="202"/>
                </a:lnTo>
                <a:lnTo>
                  <a:pt x="124" y="205"/>
                </a:lnTo>
                <a:lnTo>
                  <a:pt x="114" y="207"/>
                </a:lnTo>
                <a:lnTo>
                  <a:pt x="104" y="207"/>
                </a:lnTo>
                <a:lnTo>
                  <a:pt x="94" y="207"/>
                </a:lnTo>
                <a:lnTo>
                  <a:pt x="82" y="205"/>
                </a:lnTo>
                <a:lnTo>
                  <a:pt x="72" y="202"/>
                </a:lnTo>
                <a:lnTo>
                  <a:pt x="64" y="198"/>
                </a:lnTo>
                <a:lnTo>
                  <a:pt x="45" y="188"/>
                </a:lnTo>
                <a:lnTo>
                  <a:pt x="30" y="177"/>
                </a:lnTo>
                <a:lnTo>
                  <a:pt x="19" y="162"/>
                </a:lnTo>
                <a:lnTo>
                  <a:pt x="8" y="143"/>
                </a:lnTo>
                <a:lnTo>
                  <a:pt x="5" y="135"/>
                </a:lnTo>
                <a:lnTo>
                  <a:pt x="2" y="125"/>
                </a:lnTo>
                <a:lnTo>
                  <a:pt x="2" y="115"/>
                </a:lnTo>
                <a:lnTo>
                  <a:pt x="0" y="103"/>
                </a:lnTo>
                <a:lnTo>
                  <a:pt x="2" y="93"/>
                </a:lnTo>
                <a:lnTo>
                  <a:pt x="2" y="83"/>
                </a:lnTo>
                <a:lnTo>
                  <a:pt x="5" y="73"/>
                </a:lnTo>
                <a:lnTo>
                  <a:pt x="8" y="62"/>
                </a:lnTo>
                <a:lnTo>
                  <a:pt x="19" y="46"/>
                </a:lnTo>
                <a:lnTo>
                  <a:pt x="30" y="31"/>
                </a:lnTo>
                <a:lnTo>
                  <a:pt x="45" y="17"/>
                </a:lnTo>
                <a:lnTo>
                  <a:pt x="64" y="9"/>
                </a:lnTo>
                <a:lnTo>
                  <a:pt x="72" y="4"/>
                </a:lnTo>
                <a:lnTo>
                  <a:pt x="82" y="2"/>
                </a:lnTo>
                <a:lnTo>
                  <a:pt x="94" y="0"/>
                </a:lnTo>
                <a:lnTo>
                  <a:pt x="104" y="0"/>
                </a:lnTo>
                <a:lnTo>
                  <a:pt x="114" y="0"/>
                </a:lnTo>
                <a:lnTo>
                  <a:pt x="124" y="2"/>
                </a:lnTo>
                <a:lnTo>
                  <a:pt x="134" y="4"/>
                </a:lnTo>
                <a:lnTo>
                  <a:pt x="144" y="9"/>
                </a:lnTo>
                <a:lnTo>
                  <a:pt x="161" y="17"/>
                </a:lnTo>
                <a:lnTo>
                  <a:pt x="176" y="31"/>
                </a:lnTo>
                <a:lnTo>
                  <a:pt x="190" y="46"/>
                </a:lnTo>
                <a:lnTo>
                  <a:pt x="200" y="62"/>
                </a:lnTo>
                <a:lnTo>
                  <a:pt x="203" y="73"/>
                </a:lnTo>
                <a:lnTo>
                  <a:pt x="205" y="83"/>
                </a:lnTo>
                <a:lnTo>
                  <a:pt x="207" y="93"/>
                </a:lnTo>
                <a:lnTo>
                  <a:pt x="207" y="103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6" name="Freeform 226"/>
          <p:cNvSpPr>
            <a:spLocks/>
          </p:cNvSpPr>
          <p:nvPr/>
        </p:nvSpPr>
        <p:spPr bwMode="auto">
          <a:xfrm>
            <a:off x="5554663" y="4967288"/>
            <a:ext cx="338137" cy="338137"/>
          </a:xfrm>
          <a:custGeom>
            <a:avLst/>
            <a:gdLst>
              <a:gd name="T0" fmla="*/ 536791694 w 213"/>
              <a:gd name="T1" fmla="*/ 264615221 h 213"/>
              <a:gd name="T2" fmla="*/ 536791694 w 213"/>
              <a:gd name="T3" fmla="*/ 264615221 h 213"/>
              <a:gd name="T4" fmla="*/ 536791694 w 213"/>
              <a:gd name="T5" fmla="*/ 294857051 h 213"/>
              <a:gd name="T6" fmla="*/ 534272335 w 213"/>
              <a:gd name="T7" fmla="*/ 320058577 h 213"/>
              <a:gd name="T8" fmla="*/ 524191725 w 213"/>
              <a:gd name="T9" fmla="*/ 345260102 h 213"/>
              <a:gd name="T10" fmla="*/ 516630474 w 213"/>
              <a:gd name="T11" fmla="*/ 370461627 h 213"/>
              <a:gd name="T12" fmla="*/ 504030505 w 213"/>
              <a:gd name="T13" fmla="*/ 398184099 h 213"/>
              <a:gd name="T14" fmla="*/ 491428948 w 213"/>
              <a:gd name="T15" fmla="*/ 418345319 h 213"/>
              <a:gd name="T16" fmla="*/ 461187118 w 213"/>
              <a:gd name="T17" fmla="*/ 456146813 h 213"/>
              <a:gd name="T18" fmla="*/ 418345319 w 213"/>
              <a:gd name="T19" fmla="*/ 488909590 h 213"/>
              <a:gd name="T20" fmla="*/ 398184099 w 213"/>
              <a:gd name="T21" fmla="*/ 504030505 h 213"/>
              <a:gd name="T22" fmla="*/ 372982573 w 213"/>
              <a:gd name="T23" fmla="*/ 516630474 h 213"/>
              <a:gd name="T24" fmla="*/ 352821353 w 213"/>
              <a:gd name="T25" fmla="*/ 524191725 h 213"/>
              <a:gd name="T26" fmla="*/ 322579523 w 213"/>
              <a:gd name="T27" fmla="*/ 529232030 h 213"/>
              <a:gd name="T28" fmla="*/ 297377998 w 213"/>
              <a:gd name="T29" fmla="*/ 531751389 h 213"/>
              <a:gd name="T30" fmla="*/ 272176473 w 213"/>
              <a:gd name="T31" fmla="*/ 536791694 h 213"/>
              <a:gd name="T32" fmla="*/ 272176473 w 213"/>
              <a:gd name="T33" fmla="*/ 536791694 h 213"/>
              <a:gd name="T34" fmla="*/ 241934642 w 213"/>
              <a:gd name="T35" fmla="*/ 531751389 h 213"/>
              <a:gd name="T36" fmla="*/ 216733117 w 213"/>
              <a:gd name="T37" fmla="*/ 529232030 h 213"/>
              <a:gd name="T38" fmla="*/ 191531592 w 213"/>
              <a:gd name="T39" fmla="*/ 524191725 h 213"/>
              <a:gd name="T40" fmla="*/ 166330067 w 213"/>
              <a:gd name="T41" fmla="*/ 516630474 h 213"/>
              <a:gd name="T42" fmla="*/ 141128541 w 213"/>
              <a:gd name="T43" fmla="*/ 504030505 h 213"/>
              <a:gd name="T44" fmla="*/ 118446375 w 213"/>
              <a:gd name="T45" fmla="*/ 488909590 h 213"/>
              <a:gd name="T46" fmla="*/ 80644881 w 213"/>
              <a:gd name="T47" fmla="*/ 456146813 h 213"/>
              <a:gd name="T48" fmla="*/ 47882104 w 213"/>
              <a:gd name="T49" fmla="*/ 418345319 h 213"/>
              <a:gd name="T50" fmla="*/ 35282135 w 213"/>
              <a:gd name="T51" fmla="*/ 398184099 h 213"/>
              <a:gd name="T52" fmla="*/ 22680579 w 213"/>
              <a:gd name="T53" fmla="*/ 370461627 h 213"/>
              <a:gd name="T54" fmla="*/ 12599969 w 213"/>
              <a:gd name="T55" fmla="*/ 345260102 h 213"/>
              <a:gd name="T56" fmla="*/ 5040305 w 213"/>
              <a:gd name="T57" fmla="*/ 320058577 h 213"/>
              <a:gd name="T58" fmla="*/ 0 w 213"/>
              <a:gd name="T59" fmla="*/ 294857051 h 213"/>
              <a:gd name="T60" fmla="*/ 0 w 213"/>
              <a:gd name="T61" fmla="*/ 264615221 h 213"/>
              <a:gd name="T62" fmla="*/ 0 w 213"/>
              <a:gd name="T63" fmla="*/ 264615221 h 213"/>
              <a:gd name="T64" fmla="*/ 0 w 213"/>
              <a:gd name="T65" fmla="*/ 239413696 h 213"/>
              <a:gd name="T66" fmla="*/ 5040305 w 213"/>
              <a:gd name="T67" fmla="*/ 211692812 h 213"/>
              <a:gd name="T68" fmla="*/ 12599969 w 213"/>
              <a:gd name="T69" fmla="*/ 186491287 h 213"/>
              <a:gd name="T70" fmla="*/ 22680579 w 213"/>
              <a:gd name="T71" fmla="*/ 158768815 h 213"/>
              <a:gd name="T72" fmla="*/ 35282135 w 213"/>
              <a:gd name="T73" fmla="*/ 138607595 h 213"/>
              <a:gd name="T74" fmla="*/ 47882104 w 213"/>
              <a:gd name="T75" fmla="*/ 118446375 h 213"/>
              <a:gd name="T76" fmla="*/ 80644881 w 213"/>
              <a:gd name="T77" fmla="*/ 75604576 h 213"/>
              <a:gd name="T78" fmla="*/ 118446375 w 213"/>
              <a:gd name="T79" fmla="*/ 45362745 h 213"/>
              <a:gd name="T80" fmla="*/ 141128541 w 213"/>
              <a:gd name="T81" fmla="*/ 27720884 h 213"/>
              <a:gd name="T82" fmla="*/ 166330067 w 213"/>
              <a:gd name="T83" fmla="*/ 20161220 h 213"/>
              <a:gd name="T84" fmla="*/ 191531592 w 213"/>
              <a:gd name="T85" fmla="*/ 12599969 h 213"/>
              <a:gd name="T86" fmla="*/ 216733117 w 213"/>
              <a:gd name="T87" fmla="*/ 2519359 h 213"/>
              <a:gd name="T88" fmla="*/ 241934642 w 213"/>
              <a:gd name="T89" fmla="*/ 0 h 213"/>
              <a:gd name="T90" fmla="*/ 272176473 w 213"/>
              <a:gd name="T91" fmla="*/ 0 h 213"/>
              <a:gd name="T92" fmla="*/ 272176473 w 213"/>
              <a:gd name="T93" fmla="*/ 0 h 213"/>
              <a:gd name="T94" fmla="*/ 297377998 w 213"/>
              <a:gd name="T95" fmla="*/ 0 h 213"/>
              <a:gd name="T96" fmla="*/ 322579523 w 213"/>
              <a:gd name="T97" fmla="*/ 2519359 h 213"/>
              <a:gd name="T98" fmla="*/ 352821353 w 213"/>
              <a:gd name="T99" fmla="*/ 12599969 h 213"/>
              <a:gd name="T100" fmla="*/ 372982573 w 213"/>
              <a:gd name="T101" fmla="*/ 20161220 h 213"/>
              <a:gd name="T102" fmla="*/ 398184099 w 213"/>
              <a:gd name="T103" fmla="*/ 27720884 h 213"/>
              <a:gd name="T104" fmla="*/ 418345319 w 213"/>
              <a:gd name="T105" fmla="*/ 45362745 h 213"/>
              <a:gd name="T106" fmla="*/ 461187118 w 213"/>
              <a:gd name="T107" fmla="*/ 75604576 h 213"/>
              <a:gd name="T108" fmla="*/ 491428948 w 213"/>
              <a:gd name="T109" fmla="*/ 118446375 h 213"/>
              <a:gd name="T110" fmla="*/ 504030505 w 213"/>
              <a:gd name="T111" fmla="*/ 138607595 h 213"/>
              <a:gd name="T112" fmla="*/ 516630474 w 213"/>
              <a:gd name="T113" fmla="*/ 158768815 h 213"/>
              <a:gd name="T114" fmla="*/ 524191725 w 213"/>
              <a:gd name="T115" fmla="*/ 186491287 h 213"/>
              <a:gd name="T116" fmla="*/ 534272335 w 213"/>
              <a:gd name="T117" fmla="*/ 211692812 h 213"/>
              <a:gd name="T118" fmla="*/ 536791694 w 213"/>
              <a:gd name="T119" fmla="*/ 239413696 h 213"/>
              <a:gd name="T120" fmla="*/ 536791694 w 213"/>
              <a:gd name="T121" fmla="*/ 264615221 h 213"/>
              <a:gd name="T122" fmla="*/ 536791694 w 213"/>
              <a:gd name="T123" fmla="*/ 264615221 h 21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13"/>
              <a:gd name="T187" fmla="*/ 0 h 213"/>
              <a:gd name="T188" fmla="*/ 213 w 213"/>
              <a:gd name="T189" fmla="*/ 213 h 21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3" h="213">
                <a:moveTo>
                  <a:pt x="213" y="105"/>
                </a:moveTo>
                <a:lnTo>
                  <a:pt x="213" y="105"/>
                </a:lnTo>
                <a:lnTo>
                  <a:pt x="213" y="117"/>
                </a:lnTo>
                <a:lnTo>
                  <a:pt x="212" y="127"/>
                </a:lnTo>
                <a:lnTo>
                  <a:pt x="208" y="137"/>
                </a:lnTo>
                <a:lnTo>
                  <a:pt x="205" y="147"/>
                </a:lnTo>
                <a:lnTo>
                  <a:pt x="200" y="158"/>
                </a:lnTo>
                <a:lnTo>
                  <a:pt x="195" y="166"/>
                </a:lnTo>
                <a:lnTo>
                  <a:pt x="183" y="181"/>
                </a:lnTo>
                <a:lnTo>
                  <a:pt x="166" y="194"/>
                </a:lnTo>
                <a:lnTo>
                  <a:pt x="158" y="200"/>
                </a:lnTo>
                <a:lnTo>
                  <a:pt x="148" y="205"/>
                </a:lnTo>
                <a:lnTo>
                  <a:pt x="140" y="208"/>
                </a:lnTo>
                <a:lnTo>
                  <a:pt x="128" y="210"/>
                </a:lnTo>
                <a:lnTo>
                  <a:pt x="118" y="211"/>
                </a:lnTo>
                <a:lnTo>
                  <a:pt x="108" y="213"/>
                </a:lnTo>
                <a:lnTo>
                  <a:pt x="96" y="211"/>
                </a:lnTo>
                <a:lnTo>
                  <a:pt x="86" y="210"/>
                </a:lnTo>
                <a:lnTo>
                  <a:pt x="76" y="208"/>
                </a:lnTo>
                <a:lnTo>
                  <a:pt x="66" y="205"/>
                </a:lnTo>
                <a:lnTo>
                  <a:pt x="56" y="200"/>
                </a:lnTo>
                <a:lnTo>
                  <a:pt x="47" y="194"/>
                </a:lnTo>
                <a:lnTo>
                  <a:pt x="32" y="181"/>
                </a:lnTo>
                <a:lnTo>
                  <a:pt x="19" y="166"/>
                </a:lnTo>
                <a:lnTo>
                  <a:pt x="14" y="158"/>
                </a:lnTo>
                <a:lnTo>
                  <a:pt x="9" y="147"/>
                </a:lnTo>
                <a:lnTo>
                  <a:pt x="5" y="137"/>
                </a:lnTo>
                <a:lnTo>
                  <a:pt x="2" y="127"/>
                </a:lnTo>
                <a:lnTo>
                  <a:pt x="0" y="117"/>
                </a:lnTo>
                <a:lnTo>
                  <a:pt x="0" y="105"/>
                </a:lnTo>
                <a:lnTo>
                  <a:pt x="0" y="95"/>
                </a:lnTo>
                <a:lnTo>
                  <a:pt x="2" y="84"/>
                </a:lnTo>
                <a:lnTo>
                  <a:pt x="5" y="74"/>
                </a:lnTo>
                <a:lnTo>
                  <a:pt x="9" y="63"/>
                </a:lnTo>
                <a:lnTo>
                  <a:pt x="14" y="55"/>
                </a:lnTo>
                <a:lnTo>
                  <a:pt x="19" y="47"/>
                </a:lnTo>
                <a:lnTo>
                  <a:pt x="32" y="30"/>
                </a:lnTo>
                <a:lnTo>
                  <a:pt x="47" y="18"/>
                </a:lnTo>
                <a:lnTo>
                  <a:pt x="56" y="11"/>
                </a:lnTo>
                <a:lnTo>
                  <a:pt x="66" y="8"/>
                </a:lnTo>
                <a:lnTo>
                  <a:pt x="76" y="5"/>
                </a:lnTo>
                <a:lnTo>
                  <a:pt x="86" y="1"/>
                </a:lnTo>
                <a:lnTo>
                  <a:pt x="96" y="0"/>
                </a:lnTo>
                <a:lnTo>
                  <a:pt x="108" y="0"/>
                </a:lnTo>
                <a:lnTo>
                  <a:pt x="118" y="0"/>
                </a:lnTo>
                <a:lnTo>
                  <a:pt x="128" y="1"/>
                </a:lnTo>
                <a:lnTo>
                  <a:pt x="140" y="5"/>
                </a:lnTo>
                <a:lnTo>
                  <a:pt x="148" y="8"/>
                </a:lnTo>
                <a:lnTo>
                  <a:pt x="158" y="11"/>
                </a:lnTo>
                <a:lnTo>
                  <a:pt x="166" y="18"/>
                </a:lnTo>
                <a:lnTo>
                  <a:pt x="183" y="30"/>
                </a:lnTo>
                <a:lnTo>
                  <a:pt x="195" y="47"/>
                </a:lnTo>
                <a:lnTo>
                  <a:pt x="200" y="55"/>
                </a:lnTo>
                <a:lnTo>
                  <a:pt x="205" y="63"/>
                </a:lnTo>
                <a:lnTo>
                  <a:pt x="208" y="74"/>
                </a:lnTo>
                <a:lnTo>
                  <a:pt x="212" y="84"/>
                </a:lnTo>
                <a:lnTo>
                  <a:pt x="213" y="95"/>
                </a:lnTo>
                <a:lnTo>
                  <a:pt x="213" y="105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7" name="Freeform 227"/>
          <p:cNvSpPr>
            <a:spLocks/>
          </p:cNvSpPr>
          <p:nvPr/>
        </p:nvSpPr>
        <p:spPr bwMode="auto">
          <a:xfrm>
            <a:off x="5946775" y="4913313"/>
            <a:ext cx="317500" cy="320675"/>
          </a:xfrm>
          <a:custGeom>
            <a:avLst/>
            <a:gdLst>
              <a:gd name="T0" fmla="*/ 504031250 w 200"/>
              <a:gd name="T1" fmla="*/ 254536575 h 202"/>
              <a:gd name="T2" fmla="*/ 504031250 w 200"/>
              <a:gd name="T3" fmla="*/ 254536575 h 202"/>
              <a:gd name="T4" fmla="*/ 504031250 w 200"/>
              <a:gd name="T5" fmla="*/ 279736550 h 202"/>
              <a:gd name="T6" fmla="*/ 498990938 w 200"/>
              <a:gd name="T7" fmla="*/ 304938113 h 202"/>
              <a:gd name="T8" fmla="*/ 483870000 w 200"/>
              <a:gd name="T9" fmla="*/ 350302513 h 202"/>
              <a:gd name="T10" fmla="*/ 461189388 w 200"/>
              <a:gd name="T11" fmla="*/ 393144375 h 202"/>
              <a:gd name="T12" fmla="*/ 430947513 w 200"/>
              <a:gd name="T13" fmla="*/ 430947513 h 202"/>
              <a:gd name="T14" fmla="*/ 393144375 w 200"/>
              <a:gd name="T15" fmla="*/ 461189388 h 202"/>
              <a:gd name="T16" fmla="*/ 350302513 w 200"/>
              <a:gd name="T17" fmla="*/ 486390950 h 202"/>
              <a:gd name="T18" fmla="*/ 299897800 w 200"/>
              <a:gd name="T19" fmla="*/ 498990938 h 202"/>
              <a:gd name="T20" fmla="*/ 274696238 w 200"/>
              <a:gd name="T21" fmla="*/ 504031250 h 202"/>
              <a:gd name="T22" fmla="*/ 249496263 w 200"/>
              <a:gd name="T23" fmla="*/ 509071563 h 202"/>
              <a:gd name="T24" fmla="*/ 249496263 w 200"/>
              <a:gd name="T25" fmla="*/ 509071563 h 202"/>
              <a:gd name="T26" fmla="*/ 224294700 w 200"/>
              <a:gd name="T27" fmla="*/ 504031250 h 202"/>
              <a:gd name="T28" fmla="*/ 199093138 w 200"/>
              <a:gd name="T29" fmla="*/ 498990938 h 202"/>
              <a:gd name="T30" fmla="*/ 153728738 w 200"/>
              <a:gd name="T31" fmla="*/ 486390950 h 202"/>
              <a:gd name="T32" fmla="*/ 110886875 w 200"/>
              <a:gd name="T33" fmla="*/ 461189388 h 202"/>
              <a:gd name="T34" fmla="*/ 73083738 w 200"/>
              <a:gd name="T35" fmla="*/ 430947513 h 202"/>
              <a:gd name="T36" fmla="*/ 42843450 w 200"/>
              <a:gd name="T37" fmla="*/ 393144375 h 202"/>
              <a:gd name="T38" fmla="*/ 17640300 w 200"/>
              <a:gd name="T39" fmla="*/ 350302513 h 202"/>
              <a:gd name="T40" fmla="*/ 5040313 w 200"/>
              <a:gd name="T41" fmla="*/ 304938113 h 202"/>
              <a:gd name="T42" fmla="*/ 0 w 200"/>
              <a:gd name="T43" fmla="*/ 279736550 h 202"/>
              <a:gd name="T44" fmla="*/ 0 w 200"/>
              <a:gd name="T45" fmla="*/ 254536575 h 202"/>
              <a:gd name="T46" fmla="*/ 0 w 200"/>
              <a:gd name="T47" fmla="*/ 254536575 h 202"/>
              <a:gd name="T48" fmla="*/ 0 w 200"/>
              <a:gd name="T49" fmla="*/ 229335013 h 202"/>
              <a:gd name="T50" fmla="*/ 5040313 w 200"/>
              <a:gd name="T51" fmla="*/ 204133450 h 202"/>
              <a:gd name="T52" fmla="*/ 17640300 w 200"/>
              <a:gd name="T53" fmla="*/ 156249688 h 202"/>
              <a:gd name="T54" fmla="*/ 42843450 w 200"/>
              <a:gd name="T55" fmla="*/ 110886875 h 202"/>
              <a:gd name="T56" fmla="*/ 73083738 w 200"/>
              <a:gd name="T57" fmla="*/ 75604688 h 202"/>
              <a:gd name="T58" fmla="*/ 110886875 w 200"/>
              <a:gd name="T59" fmla="*/ 42843450 h 202"/>
              <a:gd name="T60" fmla="*/ 153728738 w 200"/>
              <a:gd name="T61" fmla="*/ 20161250 h 202"/>
              <a:gd name="T62" fmla="*/ 199093138 w 200"/>
              <a:gd name="T63" fmla="*/ 5040313 h 202"/>
              <a:gd name="T64" fmla="*/ 224294700 w 200"/>
              <a:gd name="T65" fmla="*/ 0 h 202"/>
              <a:gd name="T66" fmla="*/ 249496263 w 200"/>
              <a:gd name="T67" fmla="*/ 0 h 202"/>
              <a:gd name="T68" fmla="*/ 249496263 w 200"/>
              <a:gd name="T69" fmla="*/ 0 h 202"/>
              <a:gd name="T70" fmla="*/ 274696238 w 200"/>
              <a:gd name="T71" fmla="*/ 0 h 202"/>
              <a:gd name="T72" fmla="*/ 299897800 w 200"/>
              <a:gd name="T73" fmla="*/ 5040313 h 202"/>
              <a:gd name="T74" fmla="*/ 350302513 w 200"/>
              <a:gd name="T75" fmla="*/ 20161250 h 202"/>
              <a:gd name="T76" fmla="*/ 393144375 w 200"/>
              <a:gd name="T77" fmla="*/ 42843450 h 202"/>
              <a:gd name="T78" fmla="*/ 430947513 w 200"/>
              <a:gd name="T79" fmla="*/ 75604688 h 202"/>
              <a:gd name="T80" fmla="*/ 461189388 w 200"/>
              <a:gd name="T81" fmla="*/ 110886875 h 202"/>
              <a:gd name="T82" fmla="*/ 483870000 w 200"/>
              <a:gd name="T83" fmla="*/ 156249688 h 202"/>
              <a:gd name="T84" fmla="*/ 498990938 w 200"/>
              <a:gd name="T85" fmla="*/ 204133450 h 202"/>
              <a:gd name="T86" fmla="*/ 504031250 w 200"/>
              <a:gd name="T87" fmla="*/ 229335013 h 202"/>
              <a:gd name="T88" fmla="*/ 504031250 w 200"/>
              <a:gd name="T89" fmla="*/ 254536575 h 202"/>
              <a:gd name="T90" fmla="*/ 504031250 w 200"/>
              <a:gd name="T91" fmla="*/ 254536575 h 20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00"/>
              <a:gd name="T139" fmla="*/ 0 h 202"/>
              <a:gd name="T140" fmla="*/ 200 w 200"/>
              <a:gd name="T141" fmla="*/ 202 h 20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00" h="202">
                <a:moveTo>
                  <a:pt x="200" y="101"/>
                </a:moveTo>
                <a:lnTo>
                  <a:pt x="200" y="101"/>
                </a:lnTo>
                <a:lnTo>
                  <a:pt x="200" y="111"/>
                </a:lnTo>
                <a:lnTo>
                  <a:pt x="198" y="121"/>
                </a:lnTo>
                <a:lnTo>
                  <a:pt x="192" y="139"/>
                </a:lnTo>
                <a:lnTo>
                  <a:pt x="183" y="156"/>
                </a:lnTo>
                <a:lnTo>
                  <a:pt x="171" y="171"/>
                </a:lnTo>
                <a:lnTo>
                  <a:pt x="156" y="183"/>
                </a:lnTo>
                <a:lnTo>
                  <a:pt x="139" y="193"/>
                </a:lnTo>
                <a:lnTo>
                  <a:pt x="119" y="198"/>
                </a:lnTo>
                <a:lnTo>
                  <a:pt x="109" y="200"/>
                </a:lnTo>
                <a:lnTo>
                  <a:pt x="99" y="202"/>
                </a:lnTo>
                <a:lnTo>
                  <a:pt x="89" y="200"/>
                </a:lnTo>
                <a:lnTo>
                  <a:pt x="79" y="198"/>
                </a:lnTo>
                <a:lnTo>
                  <a:pt x="61" y="193"/>
                </a:lnTo>
                <a:lnTo>
                  <a:pt x="44" y="183"/>
                </a:lnTo>
                <a:lnTo>
                  <a:pt x="29" y="171"/>
                </a:lnTo>
                <a:lnTo>
                  <a:pt x="17" y="156"/>
                </a:lnTo>
                <a:lnTo>
                  <a:pt x="7" y="139"/>
                </a:lnTo>
                <a:lnTo>
                  <a:pt x="2" y="121"/>
                </a:lnTo>
                <a:lnTo>
                  <a:pt x="0" y="111"/>
                </a:lnTo>
                <a:lnTo>
                  <a:pt x="0" y="101"/>
                </a:lnTo>
                <a:lnTo>
                  <a:pt x="0" y="91"/>
                </a:lnTo>
                <a:lnTo>
                  <a:pt x="2" y="81"/>
                </a:lnTo>
                <a:lnTo>
                  <a:pt x="7" y="62"/>
                </a:lnTo>
                <a:lnTo>
                  <a:pt x="17" y="44"/>
                </a:lnTo>
                <a:lnTo>
                  <a:pt x="29" y="30"/>
                </a:lnTo>
                <a:lnTo>
                  <a:pt x="44" y="17"/>
                </a:lnTo>
                <a:lnTo>
                  <a:pt x="61" y="8"/>
                </a:lnTo>
                <a:lnTo>
                  <a:pt x="79" y="2"/>
                </a:lnTo>
                <a:lnTo>
                  <a:pt x="89" y="0"/>
                </a:lnTo>
                <a:lnTo>
                  <a:pt x="99" y="0"/>
                </a:lnTo>
                <a:lnTo>
                  <a:pt x="109" y="0"/>
                </a:lnTo>
                <a:lnTo>
                  <a:pt x="119" y="2"/>
                </a:lnTo>
                <a:lnTo>
                  <a:pt x="139" y="8"/>
                </a:lnTo>
                <a:lnTo>
                  <a:pt x="156" y="17"/>
                </a:lnTo>
                <a:lnTo>
                  <a:pt x="171" y="30"/>
                </a:lnTo>
                <a:lnTo>
                  <a:pt x="183" y="44"/>
                </a:lnTo>
                <a:lnTo>
                  <a:pt x="192" y="62"/>
                </a:lnTo>
                <a:lnTo>
                  <a:pt x="198" y="81"/>
                </a:lnTo>
                <a:lnTo>
                  <a:pt x="200" y="91"/>
                </a:lnTo>
                <a:lnTo>
                  <a:pt x="200" y="101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8" name="Freeform 228"/>
          <p:cNvSpPr>
            <a:spLocks/>
          </p:cNvSpPr>
          <p:nvPr/>
        </p:nvSpPr>
        <p:spPr bwMode="auto">
          <a:xfrm>
            <a:off x="1033463" y="4830763"/>
            <a:ext cx="271462" cy="271462"/>
          </a:xfrm>
          <a:custGeom>
            <a:avLst/>
            <a:gdLst>
              <a:gd name="T0" fmla="*/ 375501796 w 171"/>
              <a:gd name="T1" fmla="*/ 355340583 h 171"/>
              <a:gd name="T2" fmla="*/ 375501796 w 171"/>
              <a:gd name="T3" fmla="*/ 355340583 h 171"/>
              <a:gd name="T4" fmla="*/ 345259977 w 171"/>
              <a:gd name="T5" fmla="*/ 385582402 h 171"/>
              <a:gd name="T6" fmla="*/ 307458496 w 171"/>
              <a:gd name="T7" fmla="*/ 405743615 h 171"/>
              <a:gd name="T8" fmla="*/ 269655428 w 171"/>
              <a:gd name="T9" fmla="*/ 423385470 h 171"/>
              <a:gd name="T10" fmla="*/ 231853948 w 171"/>
              <a:gd name="T11" fmla="*/ 430945131 h 171"/>
              <a:gd name="T12" fmla="*/ 189010577 w 171"/>
              <a:gd name="T13" fmla="*/ 430945131 h 171"/>
              <a:gd name="T14" fmla="*/ 146168793 w 171"/>
              <a:gd name="T15" fmla="*/ 418345167 h 171"/>
              <a:gd name="T16" fmla="*/ 108365725 w 171"/>
              <a:gd name="T17" fmla="*/ 403224257 h 171"/>
              <a:gd name="T18" fmla="*/ 70564245 w 171"/>
              <a:gd name="T19" fmla="*/ 380542099 h 171"/>
              <a:gd name="T20" fmla="*/ 70564245 w 171"/>
              <a:gd name="T21" fmla="*/ 380542099 h 171"/>
              <a:gd name="T22" fmla="*/ 40322426 w 171"/>
              <a:gd name="T23" fmla="*/ 347780922 h 171"/>
              <a:gd name="T24" fmla="*/ 20161213 w 171"/>
              <a:gd name="T25" fmla="*/ 312498799 h 171"/>
              <a:gd name="T26" fmla="*/ 2519358 w 171"/>
              <a:gd name="T27" fmla="*/ 272176374 h 171"/>
              <a:gd name="T28" fmla="*/ 0 w 171"/>
              <a:gd name="T29" fmla="*/ 231853948 h 171"/>
              <a:gd name="T30" fmla="*/ 0 w 171"/>
              <a:gd name="T31" fmla="*/ 191531522 h 171"/>
              <a:gd name="T32" fmla="*/ 7559661 w 171"/>
              <a:gd name="T33" fmla="*/ 148688151 h 171"/>
              <a:gd name="T34" fmla="*/ 25201516 w 171"/>
              <a:gd name="T35" fmla="*/ 110886671 h 171"/>
              <a:gd name="T36" fmla="*/ 50403032 w 171"/>
              <a:gd name="T37" fmla="*/ 73083603 h 171"/>
              <a:gd name="T38" fmla="*/ 50403032 w 171"/>
              <a:gd name="T39" fmla="*/ 73083603 h 171"/>
              <a:gd name="T40" fmla="*/ 80644851 w 171"/>
              <a:gd name="T41" fmla="*/ 42841784 h 171"/>
              <a:gd name="T42" fmla="*/ 118446332 w 171"/>
              <a:gd name="T43" fmla="*/ 20161213 h 171"/>
              <a:gd name="T44" fmla="*/ 156249400 w 171"/>
              <a:gd name="T45" fmla="*/ 5040303 h 171"/>
              <a:gd name="T46" fmla="*/ 199091183 w 171"/>
              <a:gd name="T47" fmla="*/ 0 h 171"/>
              <a:gd name="T48" fmla="*/ 239413609 w 171"/>
              <a:gd name="T49" fmla="*/ 0 h 171"/>
              <a:gd name="T50" fmla="*/ 277216677 w 171"/>
              <a:gd name="T51" fmla="*/ 7559661 h 171"/>
              <a:gd name="T52" fmla="*/ 317539103 w 171"/>
              <a:gd name="T53" fmla="*/ 25201516 h 171"/>
              <a:gd name="T54" fmla="*/ 355340583 w 171"/>
              <a:gd name="T55" fmla="*/ 50403032 h 171"/>
              <a:gd name="T56" fmla="*/ 355340583 w 171"/>
              <a:gd name="T57" fmla="*/ 50403032 h 171"/>
              <a:gd name="T58" fmla="*/ 383063044 w 171"/>
              <a:gd name="T59" fmla="*/ 80644851 h 171"/>
              <a:gd name="T60" fmla="*/ 405743615 w 171"/>
              <a:gd name="T61" fmla="*/ 118446332 h 171"/>
              <a:gd name="T62" fmla="*/ 423385470 w 171"/>
              <a:gd name="T63" fmla="*/ 156249400 h 171"/>
              <a:gd name="T64" fmla="*/ 430945131 w 171"/>
              <a:gd name="T65" fmla="*/ 199091183 h 171"/>
              <a:gd name="T66" fmla="*/ 425904828 w 171"/>
              <a:gd name="T67" fmla="*/ 241934554 h 171"/>
              <a:gd name="T68" fmla="*/ 418345167 w 171"/>
              <a:gd name="T69" fmla="*/ 279736035 h 171"/>
              <a:gd name="T70" fmla="*/ 400703312 w 171"/>
              <a:gd name="T71" fmla="*/ 317539103 h 171"/>
              <a:gd name="T72" fmla="*/ 375501796 w 171"/>
              <a:gd name="T73" fmla="*/ 355340583 h 171"/>
              <a:gd name="T74" fmla="*/ 375501796 w 171"/>
              <a:gd name="T75" fmla="*/ 355340583 h 17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71"/>
              <a:gd name="T115" fmla="*/ 0 h 171"/>
              <a:gd name="T116" fmla="*/ 171 w 171"/>
              <a:gd name="T117" fmla="*/ 171 h 17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71" h="171">
                <a:moveTo>
                  <a:pt x="149" y="141"/>
                </a:moveTo>
                <a:lnTo>
                  <a:pt x="149" y="141"/>
                </a:lnTo>
                <a:lnTo>
                  <a:pt x="137" y="153"/>
                </a:lnTo>
                <a:lnTo>
                  <a:pt x="122" y="161"/>
                </a:lnTo>
                <a:lnTo>
                  <a:pt x="107" y="168"/>
                </a:lnTo>
                <a:lnTo>
                  <a:pt x="92" y="171"/>
                </a:lnTo>
                <a:lnTo>
                  <a:pt x="75" y="171"/>
                </a:lnTo>
                <a:lnTo>
                  <a:pt x="58" y="166"/>
                </a:lnTo>
                <a:lnTo>
                  <a:pt x="43" y="160"/>
                </a:lnTo>
                <a:lnTo>
                  <a:pt x="28" y="151"/>
                </a:lnTo>
                <a:lnTo>
                  <a:pt x="16" y="138"/>
                </a:lnTo>
                <a:lnTo>
                  <a:pt x="8" y="124"/>
                </a:lnTo>
                <a:lnTo>
                  <a:pt x="1" y="108"/>
                </a:lnTo>
                <a:lnTo>
                  <a:pt x="0" y="92"/>
                </a:lnTo>
                <a:lnTo>
                  <a:pt x="0" y="76"/>
                </a:lnTo>
                <a:lnTo>
                  <a:pt x="3" y="59"/>
                </a:lnTo>
                <a:lnTo>
                  <a:pt x="10" y="44"/>
                </a:lnTo>
                <a:lnTo>
                  <a:pt x="20" y="29"/>
                </a:lnTo>
                <a:lnTo>
                  <a:pt x="32" y="17"/>
                </a:lnTo>
                <a:lnTo>
                  <a:pt x="47" y="8"/>
                </a:lnTo>
                <a:lnTo>
                  <a:pt x="62" y="2"/>
                </a:lnTo>
                <a:lnTo>
                  <a:pt x="79" y="0"/>
                </a:lnTo>
                <a:lnTo>
                  <a:pt x="95" y="0"/>
                </a:lnTo>
                <a:lnTo>
                  <a:pt x="110" y="3"/>
                </a:lnTo>
                <a:lnTo>
                  <a:pt x="126" y="10"/>
                </a:lnTo>
                <a:lnTo>
                  <a:pt x="141" y="20"/>
                </a:lnTo>
                <a:lnTo>
                  <a:pt x="152" y="32"/>
                </a:lnTo>
                <a:lnTo>
                  <a:pt x="161" y="47"/>
                </a:lnTo>
                <a:lnTo>
                  <a:pt x="168" y="62"/>
                </a:lnTo>
                <a:lnTo>
                  <a:pt x="171" y="79"/>
                </a:lnTo>
                <a:lnTo>
                  <a:pt x="169" y="96"/>
                </a:lnTo>
                <a:lnTo>
                  <a:pt x="166" y="111"/>
                </a:lnTo>
                <a:lnTo>
                  <a:pt x="159" y="126"/>
                </a:lnTo>
                <a:lnTo>
                  <a:pt x="149" y="141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9" name="Freeform 229"/>
          <p:cNvSpPr>
            <a:spLocks/>
          </p:cNvSpPr>
          <p:nvPr/>
        </p:nvSpPr>
        <p:spPr bwMode="auto">
          <a:xfrm>
            <a:off x="4554538" y="5710238"/>
            <a:ext cx="1427162" cy="355600"/>
          </a:xfrm>
          <a:custGeom>
            <a:avLst/>
            <a:gdLst>
              <a:gd name="T0" fmla="*/ 2147483646 w 899"/>
              <a:gd name="T1" fmla="*/ 0 h 224"/>
              <a:gd name="T2" fmla="*/ 2147483646 w 899"/>
              <a:gd name="T3" fmla="*/ 0 h 224"/>
              <a:gd name="T4" fmla="*/ 1955640565 w 899"/>
              <a:gd name="T5" fmla="*/ 47883763 h 224"/>
              <a:gd name="T6" fmla="*/ 1630539729 w 899"/>
              <a:gd name="T7" fmla="*/ 93246575 h 224"/>
              <a:gd name="T8" fmla="*/ 1249997062 w 899"/>
              <a:gd name="T9" fmla="*/ 148688425 h 224"/>
              <a:gd name="T10" fmla="*/ 859372186 w 899"/>
              <a:gd name="T11" fmla="*/ 196572188 h 224"/>
              <a:gd name="T12" fmla="*/ 672880689 w 899"/>
              <a:gd name="T13" fmla="*/ 216733438 h 224"/>
              <a:gd name="T14" fmla="*/ 501510124 w 899"/>
              <a:gd name="T15" fmla="*/ 234375325 h 224"/>
              <a:gd name="T16" fmla="*/ 347781441 w 899"/>
              <a:gd name="T17" fmla="*/ 246975313 h 224"/>
              <a:gd name="T18" fmla="*/ 216733362 w 899"/>
              <a:gd name="T19" fmla="*/ 254536575 h 224"/>
              <a:gd name="T20" fmla="*/ 115927147 w 899"/>
              <a:gd name="T21" fmla="*/ 249496263 h 224"/>
              <a:gd name="T22" fmla="*/ 80644972 w 899"/>
              <a:gd name="T23" fmla="*/ 249496263 h 224"/>
              <a:gd name="T24" fmla="*/ 50403107 w 899"/>
              <a:gd name="T25" fmla="*/ 241935000 h 224"/>
              <a:gd name="T26" fmla="*/ 50403107 w 899"/>
              <a:gd name="T27" fmla="*/ 241935000 h 224"/>
              <a:gd name="T28" fmla="*/ 42841847 w 899"/>
              <a:gd name="T29" fmla="*/ 259576888 h 224"/>
              <a:gd name="T30" fmla="*/ 22680605 w 899"/>
              <a:gd name="T31" fmla="*/ 304938113 h 224"/>
              <a:gd name="T32" fmla="*/ 12599983 w 899"/>
              <a:gd name="T33" fmla="*/ 330141263 h 224"/>
              <a:gd name="T34" fmla="*/ 5040311 w 899"/>
              <a:gd name="T35" fmla="*/ 365423450 h 224"/>
              <a:gd name="T36" fmla="*/ 0 w 899"/>
              <a:gd name="T37" fmla="*/ 393144375 h 224"/>
              <a:gd name="T38" fmla="*/ 0 w 899"/>
              <a:gd name="T39" fmla="*/ 428426563 h 224"/>
              <a:gd name="T40" fmla="*/ 5040311 w 899"/>
              <a:gd name="T41" fmla="*/ 461189388 h 224"/>
              <a:gd name="T42" fmla="*/ 17640294 w 899"/>
              <a:gd name="T43" fmla="*/ 491431263 h 224"/>
              <a:gd name="T44" fmla="*/ 25201554 w 899"/>
              <a:gd name="T45" fmla="*/ 504031250 h 224"/>
              <a:gd name="T46" fmla="*/ 37801537 w 899"/>
              <a:gd name="T47" fmla="*/ 516632825 h 224"/>
              <a:gd name="T48" fmla="*/ 50403107 w 899"/>
              <a:gd name="T49" fmla="*/ 529232813 h 224"/>
              <a:gd name="T50" fmla="*/ 68043401 w 899"/>
              <a:gd name="T51" fmla="*/ 539313438 h 224"/>
              <a:gd name="T52" fmla="*/ 90725593 w 899"/>
              <a:gd name="T53" fmla="*/ 546874700 h 224"/>
              <a:gd name="T54" fmla="*/ 110886836 w 899"/>
              <a:gd name="T55" fmla="*/ 554434375 h 224"/>
              <a:gd name="T56" fmla="*/ 166330254 w 899"/>
              <a:gd name="T57" fmla="*/ 564515000 h 224"/>
              <a:gd name="T58" fmla="*/ 236894605 w 899"/>
              <a:gd name="T59" fmla="*/ 564515000 h 224"/>
              <a:gd name="T60" fmla="*/ 322579887 w 899"/>
              <a:gd name="T61" fmla="*/ 551915013 h 224"/>
              <a:gd name="T62" fmla="*/ 322579887 w 899"/>
              <a:gd name="T63" fmla="*/ 551915013 h 224"/>
              <a:gd name="T64" fmla="*/ 408265169 w 899"/>
              <a:gd name="T65" fmla="*/ 546874700 h 224"/>
              <a:gd name="T66" fmla="*/ 627517893 w 899"/>
              <a:gd name="T67" fmla="*/ 539313438 h 224"/>
              <a:gd name="T68" fmla="*/ 776207853 w 899"/>
              <a:gd name="T69" fmla="*/ 526713450 h 224"/>
              <a:gd name="T70" fmla="*/ 940017158 w 899"/>
              <a:gd name="T71" fmla="*/ 511592513 h 224"/>
              <a:gd name="T72" fmla="*/ 1113908672 w 899"/>
              <a:gd name="T73" fmla="*/ 491431263 h 224"/>
              <a:gd name="T74" fmla="*/ 1295359859 w 899"/>
              <a:gd name="T75" fmla="*/ 466229700 h 224"/>
              <a:gd name="T76" fmla="*/ 1479330407 w 899"/>
              <a:gd name="T77" fmla="*/ 435987825 h 224"/>
              <a:gd name="T78" fmla="*/ 1655741282 w 899"/>
              <a:gd name="T79" fmla="*/ 398184688 h 224"/>
              <a:gd name="T80" fmla="*/ 1741426565 w 899"/>
              <a:gd name="T81" fmla="*/ 378023438 h 224"/>
              <a:gd name="T82" fmla="*/ 1817031226 w 899"/>
              <a:gd name="T83" fmla="*/ 355342825 h 224"/>
              <a:gd name="T84" fmla="*/ 1892635887 w 899"/>
              <a:gd name="T85" fmla="*/ 330141263 h 224"/>
              <a:gd name="T86" fmla="*/ 1965721186 w 899"/>
              <a:gd name="T87" fmla="*/ 299897800 h 224"/>
              <a:gd name="T88" fmla="*/ 2033764587 w 899"/>
              <a:gd name="T89" fmla="*/ 272176875 h 224"/>
              <a:gd name="T90" fmla="*/ 2086688644 w 899"/>
              <a:gd name="T91" fmla="*/ 241935000 h 224"/>
              <a:gd name="T92" fmla="*/ 2142132062 w 899"/>
              <a:gd name="T93" fmla="*/ 209173763 h 224"/>
              <a:gd name="T94" fmla="*/ 2147483646 w 899"/>
              <a:gd name="T95" fmla="*/ 168851263 h 224"/>
              <a:gd name="T96" fmla="*/ 2147483646 w 899"/>
              <a:gd name="T97" fmla="*/ 131048125 h 224"/>
              <a:gd name="T98" fmla="*/ 2147483646 w 899"/>
              <a:gd name="T99" fmla="*/ 90725625 h 224"/>
              <a:gd name="T100" fmla="*/ 2147483646 w 899"/>
              <a:gd name="T101" fmla="*/ 68045013 h 224"/>
              <a:gd name="T102" fmla="*/ 2147483646 w 899"/>
              <a:gd name="T103" fmla="*/ 47883763 h 224"/>
              <a:gd name="T104" fmla="*/ 2147483646 w 899"/>
              <a:gd name="T105" fmla="*/ 22682200 h 224"/>
              <a:gd name="T106" fmla="*/ 2147483646 w 899"/>
              <a:gd name="T107" fmla="*/ 0 h 224"/>
              <a:gd name="T108" fmla="*/ 2147483646 w 899"/>
              <a:gd name="T109" fmla="*/ 0 h 2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899"/>
              <a:gd name="T166" fmla="*/ 0 h 224"/>
              <a:gd name="T167" fmla="*/ 899 w 899"/>
              <a:gd name="T168" fmla="*/ 224 h 22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899" h="224">
                <a:moveTo>
                  <a:pt x="899" y="0"/>
                </a:moveTo>
                <a:lnTo>
                  <a:pt x="899" y="0"/>
                </a:lnTo>
                <a:lnTo>
                  <a:pt x="776" y="19"/>
                </a:lnTo>
                <a:lnTo>
                  <a:pt x="647" y="37"/>
                </a:lnTo>
                <a:lnTo>
                  <a:pt x="496" y="59"/>
                </a:lnTo>
                <a:lnTo>
                  <a:pt x="341" y="78"/>
                </a:lnTo>
                <a:lnTo>
                  <a:pt x="267" y="86"/>
                </a:lnTo>
                <a:lnTo>
                  <a:pt x="199" y="93"/>
                </a:lnTo>
                <a:lnTo>
                  <a:pt x="138" y="98"/>
                </a:lnTo>
                <a:lnTo>
                  <a:pt x="86" y="101"/>
                </a:lnTo>
                <a:lnTo>
                  <a:pt x="46" y="99"/>
                </a:lnTo>
                <a:lnTo>
                  <a:pt x="32" y="99"/>
                </a:lnTo>
                <a:lnTo>
                  <a:pt x="20" y="96"/>
                </a:lnTo>
                <a:lnTo>
                  <a:pt x="17" y="103"/>
                </a:lnTo>
                <a:lnTo>
                  <a:pt x="9" y="121"/>
                </a:lnTo>
                <a:lnTo>
                  <a:pt x="5" y="131"/>
                </a:lnTo>
                <a:lnTo>
                  <a:pt x="2" y="145"/>
                </a:lnTo>
                <a:lnTo>
                  <a:pt x="0" y="156"/>
                </a:lnTo>
                <a:lnTo>
                  <a:pt x="0" y="170"/>
                </a:lnTo>
                <a:lnTo>
                  <a:pt x="2" y="183"/>
                </a:lnTo>
                <a:lnTo>
                  <a:pt x="7" y="195"/>
                </a:lnTo>
                <a:lnTo>
                  <a:pt x="10" y="200"/>
                </a:lnTo>
                <a:lnTo>
                  <a:pt x="15" y="205"/>
                </a:lnTo>
                <a:lnTo>
                  <a:pt x="20" y="210"/>
                </a:lnTo>
                <a:lnTo>
                  <a:pt x="27" y="214"/>
                </a:lnTo>
                <a:lnTo>
                  <a:pt x="36" y="217"/>
                </a:lnTo>
                <a:lnTo>
                  <a:pt x="44" y="220"/>
                </a:lnTo>
                <a:lnTo>
                  <a:pt x="66" y="224"/>
                </a:lnTo>
                <a:lnTo>
                  <a:pt x="94" y="224"/>
                </a:lnTo>
                <a:lnTo>
                  <a:pt x="128" y="219"/>
                </a:lnTo>
                <a:lnTo>
                  <a:pt x="162" y="217"/>
                </a:lnTo>
                <a:lnTo>
                  <a:pt x="249" y="214"/>
                </a:lnTo>
                <a:lnTo>
                  <a:pt x="308" y="209"/>
                </a:lnTo>
                <a:lnTo>
                  <a:pt x="373" y="203"/>
                </a:lnTo>
                <a:lnTo>
                  <a:pt x="442" y="195"/>
                </a:lnTo>
                <a:lnTo>
                  <a:pt x="514" y="185"/>
                </a:lnTo>
                <a:lnTo>
                  <a:pt x="587" y="173"/>
                </a:lnTo>
                <a:lnTo>
                  <a:pt x="657" y="158"/>
                </a:lnTo>
                <a:lnTo>
                  <a:pt x="691" y="150"/>
                </a:lnTo>
                <a:lnTo>
                  <a:pt x="721" y="141"/>
                </a:lnTo>
                <a:lnTo>
                  <a:pt x="751" y="131"/>
                </a:lnTo>
                <a:lnTo>
                  <a:pt x="780" y="119"/>
                </a:lnTo>
                <a:lnTo>
                  <a:pt x="807" y="108"/>
                </a:lnTo>
                <a:lnTo>
                  <a:pt x="828" y="96"/>
                </a:lnTo>
                <a:lnTo>
                  <a:pt x="850" y="83"/>
                </a:lnTo>
                <a:lnTo>
                  <a:pt x="867" y="67"/>
                </a:lnTo>
                <a:lnTo>
                  <a:pt x="880" y="52"/>
                </a:lnTo>
                <a:lnTo>
                  <a:pt x="891" y="36"/>
                </a:lnTo>
                <a:lnTo>
                  <a:pt x="896" y="27"/>
                </a:lnTo>
                <a:lnTo>
                  <a:pt x="897" y="19"/>
                </a:lnTo>
                <a:lnTo>
                  <a:pt x="899" y="9"/>
                </a:lnTo>
                <a:lnTo>
                  <a:pt x="89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0" name="Freeform 230"/>
          <p:cNvSpPr>
            <a:spLocks/>
          </p:cNvSpPr>
          <p:nvPr/>
        </p:nvSpPr>
        <p:spPr bwMode="auto">
          <a:xfrm>
            <a:off x="7232650" y="3614738"/>
            <a:ext cx="311150" cy="1322387"/>
          </a:xfrm>
          <a:custGeom>
            <a:avLst/>
            <a:gdLst>
              <a:gd name="T0" fmla="*/ 405745950 w 196"/>
              <a:gd name="T1" fmla="*/ 2099288569 h 833"/>
              <a:gd name="T2" fmla="*/ 345262200 w 196"/>
              <a:gd name="T3" fmla="*/ 2079127326 h 833"/>
              <a:gd name="T4" fmla="*/ 345262200 w 196"/>
              <a:gd name="T5" fmla="*/ 2079127326 h 833"/>
              <a:gd name="T6" fmla="*/ 345262200 w 196"/>
              <a:gd name="T7" fmla="*/ 2061487033 h 833"/>
              <a:gd name="T8" fmla="*/ 345262200 w 196"/>
              <a:gd name="T9" fmla="*/ 2018643599 h 833"/>
              <a:gd name="T10" fmla="*/ 345262200 w 196"/>
              <a:gd name="T11" fmla="*/ 1867434281 h 833"/>
              <a:gd name="T12" fmla="*/ 350302513 w 196"/>
              <a:gd name="T13" fmla="*/ 1643141254 h 833"/>
              <a:gd name="T14" fmla="*/ 345262200 w 196"/>
              <a:gd name="T15" fmla="*/ 1376004792 h 833"/>
              <a:gd name="T16" fmla="*/ 342741250 w 196"/>
              <a:gd name="T17" fmla="*/ 1232355147 h 833"/>
              <a:gd name="T18" fmla="*/ 332660625 w 196"/>
              <a:gd name="T19" fmla="*/ 1088707088 h 833"/>
              <a:gd name="T20" fmla="*/ 320059050 w 196"/>
              <a:gd name="T21" fmla="*/ 947578392 h 833"/>
              <a:gd name="T22" fmla="*/ 304938113 w 196"/>
              <a:gd name="T23" fmla="*/ 814009367 h 833"/>
              <a:gd name="T24" fmla="*/ 282257500 w 196"/>
              <a:gd name="T25" fmla="*/ 690522551 h 833"/>
              <a:gd name="T26" fmla="*/ 252015625 w 196"/>
              <a:gd name="T27" fmla="*/ 577114769 h 833"/>
              <a:gd name="T28" fmla="*/ 239415638 w 196"/>
              <a:gd name="T29" fmla="*/ 524192302 h 833"/>
              <a:gd name="T30" fmla="*/ 219254388 w 196"/>
              <a:gd name="T31" fmla="*/ 478829506 h 833"/>
              <a:gd name="T32" fmla="*/ 201612500 w 196"/>
              <a:gd name="T33" fmla="*/ 435986073 h 833"/>
              <a:gd name="T34" fmla="*/ 181451250 w 196"/>
              <a:gd name="T35" fmla="*/ 398184537 h 833"/>
              <a:gd name="T36" fmla="*/ 181451250 w 196"/>
              <a:gd name="T37" fmla="*/ 398184537 h 833"/>
              <a:gd name="T38" fmla="*/ 171370625 w 196"/>
              <a:gd name="T39" fmla="*/ 380542656 h 833"/>
              <a:gd name="T40" fmla="*/ 158769050 w 196"/>
              <a:gd name="T41" fmla="*/ 365421724 h 833"/>
              <a:gd name="T42" fmla="*/ 143648113 w 196"/>
              <a:gd name="T43" fmla="*/ 342741120 h 833"/>
              <a:gd name="T44" fmla="*/ 118448138 w 196"/>
              <a:gd name="T45" fmla="*/ 322579878 h 833"/>
              <a:gd name="T46" fmla="*/ 88206263 w 196"/>
              <a:gd name="T47" fmla="*/ 299897687 h 833"/>
              <a:gd name="T48" fmla="*/ 45362813 w 196"/>
              <a:gd name="T49" fmla="*/ 287297704 h 833"/>
              <a:gd name="T50" fmla="*/ 0 w 196"/>
              <a:gd name="T51" fmla="*/ 279736444 h 833"/>
              <a:gd name="T52" fmla="*/ 0 w 196"/>
              <a:gd name="T53" fmla="*/ 279736444 h 833"/>
              <a:gd name="T54" fmla="*/ 27722513 w 196"/>
              <a:gd name="T55" fmla="*/ 216733356 h 833"/>
              <a:gd name="T56" fmla="*/ 57964388 w 196"/>
              <a:gd name="T57" fmla="*/ 153728679 h 833"/>
              <a:gd name="T58" fmla="*/ 80645000 w 196"/>
              <a:gd name="T59" fmla="*/ 118446505 h 833"/>
              <a:gd name="T60" fmla="*/ 100806250 w 196"/>
              <a:gd name="T61" fmla="*/ 88204642 h 833"/>
              <a:gd name="T62" fmla="*/ 126007813 w 196"/>
              <a:gd name="T63" fmla="*/ 60483727 h 833"/>
              <a:gd name="T64" fmla="*/ 151209375 w 196"/>
              <a:gd name="T65" fmla="*/ 35282174 h 833"/>
              <a:gd name="T66" fmla="*/ 176410938 w 196"/>
              <a:gd name="T67" fmla="*/ 12599983 h 833"/>
              <a:gd name="T68" fmla="*/ 206652813 w 196"/>
              <a:gd name="T69" fmla="*/ 0 h 833"/>
              <a:gd name="T70" fmla="*/ 236894688 w 196"/>
              <a:gd name="T71" fmla="*/ 0 h 833"/>
              <a:gd name="T72" fmla="*/ 249494675 w 196"/>
              <a:gd name="T73" fmla="*/ 0 h 833"/>
              <a:gd name="T74" fmla="*/ 264615613 w 196"/>
              <a:gd name="T75" fmla="*/ 5040311 h 833"/>
              <a:gd name="T76" fmla="*/ 282257500 w 196"/>
              <a:gd name="T77" fmla="*/ 12599983 h 833"/>
              <a:gd name="T78" fmla="*/ 294857488 w 196"/>
              <a:gd name="T79" fmla="*/ 25201553 h 833"/>
              <a:gd name="T80" fmla="*/ 330141263 w 196"/>
              <a:gd name="T81" fmla="*/ 60483727 h 833"/>
              <a:gd name="T82" fmla="*/ 330141263 w 196"/>
              <a:gd name="T83" fmla="*/ 60483727 h 833"/>
              <a:gd name="T84" fmla="*/ 337700938 w 196"/>
              <a:gd name="T85" fmla="*/ 68043399 h 833"/>
              <a:gd name="T86" fmla="*/ 357862188 w 196"/>
              <a:gd name="T87" fmla="*/ 100806212 h 833"/>
              <a:gd name="T88" fmla="*/ 388104063 w 196"/>
              <a:gd name="T89" fmla="*/ 156249628 h 833"/>
              <a:gd name="T90" fmla="*/ 405745950 w 196"/>
              <a:gd name="T91" fmla="*/ 194051164 h 833"/>
              <a:gd name="T92" fmla="*/ 423386250 w 196"/>
              <a:gd name="T93" fmla="*/ 241934909 h 833"/>
              <a:gd name="T94" fmla="*/ 438507188 w 196"/>
              <a:gd name="T95" fmla="*/ 297378325 h 833"/>
              <a:gd name="T96" fmla="*/ 456149075 w 196"/>
              <a:gd name="T97" fmla="*/ 360381414 h 833"/>
              <a:gd name="T98" fmla="*/ 468749063 w 196"/>
              <a:gd name="T99" fmla="*/ 430945762 h 833"/>
              <a:gd name="T100" fmla="*/ 481350638 w 196"/>
              <a:gd name="T101" fmla="*/ 511590732 h 833"/>
              <a:gd name="T102" fmla="*/ 488910313 w 196"/>
              <a:gd name="T103" fmla="*/ 604837271 h 833"/>
              <a:gd name="T104" fmla="*/ 493950625 w 196"/>
              <a:gd name="T105" fmla="*/ 703122534 h 833"/>
              <a:gd name="T106" fmla="*/ 493950625 w 196"/>
              <a:gd name="T107" fmla="*/ 816530316 h 833"/>
              <a:gd name="T108" fmla="*/ 488910313 w 196"/>
              <a:gd name="T109" fmla="*/ 940017132 h 833"/>
              <a:gd name="T110" fmla="*/ 405745950 w 196"/>
              <a:gd name="T111" fmla="*/ 2099288569 h 83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96"/>
              <a:gd name="T169" fmla="*/ 0 h 833"/>
              <a:gd name="T170" fmla="*/ 196 w 196"/>
              <a:gd name="T171" fmla="*/ 833 h 83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96" h="833">
                <a:moveTo>
                  <a:pt x="161" y="833"/>
                </a:moveTo>
                <a:lnTo>
                  <a:pt x="137" y="825"/>
                </a:lnTo>
                <a:lnTo>
                  <a:pt x="137" y="818"/>
                </a:lnTo>
                <a:lnTo>
                  <a:pt x="137" y="801"/>
                </a:lnTo>
                <a:lnTo>
                  <a:pt x="137" y="741"/>
                </a:lnTo>
                <a:lnTo>
                  <a:pt x="139" y="652"/>
                </a:lnTo>
                <a:lnTo>
                  <a:pt x="137" y="546"/>
                </a:lnTo>
                <a:lnTo>
                  <a:pt x="136" y="489"/>
                </a:lnTo>
                <a:lnTo>
                  <a:pt x="132" y="432"/>
                </a:lnTo>
                <a:lnTo>
                  <a:pt x="127" y="376"/>
                </a:lnTo>
                <a:lnTo>
                  <a:pt x="121" y="323"/>
                </a:lnTo>
                <a:lnTo>
                  <a:pt x="112" y="274"/>
                </a:lnTo>
                <a:lnTo>
                  <a:pt x="100" y="229"/>
                </a:lnTo>
                <a:lnTo>
                  <a:pt x="95" y="208"/>
                </a:lnTo>
                <a:lnTo>
                  <a:pt x="87" y="190"/>
                </a:lnTo>
                <a:lnTo>
                  <a:pt x="80" y="173"/>
                </a:lnTo>
                <a:lnTo>
                  <a:pt x="72" y="158"/>
                </a:lnTo>
                <a:lnTo>
                  <a:pt x="68" y="151"/>
                </a:lnTo>
                <a:lnTo>
                  <a:pt x="63" y="145"/>
                </a:lnTo>
                <a:lnTo>
                  <a:pt x="57" y="136"/>
                </a:lnTo>
                <a:lnTo>
                  <a:pt x="47" y="128"/>
                </a:lnTo>
                <a:lnTo>
                  <a:pt x="35" y="119"/>
                </a:lnTo>
                <a:lnTo>
                  <a:pt x="18" y="114"/>
                </a:lnTo>
                <a:lnTo>
                  <a:pt x="0" y="111"/>
                </a:lnTo>
                <a:lnTo>
                  <a:pt x="11" y="86"/>
                </a:lnTo>
                <a:lnTo>
                  <a:pt x="23" y="61"/>
                </a:lnTo>
                <a:lnTo>
                  <a:pt x="32" y="47"/>
                </a:lnTo>
                <a:lnTo>
                  <a:pt x="40" y="35"/>
                </a:lnTo>
                <a:lnTo>
                  <a:pt x="50" y="24"/>
                </a:lnTo>
                <a:lnTo>
                  <a:pt x="60" y="14"/>
                </a:lnTo>
                <a:lnTo>
                  <a:pt x="70" y="5"/>
                </a:lnTo>
                <a:lnTo>
                  <a:pt x="82" y="0"/>
                </a:lnTo>
                <a:lnTo>
                  <a:pt x="94" y="0"/>
                </a:lnTo>
                <a:lnTo>
                  <a:pt x="99" y="0"/>
                </a:lnTo>
                <a:lnTo>
                  <a:pt x="105" y="2"/>
                </a:lnTo>
                <a:lnTo>
                  <a:pt x="112" y="5"/>
                </a:lnTo>
                <a:lnTo>
                  <a:pt x="117" y="10"/>
                </a:lnTo>
                <a:lnTo>
                  <a:pt x="131" y="24"/>
                </a:lnTo>
                <a:lnTo>
                  <a:pt x="134" y="27"/>
                </a:lnTo>
                <a:lnTo>
                  <a:pt x="142" y="40"/>
                </a:lnTo>
                <a:lnTo>
                  <a:pt x="154" y="62"/>
                </a:lnTo>
                <a:lnTo>
                  <a:pt x="161" y="77"/>
                </a:lnTo>
                <a:lnTo>
                  <a:pt x="168" y="96"/>
                </a:lnTo>
                <a:lnTo>
                  <a:pt x="174" y="118"/>
                </a:lnTo>
                <a:lnTo>
                  <a:pt x="181" y="143"/>
                </a:lnTo>
                <a:lnTo>
                  <a:pt x="186" y="171"/>
                </a:lnTo>
                <a:lnTo>
                  <a:pt x="191" y="203"/>
                </a:lnTo>
                <a:lnTo>
                  <a:pt x="194" y="240"/>
                </a:lnTo>
                <a:lnTo>
                  <a:pt x="196" y="279"/>
                </a:lnTo>
                <a:lnTo>
                  <a:pt x="196" y="324"/>
                </a:lnTo>
                <a:lnTo>
                  <a:pt x="194" y="373"/>
                </a:lnTo>
                <a:lnTo>
                  <a:pt x="161" y="833"/>
                </a:lnTo>
                <a:close/>
              </a:path>
            </a:pathLst>
          </a:custGeom>
          <a:solidFill>
            <a:srgbClr val="5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1" name="Freeform 231"/>
          <p:cNvSpPr>
            <a:spLocks/>
          </p:cNvSpPr>
          <p:nvPr/>
        </p:nvSpPr>
        <p:spPr bwMode="auto">
          <a:xfrm>
            <a:off x="7232650" y="3614738"/>
            <a:ext cx="311150" cy="1322387"/>
          </a:xfrm>
          <a:custGeom>
            <a:avLst/>
            <a:gdLst>
              <a:gd name="T0" fmla="*/ 405745950 w 196"/>
              <a:gd name="T1" fmla="*/ 2099288569 h 833"/>
              <a:gd name="T2" fmla="*/ 345262200 w 196"/>
              <a:gd name="T3" fmla="*/ 2079127326 h 833"/>
              <a:gd name="T4" fmla="*/ 345262200 w 196"/>
              <a:gd name="T5" fmla="*/ 2079127326 h 833"/>
              <a:gd name="T6" fmla="*/ 345262200 w 196"/>
              <a:gd name="T7" fmla="*/ 2061487033 h 833"/>
              <a:gd name="T8" fmla="*/ 345262200 w 196"/>
              <a:gd name="T9" fmla="*/ 2018643599 h 833"/>
              <a:gd name="T10" fmla="*/ 345262200 w 196"/>
              <a:gd name="T11" fmla="*/ 1867434281 h 833"/>
              <a:gd name="T12" fmla="*/ 350302513 w 196"/>
              <a:gd name="T13" fmla="*/ 1643141254 h 833"/>
              <a:gd name="T14" fmla="*/ 345262200 w 196"/>
              <a:gd name="T15" fmla="*/ 1376004792 h 833"/>
              <a:gd name="T16" fmla="*/ 342741250 w 196"/>
              <a:gd name="T17" fmla="*/ 1232355147 h 833"/>
              <a:gd name="T18" fmla="*/ 332660625 w 196"/>
              <a:gd name="T19" fmla="*/ 1088707088 h 833"/>
              <a:gd name="T20" fmla="*/ 320059050 w 196"/>
              <a:gd name="T21" fmla="*/ 947578392 h 833"/>
              <a:gd name="T22" fmla="*/ 304938113 w 196"/>
              <a:gd name="T23" fmla="*/ 814009367 h 833"/>
              <a:gd name="T24" fmla="*/ 282257500 w 196"/>
              <a:gd name="T25" fmla="*/ 690522551 h 833"/>
              <a:gd name="T26" fmla="*/ 252015625 w 196"/>
              <a:gd name="T27" fmla="*/ 577114769 h 833"/>
              <a:gd name="T28" fmla="*/ 239415638 w 196"/>
              <a:gd name="T29" fmla="*/ 524192302 h 833"/>
              <a:gd name="T30" fmla="*/ 219254388 w 196"/>
              <a:gd name="T31" fmla="*/ 478829506 h 833"/>
              <a:gd name="T32" fmla="*/ 201612500 w 196"/>
              <a:gd name="T33" fmla="*/ 435986073 h 833"/>
              <a:gd name="T34" fmla="*/ 181451250 w 196"/>
              <a:gd name="T35" fmla="*/ 398184537 h 833"/>
              <a:gd name="T36" fmla="*/ 181451250 w 196"/>
              <a:gd name="T37" fmla="*/ 398184537 h 833"/>
              <a:gd name="T38" fmla="*/ 171370625 w 196"/>
              <a:gd name="T39" fmla="*/ 380542656 h 833"/>
              <a:gd name="T40" fmla="*/ 158769050 w 196"/>
              <a:gd name="T41" fmla="*/ 365421724 h 833"/>
              <a:gd name="T42" fmla="*/ 143648113 w 196"/>
              <a:gd name="T43" fmla="*/ 342741120 h 833"/>
              <a:gd name="T44" fmla="*/ 118448138 w 196"/>
              <a:gd name="T45" fmla="*/ 322579878 h 833"/>
              <a:gd name="T46" fmla="*/ 88206263 w 196"/>
              <a:gd name="T47" fmla="*/ 299897687 h 833"/>
              <a:gd name="T48" fmla="*/ 45362813 w 196"/>
              <a:gd name="T49" fmla="*/ 287297704 h 833"/>
              <a:gd name="T50" fmla="*/ 0 w 196"/>
              <a:gd name="T51" fmla="*/ 279736444 h 833"/>
              <a:gd name="T52" fmla="*/ 0 w 196"/>
              <a:gd name="T53" fmla="*/ 279736444 h 833"/>
              <a:gd name="T54" fmla="*/ 27722513 w 196"/>
              <a:gd name="T55" fmla="*/ 216733356 h 833"/>
              <a:gd name="T56" fmla="*/ 57964388 w 196"/>
              <a:gd name="T57" fmla="*/ 153728679 h 833"/>
              <a:gd name="T58" fmla="*/ 80645000 w 196"/>
              <a:gd name="T59" fmla="*/ 118446505 h 833"/>
              <a:gd name="T60" fmla="*/ 100806250 w 196"/>
              <a:gd name="T61" fmla="*/ 88204642 h 833"/>
              <a:gd name="T62" fmla="*/ 126007813 w 196"/>
              <a:gd name="T63" fmla="*/ 60483727 h 833"/>
              <a:gd name="T64" fmla="*/ 151209375 w 196"/>
              <a:gd name="T65" fmla="*/ 35282174 h 833"/>
              <a:gd name="T66" fmla="*/ 176410938 w 196"/>
              <a:gd name="T67" fmla="*/ 12599983 h 833"/>
              <a:gd name="T68" fmla="*/ 206652813 w 196"/>
              <a:gd name="T69" fmla="*/ 0 h 833"/>
              <a:gd name="T70" fmla="*/ 236894688 w 196"/>
              <a:gd name="T71" fmla="*/ 0 h 833"/>
              <a:gd name="T72" fmla="*/ 249494675 w 196"/>
              <a:gd name="T73" fmla="*/ 0 h 833"/>
              <a:gd name="T74" fmla="*/ 264615613 w 196"/>
              <a:gd name="T75" fmla="*/ 5040311 h 833"/>
              <a:gd name="T76" fmla="*/ 282257500 w 196"/>
              <a:gd name="T77" fmla="*/ 12599983 h 833"/>
              <a:gd name="T78" fmla="*/ 294857488 w 196"/>
              <a:gd name="T79" fmla="*/ 25201553 h 833"/>
              <a:gd name="T80" fmla="*/ 330141263 w 196"/>
              <a:gd name="T81" fmla="*/ 60483727 h 833"/>
              <a:gd name="T82" fmla="*/ 330141263 w 196"/>
              <a:gd name="T83" fmla="*/ 60483727 h 833"/>
              <a:gd name="T84" fmla="*/ 337700938 w 196"/>
              <a:gd name="T85" fmla="*/ 68043399 h 833"/>
              <a:gd name="T86" fmla="*/ 357862188 w 196"/>
              <a:gd name="T87" fmla="*/ 100806212 h 833"/>
              <a:gd name="T88" fmla="*/ 388104063 w 196"/>
              <a:gd name="T89" fmla="*/ 156249628 h 833"/>
              <a:gd name="T90" fmla="*/ 405745950 w 196"/>
              <a:gd name="T91" fmla="*/ 194051164 h 833"/>
              <a:gd name="T92" fmla="*/ 423386250 w 196"/>
              <a:gd name="T93" fmla="*/ 241934909 h 833"/>
              <a:gd name="T94" fmla="*/ 438507188 w 196"/>
              <a:gd name="T95" fmla="*/ 297378325 h 833"/>
              <a:gd name="T96" fmla="*/ 456149075 w 196"/>
              <a:gd name="T97" fmla="*/ 360381414 h 833"/>
              <a:gd name="T98" fmla="*/ 468749063 w 196"/>
              <a:gd name="T99" fmla="*/ 430945762 h 833"/>
              <a:gd name="T100" fmla="*/ 481350638 w 196"/>
              <a:gd name="T101" fmla="*/ 511590732 h 833"/>
              <a:gd name="T102" fmla="*/ 488910313 w 196"/>
              <a:gd name="T103" fmla="*/ 604837271 h 833"/>
              <a:gd name="T104" fmla="*/ 493950625 w 196"/>
              <a:gd name="T105" fmla="*/ 703122534 h 833"/>
              <a:gd name="T106" fmla="*/ 493950625 w 196"/>
              <a:gd name="T107" fmla="*/ 816530316 h 833"/>
              <a:gd name="T108" fmla="*/ 488910313 w 196"/>
              <a:gd name="T109" fmla="*/ 940017132 h 83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96"/>
              <a:gd name="T166" fmla="*/ 0 h 833"/>
              <a:gd name="T167" fmla="*/ 196 w 196"/>
              <a:gd name="T168" fmla="*/ 833 h 83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96" h="833">
                <a:moveTo>
                  <a:pt x="161" y="833"/>
                </a:moveTo>
                <a:lnTo>
                  <a:pt x="137" y="825"/>
                </a:lnTo>
                <a:lnTo>
                  <a:pt x="137" y="818"/>
                </a:lnTo>
                <a:lnTo>
                  <a:pt x="137" y="801"/>
                </a:lnTo>
                <a:lnTo>
                  <a:pt x="137" y="741"/>
                </a:lnTo>
                <a:lnTo>
                  <a:pt x="139" y="652"/>
                </a:lnTo>
                <a:lnTo>
                  <a:pt x="137" y="546"/>
                </a:lnTo>
                <a:lnTo>
                  <a:pt x="136" y="489"/>
                </a:lnTo>
                <a:lnTo>
                  <a:pt x="132" y="432"/>
                </a:lnTo>
                <a:lnTo>
                  <a:pt x="127" y="376"/>
                </a:lnTo>
                <a:lnTo>
                  <a:pt x="121" y="323"/>
                </a:lnTo>
                <a:lnTo>
                  <a:pt x="112" y="274"/>
                </a:lnTo>
                <a:lnTo>
                  <a:pt x="100" y="229"/>
                </a:lnTo>
                <a:lnTo>
                  <a:pt x="95" y="208"/>
                </a:lnTo>
                <a:lnTo>
                  <a:pt x="87" y="190"/>
                </a:lnTo>
                <a:lnTo>
                  <a:pt x="80" y="173"/>
                </a:lnTo>
                <a:lnTo>
                  <a:pt x="72" y="158"/>
                </a:lnTo>
                <a:lnTo>
                  <a:pt x="68" y="151"/>
                </a:lnTo>
                <a:lnTo>
                  <a:pt x="63" y="145"/>
                </a:lnTo>
                <a:lnTo>
                  <a:pt x="57" y="136"/>
                </a:lnTo>
                <a:lnTo>
                  <a:pt x="47" y="128"/>
                </a:lnTo>
                <a:lnTo>
                  <a:pt x="35" y="119"/>
                </a:lnTo>
                <a:lnTo>
                  <a:pt x="18" y="114"/>
                </a:lnTo>
                <a:lnTo>
                  <a:pt x="0" y="111"/>
                </a:lnTo>
                <a:lnTo>
                  <a:pt x="11" y="86"/>
                </a:lnTo>
                <a:lnTo>
                  <a:pt x="23" y="61"/>
                </a:lnTo>
                <a:lnTo>
                  <a:pt x="32" y="47"/>
                </a:lnTo>
                <a:lnTo>
                  <a:pt x="40" y="35"/>
                </a:lnTo>
                <a:lnTo>
                  <a:pt x="50" y="24"/>
                </a:lnTo>
                <a:lnTo>
                  <a:pt x="60" y="14"/>
                </a:lnTo>
                <a:lnTo>
                  <a:pt x="70" y="5"/>
                </a:lnTo>
                <a:lnTo>
                  <a:pt x="82" y="0"/>
                </a:lnTo>
                <a:lnTo>
                  <a:pt x="94" y="0"/>
                </a:lnTo>
                <a:lnTo>
                  <a:pt x="99" y="0"/>
                </a:lnTo>
                <a:lnTo>
                  <a:pt x="105" y="2"/>
                </a:lnTo>
                <a:lnTo>
                  <a:pt x="112" y="5"/>
                </a:lnTo>
                <a:lnTo>
                  <a:pt x="117" y="10"/>
                </a:lnTo>
                <a:lnTo>
                  <a:pt x="131" y="24"/>
                </a:lnTo>
                <a:lnTo>
                  <a:pt x="134" y="27"/>
                </a:lnTo>
                <a:lnTo>
                  <a:pt x="142" y="40"/>
                </a:lnTo>
                <a:lnTo>
                  <a:pt x="154" y="62"/>
                </a:lnTo>
                <a:lnTo>
                  <a:pt x="161" y="77"/>
                </a:lnTo>
                <a:lnTo>
                  <a:pt x="168" y="96"/>
                </a:lnTo>
                <a:lnTo>
                  <a:pt x="174" y="118"/>
                </a:lnTo>
                <a:lnTo>
                  <a:pt x="181" y="143"/>
                </a:lnTo>
                <a:lnTo>
                  <a:pt x="186" y="171"/>
                </a:lnTo>
                <a:lnTo>
                  <a:pt x="191" y="203"/>
                </a:lnTo>
                <a:lnTo>
                  <a:pt x="194" y="240"/>
                </a:lnTo>
                <a:lnTo>
                  <a:pt x="196" y="279"/>
                </a:lnTo>
                <a:lnTo>
                  <a:pt x="196" y="324"/>
                </a:lnTo>
                <a:lnTo>
                  <a:pt x="194" y="37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2" name="Freeform 232"/>
          <p:cNvSpPr>
            <a:spLocks/>
          </p:cNvSpPr>
          <p:nvPr/>
        </p:nvSpPr>
        <p:spPr bwMode="auto">
          <a:xfrm>
            <a:off x="4611688" y="5438775"/>
            <a:ext cx="1409700" cy="295275"/>
          </a:xfrm>
          <a:custGeom>
            <a:avLst/>
            <a:gdLst>
              <a:gd name="T0" fmla="*/ 88206263 w 888"/>
              <a:gd name="T1" fmla="*/ 219254388 h 186"/>
              <a:gd name="T2" fmla="*/ 27722513 w 888"/>
              <a:gd name="T3" fmla="*/ 367942813 h 186"/>
              <a:gd name="T4" fmla="*/ 27722513 w 888"/>
              <a:gd name="T5" fmla="*/ 367942813 h 186"/>
              <a:gd name="T6" fmla="*/ 15120938 w 888"/>
              <a:gd name="T7" fmla="*/ 388104063 h 186"/>
              <a:gd name="T8" fmla="*/ 2520950 w 888"/>
              <a:gd name="T9" fmla="*/ 405745950 h 186"/>
              <a:gd name="T10" fmla="*/ 0 w 888"/>
              <a:gd name="T11" fmla="*/ 428426563 h 186"/>
              <a:gd name="T12" fmla="*/ 2520950 w 888"/>
              <a:gd name="T13" fmla="*/ 435987825 h 186"/>
              <a:gd name="T14" fmla="*/ 7561263 w 888"/>
              <a:gd name="T15" fmla="*/ 443547500 h 186"/>
              <a:gd name="T16" fmla="*/ 20161250 w 888"/>
              <a:gd name="T17" fmla="*/ 453628125 h 186"/>
              <a:gd name="T18" fmla="*/ 32762825 w 888"/>
              <a:gd name="T19" fmla="*/ 461189388 h 186"/>
              <a:gd name="T20" fmla="*/ 52924075 w 888"/>
              <a:gd name="T21" fmla="*/ 466229700 h 186"/>
              <a:gd name="T22" fmla="*/ 83165950 w 888"/>
              <a:gd name="T23" fmla="*/ 468749063 h 186"/>
              <a:gd name="T24" fmla="*/ 118448138 w 888"/>
              <a:gd name="T25" fmla="*/ 468749063 h 186"/>
              <a:gd name="T26" fmla="*/ 163810950 w 888"/>
              <a:gd name="T27" fmla="*/ 466229700 h 186"/>
              <a:gd name="T28" fmla="*/ 163810950 w 888"/>
              <a:gd name="T29" fmla="*/ 466229700 h 186"/>
              <a:gd name="T30" fmla="*/ 448587813 w 888"/>
              <a:gd name="T31" fmla="*/ 443547500 h 186"/>
              <a:gd name="T32" fmla="*/ 743446888 w 888"/>
              <a:gd name="T33" fmla="*/ 418345938 h 186"/>
              <a:gd name="T34" fmla="*/ 1091228450 w 888"/>
              <a:gd name="T35" fmla="*/ 385584700 h 186"/>
              <a:gd name="T36" fmla="*/ 1451610000 w 888"/>
              <a:gd name="T37" fmla="*/ 347781563 h 186"/>
              <a:gd name="T38" fmla="*/ 1789310938 w 888"/>
              <a:gd name="T39" fmla="*/ 304938113 h 186"/>
              <a:gd name="T40" fmla="*/ 1932960638 w 888"/>
              <a:gd name="T41" fmla="*/ 282257500 h 186"/>
              <a:gd name="T42" fmla="*/ 2061487813 w 888"/>
              <a:gd name="T43" fmla="*/ 262096250 h 186"/>
              <a:gd name="T44" fmla="*/ 2147483646 w 888"/>
              <a:gd name="T45" fmla="*/ 241935000 h 186"/>
              <a:gd name="T46" fmla="*/ 2147483646 w 888"/>
              <a:gd name="T47" fmla="*/ 219254388 h 186"/>
              <a:gd name="T48" fmla="*/ 2147483646 w 888"/>
              <a:gd name="T49" fmla="*/ 219254388 h 186"/>
              <a:gd name="T50" fmla="*/ 2147483646 w 888"/>
              <a:gd name="T51" fmla="*/ 199093138 h 186"/>
              <a:gd name="T52" fmla="*/ 2147483646 w 888"/>
              <a:gd name="T53" fmla="*/ 173891575 h 186"/>
              <a:gd name="T54" fmla="*/ 2147483646 w 888"/>
              <a:gd name="T55" fmla="*/ 143648113 h 186"/>
              <a:gd name="T56" fmla="*/ 2147483646 w 888"/>
              <a:gd name="T57" fmla="*/ 126007813 h 186"/>
              <a:gd name="T58" fmla="*/ 2147483646 w 888"/>
              <a:gd name="T59" fmla="*/ 110886875 h 186"/>
              <a:gd name="T60" fmla="*/ 2147483646 w 888"/>
              <a:gd name="T61" fmla="*/ 88206263 h 186"/>
              <a:gd name="T62" fmla="*/ 2147483646 w 888"/>
              <a:gd name="T63" fmla="*/ 70564375 h 186"/>
              <a:gd name="T64" fmla="*/ 2147483646 w 888"/>
              <a:gd name="T65" fmla="*/ 55443438 h 186"/>
              <a:gd name="T66" fmla="*/ 2137092500 w 888"/>
              <a:gd name="T67" fmla="*/ 32761238 h 186"/>
              <a:gd name="T68" fmla="*/ 2101810313 w 888"/>
              <a:gd name="T69" fmla="*/ 17640300 h 186"/>
              <a:gd name="T70" fmla="*/ 2064008763 w 888"/>
              <a:gd name="T71" fmla="*/ 0 h 186"/>
              <a:gd name="T72" fmla="*/ 88206263 w 888"/>
              <a:gd name="T73" fmla="*/ 219254388 h 18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888"/>
              <a:gd name="T112" fmla="*/ 0 h 186"/>
              <a:gd name="T113" fmla="*/ 888 w 888"/>
              <a:gd name="T114" fmla="*/ 186 h 18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888" h="186">
                <a:moveTo>
                  <a:pt x="35" y="87"/>
                </a:moveTo>
                <a:lnTo>
                  <a:pt x="11" y="146"/>
                </a:lnTo>
                <a:lnTo>
                  <a:pt x="6" y="154"/>
                </a:lnTo>
                <a:lnTo>
                  <a:pt x="1" y="161"/>
                </a:lnTo>
                <a:lnTo>
                  <a:pt x="0" y="170"/>
                </a:lnTo>
                <a:lnTo>
                  <a:pt x="1" y="173"/>
                </a:lnTo>
                <a:lnTo>
                  <a:pt x="3" y="176"/>
                </a:lnTo>
                <a:lnTo>
                  <a:pt x="8" y="180"/>
                </a:lnTo>
                <a:lnTo>
                  <a:pt x="13" y="183"/>
                </a:lnTo>
                <a:lnTo>
                  <a:pt x="21" y="185"/>
                </a:lnTo>
                <a:lnTo>
                  <a:pt x="33" y="186"/>
                </a:lnTo>
                <a:lnTo>
                  <a:pt x="47" y="186"/>
                </a:lnTo>
                <a:lnTo>
                  <a:pt x="65" y="185"/>
                </a:lnTo>
                <a:lnTo>
                  <a:pt x="178" y="176"/>
                </a:lnTo>
                <a:lnTo>
                  <a:pt x="295" y="166"/>
                </a:lnTo>
                <a:lnTo>
                  <a:pt x="433" y="153"/>
                </a:lnTo>
                <a:lnTo>
                  <a:pt x="576" y="138"/>
                </a:lnTo>
                <a:lnTo>
                  <a:pt x="710" y="121"/>
                </a:lnTo>
                <a:lnTo>
                  <a:pt x="767" y="112"/>
                </a:lnTo>
                <a:lnTo>
                  <a:pt x="818" y="104"/>
                </a:lnTo>
                <a:lnTo>
                  <a:pt x="858" y="96"/>
                </a:lnTo>
                <a:lnTo>
                  <a:pt x="886" y="87"/>
                </a:lnTo>
                <a:lnTo>
                  <a:pt x="888" y="79"/>
                </a:lnTo>
                <a:lnTo>
                  <a:pt x="888" y="69"/>
                </a:lnTo>
                <a:lnTo>
                  <a:pt x="886" y="57"/>
                </a:lnTo>
                <a:lnTo>
                  <a:pt x="883" y="50"/>
                </a:lnTo>
                <a:lnTo>
                  <a:pt x="880" y="44"/>
                </a:lnTo>
                <a:lnTo>
                  <a:pt x="875" y="35"/>
                </a:lnTo>
                <a:lnTo>
                  <a:pt x="868" y="28"/>
                </a:lnTo>
                <a:lnTo>
                  <a:pt x="858" y="22"/>
                </a:lnTo>
                <a:lnTo>
                  <a:pt x="848" y="13"/>
                </a:lnTo>
                <a:lnTo>
                  <a:pt x="834" y="7"/>
                </a:lnTo>
                <a:lnTo>
                  <a:pt x="819" y="0"/>
                </a:lnTo>
                <a:lnTo>
                  <a:pt x="35" y="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3" name="Freeform 233"/>
          <p:cNvSpPr>
            <a:spLocks/>
          </p:cNvSpPr>
          <p:nvPr/>
        </p:nvSpPr>
        <p:spPr bwMode="auto">
          <a:xfrm>
            <a:off x="1955800" y="5567363"/>
            <a:ext cx="2343150" cy="474662"/>
          </a:xfrm>
          <a:custGeom>
            <a:avLst/>
            <a:gdLst>
              <a:gd name="T0" fmla="*/ 0 w 1476"/>
              <a:gd name="T1" fmla="*/ 37801510 h 299"/>
              <a:gd name="T2" fmla="*/ 45362813 w 1476"/>
              <a:gd name="T3" fmla="*/ 118446425 h 299"/>
              <a:gd name="T4" fmla="*/ 138607800 w 1476"/>
              <a:gd name="T5" fmla="*/ 249494412 h 299"/>
              <a:gd name="T6" fmla="*/ 226814063 w 1476"/>
              <a:gd name="T7" fmla="*/ 345260249 h 299"/>
              <a:gd name="T8" fmla="*/ 337700938 w 1476"/>
              <a:gd name="T9" fmla="*/ 443547033 h 299"/>
              <a:gd name="T10" fmla="*/ 473789375 w 1476"/>
              <a:gd name="T11" fmla="*/ 524191948 h 299"/>
              <a:gd name="T12" fmla="*/ 587195613 w 1476"/>
              <a:gd name="T13" fmla="*/ 567033765 h 299"/>
              <a:gd name="T14" fmla="*/ 667842200 w 1476"/>
              <a:gd name="T15" fmla="*/ 582154687 h 299"/>
              <a:gd name="T16" fmla="*/ 715724375 w 1476"/>
              <a:gd name="T17" fmla="*/ 592235301 h 299"/>
              <a:gd name="T18" fmla="*/ 1159271875 w 1476"/>
              <a:gd name="T19" fmla="*/ 655239935 h 299"/>
              <a:gd name="T20" fmla="*/ 1628020938 w 1476"/>
              <a:gd name="T21" fmla="*/ 710683314 h 299"/>
              <a:gd name="T22" fmla="*/ 1993442800 w 1476"/>
              <a:gd name="T23" fmla="*/ 735884850 h 299"/>
              <a:gd name="T24" fmla="*/ 2147483646 w 1476"/>
              <a:gd name="T25" fmla="*/ 753525131 h 299"/>
              <a:gd name="T26" fmla="*/ 2147483646 w 1476"/>
              <a:gd name="T27" fmla="*/ 748484824 h 299"/>
              <a:gd name="T28" fmla="*/ 2147483646 w 1476"/>
              <a:gd name="T29" fmla="*/ 735884850 h 299"/>
              <a:gd name="T30" fmla="*/ 2147483646 w 1476"/>
              <a:gd name="T31" fmla="*/ 735884850 h 299"/>
              <a:gd name="T32" fmla="*/ 2147483646 w 1476"/>
              <a:gd name="T33" fmla="*/ 718242981 h 299"/>
              <a:gd name="T34" fmla="*/ 2147483646 w 1476"/>
              <a:gd name="T35" fmla="*/ 693041445 h 299"/>
              <a:gd name="T36" fmla="*/ 2147483646 w 1476"/>
              <a:gd name="T37" fmla="*/ 650199628 h 299"/>
              <a:gd name="T38" fmla="*/ 2147483646 w 1476"/>
              <a:gd name="T39" fmla="*/ 594756248 h 299"/>
              <a:gd name="T40" fmla="*/ 2147483646 w 1476"/>
              <a:gd name="T41" fmla="*/ 556953151 h 299"/>
              <a:gd name="T42" fmla="*/ 2147483646 w 1476"/>
              <a:gd name="T43" fmla="*/ 146168909 h 299"/>
              <a:gd name="T44" fmla="*/ 2147483646 w 1476"/>
              <a:gd name="T45" fmla="*/ 156249523 h 299"/>
              <a:gd name="T46" fmla="*/ 2147483646 w 1476"/>
              <a:gd name="T47" fmla="*/ 181451059 h 299"/>
              <a:gd name="T48" fmla="*/ 2147483646 w 1476"/>
              <a:gd name="T49" fmla="*/ 211692902 h 299"/>
              <a:gd name="T50" fmla="*/ 2147483646 w 1476"/>
              <a:gd name="T51" fmla="*/ 239413798 h 299"/>
              <a:gd name="T52" fmla="*/ 2147483646 w 1476"/>
              <a:gd name="T53" fmla="*/ 231854131 h 299"/>
              <a:gd name="T54" fmla="*/ 1781751263 w 1476"/>
              <a:gd name="T55" fmla="*/ 201612288 h 299"/>
              <a:gd name="T56" fmla="*/ 1060984988 w 1476"/>
              <a:gd name="T57" fmla="*/ 158768883 h 299"/>
              <a:gd name="T58" fmla="*/ 609877813 w 1476"/>
              <a:gd name="T59" fmla="*/ 118446425 h 299"/>
              <a:gd name="T60" fmla="*/ 226814063 w 1476"/>
              <a:gd name="T61" fmla="*/ 63003046 h 299"/>
              <a:gd name="T62" fmla="*/ 80645000 w 1476"/>
              <a:gd name="T63" fmla="*/ 27720896 h 299"/>
              <a:gd name="T64" fmla="*/ 0 w 1476"/>
              <a:gd name="T65" fmla="*/ 37801510 h 29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76"/>
              <a:gd name="T100" fmla="*/ 0 h 299"/>
              <a:gd name="T101" fmla="*/ 1476 w 1476"/>
              <a:gd name="T102" fmla="*/ 299 h 29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76" h="299">
                <a:moveTo>
                  <a:pt x="0" y="15"/>
                </a:moveTo>
                <a:lnTo>
                  <a:pt x="0" y="15"/>
                </a:lnTo>
                <a:lnTo>
                  <a:pt x="5" y="23"/>
                </a:lnTo>
                <a:lnTo>
                  <a:pt x="18" y="47"/>
                </a:lnTo>
                <a:lnTo>
                  <a:pt x="40" y="80"/>
                </a:lnTo>
                <a:lnTo>
                  <a:pt x="55" y="99"/>
                </a:lnTo>
                <a:lnTo>
                  <a:pt x="72" y="117"/>
                </a:lnTo>
                <a:lnTo>
                  <a:pt x="90" y="137"/>
                </a:lnTo>
                <a:lnTo>
                  <a:pt x="111" y="157"/>
                </a:lnTo>
                <a:lnTo>
                  <a:pt x="134" y="176"/>
                </a:lnTo>
                <a:lnTo>
                  <a:pt x="159" y="193"/>
                </a:lnTo>
                <a:lnTo>
                  <a:pt x="188" y="208"/>
                </a:lnTo>
                <a:lnTo>
                  <a:pt x="216" y="220"/>
                </a:lnTo>
                <a:lnTo>
                  <a:pt x="233" y="225"/>
                </a:lnTo>
                <a:lnTo>
                  <a:pt x="248" y="230"/>
                </a:lnTo>
                <a:lnTo>
                  <a:pt x="265" y="231"/>
                </a:lnTo>
                <a:lnTo>
                  <a:pt x="284" y="235"/>
                </a:lnTo>
                <a:lnTo>
                  <a:pt x="366" y="248"/>
                </a:lnTo>
                <a:lnTo>
                  <a:pt x="460" y="260"/>
                </a:lnTo>
                <a:lnTo>
                  <a:pt x="579" y="275"/>
                </a:lnTo>
                <a:lnTo>
                  <a:pt x="646" y="282"/>
                </a:lnTo>
                <a:lnTo>
                  <a:pt x="717" y="287"/>
                </a:lnTo>
                <a:lnTo>
                  <a:pt x="791" y="292"/>
                </a:lnTo>
                <a:lnTo>
                  <a:pt x="868" y="297"/>
                </a:lnTo>
                <a:lnTo>
                  <a:pt x="947" y="299"/>
                </a:lnTo>
                <a:lnTo>
                  <a:pt x="1026" y="299"/>
                </a:lnTo>
                <a:lnTo>
                  <a:pt x="1103" y="297"/>
                </a:lnTo>
                <a:lnTo>
                  <a:pt x="1182" y="292"/>
                </a:lnTo>
                <a:lnTo>
                  <a:pt x="1212" y="293"/>
                </a:lnTo>
                <a:lnTo>
                  <a:pt x="1244" y="292"/>
                </a:lnTo>
                <a:lnTo>
                  <a:pt x="1283" y="288"/>
                </a:lnTo>
                <a:lnTo>
                  <a:pt x="1303" y="285"/>
                </a:lnTo>
                <a:lnTo>
                  <a:pt x="1323" y="280"/>
                </a:lnTo>
                <a:lnTo>
                  <a:pt x="1342" y="275"/>
                </a:lnTo>
                <a:lnTo>
                  <a:pt x="1360" y="268"/>
                </a:lnTo>
                <a:lnTo>
                  <a:pt x="1375" y="258"/>
                </a:lnTo>
                <a:lnTo>
                  <a:pt x="1390" y="248"/>
                </a:lnTo>
                <a:lnTo>
                  <a:pt x="1402" y="236"/>
                </a:lnTo>
                <a:lnTo>
                  <a:pt x="1406" y="230"/>
                </a:lnTo>
                <a:lnTo>
                  <a:pt x="1411" y="221"/>
                </a:lnTo>
                <a:lnTo>
                  <a:pt x="1476" y="57"/>
                </a:lnTo>
                <a:lnTo>
                  <a:pt x="1226" y="58"/>
                </a:lnTo>
                <a:lnTo>
                  <a:pt x="1224" y="62"/>
                </a:lnTo>
                <a:lnTo>
                  <a:pt x="1221" y="67"/>
                </a:lnTo>
                <a:lnTo>
                  <a:pt x="1217" y="72"/>
                </a:lnTo>
                <a:lnTo>
                  <a:pt x="1211" y="78"/>
                </a:lnTo>
                <a:lnTo>
                  <a:pt x="1201" y="84"/>
                </a:lnTo>
                <a:lnTo>
                  <a:pt x="1189" y="90"/>
                </a:lnTo>
                <a:lnTo>
                  <a:pt x="1172" y="95"/>
                </a:lnTo>
                <a:lnTo>
                  <a:pt x="1033" y="92"/>
                </a:lnTo>
                <a:lnTo>
                  <a:pt x="885" y="87"/>
                </a:lnTo>
                <a:lnTo>
                  <a:pt x="707" y="80"/>
                </a:lnTo>
                <a:lnTo>
                  <a:pt x="515" y="70"/>
                </a:lnTo>
                <a:lnTo>
                  <a:pt x="421" y="63"/>
                </a:lnTo>
                <a:lnTo>
                  <a:pt x="329" y="55"/>
                </a:lnTo>
                <a:lnTo>
                  <a:pt x="242" y="47"/>
                </a:lnTo>
                <a:lnTo>
                  <a:pt x="161" y="37"/>
                </a:lnTo>
                <a:lnTo>
                  <a:pt x="90" y="25"/>
                </a:lnTo>
                <a:lnTo>
                  <a:pt x="60" y="18"/>
                </a:lnTo>
                <a:lnTo>
                  <a:pt x="32" y="11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 rot="132403">
            <a:off x="2001838" y="5245100"/>
            <a:ext cx="1751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0000"/>
                </a:solidFill>
              </a:rPr>
              <a:t>PRES MAG 1</a:t>
            </a:r>
            <a:endParaRPr lang="en-GB" altLang="en-US" sz="7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0"/>
          <p:cNvGrpSpPr>
            <a:grpSpLocks/>
          </p:cNvGrpSpPr>
          <p:nvPr/>
        </p:nvGrpSpPr>
        <p:grpSpPr bwMode="auto">
          <a:xfrm>
            <a:off x="0" y="-41275"/>
            <a:ext cx="9144000" cy="6899275"/>
            <a:chOff x="6816" y="-26"/>
            <a:chExt cx="5760" cy="4346"/>
          </a:xfrm>
        </p:grpSpPr>
        <p:sp>
          <p:nvSpPr>
            <p:cNvPr id="9234" name="Rectangle 5"/>
            <p:cNvSpPr>
              <a:spLocks noChangeArrowheads="1"/>
            </p:cNvSpPr>
            <p:nvPr/>
          </p:nvSpPr>
          <p:spPr bwMode="auto">
            <a:xfrm>
              <a:off x="6816" y="-26"/>
              <a:ext cx="5760" cy="4059"/>
            </a:xfrm>
            <a:prstGeom prst="rect">
              <a:avLst/>
            </a:prstGeom>
            <a:solidFill>
              <a:srgbClr val="C2E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5" name="Rectangle 6"/>
            <p:cNvSpPr>
              <a:spLocks noChangeArrowheads="1"/>
            </p:cNvSpPr>
            <p:nvPr/>
          </p:nvSpPr>
          <p:spPr bwMode="auto">
            <a:xfrm>
              <a:off x="6816" y="919"/>
              <a:ext cx="5760" cy="3401"/>
            </a:xfrm>
            <a:prstGeom prst="rect">
              <a:avLst/>
            </a:prstGeom>
            <a:solidFill>
              <a:srgbClr val="9B85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6" name="Freeform 7"/>
            <p:cNvSpPr>
              <a:spLocks/>
            </p:cNvSpPr>
            <p:nvPr/>
          </p:nvSpPr>
          <p:spPr bwMode="auto">
            <a:xfrm>
              <a:off x="7111" y="932"/>
              <a:ext cx="5076" cy="3388"/>
            </a:xfrm>
            <a:custGeom>
              <a:avLst/>
              <a:gdLst>
                <a:gd name="T0" fmla="*/ 2586 w 5076"/>
                <a:gd name="T1" fmla="*/ 0 h 3120"/>
                <a:gd name="T2" fmla="*/ 2538 w 5076"/>
                <a:gd name="T3" fmla="*/ 0 h 3120"/>
                <a:gd name="T4" fmla="*/ 2495 w 5076"/>
                <a:gd name="T5" fmla="*/ 0 h 3120"/>
                <a:gd name="T6" fmla="*/ 0 w 5076"/>
                <a:gd name="T7" fmla="*/ 3388 h 3120"/>
                <a:gd name="T8" fmla="*/ 5076 w 5076"/>
                <a:gd name="T9" fmla="*/ 3388 h 3120"/>
                <a:gd name="T10" fmla="*/ 2586 w 5076"/>
                <a:gd name="T11" fmla="*/ 0 h 31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76"/>
                <a:gd name="T19" fmla="*/ 0 h 3120"/>
                <a:gd name="T20" fmla="*/ 5076 w 5076"/>
                <a:gd name="T21" fmla="*/ 3120 h 31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76" h="3120">
                  <a:moveTo>
                    <a:pt x="2586" y="0"/>
                  </a:moveTo>
                  <a:lnTo>
                    <a:pt x="2538" y="0"/>
                  </a:lnTo>
                  <a:lnTo>
                    <a:pt x="2495" y="0"/>
                  </a:lnTo>
                  <a:lnTo>
                    <a:pt x="0" y="3120"/>
                  </a:lnTo>
                  <a:lnTo>
                    <a:pt x="5076" y="3120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494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8"/>
            <p:cNvSpPr>
              <a:spLocks/>
            </p:cNvSpPr>
            <p:nvPr/>
          </p:nvSpPr>
          <p:spPr bwMode="auto">
            <a:xfrm>
              <a:off x="7566" y="924"/>
              <a:ext cx="2068" cy="3396"/>
            </a:xfrm>
            <a:custGeom>
              <a:avLst/>
              <a:gdLst>
                <a:gd name="T0" fmla="*/ 2068 w 2068"/>
                <a:gd name="T1" fmla="*/ 0 h 3128"/>
                <a:gd name="T2" fmla="*/ 666 w 2068"/>
                <a:gd name="T3" fmla="*/ 3387 h 3128"/>
                <a:gd name="T4" fmla="*/ 0 w 2068"/>
                <a:gd name="T5" fmla="*/ 3396 h 3128"/>
                <a:gd name="T6" fmla="*/ 2068 w 2068"/>
                <a:gd name="T7" fmla="*/ 0 h 31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8"/>
                <a:gd name="T13" fmla="*/ 0 h 3128"/>
                <a:gd name="T14" fmla="*/ 2068 w 2068"/>
                <a:gd name="T15" fmla="*/ 3128 h 31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8" h="3128">
                  <a:moveTo>
                    <a:pt x="2068" y="0"/>
                  </a:moveTo>
                  <a:lnTo>
                    <a:pt x="666" y="3120"/>
                  </a:lnTo>
                  <a:lnTo>
                    <a:pt x="0" y="3128"/>
                  </a:lnTo>
                  <a:lnTo>
                    <a:pt x="2068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9"/>
            <p:cNvSpPr>
              <a:spLocks/>
            </p:cNvSpPr>
            <p:nvPr/>
          </p:nvSpPr>
          <p:spPr bwMode="auto">
            <a:xfrm>
              <a:off x="9666" y="926"/>
              <a:ext cx="2061" cy="3394"/>
            </a:xfrm>
            <a:custGeom>
              <a:avLst/>
              <a:gdLst>
                <a:gd name="T0" fmla="*/ 0 w 2061"/>
                <a:gd name="T1" fmla="*/ 0 h 3126"/>
                <a:gd name="T2" fmla="*/ 1406 w 2061"/>
                <a:gd name="T3" fmla="*/ 3394 h 3126"/>
                <a:gd name="T4" fmla="*/ 2061 w 2061"/>
                <a:gd name="T5" fmla="*/ 3386 h 3126"/>
                <a:gd name="T6" fmla="*/ 0 w 2061"/>
                <a:gd name="T7" fmla="*/ 0 h 3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1"/>
                <a:gd name="T13" fmla="*/ 0 h 3126"/>
                <a:gd name="T14" fmla="*/ 2061 w 2061"/>
                <a:gd name="T15" fmla="*/ 3126 h 3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1" h="3126">
                  <a:moveTo>
                    <a:pt x="0" y="0"/>
                  </a:moveTo>
                  <a:lnTo>
                    <a:pt x="1406" y="3126"/>
                  </a:lnTo>
                  <a:lnTo>
                    <a:pt x="2061" y="3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10"/>
            <p:cNvSpPr>
              <a:spLocks/>
            </p:cNvSpPr>
            <p:nvPr/>
          </p:nvSpPr>
          <p:spPr bwMode="auto">
            <a:xfrm>
              <a:off x="7432" y="316"/>
              <a:ext cx="4084" cy="606"/>
            </a:xfrm>
            <a:custGeom>
              <a:avLst/>
              <a:gdLst>
                <a:gd name="T0" fmla="*/ 3972 w 4084"/>
                <a:gd name="T1" fmla="*/ 504 h 606"/>
                <a:gd name="T2" fmla="*/ 3938 w 4084"/>
                <a:gd name="T3" fmla="*/ 463 h 606"/>
                <a:gd name="T4" fmla="*/ 3722 w 4084"/>
                <a:gd name="T5" fmla="*/ 299 h 606"/>
                <a:gd name="T6" fmla="*/ 3700 w 4084"/>
                <a:gd name="T7" fmla="*/ 365 h 606"/>
                <a:gd name="T8" fmla="*/ 3639 w 4084"/>
                <a:gd name="T9" fmla="*/ 278 h 606"/>
                <a:gd name="T10" fmla="*/ 3560 w 4084"/>
                <a:gd name="T11" fmla="*/ 359 h 606"/>
                <a:gd name="T12" fmla="*/ 3466 w 4084"/>
                <a:gd name="T13" fmla="*/ 343 h 606"/>
                <a:gd name="T14" fmla="*/ 3203 w 4084"/>
                <a:gd name="T15" fmla="*/ 229 h 606"/>
                <a:gd name="T16" fmla="*/ 3145 w 4084"/>
                <a:gd name="T17" fmla="*/ 273 h 606"/>
                <a:gd name="T18" fmla="*/ 3041 w 4084"/>
                <a:gd name="T19" fmla="*/ 300 h 606"/>
                <a:gd name="T20" fmla="*/ 2976 w 4084"/>
                <a:gd name="T21" fmla="*/ 338 h 606"/>
                <a:gd name="T22" fmla="*/ 2942 w 4084"/>
                <a:gd name="T23" fmla="*/ 239 h 606"/>
                <a:gd name="T24" fmla="*/ 2867 w 4084"/>
                <a:gd name="T25" fmla="*/ 427 h 606"/>
                <a:gd name="T26" fmla="*/ 2653 w 4084"/>
                <a:gd name="T27" fmla="*/ 77 h 606"/>
                <a:gd name="T28" fmla="*/ 2635 w 4084"/>
                <a:gd name="T29" fmla="*/ 357 h 606"/>
                <a:gd name="T30" fmla="*/ 2525 w 4084"/>
                <a:gd name="T31" fmla="*/ 266 h 606"/>
                <a:gd name="T32" fmla="*/ 2495 w 4084"/>
                <a:gd name="T33" fmla="*/ 19 h 606"/>
                <a:gd name="T34" fmla="*/ 2320 w 4084"/>
                <a:gd name="T35" fmla="*/ 89 h 606"/>
                <a:gd name="T36" fmla="*/ 2276 w 4084"/>
                <a:gd name="T37" fmla="*/ 253 h 606"/>
                <a:gd name="T38" fmla="*/ 2204 w 4084"/>
                <a:gd name="T39" fmla="*/ 208 h 606"/>
                <a:gd name="T40" fmla="*/ 2114 w 4084"/>
                <a:gd name="T41" fmla="*/ 89 h 606"/>
                <a:gd name="T42" fmla="*/ 2102 w 4084"/>
                <a:gd name="T43" fmla="*/ 90 h 606"/>
                <a:gd name="T44" fmla="*/ 2045 w 4084"/>
                <a:gd name="T45" fmla="*/ 118 h 606"/>
                <a:gd name="T46" fmla="*/ 1895 w 4084"/>
                <a:gd name="T47" fmla="*/ 176 h 606"/>
                <a:gd name="T48" fmla="*/ 1876 w 4084"/>
                <a:gd name="T49" fmla="*/ 102 h 606"/>
                <a:gd name="T50" fmla="*/ 1842 w 4084"/>
                <a:gd name="T51" fmla="*/ 0 h 606"/>
                <a:gd name="T52" fmla="*/ 1779 w 4084"/>
                <a:gd name="T53" fmla="*/ 89 h 606"/>
                <a:gd name="T54" fmla="*/ 1677 w 4084"/>
                <a:gd name="T55" fmla="*/ 121 h 606"/>
                <a:gd name="T56" fmla="*/ 1651 w 4084"/>
                <a:gd name="T57" fmla="*/ 353 h 606"/>
                <a:gd name="T58" fmla="*/ 1557 w 4084"/>
                <a:gd name="T59" fmla="*/ 370 h 606"/>
                <a:gd name="T60" fmla="*/ 1523 w 4084"/>
                <a:gd name="T61" fmla="*/ 183 h 606"/>
                <a:gd name="T62" fmla="*/ 1327 w 4084"/>
                <a:gd name="T63" fmla="*/ 388 h 606"/>
                <a:gd name="T64" fmla="*/ 1226 w 4084"/>
                <a:gd name="T65" fmla="*/ 295 h 606"/>
                <a:gd name="T66" fmla="*/ 1101 w 4084"/>
                <a:gd name="T67" fmla="*/ 379 h 606"/>
                <a:gd name="T68" fmla="*/ 1004 w 4084"/>
                <a:gd name="T69" fmla="*/ 328 h 606"/>
                <a:gd name="T70" fmla="*/ 848 w 4084"/>
                <a:gd name="T71" fmla="*/ 331 h 606"/>
                <a:gd name="T72" fmla="*/ 713 w 4084"/>
                <a:gd name="T73" fmla="*/ 444 h 606"/>
                <a:gd name="T74" fmla="*/ 645 w 4084"/>
                <a:gd name="T75" fmla="*/ 374 h 606"/>
                <a:gd name="T76" fmla="*/ 573 w 4084"/>
                <a:gd name="T77" fmla="*/ 417 h 606"/>
                <a:gd name="T78" fmla="*/ 555 w 4084"/>
                <a:gd name="T79" fmla="*/ 319 h 606"/>
                <a:gd name="T80" fmla="*/ 491 w 4084"/>
                <a:gd name="T81" fmla="*/ 336 h 606"/>
                <a:gd name="T82" fmla="*/ 408 w 4084"/>
                <a:gd name="T83" fmla="*/ 403 h 606"/>
                <a:gd name="T84" fmla="*/ 326 w 4084"/>
                <a:gd name="T85" fmla="*/ 427 h 606"/>
                <a:gd name="T86" fmla="*/ 302 w 4084"/>
                <a:gd name="T87" fmla="*/ 478 h 606"/>
                <a:gd name="T88" fmla="*/ 111 w 4084"/>
                <a:gd name="T89" fmla="*/ 548 h 606"/>
                <a:gd name="T90" fmla="*/ 30 w 4084"/>
                <a:gd name="T91" fmla="*/ 526 h 606"/>
                <a:gd name="T92" fmla="*/ 0 w 4084"/>
                <a:gd name="T93" fmla="*/ 606 h 606"/>
                <a:gd name="T94" fmla="*/ 3796 w 4084"/>
                <a:gd name="T95" fmla="*/ 606 h 606"/>
                <a:gd name="T96" fmla="*/ 4084 w 4084"/>
                <a:gd name="T97" fmla="*/ 580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084"/>
                <a:gd name="T148" fmla="*/ 0 h 606"/>
                <a:gd name="T149" fmla="*/ 4084 w 4084"/>
                <a:gd name="T150" fmla="*/ 606 h 6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084" h="606">
                  <a:moveTo>
                    <a:pt x="4028" y="580"/>
                  </a:moveTo>
                  <a:lnTo>
                    <a:pt x="4028" y="504"/>
                  </a:lnTo>
                  <a:lnTo>
                    <a:pt x="3972" y="504"/>
                  </a:lnTo>
                  <a:lnTo>
                    <a:pt x="3972" y="413"/>
                  </a:lnTo>
                  <a:lnTo>
                    <a:pt x="3938" y="413"/>
                  </a:lnTo>
                  <a:lnTo>
                    <a:pt x="3938" y="463"/>
                  </a:lnTo>
                  <a:lnTo>
                    <a:pt x="3839" y="463"/>
                  </a:lnTo>
                  <a:lnTo>
                    <a:pt x="3839" y="299"/>
                  </a:lnTo>
                  <a:lnTo>
                    <a:pt x="3722" y="299"/>
                  </a:lnTo>
                  <a:lnTo>
                    <a:pt x="3722" y="429"/>
                  </a:lnTo>
                  <a:lnTo>
                    <a:pt x="3700" y="434"/>
                  </a:lnTo>
                  <a:lnTo>
                    <a:pt x="3700" y="365"/>
                  </a:lnTo>
                  <a:lnTo>
                    <a:pt x="3673" y="364"/>
                  </a:lnTo>
                  <a:lnTo>
                    <a:pt x="3673" y="299"/>
                  </a:lnTo>
                  <a:lnTo>
                    <a:pt x="3639" y="278"/>
                  </a:lnTo>
                  <a:lnTo>
                    <a:pt x="3591" y="282"/>
                  </a:lnTo>
                  <a:lnTo>
                    <a:pt x="3560" y="299"/>
                  </a:lnTo>
                  <a:lnTo>
                    <a:pt x="3560" y="359"/>
                  </a:lnTo>
                  <a:lnTo>
                    <a:pt x="3535" y="364"/>
                  </a:lnTo>
                  <a:lnTo>
                    <a:pt x="3535" y="338"/>
                  </a:lnTo>
                  <a:lnTo>
                    <a:pt x="3466" y="343"/>
                  </a:lnTo>
                  <a:lnTo>
                    <a:pt x="3466" y="196"/>
                  </a:lnTo>
                  <a:lnTo>
                    <a:pt x="3203" y="198"/>
                  </a:lnTo>
                  <a:lnTo>
                    <a:pt x="3203" y="229"/>
                  </a:lnTo>
                  <a:lnTo>
                    <a:pt x="3169" y="225"/>
                  </a:lnTo>
                  <a:lnTo>
                    <a:pt x="3145" y="225"/>
                  </a:lnTo>
                  <a:lnTo>
                    <a:pt x="3145" y="273"/>
                  </a:lnTo>
                  <a:lnTo>
                    <a:pt x="3108" y="278"/>
                  </a:lnTo>
                  <a:lnTo>
                    <a:pt x="3085" y="294"/>
                  </a:lnTo>
                  <a:lnTo>
                    <a:pt x="3041" y="300"/>
                  </a:lnTo>
                  <a:lnTo>
                    <a:pt x="3041" y="326"/>
                  </a:lnTo>
                  <a:lnTo>
                    <a:pt x="3010" y="338"/>
                  </a:lnTo>
                  <a:lnTo>
                    <a:pt x="2976" y="338"/>
                  </a:lnTo>
                  <a:lnTo>
                    <a:pt x="2976" y="266"/>
                  </a:lnTo>
                  <a:lnTo>
                    <a:pt x="2976" y="239"/>
                  </a:lnTo>
                  <a:lnTo>
                    <a:pt x="2942" y="239"/>
                  </a:lnTo>
                  <a:lnTo>
                    <a:pt x="2889" y="251"/>
                  </a:lnTo>
                  <a:lnTo>
                    <a:pt x="2889" y="423"/>
                  </a:lnTo>
                  <a:lnTo>
                    <a:pt x="2867" y="427"/>
                  </a:lnTo>
                  <a:lnTo>
                    <a:pt x="2848" y="89"/>
                  </a:lnTo>
                  <a:lnTo>
                    <a:pt x="2785" y="60"/>
                  </a:lnTo>
                  <a:lnTo>
                    <a:pt x="2653" y="77"/>
                  </a:lnTo>
                  <a:lnTo>
                    <a:pt x="2653" y="290"/>
                  </a:lnTo>
                  <a:lnTo>
                    <a:pt x="2635" y="306"/>
                  </a:lnTo>
                  <a:lnTo>
                    <a:pt x="2635" y="357"/>
                  </a:lnTo>
                  <a:lnTo>
                    <a:pt x="2595" y="360"/>
                  </a:lnTo>
                  <a:lnTo>
                    <a:pt x="2595" y="263"/>
                  </a:lnTo>
                  <a:lnTo>
                    <a:pt x="2525" y="266"/>
                  </a:lnTo>
                  <a:lnTo>
                    <a:pt x="2525" y="77"/>
                  </a:lnTo>
                  <a:lnTo>
                    <a:pt x="2495" y="77"/>
                  </a:lnTo>
                  <a:lnTo>
                    <a:pt x="2495" y="19"/>
                  </a:lnTo>
                  <a:lnTo>
                    <a:pt x="2457" y="0"/>
                  </a:lnTo>
                  <a:lnTo>
                    <a:pt x="2320" y="36"/>
                  </a:lnTo>
                  <a:lnTo>
                    <a:pt x="2320" y="89"/>
                  </a:lnTo>
                  <a:lnTo>
                    <a:pt x="2302" y="89"/>
                  </a:lnTo>
                  <a:lnTo>
                    <a:pt x="2302" y="258"/>
                  </a:lnTo>
                  <a:lnTo>
                    <a:pt x="2276" y="253"/>
                  </a:lnTo>
                  <a:lnTo>
                    <a:pt x="2276" y="229"/>
                  </a:lnTo>
                  <a:lnTo>
                    <a:pt x="2204" y="225"/>
                  </a:lnTo>
                  <a:lnTo>
                    <a:pt x="2204" y="208"/>
                  </a:lnTo>
                  <a:lnTo>
                    <a:pt x="2141" y="210"/>
                  </a:lnTo>
                  <a:lnTo>
                    <a:pt x="2141" y="102"/>
                  </a:lnTo>
                  <a:lnTo>
                    <a:pt x="2114" y="89"/>
                  </a:lnTo>
                  <a:lnTo>
                    <a:pt x="2109" y="89"/>
                  </a:lnTo>
                  <a:lnTo>
                    <a:pt x="2102" y="90"/>
                  </a:lnTo>
                  <a:lnTo>
                    <a:pt x="2085" y="97"/>
                  </a:lnTo>
                  <a:lnTo>
                    <a:pt x="2066" y="107"/>
                  </a:lnTo>
                  <a:lnTo>
                    <a:pt x="2045" y="118"/>
                  </a:lnTo>
                  <a:lnTo>
                    <a:pt x="2011" y="138"/>
                  </a:lnTo>
                  <a:lnTo>
                    <a:pt x="1998" y="148"/>
                  </a:lnTo>
                  <a:lnTo>
                    <a:pt x="1895" y="176"/>
                  </a:lnTo>
                  <a:lnTo>
                    <a:pt x="1895" y="282"/>
                  </a:lnTo>
                  <a:lnTo>
                    <a:pt x="1876" y="277"/>
                  </a:lnTo>
                  <a:lnTo>
                    <a:pt x="1876" y="102"/>
                  </a:lnTo>
                  <a:lnTo>
                    <a:pt x="1842" y="77"/>
                  </a:lnTo>
                  <a:lnTo>
                    <a:pt x="1842" y="56"/>
                  </a:lnTo>
                  <a:lnTo>
                    <a:pt x="1842" y="0"/>
                  </a:lnTo>
                  <a:lnTo>
                    <a:pt x="1820" y="56"/>
                  </a:lnTo>
                  <a:lnTo>
                    <a:pt x="1779" y="56"/>
                  </a:lnTo>
                  <a:lnTo>
                    <a:pt x="1779" y="89"/>
                  </a:lnTo>
                  <a:lnTo>
                    <a:pt x="1704" y="89"/>
                  </a:lnTo>
                  <a:lnTo>
                    <a:pt x="1704" y="121"/>
                  </a:lnTo>
                  <a:lnTo>
                    <a:pt x="1677" y="121"/>
                  </a:lnTo>
                  <a:lnTo>
                    <a:pt x="1677" y="343"/>
                  </a:lnTo>
                  <a:lnTo>
                    <a:pt x="1651" y="341"/>
                  </a:lnTo>
                  <a:lnTo>
                    <a:pt x="1651" y="353"/>
                  </a:lnTo>
                  <a:lnTo>
                    <a:pt x="1579" y="364"/>
                  </a:lnTo>
                  <a:lnTo>
                    <a:pt x="1579" y="381"/>
                  </a:lnTo>
                  <a:lnTo>
                    <a:pt x="1557" y="370"/>
                  </a:lnTo>
                  <a:lnTo>
                    <a:pt x="1557" y="208"/>
                  </a:lnTo>
                  <a:lnTo>
                    <a:pt x="1523" y="208"/>
                  </a:lnTo>
                  <a:lnTo>
                    <a:pt x="1523" y="183"/>
                  </a:lnTo>
                  <a:lnTo>
                    <a:pt x="1345" y="183"/>
                  </a:lnTo>
                  <a:lnTo>
                    <a:pt x="1345" y="295"/>
                  </a:lnTo>
                  <a:lnTo>
                    <a:pt x="1327" y="388"/>
                  </a:lnTo>
                  <a:lnTo>
                    <a:pt x="1304" y="388"/>
                  </a:lnTo>
                  <a:lnTo>
                    <a:pt x="1304" y="295"/>
                  </a:lnTo>
                  <a:lnTo>
                    <a:pt x="1226" y="295"/>
                  </a:lnTo>
                  <a:lnTo>
                    <a:pt x="1145" y="295"/>
                  </a:lnTo>
                  <a:lnTo>
                    <a:pt x="1145" y="393"/>
                  </a:lnTo>
                  <a:lnTo>
                    <a:pt x="1101" y="379"/>
                  </a:lnTo>
                  <a:lnTo>
                    <a:pt x="1026" y="381"/>
                  </a:lnTo>
                  <a:lnTo>
                    <a:pt x="1026" y="333"/>
                  </a:lnTo>
                  <a:lnTo>
                    <a:pt x="1004" y="328"/>
                  </a:lnTo>
                  <a:lnTo>
                    <a:pt x="951" y="306"/>
                  </a:lnTo>
                  <a:lnTo>
                    <a:pt x="905" y="306"/>
                  </a:lnTo>
                  <a:lnTo>
                    <a:pt x="848" y="331"/>
                  </a:lnTo>
                  <a:lnTo>
                    <a:pt x="819" y="333"/>
                  </a:lnTo>
                  <a:lnTo>
                    <a:pt x="819" y="444"/>
                  </a:lnTo>
                  <a:lnTo>
                    <a:pt x="713" y="444"/>
                  </a:lnTo>
                  <a:lnTo>
                    <a:pt x="713" y="398"/>
                  </a:lnTo>
                  <a:lnTo>
                    <a:pt x="645" y="398"/>
                  </a:lnTo>
                  <a:lnTo>
                    <a:pt x="645" y="374"/>
                  </a:lnTo>
                  <a:lnTo>
                    <a:pt x="611" y="374"/>
                  </a:lnTo>
                  <a:lnTo>
                    <a:pt x="611" y="398"/>
                  </a:lnTo>
                  <a:lnTo>
                    <a:pt x="573" y="417"/>
                  </a:lnTo>
                  <a:lnTo>
                    <a:pt x="573" y="381"/>
                  </a:lnTo>
                  <a:lnTo>
                    <a:pt x="555" y="381"/>
                  </a:lnTo>
                  <a:lnTo>
                    <a:pt x="555" y="319"/>
                  </a:lnTo>
                  <a:lnTo>
                    <a:pt x="517" y="319"/>
                  </a:lnTo>
                  <a:lnTo>
                    <a:pt x="517" y="336"/>
                  </a:lnTo>
                  <a:lnTo>
                    <a:pt x="491" y="336"/>
                  </a:lnTo>
                  <a:lnTo>
                    <a:pt x="473" y="336"/>
                  </a:lnTo>
                  <a:lnTo>
                    <a:pt x="408" y="336"/>
                  </a:lnTo>
                  <a:lnTo>
                    <a:pt x="408" y="403"/>
                  </a:lnTo>
                  <a:lnTo>
                    <a:pt x="374" y="403"/>
                  </a:lnTo>
                  <a:lnTo>
                    <a:pt x="374" y="427"/>
                  </a:lnTo>
                  <a:lnTo>
                    <a:pt x="326" y="427"/>
                  </a:lnTo>
                  <a:lnTo>
                    <a:pt x="326" y="454"/>
                  </a:lnTo>
                  <a:lnTo>
                    <a:pt x="302" y="454"/>
                  </a:lnTo>
                  <a:lnTo>
                    <a:pt x="302" y="478"/>
                  </a:lnTo>
                  <a:lnTo>
                    <a:pt x="302" y="504"/>
                  </a:lnTo>
                  <a:lnTo>
                    <a:pt x="111" y="504"/>
                  </a:lnTo>
                  <a:lnTo>
                    <a:pt x="111" y="548"/>
                  </a:lnTo>
                  <a:lnTo>
                    <a:pt x="76" y="548"/>
                  </a:lnTo>
                  <a:lnTo>
                    <a:pt x="76" y="526"/>
                  </a:lnTo>
                  <a:lnTo>
                    <a:pt x="30" y="526"/>
                  </a:lnTo>
                  <a:lnTo>
                    <a:pt x="30" y="577"/>
                  </a:lnTo>
                  <a:lnTo>
                    <a:pt x="0" y="577"/>
                  </a:lnTo>
                  <a:lnTo>
                    <a:pt x="0" y="606"/>
                  </a:lnTo>
                  <a:lnTo>
                    <a:pt x="302" y="606"/>
                  </a:lnTo>
                  <a:lnTo>
                    <a:pt x="341" y="606"/>
                  </a:lnTo>
                  <a:lnTo>
                    <a:pt x="3796" y="606"/>
                  </a:lnTo>
                  <a:lnTo>
                    <a:pt x="3839" y="606"/>
                  </a:lnTo>
                  <a:lnTo>
                    <a:pt x="4084" y="606"/>
                  </a:lnTo>
                  <a:lnTo>
                    <a:pt x="4084" y="580"/>
                  </a:lnTo>
                  <a:lnTo>
                    <a:pt x="4028" y="580"/>
                  </a:lnTo>
                  <a:close/>
                </a:path>
              </a:pathLst>
            </a:custGeom>
            <a:solidFill>
              <a:srgbClr val="443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Freeform 38"/>
          <p:cNvSpPr>
            <a:spLocks noEditPoints="1"/>
          </p:cNvSpPr>
          <p:nvPr/>
        </p:nvSpPr>
        <p:spPr bwMode="auto">
          <a:xfrm>
            <a:off x="1193800" y="2120900"/>
            <a:ext cx="6616700" cy="4027488"/>
          </a:xfrm>
          <a:custGeom>
            <a:avLst/>
            <a:gdLst>
              <a:gd name="T0" fmla="*/ 2147483646 w 4168"/>
              <a:gd name="T1" fmla="*/ 30241879 h 2537"/>
              <a:gd name="T2" fmla="*/ 2147483646 w 4168"/>
              <a:gd name="T3" fmla="*/ 17641890 h 2537"/>
              <a:gd name="T4" fmla="*/ 2147483646 w 4168"/>
              <a:gd name="T5" fmla="*/ 131048141 h 2537"/>
              <a:gd name="T6" fmla="*/ 2147483646 w 4168"/>
              <a:gd name="T7" fmla="*/ 191531899 h 2537"/>
              <a:gd name="T8" fmla="*/ 2147483646 w 4168"/>
              <a:gd name="T9" fmla="*/ 378023484 h 2537"/>
              <a:gd name="T10" fmla="*/ 2147483646 w 4168"/>
              <a:gd name="T11" fmla="*/ 1247476705 h 2537"/>
              <a:gd name="T12" fmla="*/ 2147483646 w 4168"/>
              <a:gd name="T13" fmla="*/ 1018143251 h 2537"/>
              <a:gd name="T14" fmla="*/ 2147483646 w 4168"/>
              <a:gd name="T15" fmla="*/ 940019192 h 2537"/>
              <a:gd name="T16" fmla="*/ 2147483646 w 4168"/>
              <a:gd name="T17" fmla="*/ 929938565 h 2537"/>
              <a:gd name="T18" fmla="*/ 2147483646 w 4168"/>
              <a:gd name="T19" fmla="*/ 1038304504 h 2537"/>
              <a:gd name="T20" fmla="*/ 2147483646 w 4168"/>
              <a:gd name="T21" fmla="*/ 1239917029 h 2537"/>
              <a:gd name="T22" fmla="*/ 2147483646 w 4168"/>
              <a:gd name="T23" fmla="*/ 1416327988 h 2537"/>
              <a:gd name="T24" fmla="*/ 2147483646 w 4168"/>
              <a:gd name="T25" fmla="*/ 1517134251 h 2537"/>
              <a:gd name="T26" fmla="*/ 2147483646 w 4168"/>
              <a:gd name="T27" fmla="*/ 1607859887 h 2537"/>
              <a:gd name="T28" fmla="*/ 2147483646 w 4168"/>
              <a:gd name="T29" fmla="*/ 1824593352 h 2537"/>
              <a:gd name="T30" fmla="*/ 2147483646 w 4168"/>
              <a:gd name="T31" fmla="*/ 2109371837 h 2537"/>
              <a:gd name="T32" fmla="*/ 2147483646 w 4168"/>
              <a:gd name="T33" fmla="*/ 2147483646 h 2537"/>
              <a:gd name="T34" fmla="*/ 2147483646 w 4168"/>
              <a:gd name="T35" fmla="*/ 2147483646 h 2537"/>
              <a:gd name="T36" fmla="*/ 2147483646 w 4168"/>
              <a:gd name="T37" fmla="*/ 2147483646 h 2537"/>
              <a:gd name="T38" fmla="*/ 2147483646 w 4168"/>
              <a:gd name="T39" fmla="*/ 2147483646 h 2537"/>
              <a:gd name="T40" fmla="*/ 2147483646 w 4168"/>
              <a:gd name="T41" fmla="*/ 2147483646 h 2537"/>
              <a:gd name="T42" fmla="*/ 2147483646 w 4168"/>
              <a:gd name="T43" fmla="*/ 2147483646 h 2537"/>
              <a:gd name="T44" fmla="*/ 2147483646 w 4168"/>
              <a:gd name="T45" fmla="*/ 2147483646 h 2537"/>
              <a:gd name="T46" fmla="*/ 2147483646 w 4168"/>
              <a:gd name="T47" fmla="*/ 2147483646 h 2537"/>
              <a:gd name="T48" fmla="*/ 2147483646 w 4168"/>
              <a:gd name="T49" fmla="*/ 2147483646 h 2537"/>
              <a:gd name="T50" fmla="*/ 2147483646 w 4168"/>
              <a:gd name="T51" fmla="*/ 2147483646 h 2537"/>
              <a:gd name="T52" fmla="*/ 2147483646 w 4168"/>
              <a:gd name="T53" fmla="*/ 2147483646 h 2537"/>
              <a:gd name="T54" fmla="*/ 2147483646 w 4168"/>
              <a:gd name="T55" fmla="*/ 2147483646 h 2537"/>
              <a:gd name="T56" fmla="*/ 1869955938 w 4168"/>
              <a:gd name="T57" fmla="*/ 2147483646 h 2537"/>
              <a:gd name="T58" fmla="*/ 1509572800 w 4168"/>
              <a:gd name="T59" fmla="*/ 2147483646 h 2537"/>
              <a:gd name="T60" fmla="*/ 1181952488 w 4168"/>
              <a:gd name="T61" fmla="*/ 2147483646 h 2537"/>
              <a:gd name="T62" fmla="*/ 246975313 w 4168"/>
              <a:gd name="T63" fmla="*/ 2147483646 h 2537"/>
              <a:gd name="T64" fmla="*/ 52922488 w 4168"/>
              <a:gd name="T65" fmla="*/ 2147483646 h 2537"/>
              <a:gd name="T66" fmla="*/ 17640300 w 4168"/>
              <a:gd name="T67" fmla="*/ 2147483646 h 2537"/>
              <a:gd name="T68" fmla="*/ 156249688 w 4168"/>
              <a:gd name="T69" fmla="*/ 2147483646 h 2537"/>
              <a:gd name="T70" fmla="*/ 378023438 w 4168"/>
              <a:gd name="T71" fmla="*/ 2147483646 h 2537"/>
              <a:gd name="T72" fmla="*/ 1469250300 w 4168"/>
              <a:gd name="T73" fmla="*/ 1774190220 h 2537"/>
              <a:gd name="T74" fmla="*/ 1791830300 w 4168"/>
              <a:gd name="T75" fmla="*/ 1565018019 h 2537"/>
              <a:gd name="T76" fmla="*/ 1270158750 w 4168"/>
              <a:gd name="T77" fmla="*/ 1426408615 h 2537"/>
              <a:gd name="T78" fmla="*/ 1239916875 w 4168"/>
              <a:gd name="T79" fmla="*/ 1126510777 h 2537"/>
              <a:gd name="T80" fmla="*/ 1486892188 w 4168"/>
              <a:gd name="T81" fmla="*/ 990422323 h 2537"/>
              <a:gd name="T82" fmla="*/ 1857354363 w 4168"/>
              <a:gd name="T83" fmla="*/ 940019192 h 2537"/>
              <a:gd name="T84" fmla="*/ 2147483646 w 4168"/>
              <a:gd name="T85" fmla="*/ 874495121 h 2537"/>
              <a:gd name="T86" fmla="*/ 2147483646 w 4168"/>
              <a:gd name="T87" fmla="*/ 191531899 h 2537"/>
              <a:gd name="T88" fmla="*/ 2147483646 w 4168"/>
              <a:gd name="T89" fmla="*/ 413305676 h 2537"/>
              <a:gd name="T90" fmla="*/ 2147483646 w 4168"/>
              <a:gd name="T91" fmla="*/ 1222275139 h 2537"/>
              <a:gd name="T92" fmla="*/ 2147483646 w 4168"/>
              <a:gd name="T93" fmla="*/ 1391126423 h 2537"/>
              <a:gd name="T94" fmla="*/ 2147483646 w 4168"/>
              <a:gd name="T95" fmla="*/ 1451610180 h 2537"/>
              <a:gd name="T96" fmla="*/ 2147483646 w 4168"/>
              <a:gd name="T97" fmla="*/ 1386086110 h 2537"/>
              <a:gd name="T98" fmla="*/ 2147483646 w 4168"/>
              <a:gd name="T99" fmla="*/ 1451610180 h 2537"/>
              <a:gd name="T100" fmla="*/ 2147483646 w 4168"/>
              <a:gd name="T101" fmla="*/ 1446569867 h 2537"/>
              <a:gd name="T102" fmla="*/ 2147483646 w 4168"/>
              <a:gd name="T103" fmla="*/ 1234876716 h 2537"/>
              <a:gd name="T104" fmla="*/ 2147483646 w 4168"/>
              <a:gd name="T105" fmla="*/ 221773778 h 2537"/>
              <a:gd name="T106" fmla="*/ 2147483646 w 4168"/>
              <a:gd name="T107" fmla="*/ 148688443 h 2537"/>
              <a:gd name="T108" fmla="*/ 2147483646 w 4168"/>
              <a:gd name="T109" fmla="*/ 282257535 h 253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168"/>
              <a:gd name="T166" fmla="*/ 0 h 2537"/>
              <a:gd name="T167" fmla="*/ 4168 w 4168"/>
              <a:gd name="T168" fmla="*/ 2537 h 253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168" h="2537">
                <a:moveTo>
                  <a:pt x="1270" y="55"/>
                </a:moveTo>
                <a:lnTo>
                  <a:pt x="1270" y="55"/>
                </a:lnTo>
                <a:lnTo>
                  <a:pt x="1465" y="33"/>
                </a:lnTo>
                <a:lnTo>
                  <a:pt x="1604" y="17"/>
                </a:lnTo>
                <a:lnTo>
                  <a:pt x="1654" y="12"/>
                </a:lnTo>
                <a:lnTo>
                  <a:pt x="1682" y="12"/>
                </a:lnTo>
                <a:lnTo>
                  <a:pt x="1741" y="10"/>
                </a:lnTo>
                <a:lnTo>
                  <a:pt x="1879" y="7"/>
                </a:lnTo>
                <a:lnTo>
                  <a:pt x="2074" y="2"/>
                </a:lnTo>
                <a:lnTo>
                  <a:pt x="2301" y="0"/>
                </a:lnTo>
                <a:lnTo>
                  <a:pt x="2419" y="2"/>
                </a:lnTo>
                <a:lnTo>
                  <a:pt x="2536" y="3"/>
                </a:lnTo>
                <a:lnTo>
                  <a:pt x="2650" y="7"/>
                </a:lnTo>
                <a:lnTo>
                  <a:pt x="2755" y="12"/>
                </a:lnTo>
                <a:lnTo>
                  <a:pt x="2852" y="21"/>
                </a:lnTo>
                <a:lnTo>
                  <a:pt x="2897" y="24"/>
                </a:lnTo>
                <a:lnTo>
                  <a:pt x="2936" y="31"/>
                </a:lnTo>
                <a:lnTo>
                  <a:pt x="2972" y="36"/>
                </a:lnTo>
                <a:lnTo>
                  <a:pt x="3005" y="43"/>
                </a:lnTo>
                <a:lnTo>
                  <a:pt x="3033" y="52"/>
                </a:lnTo>
                <a:lnTo>
                  <a:pt x="3055" y="60"/>
                </a:lnTo>
                <a:lnTo>
                  <a:pt x="3067" y="59"/>
                </a:lnTo>
                <a:lnTo>
                  <a:pt x="3083" y="60"/>
                </a:lnTo>
                <a:lnTo>
                  <a:pt x="3104" y="66"/>
                </a:lnTo>
                <a:lnTo>
                  <a:pt x="3114" y="71"/>
                </a:lnTo>
                <a:lnTo>
                  <a:pt x="3128" y="76"/>
                </a:lnTo>
                <a:lnTo>
                  <a:pt x="3140" y="83"/>
                </a:lnTo>
                <a:lnTo>
                  <a:pt x="3154" y="91"/>
                </a:lnTo>
                <a:lnTo>
                  <a:pt x="3167" y="103"/>
                </a:lnTo>
                <a:lnTo>
                  <a:pt x="3183" y="117"/>
                </a:lnTo>
                <a:lnTo>
                  <a:pt x="3197" y="133"/>
                </a:lnTo>
                <a:lnTo>
                  <a:pt x="3212" y="150"/>
                </a:lnTo>
                <a:lnTo>
                  <a:pt x="3243" y="188"/>
                </a:lnTo>
                <a:lnTo>
                  <a:pt x="3276" y="229"/>
                </a:lnTo>
                <a:lnTo>
                  <a:pt x="3317" y="285"/>
                </a:lnTo>
                <a:lnTo>
                  <a:pt x="3362" y="348"/>
                </a:lnTo>
                <a:lnTo>
                  <a:pt x="3411" y="419"/>
                </a:lnTo>
                <a:lnTo>
                  <a:pt x="3433" y="457"/>
                </a:lnTo>
                <a:lnTo>
                  <a:pt x="3456" y="495"/>
                </a:lnTo>
                <a:lnTo>
                  <a:pt x="3478" y="533"/>
                </a:lnTo>
                <a:lnTo>
                  <a:pt x="3497" y="573"/>
                </a:lnTo>
                <a:lnTo>
                  <a:pt x="3519" y="573"/>
                </a:lnTo>
                <a:lnTo>
                  <a:pt x="3518" y="488"/>
                </a:lnTo>
                <a:lnTo>
                  <a:pt x="3518" y="426"/>
                </a:lnTo>
                <a:lnTo>
                  <a:pt x="3519" y="404"/>
                </a:lnTo>
                <a:lnTo>
                  <a:pt x="3519" y="397"/>
                </a:lnTo>
                <a:lnTo>
                  <a:pt x="3521" y="392"/>
                </a:lnTo>
                <a:lnTo>
                  <a:pt x="3525" y="385"/>
                </a:lnTo>
                <a:lnTo>
                  <a:pt x="3528" y="378"/>
                </a:lnTo>
                <a:lnTo>
                  <a:pt x="3537" y="373"/>
                </a:lnTo>
                <a:lnTo>
                  <a:pt x="3542" y="369"/>
                </a:lnTo>
                <a:lnTo>
                  <a:pt x="3549" y="367"/>
                </a:lnTo>
                <a:lnTo>
                  <a:pt x="3556" y="367"/>
                </a:lnTo>
                <a:lnTo>
                  <a:pt x="3566" y="367"/>
                </a:lnTo>
                <a:lnTo>
                  <a:pt x="3575" y="369"/>
                </a:lnTo>
                <a:lnTo>
                  <a:pt x="3592" y="373"/>
                </a:lnTo>
                <a:lnTo>
                  <a:pt x="3633" y="381"/>
                </a:lnTo>
                <a:lnTo>
                  <a:pt x="3657" y="386"/>
                </a:lnTo>
                <a:lnTo>
                  <a:pt x="3683" y="393"/>
                </a:lnTo>
                <a:lnTo>
                  <a:pt x="3707" y="402"/>
                </a:lnTo>
                <a:lnTo>
                  <a:pt x="3726" y="412"/>
                </a:lnTo>
                <a:lnTo>
                  <a:pt x="3735" y="416"/>
                </a:lnTo>
                <a:lnTo>
                  <a:pt x="3742" y="421"/>
                </a:lnTo>
                <a:lnTo>
                  <a:pt x="3751" y="428"/>
                </a:lnTo>
                <a:lnTo>
                  <a:pt x="3761" y="440"/>
                </a:lnTo>
                <a:lnTo>
                  <a:pt x="3769" y="457"/>
                </a:lnTo>
                <a:lnTo>
                  <a:pt x="3776" y="480"/>
                </a:lnTo>
                <a:lnTo>
                  <a:pt x="3778" y="492"/>
                </a:lnTo>
                <a:lnTo>
                  <a:pt x="3780" y="507"/>
                </a:lnTo>
                <a:lnTo>
                  <a:pt x="3778" y="516"/>
                </a:lnTo>
                <a:lnTo>
                  <a:pt x="3778" y="524"/>
                </a:lnTo>
                <a:lnTo>
                  <a:pt x="3775" y="536"/>
                </a:lnTo>
                <a:lnTo>
                  <a:pt x="3769" y="549"/>
                </a:lnTo>
                <a:lnTo>
                  <a:pt x="3761" y="562"/>
                </a:lnTo>
                <a:lnTo>
                  <a:pt x="3751" y="574"/>
                </a:lnTo>
                <a:lnTo>
                  <a:pt x="3737" y="586"/>
                </a:lnTo>
                <a:lnTo>
                  <a:pt x="3732" y="590"/>
                </a:lnTo>
                <a:lnTo>
                  <a:pt x="3725" y="593"/>
                </a:lnTo>
                <a:lnTo>
                  <a:pt x="3716" y="599"/>
                </a:lnTo>
                <a:lnTo>
                  <a:pt x="3704" y="602"/>
                </a:lnTo>
                <a:lnTo>
                  <a:pt x="3687" y="607"/>
                </a:lnTo>
                <a:lnTo>
                  <a:pt x="3668" y="609"/>
                </a:lnTo>
                <a:lnTo>
                  <a:pt x="3645" y="611"/>
                </a:lnTo>
                <a:lnTo>
                  <a:pt x="3540" y="619"/>
                </a:lnTo>
                <a:lnTo>
                  <a:pt x="3550" y="623"/>
                </a:lnTo>
                <a:lnTo>
                  <a:pt x="3573" y="638"/>
                </a:lnTo>
                <a:lnTo>
                  <a:pt x="3588" y="649"/>
                </a:lnTo>
                <a:lnTo>
                  <a:pt x="3604" y="661"/>
                </a:lnTo>
                <a:lnTo>
                  <a:pt x="3618" y="676"/>
                </a:lnTo>
                <a:lnTo>
                  <a:pt x="3631" y="693"/>
                </a:lnTo>
                <a:lnTo>
                  <a:pt x="3638" y="702"/>
                </a:lnTo>
                <a:lnTo>
                  <a:pt x="3656" y="724"/>
                </a:lnTo>
                <a:lnTo>
                  <a:pt x="3668" y="738"/>
                </a:lnTo>
                <a:lnTo>
                  <a:pt x="3678" y="750"/>
                </a:lnTo>
                <a:lnTo>
                  <a:pt x="3690" y="759"/>
                </a:lnTo>
                <a:lnTo>
                  <a:pt x="3702" y="768"/>
                </a:lnTo>
                <a:lnTo>
                  <a:pt x="3747" y="787"/>
                </a:lnTo>
                <a:lnTo>
                  <a:pt x="3852" y="837"/>
                </a:lnTo>
                <a:lnTo>
                  <a:pt x="3913" y="866"/>
                </a:lnTo>
                <a:lnTo>
                  <a:pt x="3970" y="895"/>
                </a:lnTo>
                <a:lnTo>
                  <a:pt x="4016" y="923"/>
                </a:lnTo>
                <a:lnTo>
                  <a:pt x="4033" y="935"/>
                </a:lnTo>
                <a:lnTo>
                  <a:pt x="4047" y="945"/>
                </a:lnTo>
                <a:lnTo>
                  <a:pt x="4056" y="952"/>
                </a:lnTo>
                <a:lnTo>
                  <a:pt x="4064" y="963"/>
                </a:lnTo>
                <a:lnTo>
                  <a:pt x="4075" y="976"/>
                </a:lnTo>
                <a:lnTo>
                  <a:pt x="4087" y="997"/>
                </a:lnTo>
                <a:lnTo>
                  <a:pt x="4101" y="1021"/>
                </a:lnTo>
                <a:lnTo>
                  <a:pt x="4113" y="1052"/>
                </a:lnTo>
                <a:lnTo>
                  <a:pt x="4125" y="1088"/>
                </a:lnTo>
                <a:lnTo>
                  <a:pt x="4128" y="1107"/>
                </a:lnTo>
                <a:lnTo>
                  <a:pt x="4137" y="1161"/>
                </a:lnTo>
                <a:lnTo>
                  <a:pt x="4149" y="1244"/>
                </a:lnTo>
                <a:lnTo>
                  <a:pt x="4154" y="1294"/>
                </a:lnTo>
                <a:lnTo>
                  <a:pt x="4159" y="1351"/>
                </a:lnTo>
                <a:lnTo>
                  <a:pt x="4163" y="1411"/>
                </a:lnTo>
                <a:lnTo>
                  <a:pt x="4166" y="1475"/>
                </a:lnTo>
                <a:lnTo>
                  <a:pt x="4168" y="1544"/>
                </a:lnTo>
                <a:lnTo>
                  <a:pt x="4166" y="1615"/>
                </a:lnTo>
                <a:lnTo>
                  <a:pt x="4163" y="1687"/>
                </a:lnTo>
                <a:lnTo>
                  <a:pt x="4156" y="1761"/>
                </a:lnTo>
                <a:lnTo>
                  <a:pt x="4147" y="1835"/>
                </a:lnTo>
                <a:lnTo>
                  <a:pt x="4133" y="1910"/>
                </a:lnTo>
                <a:lnTo>
                  <a:pt x="4125" y="1960"/>
                </a:lnTo>
                <a:lnTo>
                  <a:pt x="4106" y="2073"/>
                </a:lnTo>
                <a:lnTo>
                  <a:pt x="4094" y="2139"/>
                </a:lnTo>
                <a:lnTo>
                  <a:pt x="4082" y="2199"/>
                </a:lnTo>
                <a:lnTo>
                  <a:pt x="4070" y="2251"/>
                </a:lnTo>
                <a:lnTo>
                  <a:pt x="4059" y="2286"/>
                </a:lnTo>
                <a:lnTo>
                  <a:pt x="4047" y="2310"/>
                </a:lnTo>
                <a:lnTo>
                  <a:pt x="4016" y="2363"/>
                </a:lnTo>
                <a:lnTo>
                  <a:pt x="3997" y="2394"/>
                </a:lnTo>
                <a:lnTo>
                  <a:pt x="3977" y="2422"/>
                </a:lnTo>
                <a:lnTo>
                  <a:pt x="3958" y="2444"/>
                </a:lnTo>
                <a:lnTo>
                  <a:pt x="3949" y="2453"/>
                </a:lnTo>
                <a:lnTo>
                  <a:pt x="3940" y="2460"/>
                </a:lnTo>
                <a:lnTo>
                  <a:pt x="3821" y="2499"/>
                </a:lnTo>
                <a:lnTo>
                  <a:pt x="3733" y="2527"/>
                </a:lnTo>
                <a:lnTo>
                  <a:pt x="3702" y="2536"/>
                </a:lnTo>
                <a:lnTo>
                  <a:pt x="3690" y="2537"/>
                </a:lnTo>
                <a:lnTo>
                  <a:pt x="3683" y="2537"/>
                </a:lnTo>
                <a:lnTo>
                  <a:pt x="3683" y="2534"/>
                </a:lnTo>
                <a:lnTo>
                  <a:pt x="3678" y="2524"/>
                </a:lnTo>
                <a:lnTo>
                  <a:pt x="3673" y="2518"/>
                </a:lnTo>
                <a:lnTo>
                  <a:pt x="3666" y="2512"/>
                </a:lnTo>
                <a:lnTo>
                  <a:pt x="3656" y="2506"/>
                </a:lnTo>
                <a:lnTo>
                  <a:pt x="3644" y="2499"/>
                </a:lnTo>
                <a:lnTo>
                  <a:pt x="3628" y="2494"/>
                </a:lnTo>
                <a:lnTo>
                  <a:pt x="3607" y="2491"/>
                </a:lnTo>
                <a:lnTo>
                  <a:pt x="3585" y="2487"/>
                </a:lnTo>
                <a:lnTo>
                  <a:pt x="3557" y="2487"/>
                </a:lnTo>
                <a:lnTo>
                  <a:pt x="3525" y="2487"/>
                </a:lnTo>
                <a:lnTo>
                  <a:pt x="3487" y="2491"/>
                </a:lnTo>
                <a:lnTo>
                  <a:pt x="3443" y="2498"/>
                </a:lnTo>
                <a:lnTo>
                  <a:pt x="3395" y="2508"/>
                </a:lnTo>
                <a:lnTo>
                  <a:pt x="3388" y="2508"/>
                </a:lnTo>
                <a:lnTo>
                  <a:pt x="3371" y="2508"/>
                </a:lnTo>
                <a:lnTo>
                  <a:pt x="3362" y="2508"/>
                </a:lnTo>
                <a:lnTo>
                  <a:pt x="3354" y="2506"/>
                </a:lnTo>
                <a:lnTo>
                  <a:pt x="3347" y="2503"/>
                </a:lnTo>
                <a:lnTo>
                  <a:pt x="3342" y="2498"/>
                </a:lnTo>
                <a:lnTo>
                  <a:pt x="3255" y="2501"/>
                </a:lnTo>
                <a:lnTo>
                  <a:pt x="3021" y="2508"/>
                </a:lnTo>
                <a:lnTo>
                  <a:pt x="2681" y="2518"/>
                </a:lnTo>
                <a:lnTo>
                  <a:pt x="2483" y="2524"/>
                </a:lnTo>
                <a:lnTo>
                  <a:pt x="2274" y="2527"/>
                </a:lnTo>
                <a:lnTo>
                  <a:pt x="2056" y="2529"/>
                </a:lnTo>
                <a:lnTo>
                  <a:pt x="1839" y="2531"/>
                </a:lnTo>
                <a:lnTo>
                  <a:pt x="1623" y="2531"/>
                </a:lnTo>
                <a:lnTo>
                  <a:pt x="1416" y="2527"/>
                </a:lnTo>
                <a:lnTo>
                  <a:pt x="1221" y="2522"/>
                </a:lnTo>
                <a:lnTo>
                  <a:pt x="1130" y="2518"/>
                </a:lnTo>
                <a:lnTo>
                  <a:pt x="1045" y="2513"/>
                </a:lnTo>
                <a:lnTo>
                  <a:pt x="964" y="2508"/>
                </a:lnTo>
                <a:lnTo>
                  <a:pt x="892" y="2501"/>
                </a:lnTo>
                <a:lnTo>
                  <a:pt x="825" y="2494"/>
                </a:lnTo>
                <a:lnTo>
                  <a:pt x="766" y="2486"/>
                </a:lnTo>
                <a:lnTo>
                  <a:pt x="761" y="2491"/>
                </a:lnTo>
                <a:lnTo>
                  <a:pt x="754" y="2494"/>
                </a:lnTo>
                <a:lnTo>
                  <a:pt x="742" y="2498"/>
                </a:lnTo>
                <a:lnTo>
                  <a:pt x="726" y="2501"/>
                </a:lnTo>
                <a:lnTo>
                  <a:pt x="704" y="2503"/>
                </a:lnTo>
                <a:lnTo>
                  <a:pt x="676" y="2503"/>
                </a:lnTo>
                <a:lnTo>
                  <a:pt x="640" y="2499"/>
                </a:lnTo>
                <a:lnTo>
                  <a:pt x="621" y="2494"/>
                </a:lnTo>
                <a:lnTo>
                  <a:pt x="599" y="2489"/>
                </a:lnTo>
                <a:lnTo>
                  <a:pt x="573" y="2487"/>
                </a:lnTo>
                <a:lnTo>
                  <a:pt x="543" y="2487"/>
                </a:lnTo>
                <a:lnTo>
                  <a:pt x="528" y="2489"/>
                </a:lnTo>
                <a:lnTo>
                  <a:pt x="512" y="2491"/>
                </a:lnTo>
                <a:lnTo>
                  <a:pt x="497" y="2496"/>
                </a:lnTo>
                <a:lnTo>
                  <a:pt x="481" y="2501"/>
                </a:lnTo>
                <a:lnTo>
                  <a:pt x="469" y="2510"/>
                </a:lnTo>
                <a:lnTo>
                  <a:pt x="455" y="2518"/>
                </a:lnTo>
                <a:lnTo>
                  <a:pt x="221" y="2458"/>
                </a:lnTo>
                <a:lnTo>
                  <a:pt x="171" y="2393"/>
                </a:lnTo>
                <a:lnTo>
                  <a:pt x="129" y="2336"/>
                </a:lnTo>
                <a:lnTo>
                  <a:pt x="112" y="2310"/>
                </a:lnTo>
                <a:lnTo>
                  <a:pt x="98" y="2289"/>
                </a:lnTo>
                <a:lnTo>
                  <a:pt x="90" y="2256"/>
                </a:lnTo>
                <a:lnTo>
                  <a:pt x="71" y="2165"/>
                </a:lnTo>
                <a:lnTo>
                  <a:pt x="57" y="2103"/>
                </a:lnTo>
                <a:lnTo>
                  <a:pt x="45" y="2030"/>
                </a:lnTo>
                <a:lnTo>
                  <a:pt x="33" y="1949"/>
                </a:lnTo>
                <a:lnTo>
                  <a:pt x="21" y="1861"/>
                </a:lnTo>
                <a:lnTo>
                  <a:pt x="10" y="1768"/>
                </a:lnTo>
                <a:lnTo>
                  <a:pt x="3" y="1671"/>
                </a:lnTo>
                <a:lnTo>
                  <a:pt x="0" y="1573"/>
                </a:lnTo>
                <a:lnTo>
                  <a:pt x="0" y="1523"/>
                </a:lnTo>
                <a:lnTo>
                  <a:pt x="0" y="1473"/>
                </a:lnTo>
                <a:lnTo>
                  <a:pt x="3" y="1423"/>
                </a:lnTo>
                <a:lnTo>
                  <a:pt x="7" y="1375"/>
                </a:lnTo>
                <a:lnTo>
                  <a:pt x="12" y="1326"/>
                </a:lnTo>
                <a:lnTo>
                  <a:pt x="19" y="1278"/>
                </a:lnTo>
                <a:lnTo>
                  <a:pt x="26" y="1232"/>
                </a:lnTo>
                <a:lnTo>
                  <a:pt x="36" y="1185"/>
                </a:lnTo>
                <a:lnTo>
                  <a:pt x="48" y="1140"/>
                </a:lnTo>
                <a:lnTo>
                  <a:pt x="62" y="1097"/>
                </a:lnTo>
                <a:lnTo>
                  <a:pt x="71" y="1076"/>
                </a:lnTo>
                <a:lnTo>
                  <a:pt x="83" y="1052"/>
                </a:lnTo>
                <a:lnTo>
                  <a:pt x="98" y="1025"/>
                </a:lnTo>
                <a:lnTo>
                  <a:pt x="117" y="995"/>
                </a:lnTo>
                <a:lnTo>
                  <a:pt x="128" y="980"/>
                </a:lnTo>
                <a:lnTo>
                  <a:pt x="138" y="966"/>
                </a:lnTo>
                <a:lnTo>
                  <a:pt x="150" y="954"/>
                </a:lnTo>
                <a:lnTo>
                  <a:pt x="164" y="942"/>
                </a:lnTo>
                <a:lnTo>
                  <a:pt x="178" y="931"/>
                </a:lnTo>
                <a:lnTo>
                  <a:pt x="191" y="925"/>
                </a:lnTo>
                <a:lnTo>
                  <a:pt x="519" y="766"/>
                </a:lnTo>
                <a:lnTo>
                  <a:pt x="557" y="731"/>
                </a:lnTo>
                <a:lnTo>
                  <a:pt x="583" y="704"/>
                </a:lnTo>
                <a:lnTo>
                  <a:pt x="590" y="693"/>
                </a:lnTo>
                <a:lnTo>
                  <a:pt x="593" y="687"/>
                </a:lnTo>
                <a:lnTo>
                  <a:pt x="611" y="676"/>
                </a:lnTo>
                <a:lnTo>
                  <a:pt x="647" y="654"/>
                </a:lnTo>
                <a:lnTo>
                  <a:pt x="692" y="630"/>
                </a:lnTo>
                <a:lnTo>
                  <a:pt x="711" y="621"/>
                </a:lnTo>
                <a:lnTo>
                  <a:pt x="726" y="616"/>
                </a:lnTo>
                <a:lnTo>
                  <a:pt x="552" y="599"/>
                </a:lnTo>
                <a:lnTo>
                  <a:pt x="540" y="592"/>
                </a:lnTo>
                <a:lnTo>
                  <a:pt x="530" y="585"/>
                </a:lnTo>
                <a:lnTo>
                  <a:pt x="516" y="576"/>
                </a:lnTo>
                <a:lnTo>
                  <a:pt x="504" y="566"/>
                </a:lnTo>
                <a:lnTo>
                  <a:pt x="493" y="554"/>
                </a:lnTo>
                <a:lnTo>
                  <a:pt x="490" y="547"/>
                </a:lnTo>
                <a:lnTo>
                  <a:pt x="486" y="540"/>
                </a:lnTo>
                <a:lnTo>
                  <a:pt x="485" y="533"/>
                </a:lnTo>
                <a:lnTo>
                  <a:pt x="485" y="526"/>
                </a:lnTo>
                <a:lnTo>
                  <a:pt x="492" y="447"/>
                </a:lnTo>
                <a:lnTo>
                  <a:pt x="499" y="440"/>
                </a:lnTo>
                <a:lnTo>
                  <a:pt x="516" y="426"/>
                </a:lnTo>
                <a:lnTo>
                  <a:pt x="530" y="417"/>
                </a:lnTo>
                <a:lnTo>
                  <a:pt x="547" y="409"/>
                </a:lnTo>
                <a:lnTo>
                  <a:pt x="566" y="400"/>
                </a:lnTo>
                <a:lnTo>
                  <a:pt x="590" y="393"/>
                </a:lnTo>
                <a:lnTo>
                  <a:pt x="614" y="386"/>
                </a:lnTo>
                <a:lnTo>
                  <a:pt x="638" y="379"/>
                </a:lnTo>
                <a:lnTo>
                  <a:pt x="668" y="374"/>
                </a:lnTo>
                <a:lnTo>
                  <a:pt x="697" y="371"/>
                </a:lnTo>
                <a:lnTo>
                  <a:pt x="712" y="369"/>
                </a:lnTo>
                <a:lnTo>
                  <a:pt x="725" y="371"/>
                </a:lnTo>
                <a:lnTo>
                  <a:pt x="737" y="373"/>
                </a:lnTo>
                <a:lnTo>
                  <a:pt x="747" y="376"/>
                </a:lnTo>
                <a:lnTo>
                  <a:pt x="756" y="381"/>
                </a:lnTo>
                <a:lnTo>
                  <a:pt x="763" y="388"/>
                </a:lnTo>
                <a:lnTo>
                  <a:pt x="769" y="576"/>
                </a:lnTo>
                <a:lnTo>
                  <a:pt x="823" y="505"/>
                </a:lnTo>
                <a:lnTo>
                  <a:pt x="942" y="347"/>
                </a:lnTo>
                <a:lnTo>
                  <a:pt x="1011" y="257"/>
                </a:lnTo>
                <a:lnTo>
                  <a:pt x="1077" y="176"/>
                </a:lnTo>
                <a:lnTo>
                  <a:pt x="1106" y="141"/>
                </a:lnTo>
                <a:lnTo>
                  <a:pt x="1130" y="112"/>
                </a:lnTo>
                <a:lnTo>
                  <a:pt x="1152" y="90"/>
                </a:lnTo>
                <a:lnTo>
                  <a:pt x="1168" y="76"/>
                </a:lnTo>
                <a:lnTo>
                  <a:pt x="1208" y="67"/>
                </a:lnTo>
                <a:lnTo>
                  <a:pt x="1240" y="60"/>
                </a:lnTo>
                <a:lnTo>
                  <a:pt x="1270" y="55"/>
                </a:lnTo>
                <a:close/>
                <a:moveTo>
                  <a:pt x="1178" y="112"/>
                </a:moveTo>
                <a:lnTo>
                  <a:pt x="1178" y="112"/>
                </a:lnTo>
                <a:lnTo>
                  <a:pt x="1132" y="164"/>
                </a:lnTo>
                <a:lnTo>
                  <a:pt x="1083" y="219"/>
                </a:lnTo>
                <a:lnTo>
                  <a:pt x="1026" y="286"/>
                </a:lnTo>
                <a:lnTo>
                  <a:pt x="971" y="357"/>
                </a:lnTo>
                <a:lnTo>
                  <a:pt x="945" y="392"/>
                </a:lnTo>
                <a:lnTo>
                  <a:pt x="923" y="424"/>
                </a:lnTo>
                <a:lnTo>
                  <a:pt x="902" y="455"/>
                </a:lnTo>
                <a:lnTo>
                  <a:pt x="887" y="485"/>
                </a:lnTo>
                <a:lnTo>
                  <a:pt x="876" y="509"/>
                </a:lnTo>
                <a:lnTo>
                  <a:pt x="873" y="519"/>
                </a:lnTo>
                <a:lnTo>
                  <a:pt x="871" y="528"/>
                </a:lnTo>
                <a:lnTo>
                  <a:pt x="868" y="538"/>
                </a:lnTo>
                <a:lnTo>
                  <a:pt x="864" y="547"/>
                </a:lnTo>
                <a:lnTo>
                  <a:pt x="864" y="552"/>
                </a:lnTo>
                <a:lnTo>
                  <a:pt x="866" y="557"/>
                </a:lnTo>
                <a:lnTo>
                  <a:pt x="868" y="562"/>
                </a:lnTo>
                <a:lnTo>
                  <a:pt x="871" y="566"/>
                </a:lnTo>
                <a:lnTo>
                  <a:pt x="876" y="571"/>
                </a:lnTo>
                <a:lnTo>
                  <a:pt x="883" y="574"/>
                </a:lnTo>
                <a:lnTo>
                  <a:pt x="894" y="576"/>
                </a:lnTo>
                <a:lnTo>
                  <a:pt x="906" y="576"/>
                </a:lnTo>
                <a:lnTo>
                  <a:pt x="921" y="576"/>
                </a:lnTo>
                <a:lnTo>
                  <a:pt x="940" y="574"/>
                </a:lnTo>
                <a:lnTo>
                  <a:pt x="1228" y="566"/>
                </a:lnTo>
                <a:lnTo>
                  <a:pt x="1537" y="559"/>
                </a:lnTo>
                <a:lnTo>
                  <a:pt x="1910" y="552"/>
                </a:lnTo>
                <a:lnTo>
                  <a:pt x="2110" y="550"/>
                </a:lnTo>
                <a:lnTo>
                  <a:pt x="2312" y="549"/>
                </a:lnTo>
                <a:lnTo>
                  <a:pt x="2514" y="549"/>
                </a:lnTo>
                <a:lnTo>
                  <a:pt x="2709" y="552"/>
                </a:lnTo>
                <a:lnTo>
                  <a:pt x="2893" y="555"/>
                </a:lnTo>
                <a:lnTo>
                  <a:pt x="3064" y="561"/>
                </a:lnTo>
                <a:lnTo>
                  <a:pt x="3216" y="569"/>
                </a:lnTo>
                <a:lnTo>
                  <a:pt x="3285" y="576"/>
                </a:lnTo>
                <a:lnTo>
                  <a:pt x="3345" y="581"/>
                </a:lnTo>
                <a:lnTo>
                  <a:pt x="3350" y="581"/>
                </a:lnTo>
                <a:lnTo>
                  <a:pt x="3362" y="583"/>
                </a:lnTo>
                <a:lnTo>
                  <a:pt x="3378" y="580"/>
                </a:lnTo>
                <a:lnTo>
                  <a:pt x="3385" y="578"/>
                </a:lnTo>
                <a:lnTo>
                  <a:pt x="3392" y="574"/>
                </a:lnTo>
                <a:lnTo>
                  <a:pt x="3399" y="569"/>
                </a:lnTo>
                <a:lnTo>
                  <a:pt x="3404" y="561"/>
                </a:lnTo>
                <a:lnTo>
                  <a:pt x="3405" y="552"/>
                </a:lnTo>
                <a:lnTo>
                  <a:pt x="3407" y="540"/>
                </a:lnTo>
                <a:lnTo>
                  <a:pt x="3404" y="526"/>
                </a:lnTo>
                <a:lnTo>
                  <a:pt x="3399" y="509"/>
                </a:lnTo>
                <a:lnTo>
                  <a:pt x="3388" y="490"/>
                </a:lnTo>
                <a:lnTo>
                  <a:pt x="3374" y="466"/>
                </a:lnTo>
                <a:lnTo>
                  <a:pt x="3133" y="116"/>
                </a:lnTo>
                <a:lnTo>
                  <a:pt x="3104" y="110"/>
                </a:lnTo>
                <a:lnTo>
                  <a:pt x="3067" y="103"/>
                </a:lnTo>
                <a:lnTo>
                  <a:pt x="3016" y="97"/>
                </a:lnTo>
                <a:lnTo>
                  <a:pt x="2948" y="88"/>
                </a:lnTo>
                <a:lnTo>
                  <a:pt x="2866" y="81"/>
                </a:lnTo>
                <a:lnTo>
                  <a:pt x="2769" y="72"/>
                </a:lnTo>
                <a:lnTo>
                  <a:pt x="2655" y="66"/>
                </a:lnTo>
                <a:lnTo>
                  <a:pt x="2527" y="60"/>
                </a:lnTo>
                <a:lnTo>
                  <a:pt x="2382" y="57"/>
                </a:lnTo>
                <a:lnTo>
                  <a:pt x="2222" y="55"/>
                </a:lnTo>
                <a:lnTo>
                  <a:pt x="2046" y="59"/>
                </a:lnTo>
                <a:lnTo>
                  <a:pt x="1853" y="64"/>
                </a:lnTo>
                <a:lnTo>
                  <a:pt x="1646" y="76"/>
                </a:lnTo>
                <a:lnTo>
                  <a:pt x="1534" y="83"/>
                </a:lnTo>
                <a:lnTo>
                  <a:pt x="1420" y="91"/>
                </a:lnTo>
                <a:lnTo>
                  <a:pt x="1301" y="100"/>
                </a:lnTo>
                <a:lnTo>
                  <a:pt x="1178" y="112"/>
                </a:lnTo>
                <a:close/>
              </a:path>
            </a:pathLst>
          </a:custGeom>
          <a:solidFill>
            <a:srgbClr val="C599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39"/>
          <p:cNvSpPr>
            <a:spLocks/>
          </p:cNvSpPr>
          <p:nvPr/>
        </p:nvSpPr>
        <p:spPr bwMode="auto">
          <a:xfrm>
            <a:off x="2474913" y="4700588"/>
            <a:ext cx="3938587" cy="1114425"/>
          </a:xfrm>
          <a:custGeom>
            <a:avLst/>
            <a:gdLst>
              <a:gd name="T0" fmla="*/ 2147483646 w 2481"/>
              <a:gd name="T1" fmla="*/ 383063750 h 702"/>
              <a:gd name="T2" fmla="*/ 2147483646 w 2481"/>
              <a:gd name="T3" fmla="*/ 403225000 h 702"/>
              <a:gd name="T4" fmla="*/ 2147483646 w 2481"/>
              <a:gd name="T5" fmla="*/ 443547500 h 702"/>
              <a:gd name="T6" fmla="*/ 2147483646 w 2481"/>
              <a:gd name="T7" fmla="*/ 521671550 h 702"/>
              <a:gd name="T8" fmla="*/ 2147483646 w 2481"/>
              <a:gd name="T9" fmla="*/ 647680950 h 702"/>
              <a:gd name="T10" fmla="*/ 2147483646 w 2481"/>
              <a:gd name="T11" fmla="*/ 695563125 h 702"/>
              <a:gd name="T12" fmla="*/ 2147483646 w 2481"/>
              <a:gd name="T13" fmla="*/ 778729075 h 702"/>
              <a:gd name="T14" fmla="*/ 2147483646 w 2481"/>
              <a:gd name="T15" fmla="*/ 808970950 h 702"/>
              <a:gd name="T16" fmla="*/ 2147483646 w 2481"/>
              <a:gd name="T17" fmla="*/ 1368445638 h 702"/>
              <a:gd name="T18" fmla="*/ 2147483646 w 2481"/>
              <a:gd name="T19" fmla="*/ 1360884375 h 702"/>
              <a:gd name="T20" fmla="*/ 2147483646 w 2481"/>
              <a:gd name="T21" fmla="*/ 1325602188 h 702"/>
              <a:gd name="T22" fmla="*/ 2147483646 w 2481"/>
              <a:gd name="T23" fmla="*/ 1282758738 h 702"/>
              <a:gd name="T24" fmla="*/ 2147483646 w 2481"/>
              <a:gd name="T25" fmla="*/ 844253138 h 702"/>
              <a:gd name="T26" fmla="*/ 2147483646 w 2481"/>
              <a:gd name="T27" fmla="*/ 826611250 h 702"/>
              <a:gd name="T28" fmla="*/ 2147483646 w 2481"/>
              <a:gd name="T29" fmla="*/ 791329063 h 702"/>
              <a:gd name="T30" fmla="*/ 2147483646 w 2481"/>
              <a:gd name="T31" fmla="*/ 781248438 h 702"/>
              <a:gd name="T32" fmla="*/ 2147483646 w 2481"/>
              <a:gd name="T33" fmla="*/ 796369375 h 702"/>
              <a:gd name="T34" fmla="*/ 2147483646 w 2481"/>
              <a:gd name="T35" fmla="*/ 846772500 h 702"/>
              <a:gd name="T36" fmla="*/ 2147483646 w 2481"/>
              <a:gd name="T37" fmla="*/ 1507053438 h 702"/>
              <a:gd name="T38" fmla="*/ 2147483646 w 2481"/>
              <a:gd name="T39" fmla="*/ 1552416250 h 702"/>
              <a:gd name="T40" fmla="*/ 2147483646 w 2481"/>
              <a:gd name="T41" fmla="*/ 1638101563 h 702"/>
              <a:gd name="T42" fmla="*/ 2147483646 w 2481"/>
              <a:gd name="T43" fmla="*/ 1708665938 h 702"/>
              <a:gd name="T44" fmla="*/ 2147483646 w 2481"/>
              <a:gd name="T45" fmla="*/ 1746469075 h 702"/>
              <a:gd name="T46" fmla="*/ 2147483646 w 2481"/>
              <a:gd name="T47" fmla="*/ 1751509388 h 702"/>
              <a:gd name="T48" fmla="*/ 2147483646 w 2481"/>
              <a:gd name="T49" fmla="*/ 1769149688 h 702"/>
              <a:gd name="T50" fmla="*/ 1565016039 w 2481"/>
              <a:gd name="T51" fmla="*/ 1761590013 h 702"/>
              <a:gd name="T52" fmla="*/ 1401206697 w 2481"/>
              <a:gd name="T53" fmla="*/ 1743948125 h 702"/>
              <a:gd name="T54" fmla="*/ 1348282629 w 2481"/>
              <a:gd name="T55" fmla="*/ 1746469075 h 702"/>
              <a:gd name="T56" fmla="*/ 1222274832 w 2481"/>
              <a:gd name="T57" fmla="*/ 1738907813 h 702"/>
              <a:gd name="T58" fmla="*/ 1121468595 w 2481"/>
              <a:gd name="T59" fmla="*/ 1696065950 h 702"/>
              <a:gd name="T60" fmla="*/ 1035783294 w 2481"/>
              <a:gd name="T61" fmla="*/ 1612900000 h 702"/>
              <a:gd name="T62" fmla="*/ 869453002 w 2481"/>
              <a:gd name="T63" fmla="*/ 1207154050 h 702"/>
              <a:gd name="T64" fmla="*/ 856853016 w 2481"/>
              <a:gd name="T65" fmla="*/ 1134070313 h 702"/>
              <a:gd name="T66" fmla="*/ 796369274 w 2481"/>
              <a:gd name="T67" fmla="*/ 982860938 h 702"/>
              <a:gd name="T68" fmla="*/ 718243646 w 2481"/>
              <a:gd name="T69" fmla="*/ 859374075 h 702"/>
              <a:gd name="T70" fmla="*/ 599797111 w 2481"/>
              <a:gd name="T71" fmla="*/ 778729075 h 702"/>
              <a:gd name="T72" fmla="*/ 496469924 w 2481"/>
              <a:gd name="T73" fmla="*/ 763608138 h 702"/>
              <a:gd name="T74" fmla="*/ 395663687 w 2481"/>
              <a:gd name="T75" fmla="*/ 778729075 h 702"/>
              <a:gd name="T76" fmla="*/ 365421816 w 2481"/>
              <a:gd name="T77" fmla="*/ 808970950 h 702"/>
              <a:gd name="T78" fmla="*/ 370462128 w 2481"/>
              <a:gd name="T79" fmla="*/ 912296563 h 702"/>
              <a:gd name="T80" fmla="*/ 430945870 w 2481"/>
              <a:gd name="T81" fmla="*/ 1212194363 h 702"/>
              <a:gd name="T82" fmla="*/ 393144325 w 2481"/>
              <a:gd name="T83" fmla="*/ 1302921575 h 702"/>
              <a:gd name="T84" fmla="*/ 335179945 w 2481"/>
              <a:gd name="T85" fmla="*/ 1350803750 h 702"/>
              <a:gd name="T86" fmla="*/ 123486847 w 2481"/>
              <a:gd name="T87" fmla="*/ 1348284388 h 702"/>
              <a:gd name="T88" fmla="*/ 93244976 w 2481"/>
              <a:gd name="T89" fmla="*/ 1348284388 h 702"/>
              <a:gd name="T90" fmla="*/ 47882169 w 2481"/>
              <a:gd name="T91" fmla="*/ 1313002200 h 702"/>
              <a:gd name="T92" fmla="*/ 126007797 w 2481"/>
              <a:gd name="T93" fmla="*/ 796369375 h 702"/>
              <a:gd name="T94" fmla="*/ 63003105 w 2481"/>
              <a:gd name="T95" fmla="*/ 763608138 h 702"/>
              <a:gd name="T96" fmla="*/ 10080624 w 2481"/>
              <a:gd name="T97" fmla="*/ 708164700 h 702"/>
              <a:gd name="T98" fmla="*/ 0 w 2481"/>
              <a:gd name="T99" fmla="*/ 635079375 h 702"/>
              <a:gd name="T100" fmla="*/ 47882169 w 2481"/>
              <a:gd name="T101" fmla="*/ 529232813 h 702"/>
              <a:gd name="T102" fmla="*/ 63003105 w 2481"/>
              <a:gd name="T103" fmla="*/ 504031250 h 702"/>
              <a:gd name="T104" fmla="*/ 143648094 w 2481"/>
              <a:gd name="T105" fmla="*/ 433466875 h 702"/>
              <a:gd name="T106" fmla="*/ 236894657 w 2481"/>
              <a:gd name="T107" fmla="*/ 400705638 h 702"/>
              <a:gd name="T108" fmla="*/ 365421816 w 2481"/>
              <a:gd name="T109" fmla="*/ 385584700 h 702"/>
              <a:gd name="T110" fmla="*/ 1282758575 w 2481"/>
              <a:gd name="T111" fmla="*/ 73083738 h 702"/>
              <a:gd name="T112" fmla="*/ 1282758575 w 2481"/>
              <a:gd name="T113" fmla="*/ 55443438 h 702"/>
              <a:gd name="T114" fmla="*/ 1305440772 w 2481"/>
              <a:gd name="T115" fmla="*/ 30241875 h 702"/>
              <a:gd name="T116" fmla="*/ 2147483646 w 2481"/>
              <a:gd name="T117" fmla="*/ 5040313 h 702"/>
              <a:gd name="T118" fmla="*/ 2147483646 w 2481"/>
              <a:gd name="T119" fmla="*/ 0 h 702"/>
              <a:gd name="T120" fmla="*/ 2147483646 w 2481"/>
              <a:gd name="T121" fmla="*/ 25201563 h 702"/>
              <a:gd name="T122" fmla="*/ 2147483646 w 2481"/>
              <a:gd name="T123" fmla="*/ 78124050 h 702"/>
              <a:gd name="T124" fmla="*/ 2147483646 w 2481"/>
              <a:gd name="T125" fmla="*/ 372983125 h 70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481"/>
              <a:gd name="T190" fmla="*/ 0 h 702"/>
              <a:gd name="T191" fmla="*/ 2481 w 2481"/>
              <a:gd name="T192" fmla="*/ 702 h 70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481" h="702">
                <a:moveTo>
                  <a:pt x="1952" y="148"/>
                </a:moveTo>
                <a:lnTo>
                  <a:pt x="2314" y="152"/>
                </a:lnTo>
                <a:lnTo>
                  <a:pt x="2340" y="153"/>
                </a:lnTo>
                <a:lnTo>
                  <a:pt x="2366" y="157"/>
                </a:lnTo>
                <a:lnTo>
                  <a:pt x="2381" y="160"/>
                </a:lnTo>
                <a:lnTo>
                  <a:pt x="2397" y="164"/>
                </a:lnTo>
                <a:lnTo>
                  <a:pt x="2410" y="169"/>
                </a:lnTo>
                <a:lnTo>
                  <a:pt x="2426" y="176"/>
                </a:lnTo>
                <a:lnTo>
                  <a:pt x="2440" y="184"/>
                </a:lnTo>
                <a:lnTo>
                  <a:pt x="2452" y="195"/>
                </a:lnTo>
                <a:lnTo>
                  <a:pt x="2462" y="207"/>
                </a:lnTo>
                <a:lnTo>
                  <a:pt x="2469" y="221"/>
                </a:lnTo>
                <a:lnTo>
                  <a:pt x="2474" y="238"/>
                </a:lnTo>
                <a:lnTo>
                  <a:pt x="2474" y="257"/>
                </a:lnTo>
                <a:lnTo>
                  <a:pt x="2476" y="266"/>
                </a:lnTo>
                <a:lnTo>
                  <a:pt x="2474" y="276"/>
                </a:lnTo>
                <a:lnTo>
                  <a:pt x="2474" y="286"/>
                </a:lnTo>
                <a:lnTo>
                  <a:pt x="2471" y="298"/>
                </a:lnTo>
                <a:lnTo>
                  <a:pt x="2466" y="309"/>
                </a:lnTo>
                <a:lnTo>
                  <a:pt x="2462" y="314"/>
                </a:lnTo>
                <a:lnTo>
                  <a:pt x="2457" y="317"/>
                </a:lnTo>
                <a:lnTo>
                  <a:pt x="2452" y="321"/>
                </a:lnTo>
                <a:lnTo>
                  <a:pt x="2447" y="322"/>
                </a:lnTo>
                <a:lnTo>
                  <a:pt x="2481" y="536"/>
                </a:lnTo>
                <a:lnTo>
                  <a:pt x="2360" y="543"/>
                </a:lnTo>
                <a:lnTo>
                  <a:pt x="2352" y="543"/>
                </a:lnTo>
                <a:lnTo>
                  <a:pt x="2343" y="540"/>
                </a:lnTo>
                <a:lnTo>
                  <a:pt x="2333" y="536"/>
                </a:lnTo>
                <a:lnTo>
                  <a:pt x="2324" y="531"/>
                </a:lnTo>
                <a:lnTo>
                  <a:pt x="2321" y="526"/>
                </a:lnTo>
                <a:lnTo>
                  <a:pt x="2317" y="521"/>
                </a:lnTo>
                <a:lnTo>
                  <a:pt x="2316" y="516"/>
                </a:lnTo>
                <a:lnTo>
                  <a:pt x="2314" y="509"/>
                </a:lnTo>
                <a:lnTo>
                  <a:pt x="2314" y="502"/>
                </a:lnTo>
                <a:lnTo>
                  <a:pt x="2316" y="493"/>
                </a:lnTo>
                <a:lnTo>
                  <a:pt x="2359" y="335"/>
                </a:lnTo>
                <a:lnTo>
                  <a:pt x="2360" y="331"/>
                </a:lnTo>
                <a:lnTo>
                  <a:pt x="2360" y="328"/>
                </a:lnTo>
                <a:lnTo>
                  <a:pt x="2359" y="322"/>
                </a:lnTo>
                <a:lnTo>
                  <a:pt x="2357" y="319"/>
                </a:lnTo>
                <a:lnTo>
                  <a:pt x="2354" y="314"/>
                </a:lnTo>
                <a:lnTo>
                  <a:pt x="2345" y="312"/>
                </a:lnTo>
                <a:lnTo>
                  <a:pt x="2335" y="310"/>
                </a:lnTo>
                <a:lnTo>
                  <a:pt x="2250" y="310"/>
                </a:lnTo>
                <a:lnTo>
                  <a:pt x="2243" y="312"/>
                </a:lnTo>
                <a:lnTo>
                  <a:pt x="2236" y="316"/>
                </a:lnTo>
                <a:lnTo>
                  <a:pt x="2228" y="319"/>
                </a:lnTo>
                <a:lnTo>
                  <a:pt x="2217" y="326"/>
                </a:lnTo>
                <a:lnTo>
                  <a:pt x="2207" y="336"/>
                </a:lnTo>
                <a:lnTo>
                  <a:pt x="2197" y="350"/>
                </a:lnTo>
                <a:lnTo>
                  <a:pt x="2186" y="369"/>
                </a:lnTo>
                <a:lnTo>
                  <a:pt x="2090" y="598"/>
                </a:lnTo>
                <a:lnTo>
                  <a:pt x="2088" y="604"/>
                </a:lnTo>
                <a:lnTo>
                  <a:pt x="2084" y="616"/>
                </a:lnTo>
                <a:lnTo>
                  <a:pt x="2077" y="633"/>
                </a:lnTo>
                <a:lnTo>
                  <a:pt x="2072" y="642"/>
                </a:lnTo>
                <a:lnTo>
                  <a:pt x="2065" y="650"/>
                </a:lnTo>
                <a:lnTo>
                  <a:pt x="2057" y="661"/>
                </a:lnTo>
                <a:lnTo>
                  <a:pt x="2048" y="669"/>
                </a:lnTo>
                <a:lnTo>
                  <a:pt x="2036" y="678"/>
                </a:lnTo>
                <a:lnTo>
                  <a:pt x="2022" y="685"/>
                </a:lnTo>
                <a:lnTo>
                  <a:pt x="2007" y="690"/>
                </a:lnTo>
                <a:lnTo>
                  <a:pt x="1989" y="693"/>
                </a:lnTo>
                <a:lnTo>
                  <a:pt x="1969" y="695"/>
                </a:lnTo>
                <a:lnTo>
                  <a:pt x="1946" y="695"/>
                </a:lnTo>
                <a:lnTo>
                  <a:pt x="1731" y="697"/>
                </a:lnTo>
                <a:lnTo>
                  <a:pt x="1258" y="702"/>
                </a:lnTo>
                <a:lnTo>
                  <a:pt x="1003" y="702"/>
                </a:lnTo>
                <a:lnTo>
                  <a:pt x="780" y="702"/>
                </a:lnTo>
                <a:lnTo>
                  <a:pt x="690" y="700"/>
                </a:lnTo>
                <a:lnTo>
                  <a:pt x="621" y="699"/>
                </a:lnTo>
                <a:lnTo>
                  <a:pt x="575" y="695"/>
                </a:lnTo>
                <a:lnTo>
                  <a:pt x="561" y="693"/>
                </a:lnTo>
                <a:lnTo>
                  <a:pt x="556" y="692"/>
                </a:lnTo>
                <a:lnTo>
                  <a:pt x="551" y="693"/>
                </a:lnTo>
                <a:lnTo>
                  <a:pt x="535" y="693"/>
                </a:lnTo>
                <a:lnTo>
                  <a:pt x="513" y="693"/>
                </a:lnTo>
                <a:lnTo>
                  <a:pt x="499" y="692"/>
                </a:lnTo>
                <a:lnTo>
                  <a:pt x="485" y="690"/>
                </a:lnTo>
                <a:lnTo>
                  <a:pt x="471" y="685"/>
                </a:lnTo>
                <a:lnTo>
                  <a:pt x="458" y="680"/>
                </a:lnTo>
                <a:lnTo>
                  <a:pt x="445" y="673"/>
                </a:lnTo>
                <a:lnTo>
                  <a:pt x="433" y="664"/>
                </a:lnTo>
                <a:lnTo>
                  <a:pt x="421" y="654"/>
                </a:lnTo>
                <a:lnTo>
                  <a:pt x="411" y="640"/>
                </a:lnTo>
                <a:lnTo>
                  <a:pt x="404" y="623"/>
                </a:lnTo>
                <a:lnTo>
                  <a:pt x="399" y="604"/>
                </a:lnTo>
                <a:lnTo>
                  <a:pt x="345" y="479"/>
                </a:lnTo>
                <a:lnTo>
                  <a:pt x="345" y="471"/>
                </a:lnTo>
                <a:lnTo>
                  <a:pt x="340" y="450"/>
                </a:lnTo>
                <a:lnTo>
                  <a:pt x="332" y="423"/>
                </a:lnTo>
                <a:lnTo>
                  <a:pt x="325" y="405"/>
                </a:lnTo>
                <a:lnTo>
                  <a:pt x="316" y="390"/>
                </a:lnTo>
                <a:lnTo>
                  <a:pt x="307" y="372"/>
                </a:lnTo>
                <a:lnTo>
                  <a:pt x="297" y="357"/>
                </a:lnTo>
                <a:lnTo>
                  <a:pt x="285" y="341"/>
                </a:lnTo>
                <a:lnTo>
                  <a:pt x="271" y="328"/>
                </a:lnTo>
                <a:lnTo>
                  <a:pt x="256" y="317"/>
                </a:lnTo>
                <a:lnTo>
                  <a:pt x="238" y="309"/>
                </a:lnTo>
                <a:lnTo>
                  <a:pt x="218" y="305"/>
                </a:lnTo>
                <a:lnTo>
                  <a:pt x="207" y="303"/>
                </a:lnTo>
                <a:lnTo>
                  <a:pt x="197" y="303"/>
                </a:lnTo>
                <a:lnTo>
                  <a:pt x="163" y="309"/>
                </a:lnTo>
                <a:lnTo>
                  <a:pt x="157" y="309"/>
                </a:lnTo>
                <a:lnTo>
                  <a:pt x="154" y="310"/>
                </a:lnTo>
                <a:lnTo>
                  <a:pt x="150" y="314"/>
                </a:lnTo>
                <a:lnTo>
                  <a:pt x="145" y="321"/>
                </a:lnTo>
                <a:lnTo>
                  <a:pt x="144" y="329"/>
                </a:lnTo>
                <a:lnTo>
                  <a:pt x="144" y="343"/>
                </a:lnTo>
                <a:lnTo>
                  <a:pt x="147" y="362"/>
                </a:lnTo>
                <a:lnTo>
                  <a:pt x="173" y="471"/>
                </a:lnTo>
                <a:lnTo>
                  <a:pt x="171" y="481"/>
                </a:lnTo>
                <a:lnTo>
                  <a:pt x="168" y="492"/>
                </a:lnTo>
                <a:lnTo>
                  <a:pt x="163" y="505"/>
                </a:lnTo>
                <a:lnTo>
                  <a:pt x="156" y="517"/>
                </a:lnTo>
                <a:lnTo>
                  <a:pt x="145" y="529"/>
                </a:lnTo>
                <a:lnTo>
                  <a:pt x="140" y="533"/>
                </a:lnTo>
                <a:lnTo>
                  <a:pt x="133" y="536"/>
                </a:lnTo>
                <a:lnTo>
                  <a:pt x="125" y="538"/>
                </a:lnTo>
                <a:lnTo>
                  <a:pt x="116" y="540"/>
                </a:lnTo>
                <a:lnTo>
                  <a:pt x="49" y="535"/>
                </a:lnTo>
                <a:lnTo>
                  <a:pt x="42" y="535"/>
                </a:lnTo>
                <a:lnTo>
                  <a:pt x="37" y="535"/>
                </a:lnTo>
                <a:lnTo>
                  <a:pt x="30" y="531"/>
                </a:lnTo>
                <a:lnTo>
                  <a:pt x="23" y="528"/>
                </a:lnTo>
                <a:lnTo>
                  <a:pt x="19" y="521"/>
                </a:lnTo>
                <a:lnTo>
                  <a:pt x="16" y="510"/>
                </a:lnTo>
                <a:lnTo>
                  <a:pt x="18" y="495"/>
                </a:lnTo>
                <a:lnTo>
                  <a:pt x="50" y="316"/>
                </a:lnTo>
                <a:lnTo>
                  <a:pt x="37" y="310"/>
                </a:lnTo>
                <a:lnTo>
                  <a:pt x="25" y="303"/>
                </a:lnTo>
                <a:lnTo>
                  <a:pt x="12" y="295"/>
                </a:lnTo>
                <a:lnTo>
                  <a:pt x="7" y="288"/>
                </a:lnTo>
                <a:lnTo>
                  <a:pt x="4" y="281"/>
                </a:lnTo>
                <a:lnTo>
                  <a:pt x="0" y="272"/>
                </a:lnTo>
                <a:lnTo>
                  <a:pt x="0" y="262"/>
                </a:lnTo>
                <a:lnTo>
                  <a:pt x="0" y="252"/>
                </a:lnTo>
                <a:lnTo>
                  <a:pt x="4" y="240"/>
                </a:lnTo>
                <a:lnTo>
                  <a:pt x="11" y="226"/>
                </a:lnTo>
                <a:lnTo>
                  <a:pt x="19" y="210"/>
                </a:lnTo>
                <a:lnTo>
                  <a:pt x="21" y="209"/>
                </a:lnTo>
                <a:lnTo>
                  <a:pt x="25" y="200"/>
                </a:lnTo>
                <a:lnTo>
                  <a:pt x="35" y="190"/>
                </a:lnTo>
                <a:lnTo>
                  <a:pt x="49" y="178"/>
                </a:lnTo>
                <a:lnTo>
                  <a:pt x="57" y="172"/>
                </a:lnTo>
                <a:lnTo>
                  <a:pt x="68" y="167"/>
                </a:lnTo>
                <a:lnTo>
                  <a:pt x="80" y="162"/>
                </a:lnTo>
                <a:lnTo>
                  <a:pt x="94" y="159"/>
                </a:lnTo>
                <a:lnTo>
                  <a:pt x="109" y="155"/>
                </a:lnTo>
                <a:lnTo>
                  <a:pt x="126" y="153"/>
                </a:lnTo>
                <a:lnTo>
                  <a:pt x="145" y="153"/>
                </a:lnTo>
                <a:lnTo>
                  <a:pt x="168" y="155"/>
                </a:lnTo>
                <a:lnTo>
                  <a:pt x="508" y="138"/>
                </a:lnTo>
                <a:lnTo>
                  <a:pt x="509" y="29"/>
                </a:lnTo>
                <a:lnTo>
                  <a:pt x="509" y="26"/>
                </a:lnTo>
                <a:lnTo>
                  <a:pt x="509" y="22"/>
                </a:lnTo>
                <a:lnTo>
                  <a:pt x="509" y="19"/>
                </a:lnTo>
                <a:lnTo>
                  <a:pt x="513" y="15"/>
                </a:lnTo>
                <a:lnTo>
                  <a:pt x="518" y="12"/>
                </a:lnTo>
                <a:lnTo>
                  <a:pt x="527" y="10"/>
                </a:lnTo>
                <a:lnTo>
                  <a:pt x="537" y="10"/>
                </a:lnTo>
                <a:lnTo>
                  <a:pt x="1884" y="2"/>
                </a:lnTo>
                <a:lnTo>
                  <a:pt x="1895" y="0"/>
                </a:lnTo>
                <a:lnTo>
                  <a:pt x="1903" y="0"/>
                </a:lnTo>
                <a:lnTo>
                  <a:pt x="1915" y="2"/>
                </a:lnTo>
                <a:lnTo>
                  <a:pt x="1926" y="7"/>
                </a:lnTo>
                <a:lnTo>
                  <a:pt x="1933" y="10"/>
                </a:lnTo>
                <a:lnTo>
                  <a:pt x="1936" y="17"/>
                </a:lnTo>
                <a:lnTo>
                  <a:pt x="1941" y="22"/>
                </a:lnTo>
                <a:lnTo>
                  <a:pt x="1945" y="31"/>
                </a:lnTo>
                <a:lnTo>
                  <a:pt x="1946" y="41"/>
                </a:lnTo>
                <a:lnTo>
                  <a:pt x="1948" y="53"/>
                </a:lnTo>
                <a:lnTo>
                  <a:pt x="1952" y="1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40"/>
          <p:cNvSpPr>
            <a:spLocks noEditPoints="1"/>
          </p:cNvSpPr>
          <p:nvPr/>
        </p:nvSpPr>
        <p:spPr bwMode="auto">
          <a:xfrm>
            <a:off x="2187575" y="2124075"/>
            <a:ext cx="4675188" cy="2055813"/>
          </a:xfrm>
          <a:custGeom>
            <a:avLst/>
            <a:gdLst>
              <a:gd name="T0" fmla="*/ 2147483646 w 2945"/>
              <a:gd name="T1" fmla="*/ 20161255 h 1295"/>
              <a:gd name="T2" fmla="*/ 2147483646 w 2945"/>
              <a:gd name="T3" fmla="*/ 0 h 1295"/>
              <a:gd name="T4" fmla="*/ 2147483646 w 2945"/>
              <a:gd name="T5" fmla="*/ 17641892 h 1295"/>
              <a:gd name="T6" fmla="*/ 2147483646 w 2945"/>
              <a:gd name="T7" fmla="*/ 65524078 h 1295"/>
              <a:gd name="T8" fmla="*/ 2147483646 w 2945"/>
              <a:gd name="T9" fmla="*/ 108367539 h 1295"/>
              <a:gd name="T10" fmla="*/ 2147483646 w 2945"/>
              <a:gd name="T11" fmla="*/ 146169098 h 1295"/>
              <a:gd name="T12" fmla="*/ 2147483646 w 2945"/>
              <a:gd name="T13" fmla="*/ 146169098 h 1295"/>
              <a:gd name="T14" fmla="*/ 2147483646 w 2945"/>
              <a:gd name="T15" fmla="*/ 194052872 h 1295"/>
              <a:gd name="T16" fmla="*/ 2147483646 w 2945"/>
              <a:gd name="T17" fmla="*/ 264617264 h 1295"/>
              <a:gd name="T18" fmla="*/ 2147483646 w 2945"/>
              <a:gd name="T19" fmla="*/ 539313569 h 1295"/>
              <a:gd name="T20" fmla="*/ 2147483646 w 2945"/>
              <a:gd name="T21" fmla="*/ 1098788392 h 1295"/>
              <a:gd name="T22" fmla="*/ 2147483646 w 2945"/>
              <a:gd name="T23" fmla="*/ 1363405657 h 1295"/>
              <a:gd name="T24" fmla="*/ 2147483646 w 2945"/>
              <a:gd name="T25" fmla="*/ 1507053804 h 1295"/>
              <a:gd name="T26" fmla="*/ 2147483646 w 2945"/>
              <a:gd name="T27" fmla="*/ 1602819765 h 1295"/>
              <a:gd name="T28" fmla="*/ 2147483646 w 2945"/>
              <a:gd name="T29" fmla="*/ 1685985735 h 1295"/>
              <a:gd name="T30" fmla="*/ 2147483646 w 2945"/>
              <a:gd name="T31" fmla="*/ 1834674196 h 1295"/>
              <a:gd name="T32" fmla="*/ 2147483646 w 2945"/>
              <a:gd name="T33" fmla="*/ 2147483646 h 1295"/>
              <a:gd name="T34" fmla="*/ 2147483646 w 2945"/>
              <a:gd name="T35" fmla="*/ 2147483646 h 1295"/>
              <a:gd name="T36" fmla="*/ 317539721 w 2945"/>
              <a:gd name="T37" fmla="*/ 2147483646 h 1295"/>
              <a:gd name="T38" fmla="*/ 156249704 w 2945"/>
              <a:gd name="T39" fmla="*/ 2147483646 h 1295"/>
              <a:gd name="T40" fmla="*/ 17641889 w 2945"/>
              <a:gd name="T41" fmla="*/ 1990923922 h 1295"/>
              <a:gd name="T42" fmla="*/ 10080626 w 2945"/>
              <a:gd name="T43" fmla="*/ 1900198275 h 1295"/>
              <a:gd name="T44" fmla="*/ 0 w 2945"/>
              <a:gd name="T45" fmla="*/ 1824593569 h 1295"/>
              <a:gd name="T46" fmla="*/ 22682202 w 2945"/>
              <a:gd name="T47" fmla="*/ 1746469500 h 1295"/>
              <a:gd name="T48" fmla="*/ 83165959 w 2945"/>
              <a:gd name="T49" fmla="*/ 1660784166 h 1295"/>
              <a:gd name="T50" fmla="*/ 196572209 w 2945"/>
              <a:gd name="T51" fmla="*/ 1572577882 h 1295"/>
              <a:gd name="T52" fmla="*/ 269657541 w 2945"/>
              <a:gd name="T53" fmla="*/ 1542336000 h 1295"/>
              <a:gd name="T54" fmla="*/ 330141298 w 2945"/>
              <a:gd name="T55" fmla="*/ 1507053804 h 1295"/>
              <a:gd name="T56" fmla="*/ 395665367 w 2945"/>
              <a:gd name="T57" fmla="*/ 1403728166 h 1295"/>
              <a:gd name="T58" fmla="*/ 849293541 w 2945"/>
              <a:gd name="T59" fmla="*/ 803930833 h 1295"/>
              <a:gd name="T60" fmla="*/ 1244957321 w 2945"/>
              <a:gd name="T61" fmla="*/ 307459137 h 1295"/>
              <a:gd name="T62" fmla="*/ 1355844208 w 2945"/>
              <a:gd name="T63" fmla="*/ 191531922 h 1295"/>
              <a:gd name="T64" fmla="*/ 1396166712 w 2945"/>
              <a:gd name="T65" fmla="*/ 272176941 h 1295"/>
              <a:gd name="T66" fmla="*/ 1151712323 w 2945"/>
              <a:gd name="T67" fmla="*/ 541834519 h 1295"/>
              <a:gd name="T68" fmla="*/ 808971037 w 2945"/>
              <a:gd name="T69" fmla="*/ 972780549 h 1295"/>
              <a:gd name="T70" fmla="*/ 660281008 w 2945"/>
              <a:gd name="T71" fmla="*/ 1207155931 h 1295"/>
              <a:gd name="T72" fmla="*/ 622479454 w 2945"/>
              <a:gd name="T73" fmla="*/ 1320562196 h 1295"/>
              <a:gd name="T74" fmla="*/ 604837565 w 2945"/>
              <a:gd name="T75" fmla="*/ 1368445970 h 1295"/>
              <a:gd name="T76" fmla="*/ 612398828 w 2945"/>
              <a:gd name="T77" fmla="*/ 1403728166 h 1295"/>
              <a:gd name="T78" fmla="*/ 652721332 w 2945"/>
              <a:gd name="T79" fmla="*/ 1433970049 h 1295"/>
              <a:gd name="T80" fmla="*/ 748487280 w 2945"/>
              <a:gd name="T81" fmla="*/ 1441529726 h 1295"/>
              <a:gd name="T82" fmla="*/ 1522174538 w 2945"/>
              <a:gd name="T83" fmla="*/ 1411287843 h 1295"/>
              <a:gd name="T84" fmla="*/ 2147483646 w 2945"/>
              <a:gd name="T85" fmla="*/ 1373486284 h 1295"/>
              <a:gd name="T86" fmla="*/ 2147483646 w 2945"/>
              <a:gd name="T87" fmla="*/ 1378526598 h 1295"/>
              <a:gd name="T88" fmla="*/ 2147483646 w 2945"/>
              <a:gd name="T89" fmla="*/ 1426408784 h 1295"/>
              <a:gd name="T90" fmla="*/ 2147483646 w 2945"/>
              <a:gd name="T91" fmla="*/ 1456650667 h 1295"/>
              <a:gd name="T92" fmla="*/ 2147483646 w 2945"/>
              <a:gd name="T93" fmla="*/ 1451610353 h 1295"/>
              <a:gd name="T94" fmla="*/ 2147483646 w 2945"/>
              <a:gd name="T95" fmla="*/ 1421368471 h 1295"/>
              <a:gd name="T96" fmla="*/ 2147483646 w 2945"/>
              <a:gd name="T97" fmla="*/ 1350804079 h 1295"/>
              <a:gd name="T98" fmla="*/ 2147483646 w 2945"/>
              <a:gd name="T99" fmla="*/ 1219755922 h 1295"/>
              <a:gd name="T100" fmla="*/ 2147483646 w 2945"/>
              <a:gd name="T101" fmla="*/ 282257569 h 1295"/>
              <a:gd name="T102" fmla="*/ 2147483646 w 2945"/>
              <a:gd name="T103" fmla="*/ 234375382 h 1295"/>
              <a:gd name="T104" fmla="*/ 2147483646 w 2945"/>
              <a:gd name="T105" fmla="*/ 173891617 h 1295"/>
              <a:gd name="T106" fmla="*/ 2147483646 w 2945"/>
              <a:gd name="T107" fmla="*/ 128528794 h 1295"/>
              <a:gd name="T108" fmla="*/ 2147483646 w 2945"/>
              <a:gd name="T109" fmla="*/ 151209412 h 1295"/>
              <a:gd name="T110" fmla="*/ 2006044590 w 2945"/>
              <a:gd name="T111" fmla="*/ 216733490 h 1295"/>
              <a:gd name="T112" fmla="*/ 1396166712 w 2945"/>
              <a:gd name="T113" fmla="*/ 272176941 h 129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945"/>
              <a:gd name="T172" fmla="*/ 0 h 1295"/>
              <a:gd name="T173" fmla="*/ 2945 w 2945"/>
              <a:gd name="T174" fmla="*/ 1295 h 129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945" h="1295">
                <a:moveTo>
                  <a:pt x="542" y="74"/>
                </a:moveTo>
                <a:lnTo>
                  <a:pt x="1049" y="8"/>
                </a:lnTo>
                <a:lnTo>
                  <a:pt x="1239" y="5"/>
                </a:lnTo>
                <a:lnTo>
                  <a:pt x="1436" y="1"/>
                </a:lnTo>
                <a:lnTo>
                  <a:pt x="1668" y="0"/>
                </a:lnTo>
                <a:lnTo>
                  <a:pt x="1789" y="1"/>
                </a:lnTo>
                <a:lnTo>
                  <a:pt x="1908" y="3"/>
                </a:lnTo>
                <a:lnTo>
                  <a:pt x="2024" y="7"/>
                </a:lnTo>
                <a:lnTo>
                  <a:pt x="2133" y="12"/>
                </a:lnTo>
                <a:lnTo>
                  <a:pt x="2231" y="20"/>
                </a:lnTo>
                <a:lnTo>
                  <a:pt x="2276" y="26"/>
                </a:lnTo>
                <a:lnTo>
                  <a:pt x="2315" y="31"/>
                </a:lnTo>
                <a:lnTo>
                  <a:pt x="2352" y="36"/>
                </a:lnTo>
                <a:lnTo>
                  <a:pt x="2383" y="43"/>
                </a:lnTo>
                <a:lnTo>
                  <a:pt x="2409" y="50"/>
                </a:lnTo>
                <a:lnTo>
                  <a:pt x="2429" y="58"/>
                </a:lnTo>
                <a:lnTo>
                  <a:pt x="2440" y="57"/>
                </a:lnTo>
                <a:lnTo>
                  <a:pt x="2452" y="57"/>
                </a:lnTo>
                <a:lnTo>
                  <a:pt x="2467" y="58"/>
                </a:lnTo>
                <a:lnTo>
                  <a:pt x="2484" y="64"/>
                </a:lnTo>
                <a:lnTo>
                  <a:pt x="2505" y="72"/>
                </a:lnTo>
                <a:lnTo>
                  <a:pt x="2516" y="77"/>
                </a:lnTo>
                <a:lnTo>
                  <a:pt x="2526" y="86"/>
                </a:lnTo>
                <a:lnTo>
                  <a:pt x="2536" y="95"/>
                </a:lnTo>
                <a:lnTo>
                  <a:pt x="2547" y="105"/>
                </a:lnTo>
                <a:lnTo>
                  <a:pt x="2590" y="158"/>
                </a:lnTo>
                <a:lnTo>
                  <a:pt x="2635" y="214"/>
                </a:lnTo>
                <a:lnTo>
                  <a:pt x="2688" y="284"/>
                </a:lnTo>
                <a:lnTo>
                  <a:pt x="2743" y="360"/>
                </a:lnTo>
                <a:lnTo>
                  <a:pt x="2797" y="436"/>
                </a:lnTo>
                <a:lnTo>
                  <a:pt x="2821" y="474"/>
                </a:lnTo>
                <a:lnTo>
                  <a:pt x="2842" y="509"/>
                </a:lnTo>
                <a:lnTo>
                  <a:pt x="2859" y="541"/>
                </a:lnTo>
                <a:lnTo>
                  <a:pt x="2871" y="571"/>
                </a:lnTo>
                <a:lnTo>
                  <a:pt x="2881" y="598"/>
                </a:lnTo>
                <a:lnTo>
                  <a:pt x="2892" y="607"/>
                </a:lnTo>
                <a:lnTo>
                  <a:pt x="2916" y="624"/>
                </a:lnTo>
                <a:lnTo>
                  <a:pt x="2926" y="636"/>
                </a:lnTo>
                <a:lnTo>
                  <a:pt x="2936" y="650"/>
                </a:lnTo>
                <a:lnTo>
                  <a:pt x="2943" y="662"/>
                </a:lnTo>
                <a:lnTo>
                  <a:pt x="2945" y="669"/>
                </a:lnTo>
                <a:lnTo>
                  <a:pt x="2945" y="674"/>
                </a:lnTo>
                <a:lnTo>
                  <a:pt x="2930" y="728"/>
                </a:lnTo>
                <a:lnTo>
                  <a:pt x="2912" y="790"/>
                </a:lnTo>
                <a:lnTo>
                  <a:pt x="2888" y="869"/>
                </a:lnTo>
                <a:lnTo>
                  <a:pt x="2857" y="962"/>
                </a:lnTo>
                <a:lnTo>
                  <a:pt x="2817" y="1067"/>
                </a:lnTo>
                <a:lnTo>
                  <a:pt x="2797" y="1123"/>
                </a:lnTo>
                <a:lnTo>
                  <a:pt x="2773" y="1180"/>
                </a:lnTo>
                <a:lnTo>
                  <a:pt x="2748" y="1238"/>
                </a:lnTo>
                <a:lnTo>
                  <a:pt x="2721" y="1295"/>
                </a:lnTo>
                <a:lnTo>
                  <a:pt x="126" y="1283"/>
                </a:lnTo>
                <a:lnTo>
                  <a:pt x="105" y="1207"/>
                </a:lnTo>
                <a:lnTo>
                  <a:pt x="62" y="1036"/>
                </a:lnTo>
                <a:lnTo>
                  <a:pt x="40" y="942"/>
                </a:lnTo>
                <a:lnTo>
                  <a:pt x="19" y="855"/>
                </a:lnTo>
                <a:lnTo>
                  <a:pt x="7" y="790"/>
                </a:lnTo>
                <a:lnTo>
                  <a:pt x="4" y="767"/>
                </a:lnTo>
                <a:lnTo>
                  <a:pt x="4" y="754"/>
                </a:lnTo>
                <a:lnTo>
                  <a:pt x="2" y="750"/>
                </a:lnTo>
                <a:lnTo>
                  <a:pt x="0" y="740"/>
                </a:lnTo>
                <a:lnTo>
                  <a:pt x="0" y="724"/>
                </a:lnTo>
                <a:lnTo>
                  <a:pt x="2" y="714"/>
                </a:lnTo>
                <a:lnTo>
                  <a:pt x="5" y="705"/>
                </a:lnTo>
                <a:lnTo>
                  <a:pt x="9" y="693"/>
                </a:lnTo>
                <a:lnTo>
                  <a:pt x="14" y="683"/>
                </a:lnTo>
                <a:lnTo>
                  <a:pt x="23" y="671"/>
                </a:lnTo>
                <a:lnTo>
                  <a:pt x="33" y="659"/>
                </a:lnTo>
                <a:lnTo>
                  <a:pt x="45" y="647"/>
                </a:lnTo>
                <a:lnTo>
                  <a:pt x="61" y="636"/>
                </a:lnTo>
                <a:lnTo>
                  <a:pt x="78" y="624"/>
                </a:lnTo>
                <a:lnTo>
                  <a:pt x="100" y="614"/>
                </a:lnTo>
                <a:lnTo>
                  <a:pt x="107" y="612"/>
                </a:lnTo>
                <a:lnTo>
                  <a:pt x="114" y="610"/>
                </a:lnTo>
                <a:lnTo>
                  <a:pt x="123" y="605"/>
                </a:lnTo>
                <a:lnTo>
                  <a:pt x="131" y="598"/>
                </a:lnTo>
                <a:lnTo>
                  <a:pt x="142" y="588"/>
                </a:lnTo>
                <a:lnTo>
                  <a:pt x="150" y="574"/>
                </a:lnTo>
                <a:lnTo>
                  <a:pt x="157" y="557"/>
                </a:lnTo>
                <a:lnTo>
                  <a:pt x="212" y="483"/>
                </a:lnTo>
                <a:lnTo>
                  <a:pt x="337" y="319"/>
                </a:lnTo>
                <a:lnTo>
                  <a:pt x="406" y="231"/>
                </a:lnTo>
                <a:lnTo>
                  <a:pt x="468" y="153"/>
                </a:lnTo>
                <a:lnTo>
                  <a:pt x="494" y="122"/>
                </a:lnTo>
                <a:lnTo>
                  <a:pt x="516" y="98"/>
                </a:lnTo>
                <a:lnTo>
                  <a:pt x="532" y="81"/>
                </a:lnTo>
                <a:lnTo>
                  <a:pt x="538" y="76"/>
                </a:lnTo>
                <a:lnTo>
                  <a:pt x="542" y="74"/>
                </a:lnTo>
                <a:close/>
                <a:moveTo>
                  <a:pt x="554" y="108"/>
                </a:moveTo>
                <a:lnTo>
                  <a:pt x="554" y="108"/>
                </a:lnTo>
                <a:lnTo>
                  <a:pt x="506" y="160"/>
                </a:lnTo>
                <a:lnTo>
                  <a:pt x="457" y="215"/>
                </a:lnTo>
                <a:lnTo>
                  <a:pt x="402" y="281"/>
                </a:lnTo>
                <a:lnTo>
                  <a:pt x="347" y="352"/>
                </a:lnTo>
                <a:lnTo>
                  <a:pt x="321" y="386"/>
                </a:lnTo>
                <a:lnTo>
                  <a:pt x="297" y="421"/>
                </a:lnTo>
                <a:lnTo>
                  <a:pt x="278" y="452"/>
                </a:lnTo>
                <a:lnTo>
                  <a:pt x="262" y="479"/>
                </a:lnTo>
                <a:lnTo>
                  <a:pt x="252" y="503"/>
                </a:lnTo>
                <a:lnTo>
                  <a:pt x="249" y="514"/>
                </a:lnTo>
                <a:lnTo>
                  <a:pt x="247" y="524"/>
                </a:lnTo>
                <a:lnTo>
                  <a:pt x="243" y="533"/>
                </a:lnTo>
                <a:lnTo>
                  <a:pt x="240" y="543"/>
                </a:lnTo>
                <a:lnTo>
                  <a:pt x="240" y="548"/>
                </a:lnTo>
                <a:lnTo>
                  <a:pt x="242" y="553"/>
                </a:lnTo>
                <a:lnTo>
                  <a:pt x="243" y="557"/>
                </a:lnTo>
                <a:lnTo>
                  <a:pt x="247" y="562"/>
                </a:lnTo>
                <a:lnTo>
                  <a:pt x="252" y="566"/>
                </a:lnTo>
                <a:lnTo>
                  <a:pt x="259" y="569"/>
                </a:lnTo>
                <a:lnTo>
                  <a:pt x="269" y="571"/>
                </a:lnTo>
                <a:lnTo>
                  <a:pt x="281" y="572"/>
                </a:lnTo>
                <a:lnTo>
                  <a:pt x="297" y="572"/>
                </a:lnTo>
                <a:lnTo>
                  <a:pt x="314" y="569"/>
                </a:lnTo>
                <a:lnTo>
                  <a:pt x="604" y="560"/>
                </a:lnTo>
                <a:lnTo>
                  <a:pt x="913" y="553"/>
                </a:lnTo>
                <a:lnTo>
                  <a:pt x="1285" y="547"/>
                </a:lnTo>
                <a:lnTo>
                  <a:pt x="1484" y="545"/>
                </a:lnTo>
                <a:lnTo>
                  <a:pt x="1687" y="545"/>
                </a:lnTo>
                <a:lnTo>
                  <a:pt x="1888" y="545"/>
                </a:lnTo>
                <a:lnTo>
                  <a:pt x="2083" y="547"/>
                </a:lnTo>
                <a:lnTo>
                  <a:pt x="2269" y="550"/>
                </a:lnTo>
                <a:lnTo>
                  <a:pt x="2440" y="557"/>
                </a:lnTo>
                <a:lnTo>
                  <a:pt x="2591" y="566"/>
                </a:lnTo>
                <a:lnTo>
                  <a:pt x="2659" y="571"/>
                </a:lnTo>
                <a:lnTo>
                  <a:pt x="2721" y="578"/>
                </a:lnTo>
                <a:lnTo>
                  <a:pt x="2726" y="578"/>
                </a:lnTo>
                <a:lnTo>
                  <a:pt x="2738" y="578"/>
                </a:lnTo>
                <a:lnTo>
                  <a:pt x="2754" y="576"/>
                </a:lnTo>
                <a:lnTo>
                  <a:pt x="2761" y="574"/>
                </a:lnTo>
                <a:lnTo>
                  <a:pt x="2767" y="569"/>
                </a:lnTo>
                <a:lnTo>
                  <a:pt x="2774" y="564"/>
                </a:lnTo>
                <a:lnTo>
                  <a:pt x="2779" y="557"/>
                </a:lnTo>
                <a:lnTo>
                  <a:pt x="2781" y="548"/>
                </a:lnTo>
                <a:lnTo>
                  <a:pt x="2781" y="536"/>
                </a:lnTo>
                <a:lnTo>
                  <a:pt x="2779" y="522"/>
                </a:lnTo>
                <a:lnTo>
                  <a:pt x="2773" y="505"/>
                </a:lnTo>
                <a:lnTo>
                  <a:pt x="2764" y="484"/>
                </a:lnTo>
                <a:lnTo>
                  <a:pt x="2750" y="462"/>
                </a:lnTo>
                <a:lnTo>
                  <a:pt x="2509" y="112"/>
                </a:lnTo>
                <a:lnTo>
                  <a:pt x="2479" y="105"/>
                </a:lnTo>
                <a:lnTo>
                  <a:pt x="2441" y="100"/>
                </a:lnTo>
                <a:lnTo>
                  <a:pt x="2390" y="93"/>
                </a:lnTo>
                <a:lnTo>
                  <a:pt x="2324" y="84"/>
                </a:lnTo>
                <a:lnTo>
                  <a:pt x="2241" y="76"/>
                </a:lnTo>
                <a:lnTo>
                  <a:pt x="2145" y="69"/>
                </a:lnTo>
                <a:lnTo>
                  <a:pt x="2031" y="62"/>
                </a:lnTo>
                <a:lnTo>
                  <a:pt x="1901" y="55"/>
                </a:lnTo>
                <a:lnTo>
                  <a:pt x="1758" y="51"/>
                </a:lnTo>
                <a:lnTo>
                  <a:pt x="1598" y="51"/>
                </a:lnTo>
                <a:lnTo>
                  <a:pt x="1422" y="53"/>
                </a:lnTo>
                <a:lnTo>
                  <a:pt x="1229" y="60"/>
                </a:lnTo>
                <a:lnTo>
                  <a:pt x="1020" y="70"/>
                </a:lnTo>
                <a:lnTo>
                  <a:pt x="909" y="77"/>
                </a:lnTo>
                <a:lnTo>
                  <a:pt x="796" y="86"/>
                </a:lnTo>
                <a:lnTo>
                  <a:pt x="677" y="96"/>
                </a:lnTo>
                <a:lnTo>
                  <a:pt x="554" y="108"/>
                </a:lnTo>
                <a:close/>
              </a:path>
            </a:pathLst>
          </a:custGeom>
          <a:solidFill>
            <a:srgbClr val="DBA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41"/>
          <p:cNvSpPr>
            <a:spLocks/>
          </p:cNvSpPr>
          <p:nvPr/>
        </p:nvSpPr>
        <p:spPr bwMode="auto">
          <a:xfrm>
            <a:off x="2344738" y="5021263"/>
            <a:ext cx="4205287" cy="1122362"/>
          </a:xfrm>
          <a:custGeom>
            <a:avLst/>
            <a:gdLst>
              <a:gd name="T0" fmla="*/ 246975283 w 2649"/>
              <a:gd name="T1" fmla="*/ 768646520 h 707"/>
              <a:gd name="T2" fmla="*/ 234373710 w 2649"/>
              <a:gd name="T3" fmla="*/ 803928692 h 707"/>
              <a:gd name="T4" fmla="*/ 284776829 w 2649"/>
              <a:gd name="T5" fmla="*/ 834170553 h 707"/>
              <a:gd name="T6" fmla="*/ 378023393 w 2649"/>
              <a:gd name="T7" fmla="*/ 846772123 h 707"/>
              <a:gd name="T8" fmla="*/ 516631176 w 2649"/>
              <a:gd name="T9" fmla="*/ 846772123 h 707"/>
              <a:gd name="T10" fmla="*/ 594756804 w 2649"/>
              <a:gd name="T11" fmla="*/ 808969002 h 707"/>
              <a:gd name="T12" fmla="*/ 637598662 w 2649"/>
              <a:gd name="T13" fmla="*/ 720764366 h 707"/>
              <a:gd name="T14" fmla="*/ 559474621 w 2649"/>
              <a:gd name="T15" fmla="*/ 330139528 h 707"/>
              <a:gd name="T16" fmla="*/ 564514933 w 2649"/>
              <a:gd name="T17" fmla="*/ 294857356 h 707"/>
              <a:gd name="T18" fmla="*/ 647679285 w 2649"/>
              <a:gd name="T19" fmla="*/ 259575184 h 707"/>
              <a:gd name="T20" fmla="*/ 710683978 w 2649"/>
              <a:gd name="T21" fmla="*/ 254534874 h 707"/>
              <a:gd name="T22" fmla="*/ 791328968 w 2649"/>
              <a:gd name="T23" fmla="*/ 259575184 h 707"/>
              <a:gd name="T24" fmla="*/ 877014271 w 2649"/>
              <a:gd name="T25" fmla="*/ 302418615 h 707"/>
              <a:gd name="T26" fmla="*/ 967739885 w 2649"/>
              <a:gd name="T27" fmla="*/ 408265131 h 707"/>
              <a:gd name="T28" fmla="*/ 1055944549 w 2649"/>
              <a:gd name="T29" fmla="*/ 607356592 h 707"/>
              <a:gd name="T30" fmla="*/ 1272677961 w 2649"/>
              <a:gd name="T31" fmla="*/ 1159271359 h 707"/>
              <a:gd name="T32" fmla="*/ 1350803589 w 2649"/>
              <a:gd name="T33" fmla="*/ 1194553530 h 707"/>
              <a:gd name="T34" fmla="*/ 1585177299 w 2649"/>
              <a:gd name="T35" fmla="*/ 1234876012 h 707"/>
              <a:gd name="T36" fmla="*/ 2147483646 w 2649"/>
              <a:gd name="T37" fmla="*/ 1247475994 h 707"/>
              <a:gd name="T38" fmla="*/ 2147483646 w 2649"/>
              <a:gd name="T39" fmla="*/ 1260077564 h 707"/>
              <a:gd name="T40" fmla="*/ 2147483646 w 2649"/>
              <a:gd name="T41" fmla="*/ 1247475994 h 707"/>
              <a:gd name="T42" fmla="*/ 2147483646 w 2649"/>
              <a:gd name="T43" fmla="*/ 1229835702 h 707"/>
              <a:gd name="T44" fmla="*/ 2147483646 w 2649"/>
              <a:gd name="T45" fmla="*/ 1204634151 h 707"/>
              <a:gd name="T46" fmla="*/ 2147483646 w 2649"/>
              <a:gd name="T47" fmla="*/ 1121468238 h 707"/>
              <a:gd name="T48" fmla="*/ 2147483646 w 2649"/>
              <a:gd name="T49" fmla="*/ 360381389 h 707"/>
              <a:gd name="T50" fmla="*/ 2147483646 w 2649"/>
              <a:gd name="T51" fmla="*/ 312499236 h 707"/>
              <a:gd name="T52" fmla="*/ 2147483646 w 2649"/>
              <a:gd name="T53" fmla="*/ 272176754 h 707"/>
              <a:gd name="T54" fmla="*/ 2147483646 w 2649"/>
              <a:gd name="T55" fmla="*/ 272176754 h 707"/>
              <a:gd name="T56" fmla="*/ 2147483646 w 2649"/>
              <a:gd name="T57" fmla="*/ 302418615 h 707"/>
              <a:gd name="T58" fmla="*/ 2147483646 w 2649"/>
              <a:gd name="T59" fmla="*/ 383063579 h 707"/>
              <a:gd name="T60" fmla="*/ 2147483646 w 2649"/>
              <a:gd name="T61" fmla="*/ 733364348 h 707"/>
              <a:gd name="T62" fmla="*/ 2147483646 w 2649"/>
              <a:gd name="T63" fmla="*/ 776207779 h 707"/>
              <a:gd name="T64" fmla="*/ 2147483646 w 2649"/>
              <a:gd name="T65" fmla="*/ 816530261 h 707"/>
              <a:gd name="T66" fmla="*/ 2147483646 w 2649"/>
              <a:gd name="T67" fmla="*/ 851812433 h 707"/>
              <a:gd name="T68" fmla="*/ 2147483646 w 2649"/>
              <a:gd name="T69" fmla="*/ 864412415 h 707"/>
              <a:gd name="T70" fmla="*/ 2147483646 w 2649"/>
              <a:gd name="T71" fmla="*/ 846772123 h 707"/>
              <a:gd name="T72" fmla="*/ 2147483646 w 2649"/>
              <a:gd name="T73" fmla="*/ 695562815 h 707"/>
              <a:gd name="T74" fmla="*/ 2147483646 w 2649"/>
              <a:gd name="T75" fmla="*/ 302418615 h 707"/>
              <a:gd name="T76" fmla="*/ 2147483646 w 2649"/>
              <a:gd name="T77" fmla="*/ 289817046 h 707"/>
              <a:gd name="T78" fmla="*/ 2147483646 w 2649"/>
              <a:gd name="T79" fmla="*/ 252015513 h 707"/>
              <a:gd name="T80" fmla="*/ 2147483646 w 2649"/>
              <a:gd name="T81" fmla="*/ 176410859 h 707"/>
              <a:gd name="T82" fmla="*/ 2147483646 w 2649"/>
              <a:gd name="T83" fmla="*/ 55443413 h 707"/>
              <a:gd name="T84" fmla="*/ 2147483646 w 2649"/>
              <a:gd name="T85" fmla="*/ 55443413 h 707"/>
              <a:gd name="T86" fmla="*/ 2147483646 w 2649"/>
              <a:gd name="T87" fmla="*/ 541832559 h 707"/>
              <a:gd name="T88" fmla="*/ 2147483646 w 2649"/>
              <a:gd name="T89" fmla="*/ 955137999 h 707"/>
              <a:gd name="T90" fmla="*/ 2147483646 w 2649"/>
              <a:gd name="T91" fmla="*/ 1302919407 h 707"/>
              <a:gd name="T92" fmla="*/ 2147483646 w 2649"/>
              <a:gd name="T93" fmla="*/ 1486891525 h 707"/>
              <a:gd name="T94" fmla="*/ 2147483646 w 2649"/>
              <a:gd name="T95" fmla="*/ 1643141143 h 707"/>
              <a:gd name="T96" fmla="*/ 2147483646 w 2649"/>
              <a:gd name="T97" fmla="*/ 1738907038 h 707"/>
              <a:gd name="T98" fmla="*/ 2147483646 w 2649"/>
              <a:gd name="T99" fmla="*/ 1781748881 h 707"/>
              <a:gd name="T100" fmla="*/ 2147483646 w 2649"/>
              <a:gd name="T101" fmla="*/ 1774189210 h 707"/>
              <a:gd name="T102" fmla="*/ 677921157 w 2649"/>
              <a:gd name="T103" fmla="*/ 1726305468 h 707"/>
              <a:gd name="T104" fmla="*/ 186491540 w 2649"/>
              <a:gd name="T105" fmla="*/ 1680942676 h 707"/>
              <a:gd name="T106" fmla="*/ 20161248 w 2649"/>
              <a:gd name="T107" fmla="*/ 1693544246 h 707"/>
              <a:gd name="T108" fmla="*/ 199091526 w 2649"/>
              <a:gd name="T109" fmla="*/ 156249618 h 707"/>
              <a:gd name="T110" fmla="*/ 206652788 w 2649"/>
              <a:gd name="T111" fmla="*/ 191531790 h 707"/>
              <a:gd name="T112" fmla="*/ 259575269 w 2649"/>
              <a:gd name="T113" fmla="*/ 254534874 h 707"/>
              <a:gd name="T114" fmla="*/ 332660585 w 2649"/>
              <a:gd name="T115" fmla="*/ 287297685 h 70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649"/>
              <a:gd name="T175" fmla="*/ 0 h 707"/>
              <a:gd name="T176" fmla="*/ 2649 w 2649"/>
              <a:gd name="T177" fmla="*/ 707 h 70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649" h="707">
                <a:moveTo>
                  <a:pt x="132" y="114"/>
                </a:moveTo>
                <a:lnTo>
                  <a:pt x="98" y="305"/>
                </a:lnTo>
                <a:lnTo>
                  <a:pt x="94" y="308"/>
                </a:lnTo>
                <a:lnTo>
                  <a:pt x="93" y="314"/>
                </a:lnTo>
                <a:lnTo>
                  <a:pt x="93" y="319"/>
                </a:lnTo>
                <a:lnTo>
                  <a:pt x="96" y="324"/>
                </a:lnTo>
                <a:lnTo>
                  <a:pt x="101" y="327"/>
                </a:lnTo>
                <a:lnTo>
                  <a:pt x="113" y="331"/>
                </a:lnTo>
                <a:lnTo>
                  <a:pt x="131" y="333"/>
                </a:lnTo>
                <a:lnTo>
                  <a:pt x="150" y="336"/>
                </a:lnTo>
                <a:lnTo>
                  <a:pt x="170" y="338"/>
                </a:lnTo>
                <a:lnTo>
                  <a:pt x="193" y="338"/>
                </a:lnTo>
                <a:lnTo>
                  <a:pt x="205" y="336"/>
                </a:lnTo>
                <a:lnTo>
                  <a:pt x="215" y="333"/>
                </a:lnTo>
                <a:lnTo>
                  <a:pt x="226" y="327"/>
                </a:lnTo>
                <a:lnTo>
                  <a:pt x="236" y="321"/>
                </a:lnTo>
                <a:lnTo>
                  <a:pt x="243" y="312"/>
                </a:lnTo>
                <a:lnTo>
                  <a:pt x="250" y="300"/>
                </a:lnTo>
                <a:lnTo>
                  <a:pt x="253" y="286"/>
                </a:lnTo>
                <a:lnTo>
                  <a:pt x="255" y="269"/>
                </a:lnTo>
                <a:lnTo>
                  <a:pt x="222" y="131"/>
                </a:lnTo>
                <a:lnTo>
                  <a:pt x="222" y="127"/>
                </a:lnTo>
                <a:lnTo>
                  <a:pt x="222" y="122"/>
                </a:lnTo>
                <a:lnTo>
                  <a:pt x="224" y="117"/>
                </a:lnTo>
                <a:lnTo>
                  <a:pt x="229" y="112"/>
                </a:lnTo>
                <a:lnTo>
                  <a:pt x="239" y="107"/>
                </a:lnTo>
                <a:lnTo>
                  <a:pt x="257" y="103"/>
                </a:lnTo>
                <a:lnTo>
                  <a:pt x="279" y="101"/>
                </a:lnTo>
                <a:lnTo>
                  <a:pt x="282" y="101"/>
                </a:lnTo>
                <a:lnTo>
                  <a:pt x="295" y="100"/>
                </a:lnTo>
                <a:lnTo>
                  <a:pt x="303" y="101"/>
                </a:lnTo>
                <a:lnTo>
                  <a:pt x="314" y="103"/>
                </a:lnTo>
                <a:lnTo>
                  <a:pt x="324" y="107"/>
                </a:lnTo>
                <a:lnTo>
                  <a:pt x="336" y="112"/>
                </a:lnTo>
                <a:lnTo>
                  <a:pt x="348" y="120"/>
                </a:lnTo>
                <a:lnTo>
                  <a:pt x="360" y="131"/>
                </a:lnTo>
                <a:lnTo>
                  <a:pt x="372" y="145"/>
                </a:lnTo>
                <a:lnTo>
                  <a:pt x="384" y="162"/>
                </a:lnTo>
                <a:lnTo>
                  <a:pt x="396" y="184"/>
                </a:lnTo>
                <a:lnTo>
                  <a:pt x="408" y="210"/>
                </a:lnTo>
                <a:lnTo>
                  <a:pt x="419" y="241"/>
                </a:lnTo>
                <a:lnTo>
                  <a:pt x="427" y="277"/>
                </a:lnTo>
                <a:lnTo>
                  <a:pt x="505" y="460"/>
                </a:lnTo>
                <a:lnTo>
                  <a:pt x="510" y="464"/>
                </a:lnTo>
                <a:lnTo>
                  <a:pt x="521" y="469"/>
                </a:lnTo>
                <a:lnTo>
                  <a:pt x="536" y="474"/>
                </a:lnTo>
                <a:lnTo>
                  <a:pt x="559" y="481"/>
                </a:lnTo>
                <a:lnTo>
                  <a:pt x="590" y="486"/>
                </a:lnTo>
                <a:lnTo>
                  <a:pt x="629" y="490"/>
                </a:lnTo>
                <a:lnTo>
                  <a:pt x="681" y="491"/>
                </a:lnTo>
                <a:lnTo>
                  <a:pt x="867" y="495"/>
                </a:lnTo>
                <a:lnTo>
                  <a:pt x="1064" y="498"/>
                </a:lnTo>
                <a:lnTo>
                  <a:pt x="1297" y="500"/>
                </a:lnTo>
                <a:lnTo>
                  <a:pt x="1540" y="500"/>
                </a:lnTo>
                <a:lnTo>
                  <a:pt x="1770" y="500"/>
                </a:lnTo>
                <a:lnTo>
                  <a:pt x="1873" y="498"/>
                </a:lnTo>
                <a:lnTo>
                  <a:pt x="1963" y="495"/>
                </a:lnTo>
                <a:lnTo>
                  <a:pt x="2037" y="491"/>
                </a:lnTo>
                <a:lnTo>
                  <a:pt x="2094" y="488"/>
                </a:lnTo>
                <a:lnTo>
                  <a:pt x="2101" y="486"/>
                </a:lnTo>
                <a:lnTo>
                  <a:pt x="2109" y="483"/>
                </a:lnTo>
                <a:lnTo>
                  <a:pt x="2118" y="478"/>
                </a:lnTo>
                <a:lnTo>
                  <a:pt x="2130" y="471"/>
                </a:lnTo>
                <a:lnTo>
                  <a:pt x="2141" y="459"/>
                </a:lnTo>
                <a:lnTo>
                  <a:pt x="2151" y="445"/>
                </a:lnTo>
                <a:lnTo>
                  <a:pt x="2159" y="424"/>
                </a:lnTo>
                <a:lnTo>
                  <a:pt x="2279" y="143"/>
                </a:lnTo>
                <a:lnTo>
                  <a:pt x="2280" y="138"/>
                </a:lnTo>
                <a:lnTo>
                  <a:pt x="2284" y="131"/>
                </a:lnTo>
                <a:lnTo>
                  <a:pt x="2291" y="124"/>
                </a:lnTo>
                <a:lnTo>
                  <a:pt x="2301" y="117"/>
                </a:lnTo>
                <a:lnTo>
                  <a:pt x="2316" y="112"/>
                </a:lnTo>
                <a:lnTo>
                  <a:pt x="2337" y="108"/>
                </a:lnTo>
                <a:lnTo>
                  <a:pt x="2365" y="108"/>
                </a:lnTo>
                <a:lnTo>
                  <a:pt x="2430" y="108"/>
                </a:lnTo>
                <a:lnTo>
                  <a:pt x="2434" y="112"/>
                </a:lnTo>
                <a:lnTo>
                  <a:pt x="2437" y="115"/>
                </a:lnTo>
                <a:lnTo>
                  <a:pt x="2439" y="120"/>
                </a:lnTo>
                <a:lnTo>
                  <a:pt x="2441" y="127"/>
                </a:lnTo>
                <a:lnTo>
                  <a:pt x="2441" y="138"/>
                </a:lnTo>
                <a:lnTo>
                  <a:pt x="2437" y="152"/>
                </a:lnTo>
                <a:lnTo>
                  <a:pt x="2429" y="170"/>
                </a:lnTo>
                <a:lnTo>
                  <a:pt x="2398" y="291"/>
                </a:lnTo>
                <a:lnTo>
                  <a:pt x="2396" y="293"/>
                </a:lnTo>
                <a:lnTo>
                  <a:pt x="2394" y="300"/>
                </a:lnTo>
                <a:lnTo>
                  <a:pt x="2392" y="308"/>
                </a:lnTo>
                <a:lnTo>
                  <a:pt x="2394" y="314"/>
                </a:lnTo>
                <a:lnTo>
                  <a:pt x="2396" y="321"/>
                </a:lnTo>
                <a:lnTo>
                  <a:pt x="2399" y="324"/>
                </a:lnTo>
                <a:lnTo>
                  <a:pt x="2404" y="329"/>
                </a:lnTo>
                <a:lnTo>
                  <a:pt x="2411" y="334"/>
                </a:lnTo>
                <a:lnTo>
                  <a:pt x="2420" y="338"/>
                </a:lnTo>
                <a:lnTo>
                  <a:pt x="2434" y="341"/>
                </a:lnTo>
                <a:lnTo>
                  <a:pt x="2448" y="343"/>
                </a:lnTo>
                <a:lnTo>
                  <a:pt x="2467" y="343"/>
                </a:lnTo>
                <a:lnTo>
                  <a:pt x="2489" y="341"/>
                </a:lnTo>
                <a:lnTo>
                  <a:pt x="2574" y="336"/>
                </a:lnTo>
                <a:lnTo>
                  <a:pt x="2563" y="334"/>
                </a:lnTo>
                <a:lnTo>
                  <a:pt x="2556" y="276"/>
                </a:lnTo>
                <a:lnTo>
                  <a:pt x="2544" y="207"/>
                </a:lnTo>
                <a:lnTo>
                  <a:pt x="2529" y="120"/>
                </a:lnTo>
                <a:lnTo>
                  <a:pt x="2530" y="120"/>
                </a:lnTo>
                <a:lnTo>
                  <a:pt x="2536" y="119"/>
                </a:lnTo>
                <a:lnTo>
                  <a:pt x="2544" y="115"/>
                </a:lnTo>
                <a:lnTo>
                  <a:pt x="2548" y="110"/>
                </a:lnTo>
                <a:lnTo>
                  <a:pt x="2551" y="107"/>
                </a:lnTo>
                <a:lnTo>
                  <a:pt x="2555" y="100"/>
                </a:lnTo>
                <a:lnTo>
                  <a:pt x="2556" y="91"/>
                </a:lnTo>
                <a:lnTo>
                  <a:pt x="2558" y="83"/>
                </a:lnTo>
                <a:lnTo>
                  <a:pt x="2558" y="70"/>
                </a:lnTo>
                <a:lnTo>
                  <a:pt x="2556" y="57"/>
                </a:lnTo>
                <a:lnTo>
                  <a:pt x="2555" y="39"/>
                </a:lnTo>
                <a:lnTo>
                  <a:pt x="2551" y="22"/>
                </a:lnTo>
                <a:lnTo>
                  <a:pt x="2544" y="0"/>
                </a:lnTo>
                <a:lnTo>
                  <a:pt x="2551" y="22"/>
                </a:lnTo>
                <a:lnTo>
                  <a:pt x="2570" y="79"/>
                </a:lnTo>
                <a:lnTo>
                  <a:pt x="2594" y="165"/>
                </a:lnTo>
                <a:lnTo>
                  <a:pt x="2608" y="215"/>
                </a:lnTo>
                <a:lnTo>
                  <a:pt x="2620" y="269"/>
                </a:lnTo>
                <a:lnTo>
                  <a:pt x="2630" y="324"/>
                </a:lnTo>
                <a:lnTo>
                  <a:pt x="2639" y="379"/>
                </a:lnTo>
                <a:lnTo>
                  <a:pt x="2646" y="436"/>
                </a:lnTo>
                <a:lnTo>
                  <a:pt x="2649" y="490"/>
                </a:lnTo>
                <a:lnTo>
                  <a:pt x="2649" y="517"/>
                </a:lnTo>
                <a:lnTo>
                  <a:pt x="2649" y="541"/>
                </a:lnTo>
                <a:lnTo>
                  <a:pt x="2646" y="567"/>
                </a:lnTo>
                <a:lnTo>
                  <a:pt x="2643" y="590"/>
                </a:lnTo>
                <a:lnTo>
                  <a:pt x="2639" y="612"/>
                </a:lnTo>
                <a:lnTo>
                  <a:pt x="2632" y="633"/>
                </a:lnTo>
                <a:lnTo>
                  <a:pt x="2625" y="652"/>
                </a:lnTo>
                <a:lnTo>
                  <a:pt x="2617" y="671"/>
                </a:lnTo>
                <a:lnTo>
                  <a:pt x="1989" y="690"/>
                </a:lnTo>
                <a:lnTo>
                  <a:pt x="1535" y="702"/>
                </a:lnTo>
                <a:lnTo>
                  <a:pt x="1369" y="707"/>
                </a:lnTo>
                <a:lnTo>
                  <a:pt x="1281" y="707"/>
                </a:lnTo>
                <a:lnTo>
                  <a:pt x="1099" y="705"/>
                </a:lnTo>
                <a:lnTo>
                  <a:pt x="909" y="704"/>
                </a:lnTo>
                <a:lnTo>
                  <a:pt x="690" y="698"/>
                </a:lnTo>
                <a:lnTo>
                  <a:pt x="467" y="693"/>
                </a:lnTo>
                <a:lnTo>
                  <a:pt x="269" y="685"/>
                </a:lnTo>
                <a:lnTo>
                  <a:pt x="188" y="679"/>
                </a:lnTo>
                <a:lnTo>
                  <a:pt x="120" y="674"/>
                </a:lnTo>
                <a:lnTo>
                  <a:pt x="74" y="667"/>
                </a:lnTo>
                <a:lnTo>
                  <a:pt x="60" y="664"/>
                </a:lnTo>
                <a:lnTo>
                  <a:pt x="50" y="660"/>
                </a:lnTo>
                <a:lnTo>
                  <a:pt x="8" y="672"/>
                </a:lnTo>
                <a:lnTo>
                  <a:pt x="0" y="574"/>
                </a:lnTo>
                <a:lnTo>
                  <a:pt x="3" y="417"/>
                </a:lnTo>
                <a:lnTo>
                  <a:pt x="79" y="62"/>
                </a:lnTo>
                <a:lnTo>
                  <a:pt x="81" y="69"/>
                </a:lnTo>
                <a:lnTo>
                  <a:pt x="82" y="76"/>
                </a:lnTo>
                <a:lnTo>
                  <a:pt x="88" y="84"/>
                </a:lnTo>
                <a:lnTo>
                  <a:pt x="93" y="93"/>
                </a:lnTo>
                <a:lnTo>
                  <a:pt x="103" y="101"/>
                </a:lnTo>
                <a:lnTo>
                  <a:pt x="115" y="108"/>
                </a:lnTo>
                <a:lnTo>
                  <a:pt x="132" y="114"/>
                </a:lnTo>
                <a:close/>
              </a:path>
            </a:pathLst>
          </a:custGeom>
          <a:solidFill>
            <a:srgbClr val="AA85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42"/>
          <p:cNvSpPr>
            <a:spLocks/>
          </p:cNvSpPr>
          <p:nvPr/>
        </p:nvSpPr>
        <p:spPr bwMode="auto">
          <a:xfrm>
            <a:off x="3281363" y="4703763"/>
            <a:ext cx="2286000" cy="495300"/>
          </a:xfrm>
          <a:custGeom>
            <a:avLst/>
            <a:gdLst>
              <a:gd name="T0" fmla="*/ 2147483646 w 1440"/>
              <a:gd name="T1" fmla="*/ 607356863 h 312"/>
              <a:gd name="T2" fmla="*/ 2147483646 w 1440"/>
              <a:gd name="T3" fmla="*/ 607356863 h 312"/>
              <a:gd name="T4" fmla="*/ 2147483646 w 1440"/>
              <a:gd name="T5" fmla="*/ 642639050 h 312"/>
              <a:gd name="T6" fmla="*/ 2147483646 w 1440"/>
              <a:gd name="T7" fmla="*/ 667842200 h 312"/>
              <a:gd name="T8" fmla="*/ 2147483646 w 1440"/>
              <a:gd name="T9" fmla="*/ 698084075 h 312"/>
              <a:gd name="T10" fmla="*/ 2147483646 w 1440"/>
              <a:gd name="T11" fmla="*/ 725805000 h 312"/>
              <a:gd name="T12" fmla="*/ 2147483646 w 1440"/>
              <a:gd name="T13" fmla="*/ 751006563 h 312"/>
              <a:gd name="T14" fmla="*/ 2147483646 w 1440"/>
              <a:gd name="T15" fmla="*/ 758567825 h 312"/>
              <a:gd name="T16" fmla="*/ 2147483646 w 1440"/>
              <a:gd name="T17" fmla="*/ 768648450 h 312"/>
              <a:gd name="T18" fmla="*/ 2147483646 w 1440"/>
              <a:gd name="T19" fmla="*/ 773688763 h 312"/>
              <a:gd name="T20" fmla="*/ 2147483646 w 1440"/>
              <a:gd name="T21" fmla="*/ 773688763 h 312"/>
              <a:gd name="T22" fmla="*/ 163810950 w 1440"/>
              <a:gd name="T23" fmla="*/ 786288750 h 312"/>
              <a:gd name="T24" fmla="*/ 163810950 w 1440"/>
              <a:gd name="T25" fmla="*/ 786288750 h 312"/>
              <a:gd name="T26" fmla="*/ 103327200 w 1440"/>
              <a:gd name="T27" fmla="*/ 786288750 h 312"/>
              <a:gd name="T28" fmla="*/ 78124050 w 1440"/>
              <a:gd name="T29" fmla="*/ 786288750 h 312"/>
              <a:gd name="T30" fmla="*/ 50403125 w 1440"/>
              <a:gd name="T31" fmla="*/ 781248438 h 312"/>
              <a:gd name="T32" fmla="*/ 30241875 w 1440"/>
              <a:gd name="T33" fmla="*/ 773688763 h 312"/>
              <a:gd name="T34" fmla="*/ 12601575 w 1440"/>
              <a:gd name="T35" fmla="*/ 758567825 h 312"/>
              <a:gd name="T36" fmla="*/ 2520950 w 1440"/>
              <a:gd name="T37" fmla="*/ 743446888 h 312"/>
              <a:gd name="T38" fmla="*/ 0 w 1440"/>
              <a:gd name="T39" fmla="*/ 713205013 h 312"/>
              <a:gd name="T40" fmla="*/ 2520950 w 1440"/>
              <a:gd name="T41" fmla="*/ 138607800 h 312"/>
              <a:gd name="T42" fmla="*/ 2520950 w 1440"/>
              <a:gd name="T43" fmla="*/ 138607800 h 312"/>
              <a:gd name="T44" fmla="*/ 2520950 w 1440"/>
              <a:gd name="T45" fmla="*/ 80645000 h 312"/>
              <a:gd name="T46" fmla="*/ 7559675 w 1440"/>
              <a:gd name="T47" fmla="*/ 60483750 h 312"/>
              <a:gd name="T48" fmla="*/ 12601575 w 1440"/>
              <a:gd name="T49" fmla="*/ 42843450 h 312"/>
              <a:gd name="T50" fmla="*/ 20161250 w 1440"/>
              <a:gd name="T51" fmla="*/ 32761238 h 312"/>
              <a:gd name="T52" fmla="*/ 32761238 w 1440"/>
              <a:gd name="T53" fmla="*/ 25201563 h 312"/>
              <a:gd name="T54" fmla="*/ 55443438 w 1440"/>
              <a:gd name="T55" fmla="*/ 20161250 h 312"/>
              <a:gd name="T56" fmla="*/ 80645000 w 1440"/>
              <a:gd name="T57" fmla="*/ 17640300 h 312"/>
              <a:gd name="T58" fmla="*/ 2147483646 w 1440"/>
              <a:gd name="T59" fmla="*/ 0 h 312"/>
              <a:gd name="T60" fmla="*/ 2147483646 w 1440"/>
              <a:gd name="T61" fmla="*/ 0 h 312"/>
              <a:gd name="T62" fmla="*/ 2147483646 w 1440"/>
              <a:gd name="T63" fmla="*/ 0 h 312"/>
              <a:gd name="T64" fmla="*/ 2147483646 w 1440"/>
              <a:gd name="T65" fmla="*/ 2520950 h 312"/>
              <a:gd name="T66" fmla="*/ 2147483646 w 1440"/>
              <a:gd name="T67" fmla="*/ 7559675 h 312"/>
              <a:gd name="T68" fmla="*/ 2147483646 w 1440"/>
              <a:gd name="T69" fmla="*/ 17640300 h 312"/>
              <a:gd name="T70" fmla="*/ 2147483646 w 1440"/>
              <a:gd name="T71" fmla="*/ 30241875 h 312"/>
              <a:gd name="T72" fmla="*/ 2147483646 w 1440"/>
              <a:gd name="T73" fmla="*/ 50403125 h 312"/>
              <a:gd name="T74" fmla="*/ 2147483646 w 1440"/>
              <a:gd name="T75" fmla="*/ 80645000 h 312"/>
              <a:gd name="T76" fmla="*/ 2147483646 w 1440"/>
              <a:gd name="T77" fmla="*/ 607356863 h 31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440"/>
              <a:gd name="T118" fmla="*/ 0 h 312"/>
              <a:gd name="T119" fmla="*/ 1440 w 1440"/>
              <a:gd name="T120" fmla="*/ 312 h 31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440" h="312">
                <a:moveTo>
                  <a:pt x="1437" y="241"/>
                </a:moveTo>
                <a:lnTo>
                  <a:pt x="1437" y="241"/>
                </a:lnTo>
                <a:lnTo>
                  <a:pt x="1437" y="255"/>
                </a:lnTo>
                <a:lnTo>
                  <a:pt x="1437" y="265"/>
                </a:lnTo>
                <a:lnTo>
                  <a:pt x="1435" y="277"/>
                </a:lnTo>
                <a:lnTo>
                  <a:pt x="1431" y="288"/>
                </a:lnTo>
                <a:lnTo>
                  <a:pt x="1426" y="298"/>
                </a:lnTo>
                <a:lnTo>
                  <a:pt x="1423" y="301"/>
                </a:lnTo>
                <a:lnTo>
                  <a:pt x="1419" y="305"/>
                </a:lnTo>
                <a:lnTo>
                  <a:pt x="1414" y="307"/>
                </a:lnTo>
                <a:lnTo>
                  <a:pt x="1407" y="307"/>
                </a:lnTo>
                <a:lnTo>
                  <a:pt x="65" y="312"/>
                </a:lnTo>
                <a:lnTo>
                  <a:pt x="41" y="312"/>
                </a:lnTo>
                <a:lnTo>
                  <a:pt x="31" y="312"/>
                </a:lnTo>
                <a:lnTo>
                  <a:pt x="20" y="310"/>
                </a:lnTo>
                <a:lnTo>
                  <a:pt x="12" y="307"/>
                </a:lnTo>
                <a:lnTo>
                  <a:pt x="5" y="301"/>
                </a:lnTo>
                <a:lnTo>
                  <a:pt x="1" y="295"/>
                </a:lnTo>
                <a:lnTo>
                  <a:pt x="0" y="283"/>
                </a:lnTo>
                <a:lnTo>
                  <a:pt x="1" y="55"/>
                </a:lnTo>
                <a:lnTo>
                  <a:pt x="1" y="32"/>
                </a:lnTo>
                <a:lnTo>
                  <a:pt x="3" y="24"/>
                </a:lnTo>
                <a:lnTo>
                  <a:pt x="5" y="17"/>
                </a:lnTo>
                <a:lnTo>
                  <a:pt x="8" y="13"/>
                </a:lnTo>
                <a:lnTo>
                  <a:pt x="13" y="10"/>
                </a:lnTo>
                <a:lnTo>
                  <a:pt x="22" y="8"/>
                </a:lnTo>
                <a:lnTo>
                  <a:pt x="32" y="7"/>
                </a:lnTo>
                <a:lnTo>
                  <a:pt x="1376" y="0"/>
                </a:lnTo>
                <a:lnTo>
                  <a:pt x="1400" y="0"/>
                </a:lnTo>
                <a:lnTo>
                  <a:pt x="1411" y="1"/>
                </a:lnTo>
                <a:lnTo>
                  <a:pt x="1421" y="3"/>
                </a:lnTo>
                <a:lnTo>
                  <a:pt x="1428" y="7"/>
                </a:lnTo>
                <a:lnTo>
                  <a:pt x="1435" y="12"/>
                </a:lnTo>
                <a:lnTo>
                  <a:pt x="1438" y="20"/>
                </a:lnTo>
                <a:lnTo>
                  <a:pt x="1440" y="32"/>
                </a:lnTo>
                <a:lnTo>
                  <a:pt x="1437" y="24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43"/>
          <p:cNvSpPr>
            <a:spLocks/>
          </p:cNvSpPr>
          <p:nvPr/>
        </p:nvSpPr>
        <p:spPr bwMode="auto">
          <a:xfrm>
            <a:off x="1481138" y="3321050"/>
            <a:ext cx="955675" cy="1050925"/>
          </a:xfrm>
          <a:custGeom>
            <a:avLst/>
            <a:gdLst>
              <a:gd name="T0" fmla="*/ 1179433125 w 602"/>
              <a:gd name="T1" fmla="*/ 299897800 h 662"/>
              <a:gd name="T2" fmla="*/ 1134070313 w 602"/>
              <a:gd name="T3" fmla="*/ 68043425 h 662"/>
              <a:gd name="T4" fmla="*/ 1126509050 w 602"/>
              <a:gd name="T5" fmla="*/ 7559675 h 662"/>
              <a:gd name="T6" fmla="*/ 1131549363 w 602"/>
              <a:gd name="T7" fmla="*/ 0 h 662"/>
              <a:gd name="T8" fmla="*/ 1121468738 w 602"/>
              <a:gd name="T9" fmla="*/ 0 h 662"/>
              <a:gd name="T10" fmla="*/ 1053425313 w 602"/>
              <a:gd name="T11" fmla="*/ 25201563 h 662"/>
              <a:gd name="T12" fmla="*/ 975299675 w 602"/>
              <a:gd name="T13" fmla="*/ 68043425 h 662"/>
              <a:gd name="T14" fmla="*/ 851812813 w 602"/>
              <a:gd name="T15" fmla="*/ 176410938 h 662"/>
              <a:gd name="T16" fmla="*/ 756046875 w 602"/>
              <a:gd name="T17" fmla="*/ 254534988 h 662"/>
              <a:gd name="T18" fmla="*/ 690522813 w 602"/>
              <a:gd name="T19" fmla="*/ 289817175 h 662"/>
              <a:gd name="T20" fmla="*/ 675401875 w 602"/>
              <a:gd name="T21" fmla="*/ 289817175 h 662"/>
              <a:gd name="T22" fmla="*/ 609877813 w 602"/>
              <a:gd name="T23" fmla="*/ 355342825 h 662"/>
              <a:gd name="T24" fmla="*/ 531752175 w 602"/>
              <a:gd name="T25" fmla="*/ 463708750 h 662"/>
              <a:gd name="T26" fmla="*/ 496469988 w 602"/>
              <a:gd name="T27" fmla="*/ 536792488 h 662"/>
              <a:gd name="T28" fmla="*/ 466228113 w 602"/>
              <a:gd name="T29" fmla="*/ 624998750 h 662"/>
              <a:gd name="T30" fmla="*/ 443547500 w 602"/>
              <a:gd name="T31" fmla="*/ 725805000 h 662"/>
              <a:gd name="T32" fmla="*/ 438507188 w 602"/>
              <a:gd name="T33" fmla="*/ 758567825 h 662"/>
              <a:gd name="T34" fmla="*/ 405744363 w 602"/>
              <a:gd name="T35" fmla="*/ 836691875 h 662"/>
              <a:gd name="T36" fmla="*/ 378023438 w 602"/>
              <a:gd name="T37" fmla="*/ 871974063 h 662"/>
              <a:gd name="T38" fmla="*/ 335181575 w 602"/>
              <a:gd name="T39" fmla="*/ 902215938 h 662"/>
              <a:gd name="T40" fmla="*/ 279736550 w 602"/>
              <a:gd name="T41" fmla="*/ 914815925 h 662"/>
              <a:gd name="T42" fmla="*/ 209172175 w 602"/>
              <a:gd name="T43" fmla="*/ 907256250 h 662"/>
              <a:gd name="T44" fmla="*/ 5040313 w 602"/>
              <a:gd name="T45" fmla="*/ 882054688 h 662"/>
              <a:gd name="T46" fmla="*/ 0 w 602"/>
              <a:gd name="T47" fmla="*/ 942538438 h 662"/>
              <a:gd name="T48" fmla="*/ 10080625 w 602"/>
              <a:gd name="T49" fmla="*/ 1050904363 h 662"/>
              <a:gd name="T50" fmla="*/ 25201563 w 602"/>
              <a:gd name="T51" fmla="*/ 1134070313 h 662"/>
              <a:gd name="T52" fmla="*/ 60483750 w 602"/>
              <a:gd name="T53" fmla="*/ 1217234675 h 662"/>
              <a:gd name="T54" fmla="*/ 118446550 w 602"/>
              <a:gd name="T55" fmla="*/ 1297881263 h 662"/>
              <a:gd name="T56" fmla="*/ 201612500 w 602"/>
              <a:gd name="T57" fmla="*/ 1358365013 h 662"/>
              <a:gd name="T58" fmla="*/ 1383566575 w 602"/>
              <a:gd name="T59" fmla="*/ 1658262813 h 662"/>
              <a:gd name="T60" fmla="*/ 1408768138 w 602"/>
              <a:gd name="T61" fmla="*/ 1663303125 h 662"/>
              <a:gd name="T62" fmla="*/ 1469251888 w 602"/>
              <a:gd name="T63" fmla="*/ 1663303125 h 662"/>
              <a:gd name="T64" fmla="*/ 1496972813 w 602"/>
              <a:gd name="T65" fmla="*/ 1645662825 h 662"/>
              <a:gd name="T66" fmla="*/ 1514614700 w 602"/>
              <a:gd name="T67" fmla="*/ 1610380638 h 662"/>
              <a:gd name="T68" fmla="*/ 1514614700 w 602"/>
              <a:gd name="T69" fmla="*/ 1559977513 h 662"/>
              <a:gd name="T70" fmla="*/ 1496972813 w 602"/>
              <a:gd name="T71" fmla="*/ 1484372825 h 662"/>
              <a:gd name="T72" fmla="*/ 1461690625 w 602"/>
              <a:gd name="T73" fmla="*/ 1368445638 h 662"/>
              <a:gd name="T74" fmla="*/ 1307961888 w 602"/>
              <a:gd name="T75" fmla="*/ 806450000 h 662"/>
              <a:gd name="T76" fmla="*/ 1179433125 w 602"/>
              <a:gd name="T77" fmla="*/ 299897800 h 66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02"/>
              <a:gd name="T118" fmla="*/ 0 h 662"/>
              <a:gd name="T119" fmla="*/ 602 w 602"/>
              <a:gd name="T120" fmla="*/ 662 h 66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02" h="662">
                <a:moveTo>
                  <a:pt x="468" y="119"/>
                </a:moveTo>
                <a:lnTo>
                  <a:pt x="468" y="119"/>
                </a:lnTo>
                <a:lnTo>
                  <a:pt x="457" y="67"/>
                </a:lnTo>
                <a:lnTo>
                  <a:pt x="450" y="27"/>
                </a:lnTo>
                <a:lnTo>
                  <a:pt x="447" y="3"/>
                </a:lnTo>
                <a:lnTo>
                  <a:pt x="449" y="0"/>
                </a:lnTo>
                <a:lnTo>
                  <a:pt x="447" y="0"/>
                </a:lnTo>
                <a:lnTo>
                  <a:pt x="445" y="0"/>
                </a:lnTo>
                <a:lnTo>
                  <a:pt x="438" y="1"/>
                </a:lnTo>
                <a:lnTo>
                  <a:pt x="418" y="10"/>
                </a:lnTo>
                <a:lnTo>
                  <a:pt x="387" y="27"/>
                </a:lnTo>
                <a:lnTo>
                  <a:pt x="371" y="41"/>
                </a:lnTo>
                <a:lnTo>
                  <a:pt x="338" y="70"/>
                </a:lnTo>
                <a:lnTo>
                  <a:pt x="319" y="86"/>
                </a:lnTo>
                <a:lnTo>
                  <a:pt x="300" y="101"/>
                </a:lnTo>
                <a:lnTo>
                  <a:pt x="281" y="112"/>
                </a:lnTo>
                <a:lnTo>
                  <a:pt x="274" y="115"/>
                </a:lnTo>
                <a:lnTo>
                  <a:pt x="268" y="115"/>
                </a:lnTo>
                <a:lnTo>
                  <a:pt x="255" y="127"/>
                </a:lnTo>
                <a:lnTo>
                  <a:pt x="242" y="141"/>
                </a:lnTo>
                <a:lnTo>
                  <a:pt x="228" y="160"/>
                </a:lnTo>
                <a:lnTo>
                  <a:pt x="211" y="184"/>
                </a:lnTo>
                <a:lnTo>
                  <a:pt x="204" y="198"/>
                </a:lnTo>
                <a:lnTo>
                  <a:pt x="197" y="213"/>
                </a:lnTo>
                <a:lnTo>
                  <a:pt x="190" y="231"/>
                </a:lnTo>
                <a:lnTo>
                  <a:pt x="185" y="248"/>
                </a:lnTo>
                <a:lnTo>
                  <a:pt x="180" y="267"/>
                </a:lnTo>
                <a:lnTo>
                  <a:pt x="176" y="288"/>
                </a:lnTo>
                <a:lnTo>
                  <a:pt x="174" y="301"/>
                </a:lnTo>
                <a:lnTo>
                  <a:pt x="169" y="317"/>
                </a:lnTo>
                <a:lnTo>
                  <a:pt x="161" y="332"/>
                </a:lnTo>
                <a:lnTo>
                  <a:pt x="155" y="339"/>
                </a:lnTo>
                <a:lnTo>
                  <a:pt x="150" y="346"/>
                </a:lnTo>
                <a:lnTo>
                  <a:pt x="142" y="353"/>
                </a:lnTo>
                <a:lnTo>
                  <a:pt x="133" y="358"/>
                </a:lnTo>
                <a:lnTo>
                  <a:pt x="123" y="362"/>
                </a:lnTo>
                <a:lnTo>
                  <a:pt x="111" y="363"/>
                </a:lnTo>
                <a:lnTo>
                  <a:pt x="98" y="363"/>
                </a:lnTo>
                <a:lnTo>
                  <a:pt x="83" y="360"/>
                </a:lnTo>
                <a:lnTo>
                  <a:pt x="2" y="350"/>
                </a:lnTo>
                <a:lnTo>
                  <a:pt x="2" y="357"/>
                </a:lnTo>
                <a:lnTo>
                  <a:pt x="0" y="374"/>
                </a:lnTo>
                <a:lnTo>
                  <a:pt x="2" y="401"/>
                </a:lnTo>
                <a:lnTo>
                  <a:pt x="4" y="417"/>
                </a:lnTo>
                <a:lnTo>
                  <a:pt x="5" y="432"/>
                </a:lnTo>
                <a:lnTo>
                  <a:pt x="10" y="450"/>
                </a:lnTo>
                <a:lnTo>
                  <a:pt x="16" y="467"/>
                </a:lnTo>
                <a:lnTo>
                  <a:pt x="24" y="483"/>
                </a:lnTo>
                <a:lnTo>
                  <a:pt x="33" y="500"/>
                </a:lnTo>
                <a:lnTo>
                  <a:pt x="47" y="515"/>
                </a:lnTo>
                <a:lnTo>
                  <a:pt x="62" y="527"/>
                </a:lnTo>
                <a:lnTo>
                  <a:pt x="80" y="539"/>
                </a:lnTo>
                <a:lnTo>
                  <a:pt x="100" y="550"/>
                </a:lnTo>
                <a:lnTo>
                  <a:pt x="549" y="658"/>
                </a:lnTo>
                <a:lnTo>
                  <a:pt x="559" y="660"/>
                </a:lnTo>
                <a:lnTo>
                  <a:pt x="571" y="662"/>
                </a:lnTo>
                <a:lnTo>
                  <a:pt x="583" y="660"/>
                </a:lnTo>
                <a:lnTo>
                  <a:pt x="588" y="657"/>
                </a:lnTo>
                <a:lnTo>
                  <a:pt x="594" y="653"/>
                </a:lnTo>
                <a:lnTo>
                  <a:pt x="597" y="648"/>
                </a:lnTo>
                <a:lnTo>
                  <a:pt x="601" y="639"/>
                </a:lnTo>
                <a:lnTo>
                  <a:pt x="602" y="631"/>
                </a:lnTo>
                <a:lnTo>
                  <a:pt x="601" y="619"/>
                </a:lnTo>
                <a:lnTo>
                  <a:pt x="599" y="607"/>
                </a:lnTo>
                <a:lnTo>
                  <a:pt x="594" y="589"/>
                </a:lnTo>
                <a:lnTo>
                  <a:pt x="580" y="543"/>
                </a:lnTo>
                <a:lnTo>
                  <a:pt x="561" y="477"/>
                </a:lnTo>
                <a:lnTo>
                  <a:pt x="519" y="320"/>
                </a:lnTo>
                <a:lnTo>
                  <a:pt x="468" y="119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44"/>
          <p:cNvSpPr>
            <a:spLocks/>
          </p:cNvSpPr>
          <p:nvPr/>
        </p:nvSpPr>
        <p:spPr bwMode="auto">
          <a:xfrm>
            <a:off x="1763713" y="3759200"/>
            <a:ext cx="430212" cy="428625"/>
          </a:xfrm>
          <a:custGeom>
            <a:avLst/>
            <a:gdLst>
              <a:gd name="T0" fmla="*/ 682960756 w 271"/>
              <a:gd name="T1" fmla="*/ 342741250 h 270"/>
              <a:gd name="T2" fmla="*/ 672880143 w 271"/>
              <a:gd name="T3" fmla="*/ 410784675 h 270"/>
              <a:gd name="T4" fmla="*/ 652718916 w 271"/>
              <a:gd name="T5" fmla="*/ 473789375 h 270"/>
              <a:gd name="T6" fmla="*/ 622477077 w 271"/>
              <a:gd name="T7" fmla="*/ 534273125 h 270"/>
              <a:gd name="T8" fmla="*/ 577114317 w 271"/>
              <a:gd name="T9" fmla="*/ 582155300 h 270"/>
              <a:gd name="T10" fmla="*/ 529232197 w 271"/>
              <a:gd name="T11" fmla="*/ 624998750 h 270"/>
              <a:gd name="T12" fmla="*/ 468748518 w 271"/>
              <a:gd name="T13" fmla="*/ 655240625 h 270"/>
              <a:gd name="T14" fmla="*/ 403224531 w 271"/>
              <a:gd name="T15" fmla="*/ 672882513 h 270"/>
              <a:gd name="T16" fmla="*/ 337700545 w 271"/>
              <a:gd name="T17" fmla="*/ 680442188 h 270"/>
              <a:gd name="T18" fmla="*/ 304937758 w 271"/>
              <a:gd name="T19" fmla="*/ 677922825 h 270"/>
              <a:gd name="T20" fmla="*/ 234373465 w 271"/>
              <a:gd name="T21" fmla="*/ 662801888 h 270"/>
              <a:gd name="T22" fmla="*/ 173889785 w 271"/>
              <a:gd name="T23" fmla="*/ 637598738 h 270"/>
              <a:gd name="T24" fmla="*/ 120967359 w 271"/>
              <a:gd name="T25" fmla="*/ 599797188 h 270"/>
              <a:gd name="T26" fmla="*/ 73083653 w 271"/>
              <a:gd name="T27" fmla="*/ 554434375 h 270"/>
              <a:gd name="T28" fmla="*/ 37801506 w 271"/>
              <a:gd name="T29" fmla="*/ 498990938 h 270"/>
              <a:gd name="T30" fmla="*/ 12599973 w 271"/>
              <a:gd name="T31" fmla="*/ 438507188 h 270"/>
              <a:gd name="T32" fmla="*/ 0 w 271"/>
              <a:gd name="T33" fmla="*/ 372983125 h 270"/>
              <a:gd name="T34" fmla="*/ 0 w 271"/>
              <a:gd name="T35" fmla="*/ 332660625 h 270"/>
              <a:gd name="T36" fmla="*/ 7559666 w 271"/>
              <a:gd name="T37" fmla="*/ 267136563 h 270"/>
              <a:gd name="T38" fmla="*/ 25201533 w 271"/>
              <a:gd name="T39" fmla="*/ 204131863 h 270"/>
              <a:gd name="T40" fmla="*/ 60483680 w 271"/>
              <a:gd name="T41" fmla="*/ 146169063 h 270"/>
              <a:gd name="T42" fmla="*/ 103325492 w 271"/>
              <a:gd name="T43" fmla="*/ 93244988 h 270"/>
              <a:gd name="T44" fmla="*/ 151209199 w 271"/>
              <a:gd name="T45" fmla="*/ 55443438 h 270"/>
              <a:gd name="T46" fmla="*/ 211692879 w 271"/>
              <a:gd name="T47" fmla="*/ 25201563 h 270"/>
              <a:gd name="T48" fmla="*/ 274695918 w 271"/>
              <a:gd name="T49" fmla="*/ 2520950 h 270"/>
              <a:gd name="T50" fmla="*/ 342740852 w 271"/>
              <a:gd name="T51" fmla="*/ 0 h 270"/>
              <a:gd name="T52" fmla="*/ 378022998 w 271"/>
              <a:gd name="T53" fmla="*/ 0 h 270"/>
              <a:gd name="T54" fmla="*/ 443546985 w 271"/>
              <a:gd name="T55" fmla="*/ 15120938 h 270"/>
              <a:gd name="T56" fmla="*/ 504030664 w 271"/>
              <a:gd name="T57" fmla="*/ 42841863 h 270"/>
              <a:gd name="T58" fmla="*/ 559474037 w 271"/>
              <a:gd name="T59" fmla="*/ 78124050 h 270"/>
              <a:gd name="T60" fmla="*/ 604835210 w 271"/>
              <a:gd name="T61" fmla="*/ 126007813 h 270"/>
              <a:gd name="T62" fmla="*/ 642638303 w 271"/>
              <a:gd name="T63" fmla="*/ 181451250 h 270"/>
              <a:gd name="T64" fmla="*/ 665320477 w 271"/>
              <a:gd name="T65" fmla="*/ 241935000 h 270"/>
              <a:gd name="T66" fmla="*/ 677920450 w 271"/>
              <a:gd name="T67" fmla="*/ 307459063 h 270"/>
              <a:gd name="T68" fmla="*/ 682960756 w 271"/>
              <a:gd name="T69" fmla="*/ 342741250 h 27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1"/>
              <a:gd name="T106" fmla="*/ 0 h 270"/>
              <a:gd name="T107" fmla="*/ 271 w 271"/>
              <a:gd name="T108" fmla="*/ 270 h 27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1" h="270">
                <a:moveTo>
                  <a:pt x="271" y="136"/>
                </a:moveTo>
                <a:lnTo>
                  <a:pt x="271" y="136"/>
                </a:lnTo>
                <a:lnTo>
                  <a:pt x="269" y="150"/>
                </a:lnTo>
                <a:lnTo>
                  <a:pt x="267" y="163"/>
                </a:lnTo>
                <a:lnTo>
                  <a:pt x="264" y="175"/>
                </a:lnTo>
                <a:lnTo>
                  <a:pt x="259" y="188"/>
                </a:lnTo>
                <a:lnTo>
                  <a:pt x="253" y="200"/>
                </a:lnTo>
                <a:lnTo>
                  <a:pt x="247" y="212"/>
                </a:lnTo>
                <a:lnTo>
                  <a:pt x="238" y="222"/>
                </a:lnTo>
                <a:lnTo>
                  <a:pt x="229" y="231"/>
                </a:lnTo>
                <a:lnTo>
                  <a:pt x="221" y="239"/>
                </a:lnTo>
                <a:lnTo>
                  <a:pt x="210" y="248"/>
                </a:lnTo>
                <a:lnTo>
                  <a:pt x="198" y="253"/>
                </a:lnTo>
                <a:lnTo>
                  <a:pt x="186" y="260"/>
                </a:lnTo>
                <a:lnTo>
                  <a:pt x="174" y="263"/>
                </a:lnTo>
                <a:lnTo>
                  <a:pt x="160" y="267"/>
                </a:lnTo>
                <a:lnTo>
                  <a:pt x="148" y="269"/>
                </a:lnTo>
                <a:lnTo>
                  <a:pt x="134" y="270"/>
                </a:lnTo>
                <a:lnTo>
                  <a:pt x="121" y="269"/>
                </a:lnTo>
                <a:lnTo>
                  <a:pt x="107" y="267"/>
                </a:lnTo>
                <a:lnTo>
                  <a:pt x="93" y="263"/>
                </a:lnTo>
                <a:lnTo>
                  <a:pt x="81" y="258"/>
                </a:lnTo>
                <a:lnTo>
                  <a:pt x="69" y="253"/>
                </a:lnTo>
                <a:lnTo>
                  <a:pt x="58" y="246"/>
                </a:lnTo>
                <a:lnTo>
                  <a:pt x="48" y="238"/>
                </a:lnTo>
                <a:lnTo>
                  <a:pt x="38" y="229"/>
                </a:lnTo>
                <a:lnTo>
                  <a:pt x="29" y="220"/>
                </a:lnTo>
                <a:lnTo>
                  <a:pt x="22" y="208"/>
                </a:lnTo>
                <a:lnTo>
                  <a:pt x="15" y="198"/>
                </a:lnTo>
                <a:lnTo>
                  <a:pt x="10" y="186"/>
                </a:lnTo>
                <a:lnTo>
                  <a:pt x="5" y="174"/>
                </a:lnTo>
                <a:lnTo>
                  <a:pt x="2" y="160"/>
                </a:lnTo>
                <a:lnTo>
                  <a:pt x="0" y="148"/>
                </a:lnTo>
                <a:lnTo>
                  <a:pt x="0" y="132"/>
                </a:lnTo>
                <a:lnTo>
                  <a:pt x="2" y="119"/>
                </a:lnTo>
                <a:lnTo>
                  <a:pt x="3" y="106"/>
                </a:lnTo>
                <a:lnTo>
                  <a:pt x="7" y="93"/>
                </a:lnTo>
                <a:lnTo>
                  <a:pt x="10" y="81"/>
                </a:lnTo>
                <a:lnTo>
                  <a:pt x="17" y="69"/>
                </a:lnTo>
                <a:lnTo>
                  <a:pt x="24" y="58"/>
                </a:lnTo>
                <a:lnTo>
                  <a:pt x="31" y="48"/>
                </a:lnTo>
                <a:lnTo>
                  <a:pt x="41" y="37"/>
                </a:lnTo>
                <a:lnTo>
                  <a:pt x="50" y="29"/>
                </a:lnTo>
                <a:lnTo>
                  <a:pt x="60" y="22"/>
                </a:lnTo>
                <a:lnTo>
                  <a:pt x="72" y="15"/>
                </a:lnTo>
                <a:lnTo>
                  <a:pt x="84" y="10"/>
                </a:lnTo>
                <a:lnTo>
                  <a:pt x="96" y="5"/>
                </a:lnTo>
                <a:lnTo>
                  <a:pt x="109" y="1"/>
                </a:lnTo>
                <a:lnTo>
                  <a:pt x="122" y="0"/>
                </a:lnTo>
                <a:lnTo>
                  <a:pt x="136" y="0"/>
                </a:lnTo>
                <a:lnTo>
                  <a:pt x="150" y="0"/>
                </a:lnTo>
                <a:lnTo>
                  <a:pt x="164" y="3"/>
                </a:lnTo>
                <a:lnTo>
                  <a:pt x="176" y="6"/>
                </a:lnTo>
                <a:lnTo>
                  <a:pt x="190" y="10"/>
                </a:lnTo>
                <a:lnTo>
                  <a:pt x="200" y="17"/>
                </a:lnTo>
                <a:lnTo>
                  <a:pt x="212" y="24"/>
                </a:lnTo>
                <a:lnTo>
                  <a:pt x="222" y="31"/>
                </a:lnTo>
                <a:lnTo>
                  <a:pt x="231" y="39"/>
                </a:lnTo>
                <a:lnTo>
                  <a:pt x="240" y="50"/>
                </a:lnTo>
                <a:lnTo>
                  <a:pt x="248" y="60"/>
                </a:lnTo>
                <a:lnTo>
                  <a:pt x="255" y="72"/>
                </a:lnTo>
                <a:lnTo>
                  <a:pt x="260" y="82"/>
                </a:lnTo>
                <a:lnTo>
                  <a:pt x="264" y="96"/>
                </a:lnTo>
                <a:lnTo>
                  <a:pt x="267" y="108"/>
                </a:lnTo>
                <a:lnTo>
                  <a:pt x="269" y="122"/>
                </a:lnTo>
                <a:lnTo>
                  <a:pt x="271" y="136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45"/>
          <p:cNvSpPr>
            <a:spLocks/>
          </p:cNvSpPr>
          <p:nvPr/>
        </p:nvSpPr>
        <p:spPr bwMode="auto">
          <a:xfrm>
            <a:off x="6477000" y="3325813"/>
            <a:ext cx="1023938" cy="1039812"/>
          </a:xfrm>
          <a:custGeom>
            <a:avLst/>
            <a:gdLst>
              <a:gd name="T0" fmla="*/ 473789606 w 645"/>
              <a:gd name="T1" fmla="*/ 294857346 h 655"/>
              <a:gd name="T2" fmla="*/ 539313701 w 645"/>
              <a:gd name="T3" fmla="*/ 73083702 h 655"/>
              <a:gd name="T4" fmla="*/ 556955597 w 645"/>
              <a:gd name="T5" fmla="*/ 7559671 h 655"/>
              <a:gd name="T6" fmla="*/ 556955597 w 645"/>
              <a:gd name="T7" fmla="*/ 5040310 h 655"/>
              <a:gd name="T8" fmla="*/ 559474961 w 645"/>
              <a:gd name="T9" fmla="*/ 0 h 655"/>
              <a:gd name="T10" fmla="*/ 630039370 w 645"/>
              <a:gd name="T11" fmla="*/ 35282171 h 655"/>
              <a:gd name="T12" fmla="*/ 708165046 w 645"/>
              <a:gd name="T13" fmla="*/ 85685271 h 655"/>
              <a:gd name="T14" fmla="*/ 816531024 w 645"/>
              <a:gd name="T15" fmla="*/ 209172074 h 655"/>
              <a:gd name="T16" fmla="*/ 912297008 w 645"/>
              <a:gd name="T17" fmla="*/ 294857346 h 655"/>
              <a:gd name="T18" fmla="*/ 972780788 w 645"/>
              <a:gd name="T19" fmla="*/ 335179826 h 655"/>
              <a:gd name="T20" fmla="*/ 990422684 w 645"/>
              <a:gd name="T21" fmla="*/ 340220136 h 655"/>
              <a:gd name="T22" fmla="*/ 1048385512 w 645"/>
              <a:gd name="T23" fmla="*/ 408265116 h 655"/>
              <a:gd name="T24" fmla="*/ 1116430558 w 645"/>
              <a:gd name="T25" fmla="*/ 526711609 h 655"/>
              <a:gd name="T26" fmla="*/ 1146672447 w 645"/>
              <a:gd name="T27" fmla="*/ 604837209 h 655"/>
              <a:gd name="T28" fmla="*/ 1174393386 w 645"/>
              <a:gd name="T29" fmla="*/ 695562791 h 655"/>
              <a:gd name="T30" fmla="*/ 1181954652 w 645"/>
              <a:gd name="T31" fmla="*/ 796368992 h 655"/>
              <a:gd name="T32" fmla="*/ 1186994967 w 645"/>
              <a:gd name="T33" fmla="*/ 821570542 h 655"/>
              <a:gd name="T34" fmla="*/ 1212196542 w 645"/>
              <a:gd name="T35" fmla="*/ 874493004 h 655"/>
              <a:gd name="T36" fmla="*/ 1239917480 w 645"/>
              <a:gd name="T37" fmla="*/ 899694555 h 655"/>
              <a:gd name="T38" fmla="*/ 1277720636 w 645"/>
              <a:gd name="T39" fmla="*/ 922376744 h 655"/>
              <a:gd name="T40" fmla="*/ 1333164101 w 645"/>
              <a:gd name="T41" fmla="*/ 929936415 h 655"/>
              <a:gd name="T42" fmla="*/ 1408768825 w 645"/>
              <a:gd name="T43" fmla="*/ 924896105 h 655"/>
              <a:gd name="T44" fmla="*/ 1625502369 w 645"/>
              <a:gd name="T45" fmla="*/ 882054263 h 655"/>
              <a:gd name="T46" fmla="*/ 1620462054 w 645"/>
              <a:gd name="T47" fmla="*/ 955137966 h 655"/>
              <a:gd name="T48" fmla="*/ 1607860473 w 645"/>
              <a:gd name="T49" fmla="*/ 1078626356 h 655"/>
              <a:gd name="T50" fmla="*/ 1582658898 w 645"/>
              <a:gd name="T51" fmla="*/ 1169351938 h 655"/>
              <a:gd name="T52" fmla="*/ 1539817014 w 645"/>
              <a:gd name="T53" fmla="*/ 1260077519 h 655"/>
              <a:gd name="T54" fmla="*/ 1474292920 w 645"/>
              <a:gd name="T55" fmla="*/ 1343241842 h 655"/>
              <a:gd name="T56" fmla="*/ 1381046299 w 645"/>
              <a:gd name="T57" fmla="*/ 1403725563 h 655"/>
              <a:gd name="T58" fmla="*/ 1325602835 w 645"/>
              <a:gd name="T59" fmla="*/ 1426407752 h 655"/>
              <a:gd name="T60" fmla="*/ 78125676 w 645"/>
              <a:gd name="T61" fmla="*/ 1648181395 h 655"/>
              <a:gd name="T62" fmla="*/ 37803156 w 645"/>
              <a:gd name="T63" fmla="*/ 1650700756 h 655"/>
              <a:gd name="T64" fmla="*/ 12601581 w 645"/>
              <a:gd name="T65" fmla="*/ 1635579826 h 655"/>
              <a:gd name="T66" fmla="*/ 0 w 645"/>
              <a:gd name="T67" fmla="*/ 1607858914 h 655"/>
              <a:gd name="T68" fmla="*/ 5040315 w 645"/>
              <a:gd name="T69" fmla="*/ 1565015485 h 655"/>
              <a:gd name="T70" fmla="*/ 20161260 w 645"/>
              <a:gd name="T71" fmla="*/ 1499491454 h 655"/>
              <a:gd name="T72" fmla="*/ 37803156 w 645"/>
              <a:gd name="T73" fmla="*/ 1461689922 h 655"/>
              <a:gd name="T74" fmla="*/ 151209449 w 645"/>
              <a:gd name="T75" fmla="*/ 1181951919 h 655"/>
              <a:gd name="T76" fmla="*/ 473789606 w 645"/>
              <a:gd name="T77" fmla="*/ 294857346 h 65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45"/>
              <a:gd name="T118" fmla="*/ 0 h 655"/>
              <a:gd name="T119" fmla="*/ 645 w 645"/>
              <a:gd name="T120" fmla="*/ 655 h 65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45" h="655">
                <a:moveTo>
                  <a:pt x="188" y="117"/>
                </a:moveTo>
                <a:lnTo>
                  <a:pt x="188" y="117"/>
                </a:lnTo>
                <a:lnTo>
                  <a:pt x="203" y="67"/>
                </a:lnTo>
                <a:lnTo>
                  <a:pt x="214" y="29"/>
                </a:lnTo>
                <a:lnTo>
                  <a:pt x="221" y="3"/>
                </a:lnTo>
                <a:lnTo>
                  <a:pt x="221" y="2"/>
                </a:lnTo>
                <a:lnTo>
                  <a:pt x="221" y="0"/>
                </a:lnTo>
                <a:lnTo>
                  <a:pt x="222" y="0"/>
                </a:lnTo>
                <a:lnTo>
                  <a:pt x="229" y="2"/>
                </a:lnTo>
                <a:lnTo>
                  <a:pt x="250" y="14"/>
                </a:lnTo>
                <a:lnTo>
                  <a:pt x="281" y="34"/>
                </a:lnTo>
                <a:lnTo>
                  <a:pt x="293" y="48"/>
                </a:lnTo>
                <a:lnTo>
                  <a:pt x="324" y="83"/>
                </a:lnTo>
                <a:lnTo>
                  <a:pt x="343" y="100"/>
                </a:lnTo>
                <a:lnTo>
                  <a:pt x="362" y="117"/>
                </a:lnTo>
                <a:lnTo>
                  <a:pt x="378" y="129"/>
                </a:lnTo>
                <a:lnTo>
                  <a:pt x="386" y="133"/>
                </a:lnTo>
                <a:lnTo>
                  <a:pt x="393" y="135"/>
                </a:lnTo>
                <a:lnTo>
                  <a:pt x="404" y="147"/>
                </a:lnTo>
                <a:lnTo>
                  <a:pt x="416" y="162"/>
                </a:lnTo>
                <a:lnTo>
                  <a:pt x="429" y="183"/>
                </a:lnTo>
                <a:lnTo>
                  <a:pt x="443" y="209"/>
                </a:lnTo>
                <a:lnTo>
                  <a:pt x="450" y="224"/>
                </a:lnTo>
                <a:lnTo>
                  <a:pt x="455" y="240"/>
                </a:lnTo>
                <a:lnTo>
                  <a:pt x="460" y="257"/>
                </a:lnTo>
                <a:lnTo>
                  <a:pt x="466" y="276"/>
                </a:lnTo>
                <a:lnTo>
                  <a:pt x="467" y="295"/>
                </a:lnTo>
                <a:lnTo>
                  <a:pt x="469" y="316"/>
                </a:lnTo>
                <a:lnTo>
                  <a:pt x="471" y="326"/>
                </a:lnTo>
                <a:lnTo>
                  <a:pt x="474" y="336"/>
                </a:lnTo>
                <a:lnTo>
                  <a:pt x="481" y="347"/>
                </a:lnTo>
                <a:lnTo>
                  <a:pt x="486" y="352"/>
                </a:lnTo>
                <a:lnTo>
                  <a:pt x="492" y="357"/>
                </a:lnTo>
                <a:lnTo>
                  <a:pt x="498" y="362"/>
                </a:lnTo>
                <a:lnTo>
                  <a:pt x="507" y="366"/>
                </a:lnTo>
                <a:lnTo>
                  <a:pt x="517" y="367"/>
                </a:lnTo>
                <a:lnTo>
                  <a:pt x="529" y="369"/>
                </a:lnTo>
                <a:lnTo>
                  <a:pt x="543" y="369"/>
                </a:lnTo>
                <a:lnTo>
                  <a:pt x="559" y="367"/>
                </a:lnTo>
                <a:lnTo>
                  <a:pt x="645" y="350"/>
                </a:lnTo>
                <a:lnTo>
                  <a:pt x="645" y="359"/>
                </a:lnTo>
                <a:lnTo>
                  <a:pt x="643" y="379"/>
                </a:lnTo>
                <a:lnTo>
                  <a:pt x="642" y="411"/>
                </a:lnTo>
                <a:lnTo>
                  <a:pt x="638" y="428"/>
                </a:lnTo>
                <a:lnTo>
                  <a:pt x="633" y="445"/>
                </a:lnTo>
                <a:lnTo>
                  <a:pt x="628" y="464"/>
                </a:lnTo>
                <a:lnTo>
                  <a:pt x="621" y="483"/>
                </a:lnTo>
                <a:lnTo>
                  <a:pt x="611" y="500"/>
                </a:lnTo>
                <a:lnTo>
                  <a:pt x="598" y="517"/>
                </a:lnTo>
                <a:lnTo>
                  <a:pt x="585" y="533"/>
                </a:lnTo>
                <a:lnTo>
                  <a:pt x="567" y="547"/>
                </a:lnTo>
                <a:lnTo>
                  <a:pt x="548" y="557"/>
                </a:lnTo>
                <a:lnTo>
                  <a:pt x="538" y="562"/>
                </a:lnTo>
                <a:lnTo>
                  <a:pt x="526" y="566"/>
                </a:lnTo>
                <a:lnTo>
                  <a:pt x="31" y="654"/>
                </a:lnTo>
                <a:lnTo>
                  <a:pt x="22" y="655"/>
                </a:lnTo>
                <a:lnTo>
                  <a:pt x="15" y="655"/>
                </a:lnTo>
                <a:lnTo>
                  <a:pt x="7" y="652"/>
                </a:lnTo>
                <a:lnTo>
                  <a:pt x="5" y="649"/>
                </a:lnTo>
                <a:lnTo>
                  <a:pt x="2" y="643"/>
                </a:lnTo>
                <a:lnTo>
                  <a:pt x="0" y="638"/>
                </a:lnTo>
                <a:lnTo>
                  <a:pt x="0" y="630"/>
                </a:lnTo>
                <a:lnTo>
                  <a:pt x="2" y="621"/>
                </a:lnTo>
                <a:lnTo>
                  <a:pt x="3" y="609"/>
                </a:lnTo>
                <a:lnTo>
                  <a:pt x="8" y="595"/>
                </a:lnTo>
                <a:lnTo>
                  <a:pt x="15" y="580"/>
                </a:lnTo>
                <a:lnTo>
                  <a:pt x="34" y="533"/>
                </a:lnTo>
                <a:lnTo>
                  <a:pt x="60" y="469"/>
                </a:lnTo>
                <a:lnTo>
                  <a:pt x="117" y="316"/>
                </a:lnTo>
                <a:lnTo>
                  <a:pt x="188" y="117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46"/>
          <p:cNvSpPr>
            <a:spLocks/>
          </p:cNvSpPr>
          <p:nvPr/>
        </p:nvSpPr>
        <p:spPr bwMode="auto">
          <a:xfrm>
            <a:off x="6761163" y="3786188"/>
            <a:ext cx="441325" cy="431800"/>
          </a:xfrm>
          <a:custGeom>
            <a:avLst/>
            <a:gdLst>
              <a:gd name="T0" fmla="*/ 5040313 w 278"/>
              <a:gd name="T1" fmla="*/ 312499375 h 272"/>
              <a:gd name="T2" fmla="*/ 5040313 w 278"/>
              <a:gd name="T3" fmla="*/ 385583113 h 272"/>
              <a:gd name="T4" fmla="*/ 17640300 w 278"/>
              <a:gd name="T5" fmla="*/ 451107175 h 272"/>
              <a:gd name="T6" fmla="*/ 47882175 w 278"/>
              <a:gd name="T7" fmla="*/ 511590925 h 272"/>
              <a:gd name="T8" fmla="*/ 83165950 w 278"/>
              <a:gd name="T9" fmla="*/ 564515000 h 272"/>
              <a:gd name="T10" fmla="*/ 131048125 w 278"/>
              <a:gd name="T11" fmla="*/ 612397175 h 272"/>
              <a:gd name="T12" fmla="*/ 186491563 w 278"/>
              <a:gd name="T13" fmla="*/ 647680950 h 272"/>
              <a:gd name="T14" fmla="*/ 252015625 w 278"/>
              <a:gd name="T15" fmla="*/ 672882513 h 272"/>
              <a:gd name="T16" fmla="*/ 322580000 w 278"/>
              <a:gd name="T17" fmla="*/ 685482500 h 272"/>
              <a:gd name="T18" fmla="*/ 357862188 w 278"/>
              <a:gd name="T19" fmla="*/ 685482500 h 272"/>
              <a:gd name="T20" fmla="*/ 425905613 w 278"/>
              <a:gd name="T21" fmla="*/ 682963138 h 272"/>
              <a:gd name="T22" fmla="*/ 491429675 w 278"/>
              <a:gd name="T23" fmla="*/ 660280938 h 272"/>
              <a:gd name="T24" fmla="*/ 549394063 w 278"/>
              <a:gd name="T25" fmla="*/ 624998750 h 272"/>
              <a:gd name="T26" fmla="*/ 599797188 w 278"/>
              <a:gd name="T27" fmla="*/ 587195613 h 272"/>
              <a:gd name="T28" fmla="*/ 645160000 w 278"/>
              <a:gd name="T29" fmla="*/ 534273125 h 272"/>
              <a:gd name="T30" fmla="*/ 675401875 w 278"/>
              <a:gd name="T31" fmla="*/ 473789375 h 272"/>
              <a:gd name="T32" fmla="*/ 693043763 w 278"/>
              <a:gd name="T33" fmla="*/ 408265313 h 272"/>
              <a:gd name="T34" fmla="*/ 695563125 w 278"/>
              <a:gd name="T35" fmla="*/ 372983125 h 272"/>
              <a:gd name="T36" fmla="*/ 695563125 w 278"/>
              <a:gd name="T37" fmla="*/ 304938113 h 272"/>
              <a:gd name="T38" fmla="*/ 682963138 w 278"/>
              <a:gd name="T39" fmla="*/ 239414050 h 272"/>
              <a:gd name="T40" fmla="*/ 657761575 w 278"/>
              <a:gd name="T41" fmla="*/ 176410938 h 272"/>
              <a:gd name="T42" fmla="*/ 617437488 w 278"/>
              <a:gd name="T43" fmla="*/ 120967500 h 272"/>
              <a:gd name="T44" fmla="*/ 569555313 w 278"/>
              <a:gd name="T45" fmla="*/ 78124050 h 272"/>
              <a:gd name="T46" fmla="*/ 514111875 w 278"/>
              <a:gd name="T47" fmla="*/ 37801550 h 272"/>
              <a:gd name="T48" fmla="*/ 448587813 w 278"/>
              <a:gd name="T49" fmla="*/ 12599988 h 272"/>
              <a:gd name="T50" fmla="*/ 378023438 w 278"/>
              <a:gd name="T51" fmla="*/ 0 h 272"/>
              <a:gd name="T52" fmla="*/ 345262200 w 278"/>
              <a:gd name="T53" fmla="*/ 0 h 272"/>
              <a:gd name="T54" fmla="*/ 274696238 w 278"/>
              <a:gd name="T55" fmla="*/ 7559675 h 272"/>
              <a:gd name="T56" fmla="*/ 209172175 w 278"/>
              <a:gd name="T57" fmla="*/ 30241875 h 272"/>
              <a:gd name="T58" fmla="*/ 153728738 w 278"/>
              <a:gd name="T59" fmla="*/ 60483750 h 272"/>
              <a:gd name="T60" fmla="*/ 100806250 w 278"/>
              <a:gd name="T61" fmla="*/ 103325613 h 272"/>
              <a:gd name="T62" fmla="*/ 60483750 w 278"/>
              <a:gd name="T63" fmla="*/ 156249688 h 272"/>
              <a:gd name="T64" fmla="*/ 27720925 w 278"/>
              <a:gd name="T65" fmla="*/ 211693125 h 272"/>
              <a:gd name="T66" fmla="*/ 10080625 w 278"/>
              <a:gd name="T67" fmla="*/ 277217188 h 272"/>
              <a:gd name="T68" fmla="*/ 5040313 w 278"/>
              <a:gd name="T69" fmla="*/ 312499375 h 27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8"/>
              <a:gd name="T106" fmla="*/ 0 h 272"/>
              <a:gd name="T107" fmla="*/ 278 w 278"/>
              <a:gd name="T108" fmla="*/ 272 h 27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8" h="272">
                <a:moveTo>
                  <a:pt x="2" y="124"/>
                </a:moveTo>
                <a:lnTo>
                  <a:pt x="2" y="124"/>
                </a:lnTo>
                <a:lnTo>
                  <a:pt x="0" y="139"/>
                </a:lnTo>
                <a:lnTo>
                  <a:pt x="2" y="153"/>
                </a:lnTo>
                <a:lnTo>
                  <a:pt x="4" y="165"/>
                </a:lnTo>
                <a:lnTo>
                  <a:pt x="7" y="179"/>
                </a:lnTo>
                <a:lnTo>
                  <a:pt x="12" y="191"/>
                </a:lnTo>
                <a:lnTo>
                  <a:pt x="19" y="203"/>
                </a:lnTo>
                <a:lnTo>
                  <a:pt x="26" y="214"/>
                </a:lnTo>
                <a:lnTo>
                  <a:pt x="33" y="224"/>
                </a:lnTo>
                <a:lnTo>
                  <a:pt x="43" y="234"/>
                </a:lnTo>
                <a:lnTo>
                  <a:pt x="52" y="243"/>
                </a:lnTo>
                <a:lnTo>
                  <a:pt x="64" y="250"/>
                </a:lnTo>
                <a:lnTo>
                  <a:pt x="74" y="257"/>
                </a:lnTo>
                <a:lnTo>
                  <a:pt x="87" y="264"/>
                </a:lnTo>
                <a:lnTo>
                  <a:pt x="100" y="267"/>
                </a:lnTo>
                <a:lnTo>
                  <a:pt x="114" y="271"/>
                </a:lnTo>
                <a:lnTo>
                  <a:pt x="128" y="272"/>
                </a:lnTo>
                <a:lnTo>
                  <a:pt x="142" y="272"/>
                </a:lnTo>
                <a:lnTo>
                  <a:pt x="156" y="272"/>
                </a:lnTo>
                <a:lnTo>
                  <a:pt x="169" y="271"/>
                </a:lnTo>
                <a:lnTo>
                  <a:pt x="183" y="267"/>
                </a:lnTo>
                <a:lnTo>
                  <a:pt x="195" y="262"/>
                </a:lnTo>
                <a:lnTo>
                  <a:pt x="207" y="255"/>
                </a:lnTo>
                <a:lnTo>
                  <a:pt x="218" y="248"/>
                </a:lnTo>
                <a:lnTo>
                  <a:pt x="228" y="241"/>
                </a:lnTo>
                <a:lnTo>
                  <a:pt x="238" y="233"/>
                </a:lnTo>
                <a:lnTo>
                  <a:pt x="247" y="222"/>
                </a:lnTo>
                <a:lnTo>
                  <a:pt x="256" y="212"/>
                </a:lnTo>
                <a:lnTo>
                  <a:pt x="262" y="200"/>
                </a:lnTo>
                <a:lnTo>
                  <a:pt x="268" y="188"/>
                </a:lnTo>
                <a:lnTo>
                  <a:pt x="271" y="176"/>
                </a:lnTo>
                <a:lnTo>
                  <a:pt x="275" y="162"/>
                </a:lnTo>
                <a:lnTo>
                  <a:pt x="276" y="148"/>
                </a:lnTo>
                <a:lnTo>
                  <a:pt x="278" y="134"/>
                </a:lnTo>
                <a:lnTo>
                  <a:pt x="276" y="121"/>
                </a:lnTo>
                <a:lnTo>
                  <a:pt x="275" y="107"/>
                </a:lnTo>
                <a:lnTo>
                  <a:pt x="271" y="95"/>
                </a:lnTo>
                <a:lnTo>
                  <a:pt x="266" y="83"/>
                </a:lnTo>
                <a:lnTo>
                  <a:pt x="261" y="70"/>
                </a:lnTo>
                <a:lnTo>
                  <a:pt x="252" y="58"/>
                </a:lnTo>
                <a:lnTo>
                  <a:pt x="245" y="48"/>
                </a:lnTo>
                <a:lnTo>
                  <a:pt x="237" y="39"/>
                </a:lnTo>
                <a:lnTo>
                  <a:pt x="226" y="31"/>
                </a:lnTo>
                <a:lnTo>
                  <a:pt x="216" y="22"/>
                </a:lnTo>
                <a:lnTo>
                  <a:pt x="204" y="15"/>
                </a:lnTo>
                <a:lnTo>
                  <a:pt x="192" y="10"/>
                </a:lnTo>
                <a:lnTo>
                  <a:pt x="178" y="5"/>
                </a:lnTo>
                <a:lnTo>
                  <a:pt x="164" y="1"/>
                </a:lnTo>
                <a:lnTo>
                  <a:pt x="150" y="0"/>
                </a:lnTo>
                <a:lnTo>
                  <a:pt x="137" y="0"/>
                </a:lnTo>
                <a:lnTo>
                  <a:pt x="123" y="1"/>
                </a:lnTo>
                <a:lnTo>
                  <a:pt x="109" y="3"/>
                </a:lnTo>
                <a:lnTo>
                  <a:pt x="97" y="7"/>
                </a:lnTo>
                <a:lnTo>
                  <a:pt x="83" y="12"/>
                </a:lnTo>
                <a:lnTo>
                  <a:pt x="71" y="17"/>
                </a:lnTo>
                <a:lnTo>
                  <a:pt x="61" y="24"/>
                </a:lnTo>
                <a:lnTo>
                  <a:pt x="50" y="33"/>
                </a:lnTo>
                <a:lnTo>
                  <a:pt x="40" y="41"/>
                </a:lnTo>
                <a:lnTo>
                  <a:pt x="31" y="52"/>
                </a:lnTo>
                <a:lnTo>
                  <a:pt x="24" y="62"/>
                </a:lnTo>
                <a:lnTo>
                  <a:pt x="18" y="72"/>
                </a:lnTo>
                <a:lnTo>
                  <a:pt x="11" y="84"/>
                </a:lnTo>
                <a:lnTo>
                  <a:pt x="7" y="98"/>
                </a:lnTo>
                <a:lnTo>
                  <a:pt x="4" y="110"/>
                </a:lnTo>
                <a:lnTo>
                  <a:pt x="2" y="124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47"/>
          <p:cNvSpPr>
            <a:spLocks noEditPoints="1"/>
          </p:cNvSpPr>
          <p:nvPr/>
        </p:nvSpPr>
        <p:spPr bwMode="auto">
          <a:xfrm>
            <a:off x="4200525" y="4217988"/>
            <a:ext cx="493713" cy="327025"/>
          </a:xfrm>
          <a:custGeom>
            <a:avLst/>
            <a:gdLst>
              <a:gd name="T0" fmla="*/ 70564446 w 311"/>
              <a:gd name="T1" fmla="*/ 171370625 h 206"/>
              <a:gd name="T2" fmla="*/ 118448257 w 311"/>
              <a:gd name="T3" fmla="*/ 113407825 h 206"/>
              <a:gd name="T4" fmla="*/ 201612704 w 311"/>
              <a:gd name="T5" fmla="*/ 47883763 h 206"/>
              <a:gd name="T6" fmla="*/ 257056198 w 311"/>
              <a:gd name="T7" fmla="*/ 22682200 h 206"/>
              <a:gd name="T8" fmla="*/ 322580327 w 311"/>
              <a:gd name="T9" fmla="*/ 5040313 h 206"/>
              <a:gd name="T10" fmla="*/ 400706043 w 311"/>
              <a:gd name="T11" fmla="*/ 5040313 h 206"/>
              <a:gd name="T12" fmla="*/ 430947949 w 311"/>
              <a:gd name="T13" fmla="*/ 5040313 h 206"/>
              <a:gd name="T14" fmla="*/ 514112396 w 311"/>
              <a:gd name="T15" fmla="*/ 17640300 h 206"/>
              <a:gd name="T16" fmla="*/ 592238112 w 311"/>
              <a:gd name="T17" fmla="*/ 47883763 h 206"/>
              <a:gd name="T18" fmla="*/ 645160653 w 311"/>
              <a:gd name="T19" fmla="*/ 83165950 h 206"/>
              <a:gd name="T20" fmla="*/ 695563829 w 311"/>
              <a:gd name="T21" fmla="*/ 131048125 h 206"/>
              <a:gd name="T22" fmla="*/ 730846053 w 311"/>
              <a:gd name="T23" fmla="*/ 173891575 h 206"/>
              <a:gd name="T24" fmla="*/ 783770181 w 311"/>
              <a:gd name="T25" fmla="*/ 304938113 h 206"/>
              <a:gd name="T26" fmla="*/ 730846053 w 311"/>
              <a:gd name="T27" fmla="*/ 304938113 h 206"/>
              <a:gd name="T28" fmla="*/ 700604147 w 311"/>
              <a:gd name="T29" fmla="*/ 370463763 h 206"/>
              <a:gd name="T30" fmla="*/ 647681606 w 311"/>
              <a:gd name="T31" fmla="*/ 425907200 h 206"/>
              <a:gd name="T32" fmla="*/ 599797795 w 311"/>
              <a:gd name="T33" fmla="*/ 461189388 h 206"/>
              <a:gd name="T34" fmla="*/ 531754301 w 311"/>
              <a:gd name="T35" fmla="*/ 491431263 h 206"/>
              <a:gd name="T36" fmla="*/ 448588267 w 311"/>
              <a:gd name="T37" fmla="*/ 514111875 h 206"/>
              <a:gd name="T38" fmla="*/ 395665726 w 311"/>
              <a:gd name="T39" fmla="*/ 519152188 h 206"/>
              <a:gd name="T40" fmla="*/ 312499691 w 311"/>
              <a:gd name="T41" fmla="*/ 504031250 h 206"/>
              <a:gd name="T42" fmla="*/ 201612704 w 311"/>
              <a:gd name="T43" fmla="*/ 466229700 h 206"/>
              <a:gd name="T44" fmla="*/ 148690163 w 311"/>
              <a:gd name="T45" fmla="*/ 425907200 h 206"/>
              <a:gd name="T46" fmla="*/ 95766034 w 311"/>
              <a:gd name="T47" fmla="*/ 375504075 h 206"/>
              <a:gd name="T48" fmla="*/ 60483811 w 311"/>
              <a:gd name="T49" fmla="*/ 304938113 h 206"/>
              <a:gd name="T50" fmla="*/ 10080635 w 311"/>
              <a:gd name="T51" fmla="*/ 304938113 h 206"/>
              <a:gd name="T52" fmla="*/ 0 w 311"/>
              <a:gd name="T53" fmla="*/ 204133450 h 206"/>
              <a:gd name="T54" fmla="*/ 10080635 w 311"/>
              <a:gd name="T55" fmla="*/ 183972200 h 206"/>
              <a:gd name="T56" fmla="*/ 70564446 w 311"/>
              <a:gd name="T57" fmla="*/ 171370625 h 206"/>
              <a:gd name="T58" fmla="*/ 617439700 w 311"/>
              <a:gd name="T59" fmla="*/ 161290000 h 206"/>
              <a:gd name="T60" fmla="*/ 534273666 w 311"/>
              <a:gd name="T61" fmla="*/ 95765938 h 206"/>
              <a:gd name="T62" fmla="*/ 456149537 w 311"/>
              <a:gd name="T63" fmla="*/ 70564375 h 206"/>
              <a:gd name="T64" fmla="*/ 383064138 w 311"/>
              <a:gd name="T65" fmla="*/ 65524063 h 206"/>
              <a:gd name="T66" fmla="*/ 312499691 w 311"/>
              <a:gd name="T67" fmla="*/ 78124050 h 206"/>
              <a:gd name="T68" fmla="*/ 257056198 w 311"/>
              <a:gd name="T69" fmla="*/ 100806250 h 206"/>
              <a:gd name="T70" fmla="*/ 183972386 w 311"/>
              <a:gd name="T71" fmla="*/ 148688425 h 206"/>
              <a:gd name="T72" fmla="*/ 617439700 w 311"/>
              <a:gd name="T73" fmla="*/ 161290000 h 206"/>
              <a:gd name="T74" fmla="*/ 408265726 w 311"/>
              <a:gd name="T75" fmla="*/ 430947513 h 206"/>
              <a:gd name="T76" fmla="*/ 504031760 w 311"/>
              <a:gd name="T77" fmla="*/ 408265313 h 206"/>
              <a:gd name="T78" fmla="*/ 567036524 w 311"/>
              <a:gd name="T79" fmla="*/ 370463763 h 206"/>
              <a:gd name="T80" fmla="*/ 597278430 w 311"/>
              <a:gd name="T81" fmla="*/ 335181575 h 206"/>
              <a:gd name="T82" fmla="*/ 156249846 w 311"/>
              <a:gd name="T83" fmla="*/ 315018738 h 206"/>
              <a:gd name="T84" fmla="*/ 173891751 w 311"/>
              <a:gd name="T85" fmla="*/ 340221888 h 206"/>
              <a:gd name="T86" fmla="*/ 239415880 w 311"/>
              <a:gd name="T87" fmla="*/ 393144375 h 206"/>
              <a:gd name="T88" fmla="*/ 322580327 w 311"/>
              <a:gd name="T89" fmla="*/ 425907200 h 206"/>
              <a:gd name="T90" fmla="*/ 383064138 w 311"/>
              <a:gd name="T91" fmla="*/ 430947513 h 206"/>
              <a:gd name="T92" fmla="*/ 408265726 w 311"/>
              <a:gd name="T93" fmla="*/ 430947513 h 20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11"/>
              <a:gd name="T142" fmla="*/ 0 h 206"/>
              <a:gd name="T143" fmla="*/ 311 w 311"/>
              <a:gd name="T144" fmla="*/ 206 h 20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11" h="206">
                <a:moveTo>
                  <a:pt x="28" y="68"/>
                </a:moveTo>
                <a:lnTo>
                  <a:pt x="28" y="68"/>
                </a:lnTo>
                <a:lnTo>
                  <a:pt x="36" y="56"/>
                </a:lnTo>
                <a:lnTo>
                  <a:pt x="47" y="45"/>
                </a:lnTo>
                <a:lnTo>
                  <a:pt x="61" y="31"/>
                </a:lnTo>
                <a:lnTo>
                  <a:pt x="80" y="19"/>
                </a:lnTo>
                <a:lnTo>
                  <a:pt x="90" y="14"/>
                </a:lnTo>
                <a:lnTo>
                  <a:pt x="102" y="9"/>
                </a:lnTo>
                <a:lnTo>
                  <a:pt x="114" y="5"/>
                </a:lnTo>
                <a:lnTo>
                  <a:pt x="128" y="2"/>
                </a:lnTo>
                <a:lnTo>
                  <a:pt x="143" y="0"/>
                </a:lnTo>
                <a:lnTo>
                  <a:pt x="159" y="2"/>
                </a:lnTo>
                <a:lnTo>
                  <a:pt x="171" y="2"/>
                </a:lnTo>
                <a:lnTo>
                  <a:pt x="185" y="2"/>
                </a:lnTo>
                <a:lnTo>
                  <a:pt x="204" y="7"/>
                </a:lnTo>
                <a:lnTo>
                  <a:pt x="223" y="14"/>
                </a:lnTo>
                <a:lnTo>
                  <a:pt x="235" y="19"/>
                </a:lnTo>
                <a:lnTo>
                  <a:pt x="245" y="26"/>
                </a:lnTo>
                <a:lnTo>
                  <a:pt x="256" y="33"/>
                </a:lnTo>
                <a:lnTo>
                  <a:pt x="266" y="42"/>
                </a:lnTo>
                <a:lnTo>
                  <a:pt x="276" y="52"/>
                </a:lnTo>
                <a:lnTo>
                  <a:pt x="287" y="64"/>
                </a:lnTo>
                <a:lnTo>
                  <a:pt x="290" y="69"/>
                </a:lnTo>
                <a:lnTo>
                  <a:pt x="311" y="69"/>
                </a:lnTo>
                <a:lnTo>
                  <a:pt x="311" y="121"/>
                </a:lnTo>
                <a:lnTo>
                  <a:pt x="290" y="121"/>
                </a:lnTo>
                <a:lnTo>
                  <a:pt x="285" y="133"/>
                </a:lnTo>
                <a:lnTo>
                  <a:pt x="278" y="147"/>
                </a:lnTo>
                <a:lnTo>
                  <a:pt x="266" y="161"/>
                </a:lnTo>
                <a:lnTo>
                  <a:pt x="257" y="169"/>
                </a:lnTo>
                <a:lnTo>
                  <a:pt x="249" y="176"/>
                </a:lnTo>
                <a:lnTo>
                  <a:pt x="238" y="183"/>
                </a:lnTo>
                <a:lnTo>
                  <a:pt x="225" y="190"/>
                </a:lnTo>
                <a:lnTo>
                  <a:pt x="211" y="195"/>
                </a:lnTo>
                <a:lnTo>
                  <a:pt x="195" y="200"/>
                </a:lnTo>
                <a:lnTo>
                  <a:pt x="178" y="204"/>
                </a:lnTo>
                <a:lnTo>
                  <a:pt x="157" y="206"/>
                </a:lnTo>
                <a:lnTo>
                  <a:pt x="142" y="204"/>
                </a:lnTo>
                <a:lnTo>
                  <a:pt x="124" y="200"/>
                </a:lnTo>
                <a:lnTo>
                  <a:pt x="102" y="195"/>
                </a:lnTo>
                <a:lnTo>
                  <a:pt x="80" y="185"/>
                </a:lnTo>
                <a:lnTo>
                  <a:pt x="69" y="178"/>
                </a:lnTo>
                <a:lnTo>
                  <a:pt x="59" y="169"/>
                </a:lnTo>
                <a:lnTo>
                  <a:pt x="49" y="161"/>
                </a:lnTo>
                <a:lnTo>
                  <a:pt x="38" y="149"/>
                </a:lnTo>
                <a:lnTo>
                  <a:pt x="31" y="137"/>
                </a:lnTo>
                <a:lnTo>
                  <a:pt x="24" y="121"/>
                </a:lnTo>
                <a:lnTo>
                  <a:pt x="4" y="121"/>
                </a:lnTo>
                <a:lnTo>
                  <a:pt x="0" y="99"/>
                </a:lnTo>
                <a:lnTo>
                  <a:pt x="0" y="81"/>
                </a:lnTo>
                <a:lnTo>
                  <a:pt x="2" y="76"/>
                </a:lnTo>
                <a:lnTo>
                  <a:pt x="4" y="73"/>
                </a:lnTo>
                <a:lnTo>
                  <a:pt x="26" y="71"/>
                </a:lnTo>
                <a:lnTo>
                  <a:pt x="28" y="68"/>
                </a:lnTo>
                <a:close/>
                <a:moveTo>
                  <a:pt x="245" y="64"/>
                </a:moveTo>
                <a:lnTo>
                  <a:pt x="245" y="64"/>
                </a:lnTo>
                <a:lnTo>
                  <a:pt x="230" y="50"/>
                </a:lnTo>
                <a:lnTo>
                  <a:pt x="212" y="38"/>
                </a:lnTo>
                <a:lnTo>
                  <a:pt x="197" y="31"/>
                </a:lnTo>
                <a:lnTo>
                  <a:pt x="181" y="28"/>
                </a:lnTo>
                <a:lnTo>
                  <a:pt x="166" y="24"/>
                </a:lnTo>
                <a:lnTo>
                  <a:pt x="152" y="26"/>
                </a:lnTo>
                <a:lnTo>
                  <a:pt x="138" y="28"/>
                </a:lnTo>
                <a:lnTo>
                  <a:pt x="124" y="31"/>
                </a:lnTo>
                <a:lnTo>
                  <a:pt x="112" y="35"/>
                </a:lnTo>
                <a:lnTo>
                  <a:pt x="102" y="40"/>
                </a:lnTo>
                <a:lnTo>
                  <a:pt x="85" y="50"/>
                </a:lnTo>
                <a:lnTo>
                  <a:pt x="73" y="59"/>
                </a:lnTo>
                <a:lnTo>
                  <a:pt x="69" y="62"/>
                </a:lnTo>
                <a:lnTo>
                  <a:pt x="245" y="64"/>
                </a:lnTo>
                <a:close/>
                <a:moveTo>
                  <a:pt x="162" y="171"/>
                </a:moveTo>
                <a:lnTo>
                  <a:pt x="162" y="171"/>
                </a:lnTo>
                <a:lnTo>
                  <a:pt x="183" y="168"/>
                </a:lnTo>
                <a:lnTo>
                  <a:pt x="200" y="162"/>
                </a:lnTo>
                <a:lnTo>
                  <a:pt x="214" y="154"/>
                </a:lnTo>
                <a:lnTo>
                  <a:pt x="225" y="147"/>
                </a:lnTo>
                <a:lnTo>
                  <a:pt x="231" y="140"/>
                </a:lnTo>
                <a:lnTo>
                  <a:pt x="237" y="133"/>
                </a:lnTo>
                <a:lnTo>
                  <a:pt x="242" y="126"/>
                </a:lnTo>
                <a:lnTo>
                  <a:pt x="62" y="125"/>
                </a:lnTo>
                <a:lnTo>
                  <a:pt x="69" y="135"/>
                </a:lnTo>
                <a:lnTo>
                  <a:pt x="78" y="143"/>
                </a:lnTo>
                <a:lnTo>
                  <a:pt x="95" y="156"/>
                </a:lnTo>
                <a:lnTo>
                  <a:pt x="112" y="164"/>
                </a:lnTo>
                <a:lnTo>
                  <a:pt x="128" y="169"/>
                </a:lnTo>
                <a:lnTo>
                  <a:pt x="142" y="171"/>
                </a:lnTo>
                <a:lnTo>
                  <a:pt x="152" y="171"/>
                </a:lnTo>
                <a:lnTo>
                  <a:pt x="162" y="17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48"/>
          <p:cNvSpPr>
            <a:spLocks/>
          </p:cNvSpPr>
          <p:nvPr/>
        </p:nvSpPr>
        <p:spPr bwMode="auto">
          <a:xfrm>
            <a:off x="3302000" y="3013075"/>
            <a:ext cx="320675" cy="509588"/>
          </a:xfrm>
          <a:custGeom>
            <a:avLst/>
            <a:gdLst>
              <a:gd name="T0" fmla="*/ 0 w 202"/>
              <a:gd name="T1" fmla="*/ 0 h 321"/>
              <a:gd name="T2" fmla="*/ 0 w 202"/>
              <a:gd name="T3" fmla="*/ 0 h 321"/>
              <a:gd name="T4" fmla="*/ 83165950 w 202"/>
              <a:gd name="T5" fmla="*/ 0 h 321"/>
              <a:gd name="T6" fmla="*/ 239415638 w 202"/>
              <a:gd name="T7" fmla="*/ 0 h 321"/>
              <a:gd name="T8" fmla="*/ 239415638 w 202"/>
              <a:gd name="T9" fmla="*/ 0 h 321"/>
              <a:gd name="T10" fmla="*/ 322580000 w 202"/>
              <a:gd name="T11" fmla="*/ 0 h 321"/>
              <a:gd name="T12" fmla="*/ 322580000 w 202"/>
              <a:gd name="T13" fmla="*/ 0 h 321"/>
              <a:gd name="T14" fmla="*/ 330141263 w 202"/>
              <a:gd name="T15" fmla="*/ 5040317 h 321"/>
              <a:gd name="T16" fmla="*/ 340221888 w 202"/>
              <a:gd name="T17" fmla="*/ 10080635 h 321"/>
              <a:gd name="T18" fmla="*/ 357862188 w 202"/>
              <a:gd name="T19" fmla="*/ 30241905 h 321"/>
              <a:gd name="T20" fmla="*/ 375504075 w 202"/>
              <a:gd name="T21" fmla="*/ 65524127 h 321"/>
              <a:gd name="T22" fmla="*/ 393144375 w 202"/>
              <a:gd name="T23" fmla="*/ 108367619 h 321"/>
              <a:gd name="T24" fmla="*/ 423386250 w 202"/>
              <a:gd name="T25" fmla="*/ 221773968 h 321"/>
              <a:gd name="T26" fmla="*/ 453628125 w 202"/>
              <a:gd name="T27" fmla="*/ 352822221 h 321"/>
              <a:gd name="T28" fmla="*/ 473789375 w 202"/>
              <a:gd name="T29" fmla="*/ 483870475 h 321"/>
              <a:gd name="T30" fmla="*/ 496471575 w 202"/>
              <a:gd name="T31" fmla="*/ 604838093 h 321"/>
              <a:gd name="T32" fmla="*/ 509071563 w 202"/>
              <a:gd name="T33" fmla="*/ 730846030 h 321"/>
              <a:gd name="T34" fmla="*/ 509071563 w 202"/>
              <a:gd name="T35" fmla="*/ 730846030 h 321"/>
              <a:gd name="T36" fmla="*/ 483870000 w 202"/>
              <a:gd name="T37" fmla="*/ 761087934 h 321"/>
              <a:gd name="T38" fmla="*/ 453628125 w 202"/>
              <a:gd name="T39" fmla="*/ 783770157 h 321"/>
              <a:gd name="T40" fmla="*/ 435987825 w 202"/>
              <a:gd name="T41" fmla="*/ 791329839 h 321"/>
              <a:gd name="T42" fmla="*/ 413305625 w 202"/>
              <a:gd name="T43" fmla="*/ 801410474 h 321"/>
              <a:gd name="T44" fmla="*/ 393144375 w 202"/>
              <a:gd name="T45" fmla="*/ 803931426 h 321"/>
              <a:gd name="T46" fmla="*/ 370463763 w 202"/>
              <a:gd name="T47" fmla="*/ 808971744 h 321"/>
              <a:gd name="T48" fmla="*/ 345262200 w 202"/>
              <a:gd name="T49" fmla="*/ 803931426 h 321"/>
              <a:gd name="T50" fmla="*/ 322580000 w 202"/>
              <a:gd name="T51" fmla="*/ 796370156 h 321"/>
              <a:gd name="T52" fmla="*/ 297378438 w 202"/>
              <a:gd name="T53" fmla="*/ 783770157 h 321"/>
              <a:gd name="T54" fmla="*/ 267136563 w 202"/>
              <a:gd name="T55" fmla="*/ 756047617 h 321"/>
              <a:gd name="T56" fmla="*/ 239415638 w 202"/>
              <a:gd name="T57" fmla="*/ 725805712 h 321"/>
              <a:gd name="T58" fmla="*/ 214214075 w 202"/>
              <a:gd name="T59" fmla="*/ 688004125 h 321"/>
              <a:gd name="T60" fmla="*/ 214214075 w 202"/>
              <a:gd name="T61" fmla="*/ 688004125 h 321"/>
              <a:gd name="T62" fmla="*/ 178931888 w 202"/>
              <a:gd name="T63" fmla="*/ 647681585 h 321"/>
              <a:gd name="T64" fmla="*/ 136088438 w 202"/>
              <a:gd name="T65" fmla="*/ 604838093 h 321"/>
              <a:gd name="T66" fmla="*/ 136088438 w 202"/>
              <a:gd name="T67" fmla="*/ 604838093 h 321"/>
              <a:gd name="T68" fmla="*/ 70564375 w 202"/>
              <a:gd name="T69" fmla="*/ 317539999 h 321"/>
              <a:gd name="T70" fmla="*/ 22682200 w 202"/>
              <a:gd name="T71" fmla="*/ 113407936 h 321"/>
              <a:gd name="T72" fmla="*/ 5040313 w 202"/>
              <a:gd name="T73" fmla="*/ 40322540 h 321"/>
              <a:gd name="T74" fmla="*/ 0 w 202"/>
              <a:gd name="T75" fmla="*/ 0 h 321"/>
              <a:gd name="T76" fmla="*/ 0 w 202"/>
              <a:gd name="T77" fmla="*/ 0 h 321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02"/>
              <a:gd name="T118" fmla="*/ 0 h 321"/>
              <a:gd name="T119" fmla="*/ 202 w 202"/>
              <a:gd name="T120" fmla="*/ 321 h 321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02" h="321">
                <a:moveTo>
                  <a:pt x="0" y="0"/>
                </a:moveTo>
                <a:lnTo>
                  <a:pt x="0" y="0"/>
                </a:lnTo>
                <a:lnTo>
                  <a:pt x="33" y="0"/>
                </a:lnTo>
                <a:lnTo>
                  <a:pt x="95" y="0"/>
                </a:lnTo>
                <a:lnTo>
                  <a:pt x="128" y="0"/>
                </a:lnTo>
                <a:lnTo>
                  <a:pt x="131" y="2"/>
                </a:lnTo>
                <a:lnTo>
                  <a:pt x="135" y="4"/>
                </a:lnTo>
                <a:lnTo>
                  <a:pt x="142" y="12"/>
                </a:lnTo>
                <a:lnTo>
                  <a:pt x="149" y="26"/>
                </a:lnTo>
                <a:lnTo>
                  <a:pt x="156" y="43"/>
                </a:lnTo>
                <a:lnTo>
                  <a:pt x="168" y="88"/>
                </a:lnTo>
                <a:lnTo>
                  <a:pt x="180" y="140"/>
                </a:lnTo>
                <a:lnTo>
                  <a:pt x="188" y="192"/>
                </a:lnTo>
                <a:lnTo>
                  <a:pt x="197" y="240"/>
                </a:lnTo>
                <a:lnTo>
                  <a:pt x="202" y="290"/>
                </a:lnTo>
                <a:lnTo>
                  <a:pt x="192" y="302"/>
                </a:lnTo>
                <a:lnTo>
                  <a:pt x="180" y="311"/>
                </a:lnTo>
                <a:lnTo>
                  <a:pt x="173" y="314"/>
                </a:lnTo>
                <a:lnTo>
                  <a:pt x="164" y="318"/>
                </a:lnTo>
                <a:lnTo>
                  <a:pt x="156" y="319"/>
                </a:lnTo>
                <a:lnTo>
                  <a:pt x="147" y="321"/>
                </a:lnTo>
                <a:lnTo>
                  <a:pt x="137" y="319"/>
                </a:lnTo>
                <a:lnTo>
                  <a:pt x="128" y="316"/>
                </a:lnTo>
                <a:lnTo>
                  <a:pt x="118" y="311"/>
                </a:lnTo>
                <a:lnTo>
                  <a:pt x="106" y="300"/>
                </a:lnTo>
                <a:lnTo>
                  <a:pt x="95" y="288"/>
                </a:lnTo>
                <a:lnTo>
                  <a:pt x="85" y="273"/>
                </a:lnTo>
                <a:lnTo>
                  <a:pt x="71" y="257"/>
                </a:lnTo>
                <a:lnTo>
                  <a:pt x="54" y="240"/>
                </a:lnTo>
                <a:lnTo>
                  <a:pt x="28" y="126"/>
                </a:lnTo>
                <a:lnTo>
                  <a:pt x="9" y="45"/>
                </a:lnTo>
                <a:lnTo>
                  <a:pt x="2" y="16"/>
                </a:lnTo>
                <a:lnTo>
                  <a:pt x="0" y="0"/>
                </a:lnTo>
                <a:close/>
              </a:path>
            </a:pathLst>
          </a:custGeom>
          <a:solidFill>
            <a:srgbClr val="B68F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49"/>
          <p:cNvSpPr>
            <a:spLocks/>
          </p:cNvSpPr>
          <p:nvPr/>
        </p:nvSpPr>
        <p:spPr bwMode="auto">
          <a:xfrm>
            <a:off x="5364163" y="3005138"/>
            <a:ext cx="400050" cy="555625"/>
          </a:xfrm>
          <a:custGeom>
            <a:avLst/>
            <a:gdLst>
              <a:gd name="T0" fmla="*/ 614918125 w 252"/>
              <a:gd name="T1" fmla="*/ 57962800 h 350"/>
              <a:gd name="T2" fmla="*/ 614918125 w 252"/>
              <a:gd name="T3" fmla="*/ 57962800 h 350"/>
              <a:gd name="T4" fmla="*/ 584676250 w 252"/>
              <a:gd name="T5" fmla="*/ 131048125 h 350"/>
              <a:gd name="T6" fmla="*/ 514111875 w 252"/>
              <a:gd name="T7" fmla="*/ 299897800 h 350"/>
              <a:gd name="T8" fmla="*/ 430947513 w 252"/>
              <a:gd name="T9" fmla="*/ 478829688 h 350"/>
              <a:gd name="T10" fmla="*/ 393144375 w 252"/>
              <a:gd name="T11" fmla="*/ 551913425 h 350"/>
              <a:gd name="T12" fmla="*/ 365423450 w 252"/>
              <a:gd name="T13" fmla="*/ 594756875 h 350"/>
              <a:gd name="T14" fmla="*/ 365423450 w 252"/>
              <a:gd name="T15" fmla="*/ 594756875 h 350"/>
              <a:gd name="T16" fmla="*/ 340221888 w 252"/>
              <a:gd name="T17" fmla="*/ 635079375 h 350"/>
              <a:gd name="T18" fmla="*/ 279738138 w 252"/>
              <a:gd name="T19" fmla="*/ 725805000 h 350"/>
              <a:gd name="T20" fmla="*/ 239415638 w 252"/>
              <a:gd name="T21" fmla="*/ 773688763 h 350"/>
              <a:gd name="T22" fmla="*/ 206652813 w 252"/>
              <a:gd name="T23" fmla="*/ 816530625 h 350"/>
              <a:gd name="T24" fmla="*/ 171370625 w 252"/>
              <a:gd name="T25" fmla="*/ 851812813 h 350"/>
              <a:gd name="T26" fmla="*/ 153730325 w 252"/>
              <a:gd name="T27" fmla="*/ 861893438 h 350"/>
              <a:gd name="T28" fmla="*/ 141128750 w 252"/>
              <a:gd name="T29" fmla="*/ 869454700 h 350"/>
              <a:gd name="T30" fmla="*/ 141128750 w 252"/>
              <a:gd name="T31" fmla="*/ 869454700 h 350"/>
              <a:gd name="T32" fmla="*/ 118448138 w 252"/>
              <a:gd name="T33" fmla="*/ 879535325 h 350"/>
              <a:gd name="T34" fmla="*/ 95765938 w 252"/>
              <a:gd name="T35" fmla="*/ 882054688 h 350"/>
              <a:gd name="T36" fmla="*/ 70564375 w 252"/>
              <a:gd name="T37" fmla="*/ 882054688 h 350"/>
              <a:gd name="T38" fmla="*/ 57964388 w 252"/>
              <a:gd name="T39" fmla="*/ 874495013 h 350"/>
              <a:gd name="T40" fmla="*/ 45362813 w 252"/>
              <a:gd name="T41" fmla="*/ 864414388 h 350"/>
              <a:gd name="T42" fmla="*/ 32762825 w 252"/>
              <a:gd name="T43" fmla="*/ 851812813 h 350"/>
              <a:gd name="T44" fmla="*/ 22682200 w 252"/>
              <a:gd name="T45" fmla="*/ 834172513 h 350"/>
              <a:gd name="T46" fmla="*/ 15120938 w 252"/>
              <a:gd name="T47" fmla="*/ 814011263 h 350"/>
              <a:gd name="T48" fmla="*/ 5040313 w 252"/>
              <a:gd name="T49" fmla="*/ 783769388 h 350"/>
              <a:gd name="T50" fmla="*/ 0 w 252"/>
              <a:gd name="T51" fmla="*/ 743446888 h 350"/>
              <a:gd name="T52" fmla="*/ 0 w 252"/>
              <a:gd name="T53" fmla="*/ 700603438 h 350"/>
              <a:gd name="T54" fmla="*/ 0 w 252"/>
              <a:gd name="T55" fmla="*/ 700603438 h 350"/>
              <a:gd name="T56" fmla="*/ 5040313 w 252"/>
              <a:gd name="T57" fmla="*/ 677922825 h 350"/>
              <a:gd name="T58" fmla="*/ 5040313 w 252"/>
              <a:gd name="T59" fmla="*/ 677922825 h 350"/>
              <a:gd name="T60" fmla="*/ 47883763 w 252"/>
              <a:gd name="T61" fmla="*/ 556953738 h 350"/>
              <a:gd name="T62" fmla="*/ 126007813 w 252"/>
              <a:gd name="T63" fmla="*/ 352821875 h 350"/>
              <a:gd name="T64" fmla="*/ 173891575 w 252"/>
              <a:gd name="T65" fmla="*/ 239414050 h 350"/>
              <a:gd name="T66" fmla="*/ 219254388 w 252"/>
              <a:gd name="T67" fmla="*/ 138607800 h 350"/>
              <a:gd name="T68" fmla="*/ 257055938 w 252"/>
              <a:gd name="T69" fmla="*/ 52924075 h 350"/>
              <a:gd name="T70" fmla="*/ 274697825 w 252"/>
              <a:gd name="T71" fmla="*/ 22682200 h 350"/>
              <a:gd name="T72" fmla="*/ 292338125 w 252"/>
              <a:gd name="T73" fmla="*/ 0 h 350"/>
              <a:gd name="T74" fmla="*/ 635079375 w 252"/>
              <a:gd name="T75" fmla="*/ 5040313 h 350"/>
              <a:gd name="T76" fmla="*/ 614918125 w 252"/>
              <a:gd name="T77" fmla="*/ 57962800 h 35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52"/>
              <a:gd name="T118" fmla="*/ 0 h 350"/>
              <a:gd name="T119" fmla="*/ 252 w 252"/>
              <a:gd name="T120" fmla="*/ 350 h 35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52" h="350">
                <a:moveTo>
                  <a:pt x="244" y="23"/>
                </a:moveTo>
                <a:lnTo>
                  <a:pt x="244" y="23"/>
                </a:lnTo>
                <a:lnTo>
                  <a:pt x="232" y="52"/>
                </a:lnTo>
                <a:lnTo>
                  <a:pt x="204" y="119"/>
                </a:lnTo>
                <a:lnTo>
                  <a:pt x="171" y="190"/>
                </a:lnTo>
                <a:lnTo>
                  <a:pt x="156" y="219"/>
                </a:lnTo>
                <a:lnTo>
                  <a:pt x="145" y="236"/>
                </a:lnTo>
                <a:lnTo>
                  <a:pt x="135" y="252"/>
                </a:lnTo>
                <a:lnTo>
                  <a:pt x="111" y="288"/>
                </a:lnTo>
                <a:lnTo>
                  <a:pt x="95" y="307"/>
                </a:lnTo>
                <a:lnTo>
                  <a:pt x="82" y="324"/>
                </a:lnTo>
                <a:lnTo>
                  <a:pt x="68" y="338"/>
                </a:lnTo>
                <a:lnTo>
                  <a:pt x="61" y="342"/>
                </a:lnTo>
                <a:lnTo>
                  <a:pt x="56" y="345"/>
                </a:lnTo>
                <a:lnTo>
                  <a:pt x="47" y="349"/>
                </a:lnTo>
                <a:lnTo>
                  <a:pt x="38" y="350"/>
                </a:lnTo>
                <a:lnTo>
                  <a:pt x="28" y="350"/>
                </a:lnTo>
                <a:lnTo>
                  <a:pt x="23" y="347"/>
                </a:lnTo>
                <a:lnTo>
                  <a:pt x="18" y="343"/>
                </a:lnTo>
                <a:lnTo>
                  <a:pt x="13" y="338"/>
                </a:lnTo>
                <a:lnTo>
                  <a:pt x="9" y="331"/>
                </a:lnTo>
                <a:lnTo>
                  <a:pt x="6" y="323"/>
                </a:lnTo>
                <a:lnTo>
                  <a:pt x="2" y="311"/>
                </a:lnTo>
                <a:lnTo>
                  <a:pt x="0" y="295"/>
                </a:lnTo>
                <a:lnTo>
                  <a:pt x="0" y="278"/>
                </a:lnTo>
                <a:lnTo>
                  <a:pt x="2" y="269"/>
                </a:lnTo>
                <a:lnTo>
                  <a:pt x="19" y="221"/>
                </a:lnTo>
                <a:lnTo>
                  <a:pt x="50" y="140"/>
                </a:lnTo>
                <a:lnTo>
                  <a:pt x="69" y="95"/>
                </a:lnTo>
                <a:lnTo>
                  <a:pt x="87" y="55"/>
                </a:lnTo>
                <a:lnTo>
                  <a:pt x="102" y="21"/>
                </a:lnTo>
                <a:lnTo>
                  <a:pt x="109" y="9"/>
                </a:lnTo>
                <a:lnTo>
                  <a:pt x="116" y="0"/>
                </a:lnTo>
                <a:lnTo>
                  <a:pt x="252" y="2"/>
                </a:lnTo>
                <a:lnTo>
                  <a:pt x="244" y="23"/>
                </a:lnTo>
                <a:close/>
              </a:path>
            </a:pathLst>
          </a:custGeom>
          <a:solidFill>
            <a:srgbClr val="B68F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50"/>
          <p:cNvSpPr>
            <a:spLocks/>
          </p:cNvSpPr>
          <p:nvPr/>
        </p:nvSpPr>
        <p:spPr bwMode="auto">
          <a:xfrm>
            <a:off x="1270000" y="5157788"/>
            <a:ext cx="6496050" cy="1254125"/>
          </a:xfrm>
          <a:custGeom>
            <a:avLst/>
            <a:gdLst>
              <a:gd name="T0" fmla="*/ 0 w 4092"/>
              <a:gd name="T1" fmla="*/ 408265313 h 790"/>
              <a:gd name="T2" fmla="*/ 40322500 w 4092"/>
              <a:gd name="T3" fmla="*/ 874495013 h 790"/>
              <a:gd name="T4" fmla="*/ 100806250 w 4092"/>
              <a:gd name="T5" fmla="*/ 1229836250 h 790"/>
              <a:gd name="T6" fmla="*/ 191531875 w 4092"/>
              <a:gd name="T7" fmla="*/ 1481851875 h 790"/>
              <a:gd name="T8" fmla="*/ 267136563 w 4092"/>
              <a:gd name="T9" fmla="*/ 1590219388 h 790"/>
              <a:gd name="T10" fmla="*/ 352821875 w 4092"/>
              <a:gd name="T11" fmla="*/ 1650703138 h 790"/>
              <a:gd name="T12" fmla="*/ 425907200 w 4092"/>
              <a:gd name="T13" fmla="*/ 1683464375 h 790"/>
              <a:gd name="T14" fmla="*/ 647680950 w 4092"/>
              <a:gd name="T15" fmla="*/ 1764109375 h 790"/>
              <a:gd name="T16" fmla="*/ 826611250 w 4092"/>
              <a:gd name="T17" fmla="*/ 1794351250 h 790"/>
              <a:gd name="T18" fmla="*/ 1060986575 w 4092"/>
              <a:gd name="T19" fmla="*/ 1809472188 h 790"/>
              <a:gd name="T20" fmla="*/ 1257558763 w 4092"/>
              <a:gd name="T21" fmla="*/ 1738907813 h 790"/>
              <a:gd name="T22" fmla="*/ 1532255000 w 4092"/>
              <a:gd name="T23" fmla="*/ 1809472188 h 790"/>
              <a:gd name="T24" fmla="*/ 2147483646 w 4092"/>
              <a:gd name="T25" fmla="*/ 1907759075 h 790"/>
              <a:gd name="T26" fmla="*/ 2147483646 w 4092"/>
              <a:gd name="T27" fmla="*/ 1965721875 h 790"/>
              <a:gd name="T28" fmla="*/ 2147483646 w 4092"/>
              <a:gd name="T29" fmla="*/ 1985883125 h 790"/>
              <a:gd name="T30" fmla="*/ 2147483646 w 4092"/>
              <a:gd name="T31" fmla="*/ 1985883125 h 790"/>
              <a:gd name="T32" fmla="*/ 2147483646 w 4092"/>
              <a:gd name="T33" fmla="*/ 1955641250 h 790"/>
              <a:gd name="T34" fmla="*/ 2147483646 w 4092"/>
              <a:gd name="T35" fmla="*/ 1887597825 h 790"/>
              <a:gd name="T36" fmla="*/ 2147483646 w 4092"/>
              <a:gd name="T37" fmla="*/ 1817033450 h 790"/>
              <a:gd name="T38" fmla="*/ 2147483646 w 4092"/>
              <a:gd name="T39" fmla="*/ 1859875313 h 790"/>
              <a:gd name="T40" fmla="*/ 2147483646 w 4092"/>
              <a:gd name="T41" fmla="*/ 1872476888 h 790"/>
              <a:gd name="T42" fmla="*/ 2147483646 w 4092"/>
              <a:gd name="T43" fmla="*/ 1842235013 h 790"/>
              <a:gd name="T44" fmla="*/ 2147483646 w 4092"/>
              <a:gd name="T45" fmla="*/ 1791831888 h 790"/>
              <a:gd name="T46" fmla="*/ 2147483646 w 4092"/>
              <a:gd name="T47" fmla="*/ 1703625625 h 790"/>
              <a:gd name="T48" fmla="*/ 2147483646 w 4092"/>
              <a:gd name="T49" fmla="*/ 1587698438 h 790"/>
              <a:gd name="T50" fmla="*/ 2147483646 w 4092"/>
              <a:gd name="T51" fmla="*/ 1486892188 h 790"/>
              <a:gd name="T52" fmla="*/ 2147483646 w 4092"/>
              <a:gd name="T53" fmla="*/ 929938450 h 790"/>
              <a:gd name="T54" fmla="*/ 2147483646 w 4092"/>
              <a:gd name="T55" fmla="*/ 443547500 h 790"/>
              <a:gd name="T56" fmla="*/ 2147483646 w 4092"/>
              <a:gd name="T57" fmla="*/ 100806250 h 790"/>
              <a:gd name="T58" fmla="*/ 2147483646 w 4092"/>
              <a:gd name="T59" fmla="*/ 756046875 h 790"/>
              <a:gd name="T60" fmla="*/ 2147483646 w 4092"/>
              <a:gd name="T61" fmla="*/ 1003022188 h 790"/>
              <a:gd name="T62" fmla="*/ 2147483646 w 4092"/>
              <a:gd name="T63" fmla="*/ 1247476550 h 790"/>
              <a:gd name="T64" fmla="*/ 2147483646 w 4092"/>
              <a:gd name="T65" fmla="*/ 1348284388 h 790"/>
              <a:gd name="T66" fmla="*/ 2147483646 w 4092"/>
              <a:gd name="T67" fmla="*/ 1565017825 h 790"/>
              <a:gd name="T68" fmla="*/ 2147483646 w 4092"/>
              <a:gd name="T69" fmla="*/ 1499493763 h 790"/>
              <a:gd name="T70" fmla="*/ 2147483646 w 4092"/>
              <a:gd name="T71" fmla="*/ 1451610000 h 790"/>
              <a:gd name="T72" fmla="*/ 2147483646 w 4092"/>
              <a:gd name="T73" fmla="*/ 1433969700 h 790"/>
              <a:gd name="T74" fmla="*/ 2147483646 w 4092"/>
              <a:gd name="T75" fmla="*/ 1476811563 h 790"/>
              <a:gd name="T76" fmla="*/ 2147483646 w 4092"/>
              <a:gd name="T77" fmla="*/ 1474292200 h 790"/>
              <a:gd name="T78" fmla="*/ 2147483646 w 4092"/>
              <a:gd name="T79" fmla="*/ 1542335625 h 790"/>
              <a:gd name="T80" fmla="*/ 2147483646 w 4092"/>
              <a:gd name="T81" fmla="*/ 1552416250 h 790"/>
              <a:gd name="T82" fmla="*/ 2147483646 w 4092"/>
              <a:gd name="T83" fmla="*/ 1522174375 h 790"/>
              <a:gd name="T84" fmla="*/ 2066528125 w 4092"/>
              <a:gd name="T85" fmla="*/ 1486892188 h 790"/>
              <a:gd name="T86" fmla="*/ 1726307825 w 4092"/>
              <a:gd name="T87" fmla="*/ 1476811563 h 790"/>
              <a:gd name="T88" fmla="*/ 1527214688 w 4092"/>
              <a:gd name="T89" fmla="*/ 1444050325 h 790"/>
              <a:gd name="T90" fmla="*/ 1282760325 w 4092"/>
              <a:gd name="T91" fmla="*/ 1428929388 h 790"/>
              <a:gd name="T92" fmla="*/ 1121470325 w 4092"/>
              <a:gd name="T93" fmla="*/ 1451610000 h 790"/>
              <a:gd name="T94" fmla="*/ 1048385000 w 4092"/>
              <a:gd name="T95" fmla="*/ 1494453450 h 790"/>
              <a:gd name="T96" fmla="*/ 435987825 w 4092"/>
              <a:gd name="T97" fmla="*/ 1373485950 h 79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092"/>
              <a:gd name="T148" fmla="*/ 0 h 790"/>
              <a:gd name="T149" fmla="*/ 4092 w 4092"/>
              <a:gd name="T150" fmla="*/ 790 h 79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092" h="790">
                <a:moveTo>
                  <a:pt x="0" y="141"/>
                </a:moveTo>
                <a:lnTo>
                  <a:pt x="0" y="141"/>
                </a:lnTo>
                <a:lnTo>
                  <a:pt x="0" y="162"/>
                </a:lnTo>
                <a:lnTo>
                  <a:pt x="4" y="219"/>
                </a:lnTo>
                <a:lnTo>
                  <a:pt x="11" y="300"/>
                </a:lnTo>
                <a:lnTo>
                  <a:pt x="16" y="347"/>
                </a:lnTo>
                <a:lnTo>
                  <a:pt x="23" y="393"/>
                </a:lnTo>
                <a:lnTo>
                  <a:pt x="30" y="442"/>
                </a:lnTo>
                <a:lnTo>
                  <a:pt x="40" y="488"/>
                </a:lnTo>
                <a:lnTo>
                  <a:pt x="54" y="531"/>
                </a:lnTo>
                <a:lnTo>
                  <a:pt x="68" y="571"/>
                </a:lnTo>
                <a:lnTo>
                  <a:pt x="76" y="588"/>
                </a:lnTo>
                <a:lnTo>
                  <a:pt x="85" y="605"/>
                </a:lnTo>
                <a:lnTo>
                  <a:pt x="95" y="619"/>
                </a:lnTo>
                <a:lnTo>
                  <a:pt x="106" y="631"/>
                </a:lnTo>
                <a:lnTo>
                  <a:pt x="116" y="642"/>
                </a:lnTo>
                <a:lnTo>
                  <a:pt x="128" y="650"/>
                </a:lnTo>
                <a:lnTo>
                  <a:pt x="140" y="655"/>
                </a:lnTo>
                <a:lnTo>
                  <a:pt x="154" y="659"/>
                </a:lnTo>
                <a:lnTo>
                  <a:pt x="169" y="668"/>
                </a:lnTo>
                <a:lnTo>
                  <a:pt x="190" y="678"/>
                </a:lnTo>
                <a:lnTo>
                  <a:pt x="219" y="688"/>
                </a:lnTo>
                <a:lnTo>
                  <a:pt x="257" y="700"/>
                </a:lnTo>
                <a:lnTo>
                  <a:pt x="278" y="705"/>
                </a:lnTo>
                <a:lnTo>
                  <a:pt x="302" y="709"/>
                </a:lnTo>
                <a:lnTo>
                  <a:pt x="328" y="712"/>
                </a:lnTo>
                <a:lnTo>
                  <a:pt x="357" y="716"/>
                </a:lnTo>
                <a:lnTo>
                  <a:pt x="388" y="718"/>
                </a:lnTo>
                <a:lnTo>
                  <a:pt x="421" y="718"/>
                </a:lnTo>
                <a:lnTo>
                  <a:pt x="492" y="687"/>
                </a:lnTo>
                <a:lnTo>
                  <a:pt x="499" y="690"/>
                </a:lnTo>
                <a:lnTo>
                  <a:pt x="518" y="695"/>
                </a:lnTo>
                <a:lnTo>
                  <a:pt x="552" y="705"/>
                </a:lnTo>
                <a:lnTo>
                  <a:pt x="608" y="718"/>
                </a:lnTo>
                <a:lnTo>
                  <a:pt x="682" y="730"/>
                </a:lnTo>
                <a:lnTo>
                  <a:pt x="778" y="743"/>
                </a:lnTo>
                <a:lnTo>
                  <a:pt x="903" y="757"/>
                </a:lnTo>
                <a:lnTo>
                  <a:pt x="1054" y="769"/>
                </a:lnTo>
                <a:lnTo>
                  <a:pt x="1142" y="774"/>
                </a:lnTo>
                <a:lnTo>
                  <a:pt x="1237" y="780"/>
                </a:lnTo>
                <a:lnTo>
                  <a:pt x="1341" y="783"/>
                </a:lnTo>
                <a:lnTo>
                  <a:pt x="1453" y="787"/>
                </a:lnTo>
                <a:lnTo>
                  <a:pt x="1574" y="788"/>
                </a:lnTo>
                <a:lnTo>
                  <a:pt x="1705" y="790"/>
                </a:lnTo>
                <a:lnTo>
                  <a:pt x="1845" y="790"/>
                </a:lnTo>
                <a:lnTo>
                  <a:pt x="1995" y="788"/>
                </a:lnTo>
                <a:lnTo>
                  <a:pt x="2155" y="787"/>
                </a:lnTo>
                <a:lnTo>
                  <a:pt x="2324" y="781"/>
                </a:lnTo>
                <a:lnTo>
                  <a:pt x="2505" y="776"/>
                </a:lnTo>
                <a:lnTo>
                  <a:pt x="2698" y="769"/>
                </a:lnTo>
                <a:lnTo>
                  <a:pt x="2902" y="761"/>
                </a:lnTo>
                <a:lnTo>
                  <a:pt x="3118" y="749"/>
                </a:lnTo>
                <a:lnTo>
                  <a:pt x="3345" y="737"/>
                </a:lnTo>
                <a:lnTo>
                  <a:pt x="3585" y="721"/>
                </a:lnTo>
                <a:lnTo>
                  <a:pt x="3601" y="726"/>
                </a:lnTo>
                <a:lnTo>
                  <a:pt x="3642" y="735"/>
                </a:lnTo>
                <a:lnTo>
                  <a:pt x="3671" y="738"/>
                </a:lnTo>
                <a:lnTo>
                  <a:pt x="3703" y="742"/>
                </a:lnTo>
                <a:lnTo>
                  <a:pt x="3739" y="743"/>
                </a:lnTo>
                <a:lnTo>
                  <a:pt x="3775" y="743"/>
                </a:lnTo>
                <a:lnTo>
                  <a:pt x="3813" y="742"/>
                </a:lnTo>
                <a:lnTo>
                  <a:pt x="3851" y="735"/>
                </a:lnTo>
                <a:lnTo>
                  <a:pt x="3870" y="731"/>
                </a:lnTo>
                <a:lnTo>
                  <a:pt x="3889" y="724"/>
                </a:lnTo>
                <a:lnTo>
                  <a:pt x="3906" y="718"/>
                </a:lnTo>
                <a:lnTo>
                  <a:pt x="3923" y="711"/>
                </a:lnTo>
                <a:lnTo>
                  <a:pt x="3939" y="700"/>
                </a:lnTo>
                <a:lnTo>
                  <a:pt x="3954" y="690"/>
                </a:lnTo>
                <a:lnTo>
                  <a:pt x="3970" y="676"/>
                </a:lnTo>
                <a:lnTo>
                  <a:pt x="3984" y="662"/>
                </a:lnTo>
                <a:lnTo>
                  <a:pt x="3996" y="647"/>
                </a:lnTo>
                <a:lnTo>
                  <a:pt x="4006" y="630"/>
                </a:lnTo>
                <a:lnTo>
                  <a:pt x="4016" y="611"/>
                </a:lnTo>
                <a:lnTo>
                  <a:pt x="4025" y="590"/>
                </a:lnTo>
                <a:lnTo>
                  <a:pt x="4039" y="524"/>
                </a:lnTo>
                <a:lnTo>
                  <a:pt x="4053" y="455"/>
                </a:lnTo>
                <a:lnTo>
                  <a:pt x="4068" y="369"/>
                </a:lnTo>
                <a:lnTo>
                  <a:pt x="4080" y="273"/>
                </a:lnTo>
                <a:lnTo>
                  <a:pt x="4085" y="224"/>
                </a:lnTo>
                <a:lnTo>
                  <a:pt x="4091" y="176"/>
                </a:lnTo>
                <a:lnTo>
                  <a:pt x="4092" y="128"/>
                </a:lnTo>
                <a:lnTo>
                  <a:pt x="4092" y="81"/>
                </a:lnTo>
                <a:lnTo>
                  <a:pt x="4091" y="40"/>
                </a:lnTo>
                <a:lnTo>
                  <a:pt x="4085" y="0"/>
                </a:lnTo>
                <a:lnTo>
                  <a:pt x="4034" y="300"/>
                </a:lnTo>
                <a:lnTo>
                  <a:pt x="4022" y="329"/>
                </a:lnTo>
                <a:lnTo>
                  <a:pt x="4010" y="362"/>
                </a:lnTo>
                <a:lnTo>
                  <a:pt x="3992" y="398"/>
                </a:lnTo>
                <a:lnTo>
                  <a:pt x="3973" y="438"/>
                </a:lnTo>
                <a:lnTo>
                  <a:pt x="3953" y="478"/>
                </a:lnTo>
                <a:lnTo>
                  <a:pt x="3942" y="495"/>
                </a:lnTo>
                <a:lnTo>
                  <a:pt x="3930" y="511"/>
                </a:lnTo>
                <a:lnTo>
                  <a:pt x="3920" y="524"/>
                </a:lnTo>
                <a:lnTo>
                  <a:pt x="3908" y="535"/>
                </a:lnTo>
                <a:lnTo>
                  <a:pt x="3635" y="624"/>
                </a:lnTo>
                <a:lnTo>
                  <a:pt x="3635" y="621"/>
                </a:lnTo>
                <a:lnTo>
                  <a:pt x="3630" y="609"/>
                </a:lnTo>
                <a:lnTo>
                  <a:pt x="3627" y="602"/>
                </a:lnTo>
                <a:lnTo>
                  <a:pt x="3620" y="595"/>
                </a:lnTo>
                <a:lnTo>
                  <a:pt x="3609" y="588"/>
                </a:lnTo>
                <a:lnTo>
                  <a:pt x="3597" y="583"/>
                </a:lnTo>
                <a:lnTo>
                  <a:pt x="3580" y="576"/>
                </a:lnTo>
                <a:lnTo>
                  <a:pt x="3559" y="573"/>
                </a:lnTo>
                <a:lnTo>
                  <a:pt x="3535" y="569"/>
                </a:lnTo>
                <a:lnTo>
                  <a:pt x="3504" y="569"/>
                </a:lnTo>
                <a:lnTo>
                  <a:pt x="3468" y="571"/>
                </a:lnTo>
                <a:lnTo>
                  <a:pt x="3426" y="578"/>
                </a:lnTo>
                <a:lnTo>
                  <a:pt x="3380" y="586"/>
                </a:lnTo>
                <a:lnTo>
                  <a:pt x="3325" y="599"/>
                </a:lnTo>
                <a:lnTo>
                  <a:pt x="3294" y="585"/>
                </a:lnTo>
                <a:lnTo>
                  <a:pt x="2947" y="595"/>
                </a:lnTo>
                <a:lnTo>
                  <a:pt x="2585" y="604"/>
                </a:lnTo>
                <a:lnTo>
                  <a:pt x="2157" y="612"/>
                </a:lnTo>
                <a:lnTo>
                  <a:pt x="1932" y="614"/>
                </a:lnTo>
                <a:lnTo>
                  <a:pt x="1710" y="616"/>
                </a:lnTo>
                <a:lnTo>
                  <a:pt x="1494" y="616"/>
                </a:lnTo>
                <a:lnTo>
                  <a:pt x="1292" y="612"/>
                </a:lnTo>
                <a:lnTo>
                  <a:pt x="1108" y="607"/>
                </a:lnTo>
                <a:lnTo>
                  <a:pt x="1025" y="604"/>
                </a:lnTo>
                <a:lnTo>
                  <a:pt x="949" y="600"/>
                </a:lnTo>
                <a:lnTo>
                  <a:pt x="880" y="595"/>
                </a:lnTo>
                <a:lnTo>
                  <a:pt x="820" y="590"/>
                </a:lnTo>
                <a:lnTo>
                  <a:pt x="770" y="583"/>
                </a:lnTo>
                <a:lnTo>
                  <a:pt x="727" y="574"/>
                </a:lnTo>
                <a:lnTo>
                  <a:pt x="685" y="586"/>
                </a:lnTo>
                <a:lnTo>
                  <a:pt x="647" y="580"/>
                </a:lnTo>
                <a:lnTo>
                  <a:pt x="606" y="573"/>
                </a:lnTo>
                <a:lnTo>
                  <a:pt x="559" y="567"/>
                </a:lnTo>
                <a:lnTo>
                  <a:pt x="533" y="567"/>
                </a:lnTo>
                <a:lnTo>
                  <a:pt x="509" y="567"/>
                </a:lnTo>
                <a:lnTo>
                  <a:pt x="487" y="569"/>
                </a:lnTo>
                <a:lnTo>
                  <a:pt x="464" y="571"/>
                </a:lnTo>
                <a:lnTo>
                  <a:pt x="445" y="576"/>
                </a:lnTo>
                <a:lnTo>
                  <a:pt x="428" y="583"/>
                </a:lnTo>
                <a:lnTo>
                  <a:pt x="421" y="588"/>
                </a:lnTo>
                <a:lnTo>
                  <a:pt x="416" y="593"/>
                </a:lnTo>
                <a:lnTo>
                  <a:pt x="411" y="600"/>
                </a:lnTo>
                <a:lnTo>
                  <a:pt x="407" y="605"/>
                </a:lnTo>
                <a:lnTo>
                  <a:pt x="173" y="545"/>
                </a:lnTo>
                <a:lnTo>
                  <a:pt x="66" y="400"/>
                </a:lnTo>
                <a:lnTo>
                  <a:pt x="0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51"/>
          <p:cNvSpPr>
            <a:spLocks/>
          </p:cNvSpPr>
          <p:nvPr/>
        </p:nvSpPr>
        <p:spPr bwMode="auto">
          <a:xfrm>
            <a:off x="2593975" y="2205038"/>
            <a:ext cx="4033838" cy="836612"/>
          </a:xfrm>
          <a:custGeom>
            <a:avLst/>
            <a:gdLst>
              <a:gd name="T0" fmla="*/ 786288847 w 2541"/>
              <a:gd name="T1" fmla="*/ 143648027 h 527"/>
              <a:gd name="T2" fmla="*/ 546874768 w 2541"/>
              <a:gd name="T3" fmla="*/ 413305378 h 527"/>
              <a:gd name="T4" fmla="*/ 264617233 w 2541"/>
              <a:gd name="T5" fmla="*/ 761086733 h 527"/>
              <a:gd name="T6" fmla="*/ 141128767 w 2541"/>
              <a:gd name="T7" fmla="*/ 932457255 h 527"/>
              <a:gd name="T8" fmla="*/ 50403131 w 2541"/>
              <a:gd name="T9" fmla="*/ 1078624643 h 527"/>
              <a:gd name="T10" fmla="*/ 15120939 w 2541"/>
              <a:gd name="T11" fmla="*/ 1169350214 h 527"/>
              <a:gd name="T12" fmla="*/ 15120939 w 2541"/>
              <a:gd name="T13" fmla="*/ 1192032400 h 527"/>
              <a:gd name="T14" fmla="*/ 0 w 2541"/>
              <a:gd name="T15" fmla="*/ 1239914546 h 527"/>
              <a:gd name="T16" fmla="*/ 0 w 2541"/>
              <a:gd name="T17" fmla="*/ 1265116094 h 527"/>
              <a:gd name="T18" fmla="*/ 12601577 w 2541"/>
              <a:gd name="T19" fmla="*/ 1287798280 h 527"/>
              <a:gd name="T20" fmla="*/ 47883768 w 2541"/>
              <a:gd name="T21" fmla="*/ 1305440157 h 527"/>
              <a:gd name="T22" fmla="*/ 103327213 w 2541"/>
              <a:gd name="T23" fmla="*/ 1312999828 h 527"/>
              <a:gd name="T24" fmla="*/ 186491586 w 2541"/>
              <a:gd name="T25" fmla="*/ 1310480467 h 527"/>
              <a:gd name="T26" fmla="*/ 912296676 w 2541"/>
              <a:gd name="T27" fmla="*/ 1287798280 h 527"/>
              <a:gd name="T28" fmla="*/ 2147483646 w 2541"/>
              <a:gd name="T29" fmla="*/ 1252516114 h 527"/>
              <a:gd name="T30" fmla="*/ 2147483646 w 2541"/>
              <a:gd name="T31" fmla="*/ 1244954856 h 527"/>
              <a:gd name="T32" fmla="*/ 2147483646 w 2541"/>
              <a:gd name="T33" fmla="*/ 1249995165 h 527"/>
              <a:gd name="T34" fmla="*/ 2147483646 w 2541"/>
              <a:gd name="T35" fmla="*/ 1275196713 h 527"/>
              <a:gd name="T36" fmla="*/ 2147483646 w 2541"/>
              <a:gd name="T37" fmla="*/ 1310480467 h 527"/>
              <a:gd name="T38" fmla="*/ 2147483646 w 2541"/>
              <a:gd name="T39" fmla="*/ 1328120756 h 527"/>
              <a:gd name="T40" fmla="*/ 2147483646 w 2541"/>
              <a:gd name="T41" fmla="*/ 1328120756 h 527"/>
              <a:gd name="T42" fmla="*/ 2147483646 w 2541"/>
              <a:gd name="T43" fmla="*/ 1318040137 h 527"/>
              <a:gd name="T44" fmla="*/ 2147483646 w 2541"/>
              <a:gd name="T45" fmla="*/ 1297878899 h 527"/>
              <a:gd name="T46" fmla="*/ 2147483646 w 2541"/>
              <a:gd name="T47" fmla="*/ 1252516114 h 527"/>
              <a:gd name="T48" fmla="*/ 2147483646 w 2541"/>
              <a:gd name="T49" fmla="*/ 1186992091 h 527"/>
              <a:gd name="T50" fmla="*/ 2147483646 w 2541"/>
              <a:gd name="T51" fmla="*/ 1096266520 h 527"/>
              <a:gd name="T52" fmla="*/ 2147483646 w 2541"/>
              <a:gd name="T53" fmla="*/ 153728646 h 527"/>
              <a:gd name="T54" fmla="*/ 2147483646 w 2541"/>
              <a:gd name="T55" fmla="*/ 141128666 h 527"/>
              <a:gd name="T56" fmla="*/ 2147483646 w 2541"/>
              <a:gd name="T57" fmla="*/ 105846499 h 527"/>
              <a:gd name="T58" fmla="*/ 2147483646 w 2541"/>
              <a:gd name="T59" fmla="*/ 65524023 h 527"/>
              <a:gd name="T60" fmla="*/ 2147483646 w 2541"/>
              <a:gd name="T61" fmla="*/ 27720908 h 527"/>
              <a:gd name="T62" fmla="*/ 2147483646 w 2541"/>
              <a:gd name="T63" fmla="*/ 5040309 h 527"/>
              <a:gd name="T64" fmla="*/ 2147483646 w 2541"/>
              <a:gd name="T65" fmla="*/ 10080619 h 527"/>
              <a:gd name="T66" fmla="*/ 1963202756 w 2541"/>
              <a:gd name="T67" fmla="*/ 52922456 h 527"/>
              <a:gd name="T68" fmla="*/ 1393647373 w 2541"/>
              <a:gd name="T69" fmla="*/ 93244932 h 527"/>
              <a:gd name="T70" fmla="*/ 786288847 w 2541"/>
              <a:gd name="T71" fmla="*/ 143648027 h 52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541"/>
              <a:gd name="T109" fmla="*/ 0 h 527"/>
              <a:gd name="T110" fmla="*/ 2541 w 2541"/>
              <a:gd name="T111" fmla="*/ 527 h 52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541" h="527">
                <a:moveTo>
                  <a:pt x="312" y="57"/>
                </a:moveTo>
                <a:lnTo>
                  <a:pt x="312" y="57"/>
                </a:lnTo>
                <a:lnTo>
                  <a:pt x="265" y="109"/>
                </a:lnTo>
                <a:lnTo>
                  <a:pt x="217" y="164"/>
                </a:lnTo>
                <a:lnTo>
                  <a:pt x="162" y="232"/>
                </a:lnTo>
                <a:lnTo>
                  <a:pt x="105" y="302"/>
                </a:lnTo>
                <a:lnTo>
                  <a:pt x="79" y="337"/>
                </a:lnTo>
                <a:lnTo>
                  <a:pt x="56" y="370"/>
                </a:lnTo>
                <a:lnTo>
                  <a:pt x="36" y="401"/>
                </a:lnTo>
                <a:lnTo>
                  <a:pt x="20" y="428"/>
                </a:lnTo>
                <a:lnTo>
                  <a:pt x="10" y="454"/>
                </a:lnTo>
                <a:lnTo>
                  <a:pt x="6" y="464"/>
                </a:lnTo>
                <a:lnTo>
                  <a:pt x="6" y="473"/>
                </a:lnTo>
                <a:lnTo>
                  <a:pt x="1" y="482"/>
                </a:lnTo>
                <a:lnTo>
                  <a:pt x="0" y="492"/>
                </a:lnTo>
                <a:lnTo>
                  <a:pt x="0" y="497"/>
                </a:lnTo>
                <a:lnTo>
                  <a:pt x="0" y="502"/>
                </a:lnTo>
                <a:lnTo>
                  <a:pt x="1" y="508"/>
                </a:lnTo>
                <a:lnTo>
                  <a:pt x="5" y="511"/>
                </a:lnTo>
                <a:lnTo>
                  <a:pt x="12" y="516"/>
                </a:lnTo>
                <a:lnTo>
                  <a:pt x="19" y="518"/>
                </a:lnTo>
                <a:lnTo>
                  <a:pt x="27" y="521"/>
                </a:lnTo>
                <a:lnTo>
                  <a:pt x="41" y="521"/>
                </a:lnTo>
                <a:lnTo>
                  <a:pt x="55" y="521"/>
                </a:lnTo>
                <a:lnTo>
                  <a:pt x="74" y="520"/>
                </a:lnTo>
                <a:lnTo>
                  <a:pt x="362" y="511"/>
                </a:lnTo>
                <a:lnTo>
                  <a:pt x="671" y="502"/>
                </a:lnTo>
                <a:lnTo>
                  <a:pt x="1043" y="497"/>
                </a:lnTo>
                <a:lnTo>
                  <a:pt x="1243" y="496"/>
                </a:lnTo>
                <a:lnTo>
                  <a:pt x="1445" y="494"/>
                </a:lnTo>
                <a:lnTo>
                  <a:pt x="1647" y="494"/>
                </a:lnTo>
                <a:lnTo>
                  <a:pt x="1842" y="496"/>
                </a:lnTo>
                <a:lnTo>
                  <a:pt x="2027" y="501"/>
                </a:lnTo>
                <a:lnTo>
                  <a:pt x="2197" y="506"/>
                </a:lnTo>
                <a:lnTo>
                  <a:pt x="2351" y="515"/>
                </a:lnTo>
                <a:lnTo>
                  <a:pt x="2418" y="520"/>
                </a:lnTo>
                <a:lnTo>
                  <a:pt x="2480" y="527"/>
                </a:lnTo>
                <a:lnTo>
                  <a:pt x="2484" y="527"/>
                </a:lnTo>
                <a:lnTo>
                  <a:pt x="2496" y="527"/>
                </a:lnTo>
                <a:lnTo>
                  <a:pt x="2511" y="525"/>
                </a:lnTo>
                <a:lnTo>
                  <a:pt x="2520" y="523"/>
                </a:lnTo>
                <a:lnTo>
                  <a:pt x="2527" y="520"/>
                </a:lnTo>
                <a:lnTo>
                  <a:pt x="2532" y="515"/>
                </a:lnTo>
                <a:lnTo>
                  <a:pt x="2537" y="506"/>
                </a:lnTo>
                <a:lnTo>
                  <a:pt x="2541" y="497"/>
                </a:lnTo>
                <a:lnTo>
                  <a:pt x="2541" y="485"/>
                </a:lnTo>
                <a:lnTo>
                  <a:pt x="2537" y="471"/>
                </a:lnTo>
                <a:lnTo>
                  <a:pt x="2532" y="454"/>
                </a:lnTo>
                <a:lnTo>
                  <a:pt x="2522" y="435"/>
                </a:lnTo>
                <a:lnTo>
                  <a:pt x="2508" y="411"/>
                </a:lnTo>
                <a:lnTo>
                  <a:pt x="2266" y="61"/>
                </a:lnTo>
                <a:lnTo>
                  <a:pt x="2237" y="56"/>
                </a:lnTo>
                <a:lnTo>
                  <a:pt x="2201" y="49"/>
                </a:lnTo>
                <a:lnTo>
                  <a:pt x="2149" y="42"/>
                </a:lnTo>
                <a:lnTo>
                  <a:pt x="2082" y="33"/>
                </a:lnTo>
                <a:lnTo>
                  <a:pt x="2001" y="26"/>
                </a:lnTo>
                <a:lnTo>
                  <a:pt x="1902" y="18"/>
                </a:lnTo>
                <a:lnTo>
                  <a:pt x="1790" y="11"/>
                </a:lnTo>
                <a:lnTo>
                  <a:pt x="1661" y="6"/>
                </a:lnTo>
                <a:lnTo>
                  <a:pt x="1516" y="2"/>
                </a:lnTo>
                <a:lnTo>
                  <a:pt x="1356" y="0"/>
                </a:lnTo>
                <a:lnTo>
                  <a:pt x="1180" y="4"/>
                </a:lnTo>
                <a:lnTo>
                  <a:pt x="988" y="9"/>
                </a:lnTo>
                <a:lnTo>
                  <a:pt x="779" y="21"/>
                </a:lnTo>
                <a:lnTo>
                  <a:pt x="669" y="28"/>
                </a:lnTo>
                <a:lnTo>
                  <a:pt x="553" y="37"/>
                </a:lnTo>
                <a:lnTo>
                  <a:pt x="436" y="45"/>
                </a:lnTo>
                <a:lnTo>
                  <a:pt x="312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Text Box 31"/>
          <p:cNvSpPr txBox="1">
            <a:spLocks noChangeArrowheads="1"/>
          </p:cNvSpPr>
          <p:nvPr/>
        </p:nvSpPr>
        <p:spPr bwMode="auto">
          <a:xfrm>
            <a:off x="3524250" y="4764088"/>
            <a:ext cx="175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000000"/>
                </a:solidFill>
              </a:rPr>
              <a:t>PRES MAG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176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Cars clipart Template</dc:title>
  <dc:creator>Presentation Magazine</dc:creator>
  <cp:lastModifiedBy>Jonty Pearce</cp:lastModifiedBy>
  <cp:revision>27</cp:revision>
  <dcterms:created xsi:type="dcterms:W3CDTF">2009-12-07T10:58:36Z</dcterms:created>
  <dcterms:modified xsi:type="dcterms:W3CDTF">2015-02-22T11:14:58Z</dcterms:modified>
  <cp:category/>
</cp:coreProperties>
</file>