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C8DE"/>
    <a:srgbClr val="E0D5C6"/>
    <a:srgbClr val="ECE0EC"/>
    <a:srgbClr val="000000"/>
    <a:srgbClr val="FFFFD5"/>
    <a:srgbClr val="3357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8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6F37FD3-E6E5-48B0-97B3-63A63F94ED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20047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2418B62-2CAC-42FE-B525-C11120730541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942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84FCCC1-852F-4E8F-BD58-5379424CD1FE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DBE515C-250E-4474-8D04-2840480A844D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188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0055973-5EE3-4C2A-9503-D01C01E0163E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367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62CC37B-3F79-43F7-BECD-7ED3D25A8E06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959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BC21E-1F0E-4C85-B0B9-7F857F467E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9140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CA7D6-88DD-4026-8C57-61EAD0F107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4811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30F1A-932C-43E7-B03A-F9A4CA0DD7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4164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1F2A1-D413-4675-8E68-04BADB70F0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4085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D111E-FCAB-4BFD-B00E-141027A953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6606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3CDA5-504B-4676-8ABB-C7EF1F96EC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465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38DE0-F7C2-49FD-977A-8053ED9E54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2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EEF99-283F-499A-BF7A-136107C89B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87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82427-45FE-4CD9-B117-B8AD7E1EFE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2176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C3BD6-2964-48D5-843F-6FFCBF71FE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186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AB2BB-0EC5-494C-86F7-429D6D9EC8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8862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FCF87-97C5-462F-82FD-05DA36B94A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361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1EE9B-3715-439B-954E-22D5732C58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526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754344C-A738-47A6-974E-645C6307C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83"/>
          <p:cNvSpPr txBox="1">
            <a:spLocks noChangeArrowheads="1"/>
          </p:cNvSpPr>
          <p:nvPr/>
        </p:nvSpPr>
        <p:spPr bwMode="auto">
          <a:xfrm>
            <a:off x="2590800" y="384175"/>
            <a:ext cx="3981450" cy="655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Hand Outlines</a:t>
            </a:r>
          </a:p>
        </p:txBody>
      </p:sp>
      <p:sp>
        <p:nvSpPr>
          <p:cNvPr id="3075" name="Freeform 317"/>
          <p:cNvSpPr>
            <a:spLocks/>
          </p:cNvSpPr>
          <p:nvPr/>
        </p:nvSpPr>
        <p:spPr bwMode="auto">
          <a:xfrm>
            <a:off x="992188" y="1409700"/>
            <a:ext cx="1717675" cy="1978025"/>
          </a:xfrm>
          <a:custGeom>
            <a:avLst/>
            <a:gdLst>
              <a:gd name="T0" fmla="*/ 862013 w 1082"/>
              <a:gd name="T1" fmla="*/ 1885950 h 1246"/>
              <a:gd name="T2" fmla="*/ 960438 w 1082"/>
              <a:gd name="T3" fmla="*/ 1719263 h 1246"/>
              <a:gd name="T4" fmla="*/ 1123950 w 1082"/>
              <a:gd name="T5" fmla="*/ 1550988 h 1246"/>
              <a:gd name="T6" fmla="*/ 1374775 w 1082"/>
              <a:gd name="T7" fmla="*/ 1319213 h 1246"/>
              <a:gd name="T8" fmla="*/ 1490663 w 1082"/>
              <a:gd name="T9" fmla="*/ 1222375 h 1246"/>
              <a:gd name="T10" fmla="*/ 1587500 w 1082"/>
              <a:gd name="T11" fmla="*/ 1169988 h 1246"/>
              <a:gd name="T12" fmla="*/ 1698625 w 1082"/>
              <a:gd name="T13" fmla="*/ 1120775 h 1246"/>
              <a:gd name="T14" fmla="*/ 1717675 w 1082"/>
              <a:gd name="T15" fmla="*/ 1089025 h 1246"/>
              <a:gd name="T16" fmla="*/ 1660525 w 1082"/>
              <a:gd name="T17" fmla="*/ 1038225 h 1246"/>
              <a:gd name="T18" fmla="*/ 1533525 w 1082"/>
              <a:gd name="T19" fmla="*/ 1033463 h 1246"/>
              <a:gd name="T20" fmla="*/ 1384300 w 1082"/>
              <a:gd name="T21" fmla="*/ 1090613 h 1246"/>
              <a:gd name="T22" fmla="*/ 1195388 w 1082"/>
              <a:gd name="T23" fmla="*/ 1200150 h 1246"/>
              <a:gd name="T24" fmla="*/ 1087438 w 1082"/>
              <a:gd name="T25" fmla="*/ 1201738 h 1246"/>
              <a:gd name="T26" fmla="*/ 1031875 w 1082"/>
              <a:gd name="T27" fmla="*/ 1033463 h 1246"/>
              <a:gd name="T28" fmla="*/ 1050925 w 1082"/>
              <a:gd name="T29" fmla="*/ 787400 h 1246"/>
              <a:gd name="T30" fmla="*/ 1089025 w 1082"/>
              <a:gd name="T31" fmla="*/ 608013 h 1246"/>
              <a:gd name="T32" fmla="*/ 1127125 w 1082"/>
              <a:gd name="T33" fmla="*/ 384175 h 1246"/>
              <a:gd name="T34" fmla="*/ 1147763 w 1082"/>
              <a:gd name="T35" fmla="*/ 214313 h 1246"/>
              <a:gd name="T36" fmla="*/ 1111250 w 1082"/>
              <a:gd name="T37" fmla="*/ 136525 h 1246"/>
              <a:gd name="T38" fmla="*/ 1041400 w 1082"/>
              <a:gd name="T39" fmla="*/ 131763 h 1246"/>
              <a:gd name="T40" fmla="*/ 995363 w 1082"/>
              <a:gd name="T41" fmla="*/ 219075 h 1246"/>
              <a:gd name="T42" fmla="*/ 917575 w 1082"/>
              <a:gd name="T43" fmla="*/ 576263 h 1246"/>
              <a:gd name="T44" fmla="*/ 828675 w 1082"/>
              <a:gd name="T45" fmla="*/ 842963 h 1246"/>
              <a:gd name="T46" fmla="*/ 828675 w 1082"/>
              <a:gd name="T47" fmla="*/ 573088 h 1246"/>
              <a:gd name="T48" fmla="*/ 844550 w 1082"/>
              <a:gd name="T49" fmla="*/ 346075 h 1246"/>
              <a:gd name="T50" fmla="*/ 852488 w 1082"/>
              <a:gd name="T51" fmla="*/ 149225 h 1246"/>
              <a:gd name="T52" fmla="*/ 844550 w 1082"/>
              <a:gd name="T53" fmla="*/ 47625 h 1246"/>
              <a:gd name="T54" fmla="*/ 763588 w 1082"/>
              <a:gd name="T55" fmla="*/ 0 h 1246"/>
              <a:gd name="T56" fmla="*/ 708025 w 1082"/>
              <a:gd name="T57" fmla="*/ 28575 h 1246"/>
              <a:gd name="T58" fmla="*/ 703263 w 1082"/>
              <a:gd name="T59" fmla="*/ 106363 h 1246"/>
              <a:gd name="T60" fmla="*/ 695325 w 1082"/>
              <a:gd name="T61" fmla="*/ 269875 h 1246"/>
              <a:gd name="T62" fmla="*/ 654050 w 1082"/>
              <a:gd name="T63" fmla="*/ 603250 h 1246"/>
              <a:gd name="T64" fmla="*/ 630238 w 1082"/>
              <a:gd name="T65" fmla="*/ 811213 h 1246"/>
              <a:gd name="T66" fmla="*/ 604838 w 1082"/>
              <a:gd name="T67" fmla="*/ 833438 h 1246"/>
              <a:gd name="T68" fmla="*/ 588963 w 1082"/>
              <a:gd name="T69" fmla="*/ 571500 h 1246"/>
              <a:gd name="T70" fmla="*/ 571500 w 1082"/>
              <a:gd name="T71" fmla="*/ 342900 h 1246"/>
              <a:gd name="T72" fmla="*/ 576263 w 1082"/>
              <a:gd name="T73" fmla="*/ 219075 h 1246"/>
              <a:gd name="T74" fmla="*/ 550863 w 1082"/>
              <a:gd name="T75" fmla="*/ 144463 h 1246"/>
              <a:gd name="T76" fmla="*/ 469900 w 1082"/>
              <a:gd name="T77" fmla="*/ 133350 h 1246"/>
              <a:gd name="T78" fmla="*/ 427038 w 1082"/>
              <a:gd name="T79" fmla="*/ 192088 h 1246"/>
              <a:gd name="T80" fmla="*/ 430213 w 1082"/>
              <a:gd name="T81" fmla="*/ 593725 h 1246"/>
              <a:gd name="T82" fmla="*/ 439738 w 1082"/>
              <a:gd name="T83" fmla="*/ 881063 h 1246"/>
              <a:gd name="T84" fmla="*/ 414338 w 1082"/>
              <a:gd name="T85" fmla="*/ 935038 h 1246"/>
              <a:gd name="T86" fmla="*/ 306388 w 1082"/>
              <a:gd name="T87" fmla="*/ 836613 h 1246"/>
              <a:gd name="T88" fmla="*/ 185738 w 1082"/>
              <a:gd name="T89" fmla="*/ 603250 h 1246"/>
              <a:gd name="T90" fmla="*/ 96838 w 1082"/>
              <a:gd name="T91" fmla="*/ 449263 h 1246"/>
              <a:gd name="T92" fmla="*/ 25400 w 1082"/>
              <a:gd name="T93" fmla="*/ 447675 h 1246"/>
              <a:gd name="T94" fmla="*/ 0 w 1082"/>
              <a:gd name="T95" fmla="*/ 484188 h 1246"/>
              <a:gd name="T96" fmla="*/ 41275 w 1082"/>
              <a:gd name="T97" fmla="*/ 595313 h 1246"/>
              <a:gd name="T98" fmla="*/ 114300 w 1082"/>
              <a:gd name="T99" fmla="*/ 769938 h 1246"/>
              <a:gd name="T100" fmla="*/ 165100 w 1082"/>
              <a:gd name="T101" fmla="*/ 873125 h 1246"/>
              <a:gd name="T102" fmla="*/ 247650 w 1082"/>
              <a:gd name="T103" fmla="*/ 1128713 h 1246"/>
              <a:gd name="T104" fmla="*/ 277813 w 1082"/>
              <a:gd name="T105" fmla="*/ 1401763 h 1246"/>
              <a:gd name="T106" fmla="*/ 311150 w 1082"/>
              <a:gd name="T107" fmla="*/ 1577975 h 1246"/>
              <a:gd name="T108" fmla="*/ 311150 w 1082"/>
              <a:gd name="T109" fmla="*/ 1722438 h 1246"/>
              <a:gd name="T110" fmla="*/ 203200 w 1082"/>
              <a:gd name="T111" fmla="*/ 1978025 h 124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082"/>
              <a:gd name="T169" fmla="*/ 0 h 1246"/>
              <a:gd name="T170" fmla="*/ 1082 w 1082"/>
              <a:gd name="T171" fmla="*/ 1246 h 124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082" h="1246">
                <a:moveTo>
                  <a:pt x="128" y="1246"/>
                </a:moveTo>
                <a:lnTo>
                  <a:pt x="487" y="1246"/>
                </a:lnTo>
                <a:lnTo>
                  <a:pt x="519" y="1246"/>
                </a:lnTo>
                <a:lnTo>
                  <a:pt x="543" y="1188"/>
                </a:lnTo>
                <a:lnTo>
                  <a:pt x="554" y="1160"/>
                </a:lnTo>
                <a:lnTo>
                  <a:pt x="567" y="1134"/>
                </a:lnTo>
                <a:lnTo>
                  <a:pt x="581" y="1109"/>
                </a:lnTo>
                <a:lnTo>
                  <a:pt x="594" y="1095"/>
                </a:lnTo>
                <a:lnTo>
                  <a:pt x="605" y="1083"/>
                </a:lnTo>
                <a:lnTo>
                  <a:pt x="611" y="1079"/>
                </a:lnTo>
                <a:lnTo>
                  <a:pt x="618" y="1076"/>
                </a:lnTo>
                <a:lnTo>
                  <a:pt x="664" y="1028"/>
                </a:lnTo>
                <a:lnTo>
                  <a:pt x="697" y="991"/>
                </a:lnTo>
                <a:lnTo>
                  <a:pt x="708" y="977"/>
                </a:lnTo>
                <a:lnTo>
                  <a:pt x="716" y="966"/>
                </a:lnTo>
                <a:lnTo>
                  <a:pt x="759" y="923"/>
                </a:lnTo>
                <a:lnTo>
                  <a:pt x="812" y="873"/>
                </a:lnTo>
                <a:lnTo>
                  <a:pt x="866" y="831"/>
                </a:lnTo>
                <a:lnTo>
                  <a:pt x="904" y="800"/>
                </a:lnTo>
                <a:lnTo>
                  <a:pt x="922" y="784"/>
                </a:lnTo>
                <a:lnTo>
                  <a:pt x="928" y="780"/>
                </a:lnTo>
                <a:lnTo>
                  <a:pt x="939" y="770"/>
                </a:lnTo>
                <a:lnTo>
                  <a:pt x="944" y="768"/>
                </a:lnTo>
                <a:lnTo>
                  <a:pt x="958" y="759"/>
                </a:lnTo>
                <a:lnTo>
                  <a:pt x="977" y="748"/>
                </a:lnTo>
                <a:lnTo>
                  <a:pt x="990" y="740"/>
                </a:lnTo>
                <a:lnTo>
                  <a:pt x="1000" y="737"/>
                </a:lnTo>
                <a:lnTo>
                  <a:pt x="1004" y="730"/>
                </a:lnTo>
                <a:lnTo>
                  <a:pt x="1017" y="727"/>
                </a:lnTo>
                <a:lnTo>
                  <a:pt x="1044" y="719"/>
                </a:lnTo>
                <a:lnTo>
                  <a:pt x="1058" y="713"/>
                </a:lnTo>
                <a:lnTo>
                  <a:pt x="1070" y="706"/>
                </a:lnTo>
                <a:lnTo>
                  <a:pt x="1079" y="698"/>
                </a:lnTo>
                <a:lnTo>
                  <a:pt x="1081" y="695"/>
                </a:lnTo>
                <a:lnTo>
                  <a:pt x="1082" y="691"/>
                </a:lnTo>
                <a:lnTo>
                  <a:pt x="1082" y="687"/>
                </a:lnTo>
                <a:lnTo>
                  <a:pt x="1082" y="686"/>
                </a:lnTo>
                <a:lnTo>
                  <a:pt x="1081" y="681"/>
                </a:lnTo>
                <a:lnTo>
                  <a:pt x="1077" y="673"/>
                </a:lnTo>
                <a:lnTo>
                  <a:pt x="1070" y="665"/>
                </a:lnTo>
                <a:lnTo>
                  <a:pt x="1063" y="662"/>
                </a:lnTo>
                <a:lnTo>
                  <a:pt x="1055" y="657"/>
                </a:lnTo>
                <a:lnTo>
                  <a:pt x="1046" y="654"/>
                </a:lnTo>
                <a:lnTo>
                  <a:pt x="1035" y="652"/>
                </a:lnTo>
                <a:lnTo>
                  <a:pt x="1022" y="649"/>
                </a:lnTo>
                <a:lnTo>
                  <a:pt x="1006" y="649"/>
                </a:lnTo>
                <a:lnTo>
                  <a:pt x="987" y="649"/>
                </a:lnTo>
                <a:lnTo>
                  <a:pt x="966" y="651"/>
                </a:lnTo>
                <a:lnTo>
                  <a:pt x="955" y="652"/>
                </a:lnTo>
                <a:lnTo>
                  <a:pt x="930" y="659"/>
                </a:lnTo>
                <a:lnTo>
                  <a:pt x="914" y="665"/>
                </a:lnTo>
                <a:lnTo>
                  <a:pt x="898" y="671"/>
                </a:lnTo>
                <a:lnTo>
                  <a:pt x="883" y="678"/>
                </a:lnTo>
                <a:lnTo>
                  <a:pt x="872" y="687"/>
                </a:lnTo>
                <a:lnTo>
                  <a:pt x="834" y="710"/>
                </a:lnTo>
                <a:lnTo>
                  <a:pt x="786" y="738"/>
                </a:lnTo>
                <a:lnTo>
                  <a:pt x="770" y="748"/>
                </a:lnTo>
                <a:lnTo>
                  <a:pt x="753" y="756"/>
                </a:lnTo>
                <a:lnTo>
                  <a:pt x="732" y="762"/>
                </a:lnTo>
                <a:lnTo>
                  <a:pt x="723" y="764"/>
                </a:lnTo>
                <a:lnTo>
                  <a:pt x="712" y="765"/>
                </a:lnTo>
                <a:lnTo>
                  <a:pt x="702" y="764"/>
                </a:lnTo>
                <a:lnTo>
                  <a:pt x="692" y="762"/>
                </a:lnTo>
                <a:lnTo>
                  <a:pt x="685" y="757"/>
                </a:lnTo>
                <a:lnTo>
                  <a:pt x="678" y="749"/>
                </a:lnTo>
                <a:lnTo>
                  <a:pt x="672" y="740"/>
                </a:lnTo>
                <a:lnTo>
                  <a:pt x="669" y="727"/>
                </a:lnTo>
                <a:lnTo>
                  <a:pt x="657" y="686"/>
                </a:lnTo>
                <a:lnTo>
                  <a:pt x="650" y="651"/>
                </a:lnTo>
                <a:lnTo>
                  <a:pt x="648" y="636"/>
                </a:lnTo>
                <a:lnTo>
                  <a:pt x="648" y="627"/>
                </a:lnTo>
                <a:lnTo>
                  <a:pt x="650" y="598"/>
                </a:lnTo>
                <a:lnTo>
                  <a:pt x="657" y="533"/>
                </a:lnTo>
                <a:lnTo>
                  <a:pt x="662" y="496"/>
                </a:lnTo>
                <a:lnTo>
                  <a:pt x="667" y="463"/>
                </a:lnTo>
                <a:lnTo>
                  <a:pt x="673" y="436"/>
                </a:lnTo>
                <a:lnTo>
                  <a:pt x="677" y="426"/>
                </a:lnTo>
                <a:lnTo>
                  <a:pt x="680" y="418"/>
                </a:lnTo>
                <a:lnTo>
                  <a:pt x="686" y="383"/>
                </a:lnTo>
                <a:lnTo>
                  <a:pt x="694" y="356"/>
                </a:lnTo>
                <a:lnTo>
                  <a:pt x="699" y="331"/>
                </a:lnTo>
                <a:lnTo>
                  <a:pt x="700" y="318"/>
                </a:lnTo>
                <a:lnTo>
                  <a:pt x="700" y="305"/>
                </a:lnTo>
                <a:lnTo>
                  <a:pt x="710" y="242"/>
                </a:lnTo>
                <a:lnTo>
                  <a:pt x="715" y="223"/>
                </a:lnTo>
                <a:lnTo>
                  <a:pt x="718" y="200"/>
                </a:lnTo>
                <a:lnTo>
                  <a:pt x="721" y="175"/>
                </a:lnTo>
                <a:lnTo>
                  <a:pt x="723" y="150"/>
                </a:lnTo>
                <a:lnTo>
                  <a:pt x="723" y="135"/>
                </a:lnTo>
                <a:lnTo>
                  <a:pt x="721" y="124"/>
                </a:lnTo>
                <a:lnTo>
                  <a:pt x="718" y="111"/>
                </a:lnTo>
                <a:lnTo>
                  <a:pt x="713" y="102"/>
                </a:lnTo>
                <a:lnTo>
                  <a:pt x="708" y="94"/>
                </a:lnTo>
                <a:lnTo>
                  <a:pt x="700" y="86"/>
                </a:lnTo>
                <a:lnTo>
                  <a:pt x="697" y="83"/>
                </a:lnTo>
                <a:lnTo>
                  <a:pt x="692" y="81"/>
                </a:lnTo>
                <a:lnTo>
                  <a:pt x="685" y="78"/>
                </a:lnTo>
                <a:lnTo>
                  <a:pt x="677" y="76"/>
                </a:lnTo>
                <a:lnTo>
                  <a:pt x="667" y="78"/>
                </a:lnTo>
                <a:lnTo>
                  <a:pt x="656" y="83"/>
                </a:lnTo>
                <a:lnTo>
                  <a:pt x="643" y="91"/>
                </a:lnTo>
                <a:lnTo>
                  <a:pt x="642" y="95"/>
                </a:lnTo>
                <a:lnTo>
                  <a:pt x="635" y="108"/>
                </a:lnTo>
                <a:lnTo>
                  <a:pt x="629" y="127"/>
                </a:lnTo>
                <a:lnTo>
                  <a:pt x="627" y="138"/>
                </a:lnTo>
                <a:lnTo>
                  <a:pt x="627" y="150"/>
                </a:lnTo>
                <a:lnTo>
                  <a:pt x="613" y="242"/>
                </a:lnTo>
                <a:lnTo>
                  <a:pt x="597" y="294"/>
                </a:lnTo>
                <a:lnTo>
                  <a:pt x="578" y="363"/>
                </a:lnTo>
                <a:lnTo>
                  <a:pt x="560" y="433"/>
                </a:lnTo>
                <a:lnTo>
                  <a:pt x="540" y="514"/>
                </a:lnTo>
                <a:lnTo>
                  <a:pt x="530" y="528"/>
                </a:lnTo>
                <a:lnTo>
                  <a:pt x="522" y="531"/>
                </a:lnTo>
                <a:lnTo>
                  <a:pt x="517" y="533"/>
                </a:lnTo>
                <a:lnTo>
                  <a:pt x="513" y="533"/>
                </a:lnTo>
                <a:lnTo>
                  <a:pt x="517" y="445"/>
                </a:lnTo>
                <a:lnTo>
                  <a:pt x="521" y="383"/>
                </a:lnTo>
                <a:lnTo>
                  <a:pt x="522" y="361"/>
                </a:lnTo>
                <a:lnTo>
                  <a:pt x="524" y="352"/>
                </a:lnTo>
                <a:lnTo>
                  <a:pt x="527" y="328"/>
                </a:lnTo>
                <a:lnTo>
                  <a:pt x="530" y="290"/>
                </a:lnTo>
                <a:lnTo>
                  <a:pt x="532" y="218"/>
                </a:lnTo>
                <a:lnTo>
                  <a:pt x="538" y="158"/>
                </a:lnTo>
                <a:lnTo>
                  <a:pt x="540" y="116"/>
                </a:lnTo>
                <a:lnTo>
                  <a:pt x="540" y="102"/>
                </a:lnTo>
                <a:lnTo>
                  <a:pt x="538" y="97"/>
                </a:lnTo>
                <a:lnTo>
                  <a:pt x="537" y="94"/>
                </a:lnTo>
                <a:lnTo>
                  <a:pt x="540" y="80"/>
                </a:lnTo>
                <a:lnTo>
                  <a:pt x="540" y="65"/>
                </a:lnTo>
                <a:lnTo>
                  <a:pt x="538" y="48"/>
                </a:lnTo>
                <a:lnTo>
                  <a:pt x="535" y="40"/>
                </a:lnTo>
                <a:lnTo>
                  <a:pt x="532" y="30"/>
                </a:lnTo>
                <a:lnTo>
                  <a:pt x="529" y="22"/>
                </a:lnTo>
                <a:lnTo>
                  <a:pt x="522" y="16"/>
                </a:lnTo>
                <a:lnTo>
                  <a:pt x="514" y="10"/>
                </a:lnTo>
                <a:lnTo>
                  <a:pt x="505" y="5"/>
                </a:lnTo>
                <a:lnTo>
                  <a:pt x="495" y="2"/>
                </a:lnTo>
                <a:lnTo>
                  <a:pt x="481" y="0"/>
                </a:lnTo>
                <a:lnTo>
                  <a:pt x="478" y="0"/>
                </a:lnTo>
                <a:lnTo>
                  <a:pt x="468" y="2"/>
                </a:lnTo>
                <a:lnTo>
                  <a:pt x="457" y="8"/>
                </a:lnTo>
                <a:lnTo>
                  <a:pt x="451" y="11"/>
                </a:lnTo>
                <a:lnTo>
                  <a:pt x="446" y="18"/>
                </a:lnTo>
                <a:lnTo>
                  <a:pt x="446" y="21"/>
                </a:lnTo>
                <a:lnTo>
                  <a:pt x="443" y="32"/>
                </a:lnTo>
                <a:lnTo>
                  <a:pt x="441" y="48"/>
                </a:lnTo>
                <a:lnTo>
                  <a:pt x="441" y="57"/>
                </a:lnTo>
                <a:lnTo>
                  <a:pt x="443" y="67"/>
                </a:lnTo>
                <a:lnTo>
                  <a:pt x="443" y="113"/>
                </a:lnTo>
                <a:lnTo>
                  <a:pt x="441" y="148"/>
                </a:lnTo>
                <a:lnTo>
                  <a:pt x="440" y="161"/>
                </a:lnTo>
                <a:lnTo>
                  <a:pt x="438" y="170"/>
                </a:lnTo>
                <a:lnTo>
                  <a:pt x="419" y="293"/>
                </a:lnTo>
                <a:lnTo>
                  <a:pt x="416" y="329"/>
                </a:lnTo>
                <a:lnTo>
                  <a:pt x="412" y="358"/>
                </a:lnTo>
                <a:lnTo>
                  <a:pt x="412" y="380"/>
                </a:lnTo>
                <a:lnTo>
                  <a:pt x="408" y="430"/>
                </a:lnTo>
                <a:lnTo>
                  <a:pt x="405" y="465"/>
                </a:lnTo>
                <a:lnTo>
                  <a:pt x="401" y="484"/>
                </a:lnTo>
                <a:lnTo>
                  <a:pt x="400" y="492"/>
                </a:lnTo>
                <a:lnTo>
                  <a:pt x="397" y="511"/>
                </a:lnTo>
                <a:lnTo>
                  <a:pt x="395" y="519"/>
                </a:lnTo>
                <a:lnTo>
                  <a:pt x="392" y="525"/>
                </a:lnTo>
                <a:lnTo>
                  <a:pt x="389" y="530"/>
                </a:lnTo>
                <a:lnTo>
                  <a:pt x="387" y="530"/>
                </a:lnTo>
                <a:lnTo>
                  <a:pt x="385" y="528"/>
                </a:lnTo>
                <a:lnTo>
                  <a:pt x="381" y="525"/>
                </a:lnTo>
                <a:lnTo>
                  <a:pt x="381" y="466"/>
                </a:lnTo>
                <a:lnTo>
                  <a:pt x="376" y="407"/>
                </a:lnTo>
                <a:lnTo>
                  <a:pt x="374" y="379"/>
                </a:lnTo>
                <a:lnTo>
                  <a:pt x="371" y="360"/>
                </a:lnTo>
                <a:lnTo>
                  <a:pt x="368" y="345"/>
                </a:lnTo>
                <a:lnTo>
                  <a:pt x="363" y="285"/>
                </a:lnTo>
                <a:lnTo>
                  <a:pt x="362" y="242"/>
                </a:lnTo>
                <a:lnTo>
                  <a:pt x="360" y="216"/>
                </a:lnTo>
                <a:lnTo>
                  <a:pt x="362" y="197"/>
                </a:lnTo>
                <a:lnTo>
                  <a:pt x="363" y="183"/>
                </a:lnTo>
                <a:lnTo>
                  <a:pt x="362" y="169"/>
                </a:lnTo>
                <a:lnTo>
                  <a:pt x="362" y="159"/>
                </a:lnTo>
                <a:lnTo>
                  <a:pt x="363" y="138"/>
                </a:lnTo>
                <a:lnTo>
                  <a:pt x="362" y="126"/>
                </a:lnTo>
                <a:lnTo>
                  <a:pt x="362" y="115"/>
                </a:lnTo>
                <a:lnTo>
                  <a:pt x="358" y="103"/>
                </a:lnTo>
                <a:lnTo>
                  <a:pt x="354" y="95"/>
                </a:lnTo>
                <a:lnTo>
                  <a:pt x="347" y="91"/>
                </a:lnTo>
                <a:lnTo>
                  <a:pt x="339" y="86"/>
                </a:lnTo>
                <a:lnTo>
                  <a:pt x="330" y="81"/>
                </a:lnTo>
                <a:lnTo>
                  <a:pt x="317" y="80"/>
                </a:lnTo>
                <a:lnTo>
                  <a:pt x="311" y="81"/>
                </a:lnTo>
                <a:lnTo>
                  <a:pt x="304" y="83"/>
                </a:lnTo>
                <a:lnTo>
                  <a:pt x="296" y="84"/>
                </a:lnTo>
                <a:lnTo>
                  <a:pt x="290" y="89"/>
                </a:lnTo>
                <a:lnTo>
                  <a:pt x="282" y="95"/>
                </a:lnTo>
                <a:lnTo>
                  <a:pt x="274" y="103"/>
                </a:lnTo>
                <a:lnTo>
                  <a:pt x="271" y="111"/>
                </a:lnTo>
                <a:lnTo>
                  <a:pt x="269" y="121"/>
                </a:lnTo>
                <a:lnTo>
                  <a:pt x="271" y="132"/>
                </a:lnTo>
                <a:lnTo>
                  <a:pt x="268" y="173"/>
                </a:lnTo>
                <a:lnTo>
                  <a:pt x="272" y="220"/>
                </a:lnTo>
                <a:lnTo>
                  <a:pt x="272" y="325"/>
                </a:lnTo>
                <a:lnTo>
                  <a:pt x="271" y="374"/>
                </a:lnTo>
                <a:lnTo>
                  <a:pt x="272" y="403"/>
                </a:lnTo>
                <a:lnTo>
                  <a:pt x="277" y="441"/>
                </a:lnTo>
                <a:lnTo>
                  <a:pt x="277" y="508"/>
                </a:lnTo>
                <a:lnTo>
                  <a:pt x="277" y="555"/>
                </a:lnTo>
                <a:lnTo>
                  <a:pt x="276" y="571"/>
                </a:lnTo>
                <a:lnTo>
                  <a:pt x="276" y="581"/>
                </a:lnTo>
                <a:lnTo>
                  <a:pt x="271" y="584"/>
                </a:lnTo>
                <a:lnTo>
                  <a:pt x="266" y="587"/>
                </a:lnTo>
                <a:lnTo>
                  <a:pt x="261" y="589"/>
                </a:lnTo>
                <a:lnTo>
                  <a:pt x="253" y="590"/>
                </a:lnTo>
                <a:lnTo>
                  <a:pt x="244" y="589"/>
                </a:lnTo>
                <a:lnTo>
                  <a:pt x="234" y="584"/>
                </a:lnTo>
                <a:lnTo>
                  <a:pt x="223" y="574"/>
                </a:lnTo>
                <a:lnTo>
                  <a:pt x="193" y="527"/>
                </a:lnTo>
                <a:lnTo>
                  <a:pt x="172" y="492"/>
                </a:lnTo>
                <a:lnTo>
                  <a:pt x="164" y="479"/>
                </a:lnTo>
                <a:lnTo>
                  <a:pt x="163" y="473"/>
                </a:lnTo>
                <a:lnTo>
                  <a:pt x="123" y="395"/>
                </a:lnTo>
                <a:lnTo>
                  <a:pt x="117" y="380"/>
                </a:lnTo>
                <a:lnTo>
                  <a:pt x="102" y="347"/>
                </a:lnTo>
                <a:lnTo>
                  <a:pt x="83" y="310"/>
                </a:lnTo>
                <a:lnTo>
                  <a:pt x="74" y="296"/>
                </a:lnTo>
                <a:lnTo>
                  <a:pt x="66" y="286"/>
                </a:lnTo>
                <a:lnTo>
                  <a:pt x="61" y="283"/>
                </a:lnTo>
                <a:lnTo>
                  <a:pt x="55" y="280"/>
                </a:lnTo>
                <a:lnTo>
                  <a:pt x="45" y="277"/>
                </a:lnTo>
                <a:lnTo>
                  <a:pt x="35" y="275"/>
                </a:lnTo>
                <a:lnTo>
                  <a:pt x="26" y="277"/>
                </a:lnTo>
                <a:lnTo>
                  <a:pt x="21" y="278"/>
                </a:lnTo>
                <a:lnTo>
                  <a:pt x="16" y="282"/>
                </a:lnTo>
                <a:lnTo>
                  <a:pt x="10" y="286"/>
                </a:lnTo>
                <a:lnTo>
                  <a:pt x="5" y="293"/>
                </a:lnTo>
                <a:lnTo>
                  <a:pt x="4" y="294"/>
                </a:lnTo>
                <a:lnTo>
                  <a:pt x="0" y="301"/>
                </a:lnTo>
                <a:lnTo>
                  <a:pt x="0" y="305"/>
                </a:lnTo>
                <a:lnTo>
                  <a:pt x="0" y="313"/>
                </a:lnTo>
                <a:lnTo>
                  <a:pt x="2" y="321"/>
                </a:lnTo>
                <a:lnTo>
                  <a:pt x="5" y="333"/>
                </a:lnTo>
                <a:lnTo>
                  <a:pt x="15" y="350"/>
                </a:lnTo>
                <a:lnTo>
                  <a:pt x="26" y="375"/>
                </a:lnTo>
                <a:lnTo>
                  <a:pt x="35" y="396"/>
                </a:lnTo>
                <a:lnTo>
                  <a:pt x="51" y="431"/>
                </a:lnTo>
                <a:lnTo>
                  <a:pt x="62" y="461"/>
                </a:lnTo>
                <a:lnTo>
                  <a:pt x="72" y="485"/>
                </a:lnTo>
                <a:lnTo>
                  <a:pt x="77" y="501"/>
                </a:lnTo>
                <a:lnTo>
                  <a:pt x="86" y="522"/>
                </a:lnTo>
                <a:lnTo>
                  <a:pt x="96" y="539"/>
                </a:lnTo>
                <a:lnTo>
                  <a:pt x="104" y="550"/>
                </a:lnTo>
                <a:lnTo>
                  <a:pt x="121" y="600"/>
                </a:lnTo>
                <a:lnTo>
                  <a:pt x="142" y="657"/>
                </a:lnTo>
                <a:lnTo>
                  <a:pt x="148" y="683"/>
                </a:lnTo>
                <a:lnTo>
                  <a:pt x="153" y="702"/>
                </a:lnTo>
                <a:lnTo>
                  <a:pt x="156" y="711"/>
                </a:lnTo>
                <a:lnTo>
                  <a:pt x="161" y="765"/>
                </a:lnTo>
                <a:lnTo>
                  <a:pt x="166" y="803"/>
                </a:lnTo>
                <a:lnTo>
                  <a:pt x="171" y="826"/>
                </a:lnTo>
                <a:lnTo>
                  <a:pt x="175" y="883"/>
                </a:lnTo>
                <a:lnTo>
                  <a:pt x="180" y="924"/>
                </a:lnTo>
                <a:lnTo>
                  <a:pt x="183" y="940"/>
                </a:lnTo>
                <a:lnTo>
                  <a:pt x="185" y="948"/>
                </a:lnTo>
                <a:lnTo>
                  <a:pt x="191" y="974"/>
                </a:lnTo>
                <a:lnTo>
                  <a:pt x="196" y="994"/>
                </a:lnTo>
                <a:lnTo>
                  <a:pt x="202" y="1009"/>
                </a:lnTo>
                <a:lnTo>
                  <a:pt x="202" y="1018"/>
                </a:lnTo>
                <a:lnTo>
                  <a:pt x="201" y="1042"/>
                </a:lnTo>
                <a:lnTo>
                  <a:pt x="198" y="1071"/>
                </a:lnTo>
                <a:lnTo>
                  <a:pt x="196" y="1085"/>
                </a:lnTo>
                <a:lnTo>
                  <a:pt x="191" y="1098"/>
                </a:lnTo>
                <a:lnTo>
                  <a:pt x="164" y="1168"/>
                </a:lnTo>
                <a:lnTo>
                  <a:pt x="144" y="1219"/>
                </a:lnTo>
                <a:lnTo>
                  <a:pt x="134" y="1236"/>
                </a:lnTo>
                <a:lnTo>
                  <a:pt x="128" y="1246"/>
                </a:lnTo>
                <a:close/>
              </a:path>
            </a:pathLst>
          </a:custGeom>
          <a:solidFill>
            <a:srgbClr val="E4B8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76" name="Group 510"/>
          <p:cNvGrpSpPr>
            <a:grpSpLocks/>
          </p:cNvGrpSpPr>
          <p:nvPr/>
        </p:nvGrpSpPr>
        <p:grpSpPr bwMode="auto">
          <a:xfrm>
            <a:off x="992188" y="1846263"/>
            <a:ext cx="104775" cy="111125"/>
            <a:chOff x="992188" y="1846263"/>
            <a:chExt cx="104775" cy="111125"/>
          </a:xfrm>
        </p:grpSpPr>
        <p:sp>
          <p:nvSpPr>
            <p:cNvPr id="3268" name="Freeform 318"/>
            <p:cNvSpPr>
              <a:spLocks/>
            </p:cNvSpPr>
            <p:nvPr/>
          </p:nvSpPr>
          <p:spPr bwMode="auto">
            <a:xfrm>
              <a:off x="998538" y="1862138"/>
              <a:ext cx="98425" cy="95250"/>
            </a:xfrm>
            <a:custGeom>
              <a:avLst/>
              <a:gdLst>
                <a:gd name="T0" fmla="*/ 34925 w 62"/>
                <a:gd name="T1" fmla="*/ 90488 h 60"/>
                <a:gd name="T2" fmla="*/ 34925 w 62"/>
                <a:gd name="T3" fmla="*/ 90488 h 60"/>
                <a:gd name="T4" fmla="*/ 42863 w 62"/>
                <a:gd name="T5" fmla="*/ 93663 h 60"/>
                <a:gd name="T6" fmla="*/ 52388 w 62"/>
                <a:gd name="T7" fmla="*/ 95250 h 60"/>
                <a:gd name="T8" fmla="*/ 60325 w 62"/>
                <a:gd name="T9" fmla="*/ 95250 h 60"/>
                <a:gd name="T10" fmla="*/ 69850 w 62"/>
                <a:gd name="T11" fmla="*/ 93663 h 60"/>
                <a:gd name="T12" fmla="*/ 80963 w 62"/>
                <a:gd name="T13" fmla="*/ 85725 h 60"/>
                <a:gd name="T14" fmla="*/ 90488 w 62"/>
                <a:gd name="T15" fmla="*/ 76200 h 60"/>
                <a:gd name="T16" fmla="*/ 98425 w 62"/>
                <a:gd name="T17" fmla="*/ 60325 h 60"/>
                <a:gd name="T18" fmla="*/ 65088 w 62"/>
                <a:gd name="T19" fmla="*/ 1588 h 60"/>
                <a:gd name="T20" fmla="*/ 65088 w 62"/>
                <a:gd name="T21" fmla="*/ 1588 h 60"/>
                <a:gd name="T22" fmla="*/ 57150 w 62"/>
                <a:gd name="T23" fmla="*/ 0 h 60"/>
                <a:gd name="T24" fmla="*/ 39688 w 62"/>
                <a:gd name="T25" fmla="*/ 0 h 60"/>
                <a:gd name="T26" fmla="*/ 26988 w 62"/>
                <a:gd name="T27" fmla="*/ 1588 h 60"/>
                <a:gd name="T28" fmla="*/ 17463 w 62"/>
                <a:gd name="T29" fmla="*/ 7938 h 60"/>
                <a:gd name="T30" fmla="*/ 6350 w 62"/>
                <a:gd name="T31" fmla="*/ 14288 h 60"/>
                <a:gd name="T32" fmla="*/ 0 w 62"/>
                <a:gd name="T33" fmla="*/ 26988 h 60"/>
                <a:gd name="T34" fmla="*/ 34925 w 62"/>
                <a:gd name="T35" fmla="*/ 90488 h 6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2"/>
                <a:gd name="T55" fmla="*/ 0 h 60"/>
                <a:gd name="T56" fmla="*/ 62 w 62"/>
                <a:gd name="T57" fmla="*/ 60 h 6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2" h="60">
                  <a:moveTo>
                    <a:pt x="22" y="57"/>
                  </a:moveTo>
                  <a:lnTo>
                    <a:pt x="22" y="57"/>
                  </a:lnTo>
                  <a:lnTo>
                    <a:pt x="27" y="59"/>
                  </a:lnTo>
                  <a:lnTo>
                    <a:pt x="33" y="60"/>
                  </a:lnTo>
                  <a:lnTo>
                    <a:pt x="38" y="60"/>
                  </a:lnTo>
                  <a:lnTo>
                    <a:pt x="44" y="59"/>
                  </a:lnTo>
                  <a:lnTo>
                    <a:pt x="51" y="54"/>
                  </a:lnTo>
                  <a:lnTo>
                    <a:pt x="57" y="48"/>
                  </a:lnTo>
                  <a:lnTo>
                    <a:pt x="62" y="38"/>
                  </a:lnTo>
                  <a:lnTo>
                    <a:pt x="41" y="1"/>
                  </a:lnTo>
                  <a:lnTo>
                    <a:pt x="36" y="0"/>
                  </a:lnTo>
                  <a:lnTo>
                    <a:pt x="25" y="0"/>
                  </a:lnTo>
                  <a:lnTo>
                    <a:pt x="17" y="1"/>
                  </a:lnTo>
                  <a:lnTo>
                    <a:pt x="11" y="5"/>
                  </a:lnTo>
                  <a:lnTo>
                    <a:pt x="4" y="9"/>
                  </a:lnTo>
                  <a:lnTo>
                    <a:pt x="0" y="17"/>
                  </a:lnTo>
                  <a:lnTo>
                    <a:pt x="22" y="57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9" name="Freeform 319"/>
            <p:cNvSpPr>
              <a:spLocks/>
            </p:cNvSpPr>
            <p:nvPr/>
          </p:nvSpPr>
          <p:spPr bwMode="auto">
            <a:xfrm>
              <a:off x="992188" y="1846263"/>
              <a:ext cx="71438" cy="42863"/>
            </a:xfrm>
            <a:custGeom>
              <a:avLst/>
              <a:gdLst>
                <a:gd name="T0" fmla="*/ 71438 w 45"/>
                <a:gd name="T1" fmla="*/ 17463 h 27"/>
                <a:gd name="T2" fmla="*/ 63500 w 45"/>
                <a:gd name="T3" fmla="*/ 0 h 27"/>
                <a:gd name="T4" fmla="*/ 63500 w 45"/>
                <a:gd name="T5" fmla="*/ 0 h 27"/>
                <a:gd name="T6" fmla="*/ 53975 w 45"/>
                <a:gd name="T7" fmla="*/ 0 h 27"/>
                <a:gd name="T8" fmla="*/ 36513 w 45"/>
                <a:gd name="T9" fmla="*/ 4763 h 27"/>
                <a:gd name="T10" fmla="*/ 25400 w 45"/>
                <a:gd name="T11" fmla="*/ 7938 h 27"/>
                <a:gd name="T12" fmla="*/ 15875 w 45"/>
                <a:gd name="T13" fmla="*/ 12700 h 27"/>
                <a:gd name="T14" fmla="*/ 6350 w 45"/>
                <a:gd name="T15" fmla="*/ 20638 h 27"/>
                <a:gd name="T16" fmla="*/ 0 w 45"/>
                <a:gd name="T17" fmla="*/ 30163 h 27"/>
                <a:gd name="T18" fmla="*/ 6350 w 45"/>
                <a:gd name="T19" fmla="*/ 42863 h 27"/>
                <a:gd name="T20" fmla="*/ 6350 w 45"/>
                <a:gd name="T21" fmla="*/ 42863 h 27"/>
                <a:gd name="T22" fmla="*/ 7938 w 45"/>
                <a:gd name="T23" fmla="*/ 38100 h 27"/>
                <a:gd name="T24" fmla="*/ 12700 w 45"/>
                <a:gd name="T25" fmla="*/ 33338 h 27"/>
                <a:gd name="T26" fmla="*/ 19050 w 45"/>
                <a:gd name="T27" fmla="*/ 25400 h 27"/>
                <a:gd name="T28" fmla="*/ 28575 w 45"/>
                <a:gd name="T29" fmla="*/ 20638 h 27"/>
                <a:gd name="T30" fmla="*/ 41275 w 45"/>
                <a:gd name="T31" fmla="*/ 17463 h 27"/>
                <a:gd name="T32" fmla="*/ 53975 w 45"/>
                <a:gd name="T33" fmla="*/ 15875 h 27"/>
                <a:gd name="T34" fmla="*/ 71438 w 45"/>
                <a:gd name="T35" fmla="*/ 17463 h 27"/>
                <a:gd name="T36" fmla="*/ 71438 w 45"/>
                <a:gd name="T37" fmla="*/ 17463 h 2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5"/>
                <a:gd name="T58" fmla="*/ 0 h 27"/>
                <a:gd name="T59" fmla="*/ 45 w 45"/>
                <a:gd name="T60" fmla="*/ 27 h 2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5" h="27">
                  <a:moveTo>
                    <a:pt x="45" y="11"/>
                  </a:moveTo>
                  <a:lnTo>
                    <a:pt x="40" y="0"/>
                  </a:lnTo>
                  <a:lnTo>
                    <a:pt x="34" y="0"/>
                  </a:lnTo>
                  <a:lnTo>
                    <a:pt x="23" y="3"/>
                  </a:lnTo>
                  <a:lnTo>
                    <a:pt x="16" y="5"/>
                  </a:lnTo>
                  <a:lnTo>
                    <a:pt x="10" y="8"/>
                  </a:lnTo>
                  <a:lnTo>
                    <a:pt x="4" y="13"/>
                  </a:lnTo>
                  <a:lnTo>
                    <a:pt x="0" y="19"/>
                  </a:lnTo>
                  <a:lnTo>
                    <a:pt x="4" y="27"/>
                  </a:lnTo>
                  <a:lnTo>
                    <a:pt x="5" y="24"/>
                  </a:lnTo>
                  <a:lnTo>
                    <a:pt x="8" y="21"/>
                  </a:lnTo>
                  <a:lnTo>
                    <a:pt x="12" y="16"/>
                  </a:lnTo>
                  <a:lnTo>
                    <a:pt x="18" y="13"/>
                  </a:lnTo>
                  <a:lnTo>
                    <a:pt x="26" y="11"/>
                  </a:lnTo>
                  <a:lnTo>
                    <a:pt x="34" y="10"/>
                  </a:lnTo>
                  <a:lnTo>
                    <a:pt x="45" y="11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7" name="Group 511"/>
          <p:cNvGrpSpPr>
            <a:grpSpLocks/>
          </p:cNvGrpSpPr>
          <p:nvPr/>
        </p:nvGrpSpPr>
        <p:grpSpPr bwMode="auto">
          <a:xfrm>
            <a:off x="1435100" y="1536700"/>
            <a:ext cx="111125" cy="115888"/>
            <a:chOff x="1435100" y="1536700"/>
            <a:chExt cx="111125" cy="115888"/>
          </a:xfrm>
        </p:grpSpPr>
        <p:sp>
          <p:nvSpPr>
            <p:cNvPr id="3266" name="Freeform 320"/>
            <p:cNvSpPr>
              <a:spLocks/>
            </p:cNvSpPr>
            <p:nvPr/>
          </p:nvSpPr>
          <p:spPr bwMode="auto">
            <a:xfrm>
              <a:off x="1435100" y="1550988"/>
              <a:ext cx="107950" cy="101600"/>
            </a:xfrm>
            <a:custGeom>
              <a:avLst/>
              <a:gdLst>
                <a:gd name="T0" fmla="*/ 0 w 68"/>
                <a:gd name="T1" fmla="*/ 20638 h 64"/>
                <a:gd name="T2" fmla="*/ 0 w 68"/>
                <a:gd name="T3" fmla="*/ 20638 h 64"/>
                <a:gd name="T4" fmla="*/ 1588 w 68"/>
                <a:gd name="T5" fmla="*/ 50800 h 64"/>
                <a:gd name="T6" fmla="*/ 4763 w 68"/>
                <a:gd name="T7" fmla="*/ 76200 h 64"/>
                <a:gd name="T8" fmla="*/ 9525 w 68"/>
                <a:gd name="T9" fmla="*/ 88900 h 64"/>
                <a:gd name="T10" fmla="*/ 9525 w 68"/>
                <a:gd name="T11" fmla="*/ 88900 h 64"/>
                <a:gd name="T12" fmla="*/ 14288 w 68"/>
                <a:gd name="T13" fmla="*/ 93663 h 64"/>
                <a:gd name="T14" fmla="*/ 22225 w 68"/>
                <a:gd name="T15" fmla="*/ 96838 h 64"/>
                <a:gd name="T16" fmla="*/ 33338 w 68"/>
                <a:gd name="T17" fmla="*/ 98425 h 64"/>
                <a:gd name="T18" fmla="*/ 42863 w 68"/>
                <a:gd name="T19" fmla="*/ 101600 h 64"/>
                <a:gd name="T20" fmla="*/ 57150 w 68"/>
                <a:gd name="T21" fmla="*/ 101600 h 64"/>
                <a:gd name="T22" fmla="*/ 77788 w 68"/>
                <a:gd name="T23" fmla="*/ 96838 h 64"/>
                <a:gd name="T24" fmla="*/ 98425 w 68"/>
                <a:gd name="T25" fmla="*/ 88900 h 64"/>
                <a:gd name="T26" fmla="*/ 98425 w 68"/>
                <a:gd name="T27" fmla="*/ 88900 h 64"/>
                <a:gd name="T28" fmla="*/ 103188 w 68"/>
                <a:gd name="T29" fmla="*/ 63500 h 64"/>
                <a:gd name="T30" fmla="*/ 106363 w 68"/>
                <a:gd name="T31" fmla="*/ 42863 h 64"/>
                <a:gd name="T32" fmla="*/ 107950 w 68"/>
                <a:gd name="T33" fmla="*/ 25400 h 64"/>
                <a:gd name="T34" fmla="*/ 107950 w 68"/>
                <a:gd name="T35" fmla="*/ 20638 h 64"/>
                <a:gd name="T36" fmla="*/ 107950 w 68"/>
                <a:gd name="T37" fmla="*/ 20638 h 64"/>
                <a:gd name="T38" fmla="*/ 98425 w 68"/>
                <a:gd name="T39" fmla="*/ 12700 h 64"/>
                <a:gd name="T40" fmla="*/ 88900 w 68"/>
                <a:gd name="T41" fmla="*/ 7938 h 64"/>
                <a:gd name="T42" fmla="*/ 76200 w 68"/>
                <a:gd name="T43" fmla="*/ 3175 h 64"/>
                <a:gd name="T44" fmla="*/ 57150 w 68"/>
                <a:gd name="T45" fmla="*/ 0 h 64"/>
                <a:gd name="T46" fmla="*/ 39688 w 68"/>
                <a:gd name="T47" fmla="*/ 0 h 64"/>
                <a:gd name="T48" fmla="*/ 20638 w 68"/>
                <a:gd name="T49" fmla="*/ 7938 h 64"/>
                <a:gd name="T50" fmla="*/ 9525 w 68"/>
                <a:gd name="T51" fmla="*/ 12700 h 64"/>
                <a:gd name="T52" fmla="*/ 0 w 68"/>
                <a:gd name="T53" fmla="*/ 20638 h 64"/>
                <a:gd name="T54" fmla="*/ 0 w 68"/>
                <a:gd name="T55" fmla="*/ 20638 h 6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8"/>
                <a:gd name="T85" fmla="*/ 0 h 64"/>
                <a:gd name="T86" fmla="*/ 68 w 68"/>
                <a:gd name="T87" fmla="*/ 64 h 64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8" h="64">
                  <a:moveTo>
                    <a:pt x="0" y="13"/>
                  </a:moveTo>
                  <a:lnTo>
                    <a:pt x="0" y="13"/>
                  </a:lnTo>
                  <a:lnTo>
                    <a:pt x="1" y="32"/>
                  </a:lnTo>
                  <a:lnTo>
                    <a:pt x="3" y="48"/>
                  </a:lnTo>
                  <a:lnTo>
                    <a:pt x="6" y="56"/>
                  </a:lnTo>
                  <a:lnTo>
                    <a:pt x="9" y="59"/>
                  </a:lnTo>
                  <a:lnTo>
                    <a:pt x="14" y="61"/>
                  </a:lnTo>
                  <a:lnTo>
                    <a:pt x="21" y="62"/>
                  </a:lnTo>
                  <a:lnTo>
                    <a:pt x="27" y="64"/>
                  </a:lnTo>
                  <a:lnTo>
                    <a:pt x="36" y="64"/>
                  </a:lnTo>
                  <a:lnTo>
                    <a:pt x="49" y="61"/>
                  </a:lnTo>
                  <a:lnTo>
                    <a:pt x="62" y="56"/>
                  </a:lnTo>
                  <a:lnTo>
                    <a:pt x="65" y="40"/>
                  </a:lnTo>
                  <a:lnTo>
                    <a:pt x="67" y="27"/>
                  </a:lnTo>
                  <a:lnTo>
                    <a:pt x="68" y="16"/>
                  </a:lnTo>
                  <a:lnTo>
                    <a:pt x="68" y="13"/>
                  </a:lnTo>
                  <a:lnTo>
                    <a:pt x="62" y="8"/>
                  </a:lnTo>
                  <a:lnTo>
                    <a:pt x="56" y="5"/>
                  </a:lnTo>
                  <a:lnTo>
                    <a:pt x="48" y="2"/>
                  </a:lnTo>
                  <a:lnTo>
                    <a:pt x="36" y="0"/>
                  </a:lnTo>
                  <a:lnTo>
                    <a:pt x="25" y="0"/>
                  </a:lnTo>
                  <a:lnTo>
                    <a:pt x="13" y="5"/>
                  </a:lnTo>
                  <a:lnTo>
                    <a:pt x="6" y="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7" name="Freeform 321"/>
            <p:cNvSpPr>
              <a:spLocks/>
            </p:cNvSpPr>
            <p:nvPr/>
          </p:nvSpPr>
          <p:spPr bwMode="auto">
            <a:xfrm>
              <a:off x="1435100" y="1536700"/>
              <a:ext cx="111125" cy="34925"/>
            </a:xfrm>
            <a:custGeom>
              <a:avLst/>
              <a:gdLst>
                <a:gd name="T0" fmla="*/ 0 w 70"/>
                <a:gd name="T1" fmla="*/ 34925 h 22"/>
                <a:gd name="T2" fmla="*/ 0 w 70"/>
                <a:gd name="T3" fmla="*/ 22225 h 22"/>
                <a:gd name="T4" fmla="*/ 0 w 70"/>
                <a:gd name="T5" fmla="*/ 22225 h 22"/>
                <a:gd name="T6" fmla="*/ 7938 w 70"/>
                <a:gd name="T7" fmla="*/ 14288 h 22"/>
                <a:gd name="T8" fmla="*/ 17463 w 70"/>
                <a:gd name="T9" fmla="*/ 6350 h 22"/>
                <a:gd name="T10" fmla="*/ 30163 w 70"/>
                <a:gd name="T11" fmla="*/ 1588 h 22"/>
                <a:gd name="T12" fmla="*/ 47625 w 70"/>
                <a:gd name="T13" fmla="*/ 0 h 22"/>
                <a:gd name="T14" fmla="*/ 65088 w 70"/>
                <a:gd name="T15" fmla="*/ 0 h 22"/>
                <a:gd name="T16" fmla="*/ 76200 w 70"/>
                <a:gd name="T17" fmla="*/ 1588 h 22"/>
                <a:gd name="T18" fmla="*/ 88900 w 70"/>
                <a:gd name="T19" fmla="*/ 6350 h 22"/>
                <a:gd name="T20" fmla="*/ 98425 w 70"/>
                <a:gd name="T21" fmla="*/ 12700 h 22"/>
                <a:gd name="T22" fmla="*/ 111125 w 70"/>
                <a:gd name="T23" fmla="*/ 22225 h 22"/>
                <a:gd name="T24" fmla="*/ 107950 w 70"/>
                <a:gd name="T25" fmla="*/ 34925 h 22"/>
                <a:gd name="T26" fmla="*/ 107950 w 70"/>
                <a:gd name="T27" fmla="*/ 34925 h 22"/>
                <a:gd name="T28" fmla="*/ 100013 w 70"/>
                <a:gd name="T29" fmla="*/ 26988 h 22"/>
                <a:gd name="T30" fmla="*/ 90488 w 70"/>
                <a:gd name="T31" fmla="*/ 22225 h 22"/>
                <a:gd name="T32" fmla="*/ 76200 w 70"/>
                <a:gd name="T33" fmla="*/ 17463 h 22"/>
                <a:gd name="T34" fmla="*/ 60325 w 70"/>
                <a:gd name="T35" fmla="*/ 14288 h 22"/>
                <a:gd name="T36" fmla="*/ 42863 w 70"/>
                <a:gd name="T37" fmla="*/ 14288 h 22"/>
                <a:gd name="T38" fmla="*/ 22225 w 70"/>
                <a:gd name="T39" fmla="*/ 22225 h 22"/>
                <a:gd name="T40" fmla="*/ 9525 w 70"/>
                <a:gd name="T41" fmla="*/ 26988 h 22"/>
                <a:gd name="T42" fmla="*/ 0 w 70"/>
                <a:gd name="T43" fmla="*/ 34925 h 22"/>
                <a:gd name="T44" fmla="*/ 0 w 70"/>
                <a:gd name="T45" fmla="*/ 34925 h 2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0"/>
                <a:gd name="T70" fmla="*/ 0 h 22"/>
                <a:gd name="T71" fmla="*/ 70 w 70"/>
                <a:gd name="T72" fmla="*/ 22 h 2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0" h="22">
                  <a:moveTo>
                    <a:pt x="0" y="22"/>
                  </a:moveTo>
                  <a:lnTo>
                    <a:pt x="0" y="14"/>
                  </a:lnTo>
                  <a:lnTo>
                    <a:pt x="5" y="9"/>
                  </a:lnTo>
                  <a:lnTo>
                    <a:pt x="11" y="4"/>
                  </a:lnTo>
                  <a:lnTo>
                    <a:pt x="19" y="1"/>
                  </a:lnTo>
                  <a:lnTo>
                    <a:pt x="30" y="0"/>
                  </a:lnTo>
                  <a:lnTo>
                    <a:pt x="41" y="0"/>
                  </a:lnTo>
                  <a:lnTo>
                    <a:pt x="48" y="1"/>
                  </a:lnTo>
                  <a:lnTo>
                    <a:pt x="56" y="4"/>
                  </a:lnTo>
                  <a:lnTo>
                    <a:pt x="62" y="8"/>
                  </a:lnTo>
                  <a:lnTo>
                    <a:pt x="70" y="14"/>
                  </a:lnTo>
                  <a:lnTo>
                    <a:pt x="68" y="22"/>
                  </a:lnTo>
                  <a:lnTo>
                    <a:pt x="63" y="17"/>
                  </a:lnTo>
                  <a:lnTo>
                    <a:pt x="57" y="14"/>
                  </a:lnTo>
                  <a:lnTo>
                    <a:pt x="48" y="11"/>
                  </a:lnTo>
                  <a:lnTo>
                    <a:pt x="38" y="9"/>
                  </a:lnTo>
                  <a:lnTo>
                    <a:pt x="27" y="9"/>
                  </a:lnTo>
                  <a:lnTo>
                    <a:pt x="14" y="14"/>
                  </a:lnTo>
                  <a:lnTo>
                    <a:pt x="6" y="17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512"/>
          <p:cNvGrpSpPr>
            <a:grpSpLocks/>
          </p:cNvGrpSpPr>
          <p:nvPr/>
        </p:nvGrpSpPr>
        <p:grpSpPr bwMode="auto">
          <a:xfrm>
            <a:off x="1700213" y="1409700"/>
            <a:ext cx="120650" cy="111125"/>
            <a:chOff x="1700213" y="1409700"/>
            <a:chExt cx="120650" cy="111125"/>
          </a:xfrm>
        </p:grpSpPr>
        <p:sp>
          <p:nvSpPr>
            <p:cNvPr id="3264" name="Freeform 322"/>
            <p:cNvSpPr>
              <a:spLocks/>
            </p:cNvSpPr>
            <p:nvPr/>
          </p:nvSpPr>
          <p:spPr bwMode="auto">
            <a:xfrm>
              <a:off x="1701800" y="1422400"/>
              <a:ext cx="119063" cy="98425"/>
            </a:xfrm>
            <a:custGeom>
              <a:avLst/>
              <a:gdLst>
                <a:gd name="T0" fmla="*/ 0 w 75"/>
                <a:gd name="T1" fmla="*/ 20638 h 62"/>
                <a:gd name="T2" fmla="*/ 15875 w 75"/>
                <a:gd name="T3" fmla="*/ 88900 h 62"/>
                <a:gd name="T4" fmla="*/ 15875 w 75"/>
                <a:gd name="T5" fmla="*/ 88900 h 62"/>
                <a:gd name="T6" fmla="*/ 23813 w 75"/>
                <a:gd name="T7" fmla="*/ 90488 h 62"/>
                <a:gd name="T8" fmla="*/ 31750 w 75"/>
                <a:gd name="T9" fmla="*/ 93663 h 62"/>
                <a:gd name="T10" fmla="*/ 41275 w 75"/>
                <a:gd name="T11" fmla="*/ 98425 h 62"/>
                <a:gd name="T12" fmla="*/ 53975 w 75"/>
                <a:gd name="T13" fmla="*/ 98425 h 62"/>
                <a:gd name="T14" fmla="*/ 71438 w 75"/>
                <a:gd name="T15" fmla="*/ 98425 h 62"/>
                <a:gd name="T16" fmla="*/ 92075 w 75"/>
                <a:gd name="T17" fmla="*/ 95250 h 62"/>
                <a:gd name="T18" fmla="*/ 111125 w 75"/>
                <a:gd name="T19" fmla="*/ 88900 h 62"/>
                <a:gd name="T20" fmla="*/ 111125 w 75"/>
                <a:gd name="T21" fmla="*/ 88900 h 62"/>
                <a:gd name="T22" fmla="*/ 117475 w 75"/>
                <a:gd name="T23" fmla="*/ 65088 h 62"/>
                <a:gd name="T24" fmla="*/ 117475 w 75"/>
                <a:gd name="T25" fmla="*/ 46038 h 62"/>
                <a:gd name="T26" fmla="*/ 119063 w 75"/>
                <a:gd name="T27" fmla="*/ 25400 h 62"/>
                <a:gd name="T28" fmla="*/ 119063 w 75"/>
                <a:gd name="T29" fmla="*/ 25400 h 62"/>
                <a:gd name="T30" fmla="*/ 111125 w 75"/>
                <a:gd name="T31" fmla="*/ 17463 h 62"/>
                <a:gd name="T32" fmla="*/ 101600 w 75"/>
                <a:gd name="T33" fmla="*/ 9525 h 62"/>
                <a:gd name="T34" fmla="*/ 88900 w 75"/>
                <a:gd name="T35" fmla="*/ 4763 h 62"/>
                <a:gd name="T36" fmla="*/ 71438 w 75"/>
                <a:gd name="T37" fmla="*/ 0 h 62"/>
                <a:gd name="T38" fmla="*/ 50800 w 75"/>
                <a:gd name="T39" fmla="*/ 0 h 62"/>
                <a:gd name="T40" fmla="*/ 38100 w 75"/>
                <a:gd name="T41" fmla="*/ 3175 h 62"/>
                <a:gd name="T42" fmla="*/ 25400 w 75"/>
                <a:gd name="T43" fmla="*/ 4763 h 62"/>
                <a:gd name="T44" fmla="*/ 12700 w 75"/>
                <a:gd name="T45" fmla="*/ 12700 h 62"/>
                <a:gd name="T46" fmla="*/ 0 w 75"/>
                <a:gd name="T47" fmla="*/ 20638 h 62"/>
                <a:gd name="T48" fmla="*/ 0 w 75"/>
                <a:gd name="T49" fmla="*/ 20638 h 6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5"/>
                <a:gd name="T76" fmla="*/ 0 h 62"/>
                <a:gd name="T77" fmla="*/ 75 w 75"/>
                <a:gd name="T78" fmla="*/ 62 h 6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5" h="62">
                  <a:moveTo>
                    <a:pt x="0" y="13"/>
                  </a:moveTo>
                  <a:lnTo>
                    <a:pt x="10" y="56"/>
                  </a:lnTo>
                  <a:lnTo>
                    <a:pt x="15" y="57"/>
                  </a:lnTo>
                  <a:lnTo>
                    <a:pt x="20" y="59"/>
                  </a:lnTo>
                  <a:lnTo>
                    <a:pt x="26" y="62"/>
                  </a:lnTo>
                  <a:lnTo>
                    <a:pt x="34" y="62"/>
                  </a:lnTo>
                  <a:lnTo>
                    <a:pt x="45" y="62"/>
                  </a:lnTo>
                  <a:lnTo>
                    <a:pt x="58" y="60"/>
                  </a:lnTo>
                  <a:lnTo>
                    <a:pt x="70" y="56"/>
                  </a:lnTo>
                  <a:lnTo>
                    <a:pt x="74" y="41"/>
                  </a:lnTo>
                  <a:lnTo>
                    <a:pt x="74" y="29"/>
                  </a:lnTo>
                  <a:lnTo>
                    <a:pt x="75" y="16"/>
                  </a:lnTo>
                  <a:lnTo>
                    <a:pt x="70" y="11"/>
                  </a:lnTo>
                  <a:lnTo>
                    <a:pt x="64" y="6"/>
                  </a:lnTo>
                  <a:lnTo>
                    <a:pt x="56" y="3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24" y="2"/>
                  </a:lnTo>
                  <a:lnTo>
                    <a:pt x="16" y="3"/>
                  </a:lnTo>
                  <a:lnTo>
                    <a:pt x="8" y="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5" name="Freeform 323"/>
            <p:cNvSpPr>
              <a:spLocks/>
            </p:cNvSpPr>
            <p:nvPr/>
          </p:nvSpPr>
          <p:spPr bwMode="auto">
            <a:xfrm>
              <a:off x="1700213" y="1409700"/>
              <a:ext cx="120650" cy="38100"/>
            </a:xfrm>
            <a:custGeom>
              <a:avLst/>
              <a:gdLst>
                <a:gd name="T0" fmla="*/ 1588 w 76"/>
                <a:gd name="T1" fmla="*/ 33338 h 24"/>
                <a:gd name="T2" fmla="*/ 0 w 76"/>
                <a:gd name="T3" fmla="*/ 22225 h 24"/>
                <a:gd name="T4" fmla="*/ 0 w 76"/>
                <a:gd name="T5" fmla="*/ 22225 h 24"/>
                <a:gd name="T6" fmla="*/ 9525 w 76"/>
                <a:gd name="T7" fmla="*/ 15875 h 24"/>
                <a:gd name="T8" fmla="*/ 22225 w 76"/>
                <a:gd name="T9" fmla="*/ 7938 h 24"/>
                <a:gd name="T10" fmla="*/ 38100 w 76"/>
                <a:gd name="T11" fmla="*/ 3175 h 24"/>
                <a:gd name="T12" fmla="*/ 55563 w 76"/>
                <a:gd name="T13" fmla="*/ 0 h 24"/>
                <a:gd name="T14" fmla="*/ 76200 w 76"/>
                <a:gd name="T15" fmla="*/ 0 h 24"/>
                <a:gd name="T16" fmla="*/ 88900 w 76"/>
                <a:gd name="T17" fmla="*/ 4763 h 24"/>
                <a:gd name="T18" fmla="*/ 98425 w 76"/>
                <a:gd name="T19" fmla="*/ 7938 h 24"/>
                <a:gd name="T20" fmla="*/ 107950 w 76"/>
                <a:gd name="T21" fmla="*/ 15875 h 24"/>
                <a:gd name="T22" fmla="*/ 120650 w 76"/>
                <a:gd name="T23" fmla="*/ 25400 h 24"/>
                <a:gd name="T24" fmla="*/ 120650 w 76"/>
                <a:gd name="T25" fmla="*/ 38100 h 24"/>
                <a:gd name="T26" fmla="*/ 120650 w 76"/>
                <a:gd name="T27" fmla="*/ 38100 h 24"/>
                <a:gd name="T28" fmla="*/ 112713 w 76"/>
                <a:gd name="T29" fmla="*/ 30163 h 24"/>
                <a:gd name="T30" fmla="*/ 103188 w 76"/>
                <a:gd name="T31" fmla="*/ 22225 h 24"/>
                <a:gd name="T32" fmla="*/ 90488 w 76"/>
                <a:gd name="T33" fmla="*/ 17463 h 24"/>
                <a:gd name="T34" fmla="*/ 73025 w 76"/>
                <a:gd name="T35" fmla="*/ 12700 h 24"/>
                <a:gd name="T36" fmla="*/ 52388 w 76"/>
                <a:gd name="T37" fmla="*/ 12700 h 24"/>
                <a:gd name="T38" fmla="*/ 39688 w 76"/>
                <a:gd name="T39" fmla="*/ 15875 h 24"/>
                <a:gd name="T40" fmla="*/ 26988 w 76"/>
                <a:gd name="T41" fmla="*/ 17463 h 24"/>
                <a:gd name="T42" fmla="*/ 14288 w 76"/>
                <a:gd name="T43" fmla="*/ 25400 h 24"/>
                <a:gd name="T44" fmla="*/ 1588 w 76"/>
                <a:gd name="T45" fmla="*/ 33338 h 24"/>
                <a:gd name="T46" fmla="*/ 1588 w 76"/>
                <a:gd name="T47" fmla="*/ 33338 h 2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76"/>
                <a:gd name="T73" fmla="*/ 0 h 24"/>
                <a:gd name="T74" fmla="*/ 76 w 76"/>
                <a:gd name="T75" fmla="*/ 24 h 2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76" h="24">
                  <a:moveTo>
                    <a:pt x="1" y="21"/>
                  </a:moveTo>
                  <a:lnTo>
                    <a:pt x="0" y="14"/>
                  </a:lnTo>
                  <a:lnTo>
                    <a:pt x="6" y="10"/>
                  </a:lnTo>
                  <a:lnTo>
                    <a:pt x="14" y="5"/>
                  </a:lnTo>
                  <a:lnTo>
                    <a:pt x="24" y="2"/>
                  </a:lnTo>
                  <a:lnTo>
                    <a:pt x="35" y="0"/>
                  </a:lnTo>
                  <a:lnTo>
                    <a:pt x="48" y="0"/>
                  </a:lnTo>
                  <a:lnTo>
                    <a:pt x="56" y="3"/>
                  </a:lnTo>
                  <a:lnTo>
                    <a:pt x="62" y="5"/>
                  </a:lnTo>
                  <a:lnTo>
                    <a:pt x="68" y="10"/>
                  </a:lnTo>
                  <a:lnTo>
                    <a:pt x="76" y="16"/>
                  </a:lnTo>
                  <a:lnTo>
                    <a:pt x="76" y="24"/>
                  </a:lnTo>
                  <a:lnTo>
                    <a:pt x="71" y="19"/>
                  </a:lnTo>
                  <a:lnTo>
                    <a:pt x="65" y="14"/>
                  </a:lnTo>
                  <a:lnTo>
                    <a:pt x="57" y="11"/>
                  </a:lnTo>
                  <a:lnTo>
                    <a:pt x="46" y="8"/>
                  </a:lnTo>
                  <a:lnTo>
                    <a:pt x="33" y="8"/>
                  </a:lnTo>
                  <a:lnTo>
                    <a:pt x="25" y="10"/>
                  </a:lnTo>
                  <a:lnTo>
                    <a:pt x="17" y="11"/>
                  </a:lnTo>
                  <a:lnTo>
                    <a:pt x="9" y="16"/>
                  </a:lnTo>
                  <a:lnTo>
                    <a:pt x="1" y="21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9" name="Group 513"/>
          <p:cNvGrpSpPr>
            <a:grpSpLocks/>
          </p:cNvGrpSpPr>
          <p:nvPr/>
        </p:nvGrpSpPr>
        <p:grpSpPr bwMode="auto">
          <a:xfrm>
            <a:off x="2011363" y="1528763"/>
            <a:ext cx="104775" cy="115887"/>
            <a:chOff x="2011363" y="1528763"/>
            <a:chExt cx="104775" cy="115888"/>
          </a:xfrm>
        </p:grpSpPr>
        <p:sp>
          <p:nvSpPr>
            <p:cNvPr id="3262" name="Freeform 324"/>
            <p:cNvSpPr>
              <a:spLocks/>
            </p:cNvSpPr>
            <p:nvPr/>
          </p:nvSpPr>
          <p:spPr bwMode="auto">
            <a:xfrm>
              <a:off x="2011363" y="1541463"/>
              <a:ext cx="103188" cy="103188"/>
            </a:xfrm>
            <a:custGeom>
              <a:avLst/>
              <a:gdLst>
                <a:gd name="T0" fmla="*/ 0 w 65"/>
                <a:gd name="T1" fmla="*/ 82550 h 65"/>
                <a:gd name="T2" fmla="*/ 0 w 65"/>
                <a:gd name="T3" fmla="*/ 12700 h 65"/>
                <a:gd name="T4" fmla="*/ 0 w 65"/>
                <a:gd name="T5" fmla="*/ 12700 h 65"/>
                <a:gd name="T6" fmla="*/ 12700 w 65"/>
                <a:gd name="T7" fmla="*/ 7938 h 65"/>
                <a:gd name="T8" fmla="*/ 23813 w 65"/>
                <a:gd name="T9" fmla="*/ 1588 h 65"/>
                <a:gd name="T10" fmla="*/ 39688 w 65"/>
                <a:gd name="T11" fmla="*/ 0 h 65"/>
                <a:gd name="T12" fmla="*/ 57150 w 65"/>
                <a:gd name="T13" fmla="*/ 0 h 65"/>
                <a:gd name="T14" fmla="*/ 74613 w 65"/>
                <a:gd name="T15" fmla="*/ 4763 h 65"/>
                <a:gd name="T16" fmla="*/ 82550 w 65"/>
                <a:gd name="T17" fmla="*/ 9525 h 65"/>
                <a:gd name="T18" fmla="*/ 90488 w 65"/>
                <a:gd name="T19" fmla="*/ 14288 h 65"/>
                <a:gd name="T20" fmla="*/ 98425 w 65"/>
                <a:gd name="T21" fmla="*/ 22225 h 65"/>
                <a:gd name="T22" fmla="*/ 103188 w 65"/>
                <a:gd name="T23" fmla="*/ 31750 h 65"/>
                <a:gd name="T24" fmla="*/ 103188 w 65"/>
                <a:gd name="T25" fmla="*/ 31750 h 65"/>
                <a:gd name="T26" fmla="*/ 98425 w 65"/>
                <a:gd name="T27" fmla="*/ 63500 h 65"/>
                <a:gd name="T28" fmla="*/ 90488 w 65"/>
                <a:gd name="T29" fmla="*/ 87313 h 65"/>
                <a:gd name="T30" fmla="*/ 85725 w 65"/>
                <a:gd name="T31" fmla="*/ 100013 h 65"/>
                <a:gd name="T32" fmla="*/ 85725 w 65"/>
                <a:gd name="T33" fmla="*/ 100013 h 65"/>
                <a:gd name="T34" fmla="*/ 77788 w 65"/>
                <a:gd name="T35" fmla="*/ 103188 h 65"/>
                <a:gd name="T36" fmla="*/ 52388 w 65"/>
                <a:gd name="T37" fmla="*/ 103188 h 65"/>
                <a:gd name="T38" fmla="*/ 39688 w 65"/>
                <a:gd name="T39" fmla="*/ 103188 h 65"/>
                <a:gd name="T40" fmla="*/ 23813 w 65"/>
                <a:gd name="T41" fmla="*/ 98425 h 65"/>
                <a:gd name="T42" fmla="*/ 9525 w 65"/>
                <a:gd name="T43" fmla="*/ 93663 h 65"/>
                <a:gd name="T44" fmla="*/ 0 w 65"/>
                <a:gd name="T45" fmla="*/ 82550 h 65"/>
                <a:gd name="T46" fmla="*/ 0 w 65"/>
                <a:gd name="T47" fmla="*/ 82550 h 6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5"/>
                <a:gd name="T73" fmla="*/ 0 h 65"/>
                <a:gd name="T74" fmla="*/ 65 w 65"/>
                <a:gd name="T75" fmla="*/ 65 h 6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5" h="65">
                  <a:moveTo>
                    <a:pt x="0" y="52"/>
                  </a:moveTo>
                  <a:lnTo>
                    <a:pt x="0" y="8"/>
                  </a:lnTo>
                  <a:lnTo>
                    <a:pt x="8" y="5"/>
                  </a:lnTo>
                  <a:lnTo>
                    <a:pt x="15" y="1"/>
                  </a:lnTo>
                  <a:lnTo>
                    <a:pt x="25" y="0"/>
                  </a:lnTo>
                  <a:lnTo>
                    <a:pt x="36" y="0"/>
                  </a:lnTo>
                  <a:lnTo>
                    <a:pt x="47" y="3"/>
                  </a:lnTo>
                  <a:lnTo>
                    <a:pt x="52" y="6"/>
                  </a:lnTo>
                  <a:lnTo>
                    <a:pt x="57" y="9"/>
                  </a:lnTo>
                  <a:lnTo>
                    <a:pt x="62" y="14"/>
                  </a:lnTo>
                  <a:lnTo>
                    <a:pt x="65" y="20"/>
                  </a:lnTo>
                  <a:lnTo>
                    <a:pt x="62" y="40"/>
                  </a:lnTo>
                  <a:lnTo>
                    <a:pt x="57" y="55"/>
                  </a:lnTo>
                  <a:lnTo>
                    <a:pt x="54" y="63"/>
                  </a:lnTo>
                  <a:lnTo>
                    <a:pt x="49" y="65"/>
                  </a:lnTo>
                  <a:lnTo>
                    <a:pt x="33" y="65"/>
                  </a:lnTo>
                  <a:lnTo>
                    <a:pt x="25" y="65"/>
                  </a:lnTo>
                  <a:lnTo>
                    <a:pt x="15" y="62"/>
                  </a:lnTo>
                  <a:lnTo>
                    <a:pt x="6" y="59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3" name="Freeform 325"/>
            <p:cNvSpPr>
              <a:spLocks/>
            </p:cNvSpPr>
            <p:nvPr/>
          </p:nvSpPr>
          <p:spPr bwMode="auto">
            <a:xfrm>
              <a:off x="2011363" y="1528763"/>
              <a:ext cx="104775" cy="44450"/>
            </a:xfrm>
            <a:custGeom>
              <a:avLst/>
              <a:gdLst>
                <a:gd name="T0" fmla="*/ 103188 w 66"/>
                <a:gd name="T1" fmla="*/ 44450 h 28"/>
                <a:gd name="T2" fmla="*/ 104775 w 66"/>
                <a:gd name="T3" fmla="*/ 30163 h 28"/>
                <a:gd name="T4" fmla="*/ 104775 w 66"/>
                <a:gd name="T5" fmla="*/ 30163 h 28"/>
                <a:gd name="T6" fmla="*/ 98425 w 66"/>
                <a:gd name="T7" fmla="*/ 22225 h 28"/>
                <a:gd name="T8" fmla="*/ 90488 w 66"/>
                <a:gd name="T9" fmla="*/ 14288 h 28"/>
                <a:gd name="T10" fmla="*/ 77788 w 66"/>
                <a:gd name="T11" fmla="*/ 7938 h 28"/>
                <a:gd name="T12" fmla="*/ 61913 w 66"/>
                <a:gd name="T13" fmla="*/ 0 h 28"/>
                <a:gd name="T14" fmla="*/ 44450 w 66"/>
                <a:gd name="T15" fmla="*/ 0 h 28"/>
                <a:gd name="T16" fmla="*/ 34925 w 66"/>
                <a:gd name="T17" fmla="*/ 0 h 28"/>
                <a:gd name="T18" fmla="*/ 23813 w 66"/>
                <a:gd name="T19" fmla="*/ 4763 h 28"/>
                <a:gd name="T20" fmla="*/ 12700 w 66"/>
                <a:gd name="T21" fmla="*/ 9525 h 28"/>
                <a:gd name="T22" fmla="*/ 0 w 66"/>
                <a:gd name="T23" fmla="*/ 17463 h 28"/>
                <a:gd name="T24" fmla="*/ 0 w 66"/>
                <a:gd name="T25" fmla="*/ 25400 h 28"/>
                <a:gd name="T26" fmla="*/ 0 w 66"/>
                <a:gd name="T27" fmla="*/ 25400 h 28"/>
                <a:gd name="T28" fmla="*/ 12700 w 66"/>
                <a:gd name="T29" fmla="*/ 20638 h 28"/>
                <a:gd name="T30" fmla="*/ 23813 w 66"/>
                <a:gd name="T31" fmla="*/ 14288 h 28"/>
                <a:gd name="T32" fmla="*/ 39688 w 66"/>
                <a:gd name="T33" fmla="*/ 12700 h 28"/>
                <a:gd name="T34" fmla="*/ 57150 w 66"/>
                <a:gd name="T35" fmla="*/ 12700 h 28"/>
                <a:gd name="T36" fmla="*/ 74613 w 66"/>
                <a:gd name="T37" fmla="*/ 17463 h 28"/>
                <a:gd name="T38" fmla="*/ 82550 w 66"/>
                <a:gd name="T39" fmla="*/ 22225 h 28"/>
                <a:gd name="T40" fmla="*/ 90488 w 66"/>
                <a:gd name="T41" fmla="*/ 26988 h 28"/>
                <a:gd name="T42" fmla="*/ 98425 w 66"/>
                <a:gd name="T43" fmla="*/ 34925 h 28"/>
                <a:gd name="T44" fmla="*/ 103188 w 66"/>
                <a:gd name="T45" fmla="*/ 44450 h 28"/>
                <a:gd name="T46" fmla="*/ 103188 w 66"/>
                <a:gd name="T47" fmla="*/ 44450 h 2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6"/>
                <a:gd name="T73" fmla="*/ 0 h 28"/>
                <a:gd name="T74" fmla="*/ 66 w 66"/>
                <a:gd name="T75" fmla="*/ 28 h 2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6" h="28">
                  <a:moveTo>
                    <a:pt x="65" y="28"/>
                  </a:moveTo>
                  <a:lnTo>
                    <a:pt x="66" y="19"/>
                  </a:lnTo>
                  <a:lnTo>
                    <a:pt x="62" y="14"/>
                  </a:lnTo>
                  <a:lnTo>
                    <a:pt x="57" y="9"/>
                  </a:lnTo>
                  <a:lnTo>
                    <a:pt x="49" y="5"/>
                  </a:lnTo>
                  <a:lnTo>
                    <a:pt x="39" y="0"/>
                  </a:lnTo>
                  <a:lnTo>
                    <a:pt x="28" y="0"/>
                  </a:lnTo>
                  <a:lnTo>
                    <a:pt x="22" y="0"/>
                  </a:lnTo>
                  <a:lnTo>
                    <a:pt x="15" y="3"/>
                  </a:lnTo>
                  <a:lnTo>
                    <a:pt x="8" y="6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8" y="13"/>
                  </a:lnTo>
                  <a:lnTo>
                    <a:pt x="15" y="9"/>
                  </a:lnTo>
                  <a:lnTo>
                    <a:pt x="25" y="8"/>
                  </a:lnTo>
                  <a:lnTo>
                    <a:pt x="36" y="8"/>
                  </a:lnTo>
                  <a:lnTo>
                    <a:pt x="47" y="11"/>
                  </a:lnTo>
                  <a:lnTo>
                    <a:pt x="52" y="14"/>
                  </a:lnTo>
                  <a:lnTo>
                    <a:pt x="57" y="17"/>
                  </a:lnTo>
                  <a:lnTo>
                    <a:pt x="62" y="22"/>
                  </a:lnTo>
                  <a:lnTo>
                    <a:pt x="65" y="28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0" name="Group 509"/>
          <p:cNvGrpSpPr>
            <a:grpSpLocks/>
          </p:cNvGrpSpPr>
          <p:nvPr/>
        </p:nvGrpSpPr>
        <p:grpSpPr bwMode="auto">
          <a:xfrm>
            <a:off x="2566988" y="2481263"/>
            <a:ext cx="142875" cy="90487"/>
            <a:chOff x="2566988" y="2481263"/>
            <a:chExt cx="142875" cy="90487"/>
          </a:xfrm>
        </p:grpSpPr>
        <p:sp>
          <p:nvSpPr>
            <p:cNvPr id="3260" name="Freeform 326"/>
            <p:cNvSpPr>
              <a:spLocks/>
            </p:cNvSpPr>
            <p:nvPr/>
          </p:nvSpPr>
          <p:spPr bwMode="auto">
            <a:xfrm>
              <a:off x="2566988" y="2482850"/>
              <a:ext cx="133350" cy="88900"/>
            </a:xfrm>
            <a:custGeom>
              <a:avLst/>
              <a:gdLst>
                <a:gd name="T0" fmla="*/ 0 w 84"/>
                <a:gd name="T1" fmla="*/ 33338 h 56"/>
                <a:gd name="T2" fmla="*/ 0 w 84"/>
                <a:gd name="T3" fmla="*/ 33338 h 56"/>
                <a:gd name="T4" fmla="*/ 0 w 84"/>
                <a:gd name="T5" fmla="*/ 38100 h 56"/>
                <a:gd name="T6" fmla="*/ 1588 w 84"/>
                <a:gd name="T7" fmla="*/ 53975 h 56"/>
                <a:gd name="T8" fmla="*/ 6350 w 84"/>
                <a:gd name="T9" fmla="*/ 71438 h 56"/>
                <a:gd name="T10" fmla="*/ 12700 w 84"/>
                <a:gd name="T11" fmla="*/ 79375 h 56"/>
                <a:gd name="T12" fmla="*/ 19050 w 84"/>
                <a:gd name="T13" fmla="*/ 88900 h 56"/>
                <a:gd name="T14" fmla="*/ 19050 w 84"/>
                <a:gd name="T15" fmla="*/ 88900 h 56"/>
                <a:gd name="T16" fmla="*/ 31750 w 84"/>
                <a:gd name="T17" fmla="*/ 84138 h 56"/>
                <a:gd name="T18" fmla="*/ 65088 w 84"/>
                <a:gd name="T19" fmla="*/ 73025 h 56"/>
                <a:gd name="T20" fmla="*/ 103188 w 84"/>
                <a:gd name="T21" fmla="*/ 58738 h 56"/>
                <a:gd name="T22" fmla="*/ 120650 w 84"/>
                <a:gd name="T23" fmla="*/ 50800 h 56"/>
                <a:gd name="T24" fmla="*/ 133350 w 84"/>
                <a:gd name="T25" fmla="*/ 41275 h 56"/>
                <a:gd name="T26" fmla="*/ 133350 w 84"/>
                <a:gd name="T27" fmla="*/ 41275 h 56"/>
                <a:gd name="T28" fmla="*/ 133350 w 84"/>
                <a:gd name="T29" fmla="*/ 38100 h 56"/>
                <a:gd name="T30" fmla="*/ 133350 w 84"/>
                <a:gd name="T31" fmla="*/ 33338 h 56"/>
                <a:gd name="T32" fmla="*/ 128588 w 84"/>
                <a:gd name="T33" fmla="*/ 28575 h 56"/>
                <a:gd name="T34" fmla="*/ 123825 w 84"/>
                <a:gd name="T35" fmla="*/ 23813 h 56"/>
                <a:gd name="T36" fmla="*/ 111125 w 84"/>
                <a:gd name="T37" fmla="*/ 15875 h 56"/>
                <a:gd name="T38" fmla="*/ 92075 w 84"/>
                <a:gd name="T39" fmla="*/ 7938 h 56"/>
                <a:gd name="T40" fmla="*/ 68263 w 84"/>
                <a:gd name="T41" fmla="*/ 0 h 56"/>
                <a:gd name="T42" fmla="*/ 68263 w 84"/>
                <a:gd name="T43" fmla="*/ 0 h 56"/>
                <a:gd name="T44" fmla="*/ 44450 w 84"/>
                <a:gd name="T45" fmla="*/ 4763 h 56"/>
                <a:gd name="T46" fmla="*/ 23813 w 84"/>
                <a:gd name="T47" fmla="*/ 12700 h 56"/>
                <a:gd name="T48" fmla="*/ 1588 w 84"/>
                <a:gd name="T49" fmla="*/ 25400 h 56"/>
                <a:gd name="T50" fmla="*/ 1588 w 84"/>
                <a:gd name="T51" fmla="*/ 25400 h 56"/>
                <a:gd name="T52" fmla="*/ 1588 w 84"/>
                <a:gd name="T53" fmla="*/ 28575 h 56"/>
                <a:gd name="T54" fmla="*/ 0 w 84"/>
                <a:gd name="T55" fmla="*/ 33338 h 56"/>
                <a:gd name="T56" fmla="*/ 0 w 84"/>
                <a:gd name="T57" fmla="*/ 33338 h 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84"/>
                <a:gd name="T88" fmla="*/ 0 h 56"/>
                <a:gd name="T89" fmla="*/ 84 w 84"/>
                <a:gd name="T90" fmla="*/ 56 h 5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84" h="56">
                  <a:moveTo>
                    <a:pt x="0" y="21"/>
                  </a:moveTo>
                  <a:lnTo>
                    <a:pt x="0" y="21"/>
                  </a:lnTo>
                  <a:lnTo>
                    <a:pt x="0" y="24"/>
                  </a:lnTo>
                  <a:lnTo>
                    <a:pt x="1" y="34"/>
                  </a:lnTo>
                  <a:lnTo>
                    <a:pt x="4" y="45"/>
                  </a:lnTo>
                  <a:lnTo>
                    <a:pt x="8" y="50"/>
                  </a:lnTo>
                  <a:lnTo>
                    <a:pt x="12" y="56"/>
                  </a:lnTo>
                  <a:lnTo>
                    <a:pt x="20" y="53"/>
                  </a:lnTo>
                  <a:lnTo>
                    <a:pt x="41" y="46"/>
                  </a:lnTo>
                  <a:lnTo>
                    <a:pt x="65" y="37"/>
                  </a:lnTo>
                  <a:lnTo>
                    <a:pt x="76" y="32"/>
                  </a:lnTo>
                  <a:lnTo>
                    <a:pt x="84" y="26"/>
                  </a:lnTo>
                  <a:lnTo>
                    <a:pt x="84" y="24"/>
                  </a:lnTo>
                  <a:lnTo>
                    <a:pt x="84" y="21"/>
                  </a:lnTo>
                  <a:lnTo>
                    <a:pt x="81" y="18"/>
                  </a:lnTo>
                  <a:lnTo>
                    <a:pt x="78" y="15"/>
                  </a:lnTo>
                  <a:lnTo>
                    <a:pt x="70" y="10"/>
                  </a:lnTo>
                  <a:lnTo>
                    <a:pt x="58" y="5"/>
                  </a:lnTo>
                  <a:lnTo>
                    <a:pt x="43" y="0"/>
                  </a:lnTo>
                  <a:lnTo>
                    <a:pt x="28" y="3"/>
                  </a:lnTo>
                  <a:lnTo>
                    <a:pt x="15" y="8"/>
                  </a:lnTo>
                  <a:lnTo>
                    <a:pt x="1" y="16"/>
                  </a:lnTo>
                  <a:lnTo>
                    <a:pt x="1" y="18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1" name="Freeform 327"/>
            <p:cNvSpPr>
              <a:spLocks/>
            </p:cNvSpPr>
            <p:nvPr/>
          </p:nvSpPr>
          <p:spPr bwMode="auto">
            <a:xfrm>
              <a:off x="2635250" y="2481263"/>
              <a:ext cx="74613" cy="44450"/>
            </a:xfrm>
            <a:custGeom>
              <a:avLst/>
              <a:gdLst>
                <a:gd name="T0" fmla="*/ 0 w 47"/>
                <a:gd name="T1" fmla="*/ 1588 h 28"/>
                <a:gd name="T2" fmla="*/ 14288 w 47"/>
                <a:gd name="T3" fmla="*/ 0 h 28"/>
                <a:gd name="T4" fmla="*/ 14288 w 47"/>
                <a:gd name="T5" fmla="*/ 0 h 28"/>
                <a:gd name="T6" fmla="*/ 26988 w 47"/>
                <a:gd name="T7" fmla="*/ 4763 h 28"/>
                <a:gd name="T8" fmla="*/ 55563 w 47"/>
                <a:gd name="T9" fmla="*/ 12700 h 28"/>
                <a:gd name="T10" fmla="*/ 66675 w 47"/>
                <a:gd name="T11" fmla="*/ 19050 h 28"/>
                <a:gd name="T12" fmla="*/ 74613 w 47"/>
                <a:gd name="T13" fmla="*/ 26988 h 28"/>
                <a:gd name="T14" fmla="*/ 74613 w 47"/>
                <a:gd name="T15" fmla="*/ 30163 h 28"/>
                <a:gd name="T16" fmla="*/ 74613 w 47"/>
                <a:gd name="T17" fmla="*/ 34925 h 28"/>
                <a:gd name="T18" fmla="*/ 69850 w 47"/>
                <a:gd name="T19" fmla="*/ 39688 h 28"/>
                <a:gd name="T20" fmla="*/ 65088 w 47"/>
                <a:gd name="T21" fmla="*/ 44450 h 28"/>
                <a:gd name="T22" fmla="*/ 65088 w 47"/>
                <a:gd name="T23" fmla="*/ 44450 h 28"/>
                <a:gd name="T24" fmla="*/ 65088 w 47"/>
                <a:gd name="T25" fmla="*/ 39688 h 28"/>
                <a:gd name="T26" fmla="*/ 61913 w 47"/>
                <a:gd name="T27" fmla="*/ 34925 h 28"/>
                <a:gd name="T28" fmla="*/ 60325 w 47"/>
                <a:gd name="T29" fmla="*/ 30163 h 28"/>
                <a:gd name="T30" fmla="*/ 52388 w 47"/>
                <a:gd name="T31" fmla="*/ 25400 h 28"/>
                <a:gd name="T32" fmla="*/ 39688 w 47"/>
                <a:gd name="T33" fmla="*/ 17463 h 28"/>
                <a:gd name="T34" fmla="*/ 22225 w 47"/>
                <a:gd name="T35" fmla="*/ 9525 h 28"/>
                <a:gd name="T36" fmla="*/ 0 w 47"/>
                <a:gd name="T37" fmla="*/ 1588 h 28"/>
                <a:gd name="T38" fmla="*/ 0 w 47"/>
                <a:gd name="T39" fmla="*/ 1588 h 2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7"/>
                <a:gd name="T61" fmla="*/ 0 h 28"/>
                <a:gd name="T62" fmla="*/ 47 w 47"/>
                <a:gd name="T63" fmla="*/ 28 h 2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7" h="28">
                  <a:moveTo>
                    <a:pt x="0" y="1"/>
                  </a:moveTo>
                  <a:lnTo>
                    <a:pt x="9" y="0"/>
                  </a:lnTo>
                  <a:lnTo>
                    <a:pt x="17" y="3"/>
                  </a:lnTo>
                  <a:lnTo>
                    <a:pt x="35" y="8"/>
                  </a:lnTo>
                  <a:lnTo>
                    <a:pt x="42" y="12"/>
                  </a:lnTo>
                  <a:lnTo>
                    <a:pt x="47" y="17"/>
                  </a:lnTo>
                  <a:lnTo>
                    <a:pt x="47" y="19"/>
                  </a:lnTo>
                  <a:lnTo>
                    <a:pt x="47" y="22"/>
                  </a:lnTo>
                  <a:lnTo>
                    <a:pt x="44" y="25"/>
                  </a:lnTo>
                  <a:lnTo>
                    <a:pt x="41" y="28"/>
                  </a:lnTo>
                  <a:lnTo>
                    <a:pt x="41" y="25"/>
                  </a:lnTo>
                  <a:lnTo>
                    <a:pt x="39" y="22"/>
                  </a:lnTo>
                  <a:lnTo>
                    <a:pt x="38" y="19"/>
                  </a:lnTo>
                  <a:lnTo>
                    <a:pt x="33" y="16"/>
                  </a:lnTo>
                  <a:lnTo>
                    <a:pt x="25" y="11"/>
                  </a:lnTo>
                  <a:lnTo>
                    <a:pt x="14" y="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1" name="Group 533"/>
          <p:cNvGrpSpPr>
            <a:grpSpLocks/>
          </p:cNvGrpSpPr>
          <p:nvPr/>
        </p:nvGrpSpPr>
        <p:grpSpPr bwMode="auto">
          <a:xfrm>
            <a:off x="1149350" y="1938338"/>
            <a:ext cx="1328738" cy="735012"/>
            <a:chOff x="1149350" y="1938338"/>
            <a:chExt cx="1328738" cy="735013"/>
          </a:xfrm>
        </p:grpSpPr>
        <p:sp>
          <p:nvSpPr>
            <p:cNvPr id="3245" name="Freeform 328"/>
            <p:cNvSpPr>
              <a:spLocks/>
            </p:cNvSpPr>
            <p:nvPr/>
          </p:nvSpPr>
          <p:spPr bwMode="auto">
            <a:xfrm>
              <a:off x="1169988" y="2212975"/>
              <a:ext cx="44450" cy="34925"/>
            </a:xfrm>
            <a:custGeom>
              <a:avLst/>
              <a:gdLst>
                <a:gd name="T0" fmla="*/ 0 w 28"/>
                <a:gd name="T1" fmla="*/ 34925 h 22"/>
                <a:gd name="T2" fmla="*/ 0 w 28"/>
                <a:gd name="T3" fmla="*/ 34925 h 22"/>
                <a:gd name="T4" fmla="*/ 0 w 28"/>
                <a:gd name="T5" fmla="*/ 30163 h 22"/>
                <a:gd name="T6" fmla="*/ 7938 w 28"/>
                <a:gd name="T7" fmla="*/ 22225 h 22"/>
                <a:gd name="T8" fmla="*/ 22225 w 28"/>
                <a:gd name="T9" fmla="*/ 9525 h 22"/>
                <a:gd name="T10" fmla="*/ 31750 w 28"/>
                <a:gd name="T11" fmla="*/ 4763 h 22"/>
                <a:gd name="T12" fmla="*/ 44450 w 28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"/>
                <a:gd name="T22" fmla="*/ 0 h 22"/>
                <a:gd name="T23" fmla="*/ 28 w 28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" h="22">
                  <a:moveTo>
                    <a:pt x="0" y="22"/>
                  </a:moveTo>
                  <a:lnTo>
                    <a:pt x="0" y="22"/>
                  </a:lnTo>
                  <a:lnTo>
                    <a:pt x="0" y="19"/>
                  </a:lnTo>
                  <a:lnTo>
                    <a:pt x="5" y="14"/>
                  </a:lnTo>
                  <a:lnTo>
                    <a:pt x="14" y="6"/>
                  </a:lnTo>
                  <a:lnTo>
                    <a:pt x="20" y="3"/>
                  </a:lnTo>
                  <a:lnTo>
                    <a:pt x="28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6" name="Freeform 329"/>
            <p:cNvSpPr>
              <a:spLocks/>
            </p:cNvSpPr>
            <p:nvPr/>
          </p:nvSpPr>
          <p:spPr bwMode="auto">
            <a:xfrm>
              <a:off x="1149350" y="2190750"/>
              <a:ext cx="58738" cy="34925"/>
            </a:xfrm>
            <a:custGeom>
              <a:avLst/>
              <a:gdLst>
                <a:gd name="T0" fmla="*/ 0 w 37"/>
                <a:gd name="T1" fmla="*/ 34925 h 22"/>
                <a:gd name="T2" fmla="*/ 0 w 37"/>
                <a:gd name="T3" fmla="*/ 34925 h 22"/>
                <a:gd name="T4" fmla="*/ 4763 w 37"/>
                <a:gd name="T5" fmla="*/ 30163 h 22"/>
                <a:gd name="T6" fmla="*/ 15875 w 37"/>
                <a:gd name="T7" fmla="*/ 14288 h 22"/>
                <a:gd name="T8" fmla="*/ 22225 w 37"/>
                <a:gd name="T9" fmla="*/ 9525 h 22"/>
                <a:gd name="T10" fmla="*/ 33338 w 37"/>
                <a:gd name="T11" fmla="*/ 4763 h 22"/>
                <a:gd name="T12" fmla="*/ 46038 w 37"/>
                <a:gd name="T13" fmla="*/ 0 h 22"/>
                <a:gd name="T14" fmla="*/ 58738 w 37"/>
                <a:gd name="T15" fmla="*/ 1588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7"/>
                <a:gd name="T25" fmla="*/ 0 h 22"/>
                <a:gd name="T26" fmla="*/ 37 w 37"/>
                <a:gd name="T27" fmla="*/ 22 h 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7" h="22">
                  <a:moveTo>
                    <a:pt x="0" y="22"/>
                  </a:moveTo>
                  <a:lnTo>
                    <a:pt x="0" y="22"/>
                  </a:lnTo>
                  <a:lnTo>
                    <a:pt x="3" y="19"/>
                  </a:lnTo>
                  <a:lnTo>
                    <a:pt x="10" y="9"/>
                  </a:lnTo>
                  <a:lnTo>
                    <a:pt x="14" y="6"/>
                  </a:lnTo>
                  <a:lnTo>
                    <a:pt x="21" y="3"/>
                  </a:lnTo>
                  <a:lnTo>
                    <a:pt x="29" y="0"/>
                  </a:lnTo>
                  <a:lnTo>
                    <a:pt x="37" y="1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7" name="Freeform 330"/>
            <p:cNvSpPr>
              <a:spLocks/>
            </p:cNvSpPr>
            <p:nvPr/>
          </p:nvSpPr>
          <p:spPr bwMode="auto">
            <a:xfrm>
              <a:off x="1177925" y="2225675"/>
              <a:ext cx="55563" cy="47625"/>
            </a:xfrm>
            <a:custGeom>
              <a:avLst/>
              <a:gdLst>
                <a:gd name="T0" fmla="*/ 0 w 35"/>
                <a:gd name="T1" fmla="*/ 47625 h 30"/>
                <a:gd name="T2" fmla="*/ 0 w 35"/>
                <a:gd name="T3" fmla="*/ 47625 h 30"/>
                <a:gd name="T4" fmla="*/ 6350 w 35"/>
                <a:gd name="T5" fmla="*/ 46038 h 30"/>
                <a:gd name="T6" fmla="*/ 22225 w 35"/>
                <a:gd name="T7" fmla="*/ 38100 h 30"/>
                <a:gd name="T8" fmla="*/ 31750 w 35"/>
                <a:gd name="T9" fmla="*/ 33338 h 30"/>
                <a:gd name="T10" fmla="*/ 39688 w 35"/>
                <a:gd name="T11" fmla="*/ 22225 h 30"/>
                <a:gd name="T12" fmla="*/ 47625 w 35"/>
                <a:gd name="T13" fmla="*/ 12700 h 30"/>
                <a:gd name="T14" fmla="*/ 55563 w 35"/>
                <a:gd name="T15" fmla="*/ 0 h 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5"/>
                <a:gd name="T25" fmla="*/ 0 h 30"/>
                <a:gd name="T26" fmla="*/ 35 w 35"/>
                <a:gd name="T27" fmla="*/ 30 h 3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5" h="30">
                  <a:moveTo>
                    <a:pt x="0" y="30"/>
                  </a:moveTo>
                  <a:lnTo>
                    <a:pt x="0" y="30"/>
                  </a:lnTo>
                  <a:lnTo>
                    <a:pt x="4" y="29"/>
                  </a:lnTo>
                  <a:lnTo>
                    <a:pt x="14" y="24"/>
                  </a:lnTo>
                  <a:lnTo>
                    <a:pt x="20" y="21"/>
                  </a:lnTo>
                  <a:lnTo>
                    <a:pt x="25" y="14"/>
                  </a:lnTo>
                  <a:lnTo>
                    <a:pt x="30" y="8"/>
                  </a:lnTo>
                  <a:lnTo>
                    <a:pt x="35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8" name="Freeform 331"/>
            <p:cNvSpPr>
              <a:spLocks/>
            </p:cNvSpPr>
            <p:nvPr/>
          </p:nvSpPr>
          <p:spPr bwMode="auto">
            <a:xfrm>
              <a:off x="1470025" y="2066925"/>
              <a:ext cx="58738" cy="6350"/>
            </a:xfrm>
            <a:custGeom>
              <a:avLst/>
              <a:gdLst>
                <a:gd name="T0" fmla="*/ 0 w 37"/>
                <a:gd name="T1" fmla="*/ 6350 h 4"/>
                <a:gd name="T2" fmla="*/ 0 w 37"/>
                <a:gd name="T3" fmla="*/ 6350 h 4"/>
                <a:gd name="T4" fmla="*/ 4763 w 37"/>
                <a:gd name="T5" fmla="*/ 4763 h 4"/>
                <a:gd name="T6" fmla="*/ 15875 w 37"/>
                <a:gd name="T7" fmla="*/ 0 h 4"/>
                <a:gd name="T8" fmla="*/ 34925 w 37"/>
                <a:gd name="T9" fmla="*/ 0 h 4"/>
                <a:gd name="T10" fmla="*/ 46038 w 37"/>
                <a:gd name="T11" fmla="*/ 0 h 4"/>
                <a:gd name="T12" fmla="*/ 58738 w 37"/>
                <a:gd name="T13" fmla="*/ 4763 h 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7"/>
                <a:gd name="T22" fmla="*/ 0 h 4"/>
                <a:gd name="T23" fmla="*/ 37 w 37"/>
                <a:gd name="T24" fmla="*/ 4 h 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7" h="4">
                  <a:moveTo>
                    <a:pt x="0" y="4"/>
                  </a:moveTo>
                  <a:lnTo>
                    <a:pt x="0" y="4"/>
                  </a:lnTo>
                  <a:lnTo>
                    <a:pt x="3" y="3"/>
                  </a:lnTo>
                  <a:lnTo>
                    <a:pt x="10" y="0"/>
                  </a:lnTo>
                  <a:lnTo>
                    <a:pt x="22" y="0"/>
                  </a:lnTo>
                  <a:lnTo>
                    <a:pt x="29" y="0"/>
                  </a:lnTo>
                  <a:lnTo>
                    <a:pt x="37" y="3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9" name="Freeform 332"/>
            <p:cNvSpPr>
              <a:spLocks/>
            </p:cNvSpPr>
            <p:nvPr/>
          </p:nvSpPr>
          <p:spPr bwMode="auto">
            <a:xfrm>
              <a:off x="1468438" y="2036763"/>
              <a:ext cx="66675" cy="12700"/>
            </a:xfrm>
            <a:custGeom>
              <a:avLst/>
              <a:gdLst>
                <a:gd name="T0" fmla="*/ 0 w 42"/>
                <a:gd name="T1" fmla="*/ 9525 h 8"/>
                <a:gd name="T2" fmla="*/ 0 w 42"/>
                <a:gd name="T3" fmla="*/ 9525 h 8"/>
                <a:gd name="T4" fmla="*/ 6350 w 42"/>
                <a:gd name="T5" fmla="*/ 4763 h 8"/>
                <a:gd name="T6" fmla="*/ 22225 w 42"/>
                <a:gd name="T7" fmla="*/ 0 h 8"/>
                <a:gd name="T8" fmla="*/ 31750 w 42"/>
                <a:gd name="T9" fmla="*/ 0 h 8"/>
                <a:gd name="T10" fmla="*/ 44450 w 42"/>
                <a:gd name="T11" fmla="*/ 0 h 8"/>
                <a:gd name="T12" fmla="*/ 55563 w 42"/>
                <a:gd name="T13" fmla="*/ 4763 h 8"/>
                <a:gd name="T14" fmla="*/ 66675 w 42"/>
                <a:gd name="T15" fmla="*/ 12700 h 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2"/>
                <a:gd name="T25" fmla="*/ 0 h 8"/>
                <a:gd name="T26" fmla="*/ 42 w 42"/>
                <a:gd name="T27" fmla="*/ 8 h 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2" h="8">
                  <a:moveTo>
                    <a:pt x="0" y="6"/>
                  </a:moveTo>
                  <a:lnTo>
                    <a:pt x="0" y="6"/>
                  </a:lnTo>
                  <a:lnTo>
                    <a:pt x="4" y="3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5" y="3"/>
                  </a:lnTo>
                  <a:lnTo>
                    <a:pt x="42" y="8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0" name="Freeform 333"/>
            <p:cNvSpPr>
              <a:spLocks/>
            </p:cNvSpPr>
            <p:nvPr/>
          </p:nvSpPr>
          <p:spPr bwMode="auto">
            <a:xfrm>
              <a:off x="1465263" y="2089150"/>
              <a:ext cx="69850" cy="15875"/>
            </a:xfrm>
            <a:custGeom>
              <a:avLst/>
              <a:gdLst>
                <a:gd name="T0" fmla="*/ 0 w 44"/>
                <a:gd name="T1" fmla="*/ 9525 h 10"/>
                <a:gd name="T2" fmla="*/ 0 w 44"/>
                <a:gd name="T3" fmla="*/ 9525 h 10"/>
                <a:gd name="T4" fmla="*/ 4763 w 44"/>
                <a:gd name="T5" fmla="*/ 12700 h 10"/>
                <a:gd name="T6" fmla="*/ 25400 w 44"/>
                <a:gd name="T7" fmla="*/ 15875 h 10"/>
                <a:gd name="T8" fmla="*/ 34925 w 44"/>
                <a:gd name="T9" fmla="*/ 15875 h 10"/>
                <a:gd name="T10" fmla="*/ 47625 w 44"/>
                <a:gd name="T11" fmla="*/ 12700 h 10"/>
                <a:gd name="T12" fmla="*/ 60325 w 44"/>
                <a:gd name="T13" fmla="*/ 7938 h 10"/>
                <a:gd name="T14" fmla="*/ 69850 w 44"/>
                <a:gd name="T15" fmla="*/ 0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"/>
                <a:gd name="T25" fmla="*/ 0 h 10"/>
                <a:gd name="T26" fmla="*/ 44 w 44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" h="10">
                  <a:moveTo>
                    <a:pt x="0" y="6"/>
                  </a:moveTo>
                  <a:lnTo>
                    <a:pt x="0" y="6"/>
                  </a:lnTo>
                  <a:lnTo>
                    <a:pt x="3" y="8"/>
                  </a:lnTo>
                  <a:lnTo>
                    <a:pt x="16" y="10"/>
                  </a:lnTo>
                  <a:lnTo>
                    <a:pt x="22" y="10"/>
                  </a:lnTo>
                  <a:lnTo>
                    <a:pt x="30" y="8"/>
                  </a:lnTo>
                  <a:lnTo>
                    <a:pt x="38" y="5"/>
                  </a:lnTo>
                  <a:lnTo>
                    <a:pt x="44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1" name="Freeform 334"/>
            <p:cNvSpPr>
              <a:spLocks/>
            </p:cNvSpPr>
            <p:nvPr/>
          </p:nvSpPr>
          <p:spPr bwMode="auto">
            <a:xfrm>
              <a:off x="1704975" y="1965325"/>
              <a:ext cx="65088" cy="9525"/>
            </a:xfrm>
            <a:custGeom>
              <a:avLst/>
              <a:gdLst>
                <a:gd name="T0" fmla="*/ 0 w 41"/>
                <a:gd name="T1" fmla="*/ 3175 h 6"/>
                <a:gd name="T2" fmla="*/ 0 w 41"/>
                <a:gd name="T3" fmla="*/ 3175 h 6"/>
                <a:gd name="T4" fmla="*/ 4763 w 41"/>
                <a:gd name="T5" fmla="*/ 0 h 6"/>
                <a:gd name="T6" fmla="*/ 20638 w 41"/>
                <a:gd name="T7" fmla="*/ 0 h 6"/>
                <a:gd name="T8" fmla="*/ 41275 w 41"/>
                <a:gd name="T9" fmla="*/ 3175 h 6"/>
                <a:gd name="T10" fmla="*/ 52388 w 41"/>
                <a:gd name="T11" fmla="*/ 4763 h 6"/>
                <a:gd name="T12" fmla="*/ 65088 w 41"/>
                <a:gd name="T13" fmla="*/ 9525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6"/>
                <a:gd name="T23" fmla="*/ 41 w 41"/>
                <a:gd name="T24" fmla="*/ 6 h 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6">
                  <a:moveTo>
                    <a:pt x="0" y="2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13" y="0"/>
                  </a:lnTo>
                  <a:lnTo>
                    <a:pt x="26" y="2"/>
                  </a:lnTo>
                  <a:lnTo>
                    <a:pt x="33" y="3"/>
                  </a:lnTo>
                  <a:lnTo>
                    <a:pt x="41" y="6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2" name="Freeform 335"/>
            <p:cNvSpPr>
              <a:spLocks/>
            </p:cNvSpPr>
            <p:nvPr/>
          </p:nvSpPr>
          <p:spPr bwMode="auto">
            <a:xfrm>
              <a:off x="1697038" y="1938338"/>
              <a:ext cx="84138" cy="17463"/>
            </a:xfrm>
            <a:custGeom>
              <a:avLst/>
              <a:gdLst>
                <a:gd name="T0" fmla="*/ 0 w 53"/>
                <a:gd name="T1" fmla="*/ 4763 h 11"/>
                <a:gd name="T2" fmla="*/ 0 w 53"/>
                <a:gd name="T3" fmla="*/ 4763 h 11"/>
                <a:gd name="T4" fmla="*/ 11113 w 53"/>
                <a:gd name="T5" fmla="*/ 1588 h 11"/>
                <a:gd name="T6" fmla="*/ 33338 w 53"/>
                <a:gd name="T7" fmla="*/ 0 h 11"/>
                <a:gd name="T8" fmla="*/ 49213 w 53"/>
                <a:gd name="T9" fmla="*/ 0 h 11"/>
                <a:gd name="T10" fmla="*/ 60325 w 53"/>
                <a:gd name="T11" fmla="*/ 1588 h 11"/>
                <a:gd name="T12" fmla="*/ 73025 w 53"/>
                <a:gd name="T13" fmla="*/ 6350 h 11"/>
                <a:gd name="T14" fmla="*/ 84138 w 53"/>
                <a:gd name="T15" fmla="*/ 17463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3"/>
                <a:gd name="T25" fmla="*/ 0 h 11"/>
                <a:gd name="T26" fmla="*/ 53 w 53"/>
                <a:gd name="T27" fmla="*/ 11 h 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3" h="11">
                  <a:moveTo>
                    <a:pt x="0" y="3"/>
                  </a:moveTo>
                  <a:lnTo>
                    <a:pt x="0" y="3"/>
                  </a:lnTo>
                  <a:lnTo>
                    <a:pt x="7" y="1"/>
                  </a:lnTo>
                  <a:lnTo>
                    <a:pt x="21" y="0"/>
                  </a:lnTo>
                  <a:lnTo>
                    <a:pt x="31" y="0"/>
                  </a:lnTo>
                  <a:lnTo>
                    <a:pt x="38" y="1"/>
                  </a:lnTo>
                  <a:lnTo>
                    <a:pt x="46" y="4"/>
                  </a:lnTo>
                  <a:lnTo>
                    <a:pt x="53" y="11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3" name="Freeform 336"/>
            <p:cNvSpPr>
              <a:spLocks/>
            </p:cNvSpPr>
            <p:nvPr/>
          </p:nvSpPr>
          <p:spPr bwMode="auto">
            <a:xfrm>
              <a:off x="1700213" y="1990725"/>
              <a:ext cx="73025" cy="12700"/>
            </a:xfrm>
            <a:custGeom>
              <a:avLst/>
              <a:gdLst>
                <a:gd name="T0" fmla="*/ 0 w 46"/>
                <a:gd name="T1" fmla="*/ 0 h 8"/>
                <a:gd name="T2" fmla="*/ 0 w 46"/>
                <a:gd name="T3" fmla="*/ 0 h 8"/>
                <a:gd name="T4" fmla="*/ 7938 w 46"/>
                <a:gd name="T5" fmla="*/ 4763 h 8"/>
                <a:gd name="T6" fmla="*/ 25400 w 46"/>
                <a:gd name="T7" fmla="*/ 9525 h 8"/>
                <a:gd name="T8" fmla="*/ 34925 w 46"/>
                <a:gd name="T9" fmla="*/ 12700 h 8"/>
                <a:gd name="T10" fmla="*/ 47625 w 46"/>
                <a:gd name="T11" fmla="*/ 12700 h 8"/>
                <a:gd name="T12" fmla="*/ 60325 w 46"/>
                <a:gd name="T13" fmla="*/ 12700 h 8"/>
                <a:gd name="T14" fmla="*/ 73025 w 46"/>
                <a:gd name="T15" fmla="*/ 7938 h 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"/>
                <a:gd name="T25" fmla="*/ 0 h 8"/>
                <a:gd name="T26" fmla="*/ 46 w 46"/>
                <a:gd name="T27" fmla="*/ 8 h 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" h="8">
                  <a:moveTo>
                    <a:pt x="0" y="0"/>
                  </a:moveTo>
                  <a:lnTo>
                    <a:pt x="0" y="0"/>
                  </a:lnTo>
                  <a:lnTo>
                    <a:pt x="5" y="3"/>
                  </a:lnTo>
                  <a:lnTo>
                    <a:pt x="16" y="6"/>
                  </a:lnTo>
                  <a:lnTo>
                    <a:pt x="22" y="8"/>
                  </a:lnTo>
                  <a:lnTo>
                    <a:pt x="30" y="8"/>
                  </a:lnTo>
                  <a:lnTo>
                    <a:pt x="38" y="8"/>
                  </a:lnTo>
                  <a:lnTo>
                    <a:pt x="46" y="5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4" name="Freeform 337"/>
            <p:cNvSpPr>
              <a:spLocks/>
            </p:cNvSpPr>
            <p:nvPr/>
          </p:nvSpPr>
          <p:spPr bwMode="auto">
            <a:xfrm>
              <a:off x="1968500" y="2000250"/>
              <a:ext cx="55563" cy="17463"/>
            </a:xfrm>
            <a:custGeom>
              <a:avLst/>
              <a:gdLst>
                <a:gd name="T0" fmla="*/ 0 w 35"/>
                <a:gd name="T1" fmla="*/ 3175 h 11"/>
                <a:gd name="T2" fmla="*/ 0 w 35"/>
                <a:gd name="T3" fmla="*/ 3175 h 11"/>
                <a:gd name="T4" fmla="*/ 1588 w 35"/>
                <a:gd name="T5" fmla="*/ 0 h 11"/>
                <a:gd name="T6" fmla="*/ 14288 w 35"/>
                <a:gd name="T7" fmla="*/ 0 h 11"/>
                <a:gd name="T8" fmla="*/ 31750 w 35"/>
                <a:gd name="T9" fmla="*/ 4763 h 11"/>
                <a:gd name="T10" fmla="*/ 42863 w 35"/>
                <a:gd name="T11" fmla="*/ 11113 h 11"/>
                <a:gd name="T12" fmla="*/ 55563 w 35"/>
                <a:gd name="T13" fmla="*/ 17463 h 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11"/>
                <a:gd name="T23" fmla="*/ 35 w 35"/>
                <a:gd name="T24" fmla="*/ 11 h 1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11">
                  <a:moveTo>
                    <a:pt x="0" y="2"/>
                  </a:moveTo>
                  <a:lnTo>
                    <a:pt x="0" y="2"/>
                  </a:lnTo>
                  <a:lnTo>
                    <a:pt x="1" y="0"/>
                  </a:lnTo>
                  <a:lnTo>
                    <a:pt x="9" y="0"/>
                  </a:lnTo>
                  <a:lnTo>
                    <a:pt x="20" y="3"/>
                  </a:lnTo>
                  <a:lnTo>
                    <a:pt x="27" y="7"/>
                  </a:lnTo>
                  <a:lnTo>
                    <a:pt x="35" y="11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5" name="Freeform 338"/>
            <p:cNvSpPr>
              <a:spLocks/>
            </p:cNvSpPr>
            <p:nvPr/>
          </p:nvSpPr>
          <p:spPr bwMode="auto">
            <a:xfrm>
              <a:off x="1962150" y="1973263"/>
              <a:ext cx="73025" cy="25400"/>
            </a:xfrm>
            <a:custGeom>
              <a:avLst/>
              <a:gdLst>
                <a:gd name="T0" fmla="*/ 0 w 46"/>
                <a:gd name="T1" fmla="*/ 0 h 16"/>
                <a:gd name="T2" fmla="*/ 0 w 46"/>
                <a:gd name="T3" fmla="*/ 0 h 16"/>
                <a:gd name="T4" fmla="*/ 7938 w 46"/>
                <a:gd name="T5" fmla="*/ 0 h 16"/>
                <a:gd name="T6" fmla="*/ 30163 w 46"/>
                <a:gd name="T7" fmla="*/ 0 h 16"/>
                <a:gd name="T8" fmla="*/ 41275 w 46"/>
                <a:gd name="T9" fmla="*/ 1588 h 16"/>
                <a:gd name="T10" fmla="*/ 53975 w 46"/>
                <a:gd name="T11" fmla="*/ 7938 h 16"/>
                <a:gd name="T12" fmla="*/ 66675 w 46"/>
                <a:gd name="T13" fmla="*/ 14288 h 16"/>
                <a:gd name="T14" fmla="*/ 73025 w 46"/>
                <a:gd name="T15" fmla="*/ 25400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"/>
                <a:gd name="T25" fmla="*/ 0 h 16"/>
                <a:gd name="T26" fmla="*/ 46 w 46"/>
                <a:gd name="T27" fmla="*/ 16 h 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" h="16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19" y="0"/>
                  </a:lnTo>
                  <a:lnTo>
                    <a:pt x="26" y="1"/>
                  </a:lnTo>
                  <a:lnTo>
                    <a:pt x="34" y="5"/>
                  </a:lnTo>
                  <a:lnTo>
                    <a:pt x="42" y="9"/>
                  </a:lnTo>
                  <a:lnTo>
                    <a:pt x="46" y="16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6" name="Freeform 339"/>
            <p:cNvSpPr>
              <a:spLocks/>
            </p:cNvSpPr>
            <p:nvPr/>
          </p:nvSpPr>
          <p:spPr bwMode="auto">
            <a:xfrm>
              <a:off x="1952625" y="2025650"/>
              <a:ext cx="71438" cy="17463"/>
            </a:xfrm>
            <a:custGeom>
              <a:avLst/>
              <a:gdLst>
                <a:gd name="T0" fmla="*/ 0 w 45"/>
                <a:gd name="T1" fmla="*/ 0 h 11"/>
                <a:gd name="T2" fmla="*/ 0 w 45"/>
                <a:gd name="T3" fmla="*/ 0 h 11"/>
                <a:gd name="T4" fmla="*/ 4763 w 45"/>
                <a:gd name="T5" fmla="*/ 3175 h 11"/>
                <a:gd name="T6" fmla="*/ 20638 w 45"/>
                <a:gd name="T7" fmla="*/ 11113 h 11"/>
                <a:gd name="T8" fmla="*/ 33338 w 45"/>
                <a:gd name="T9" fmla="*/ 15875 h 11"/>
                <a:gd name="T10" fmla="*/ 46038 w 45"/>
                <a:gd name="T11" fmla="*/ 17463 h 11"/>
                <a:gd name="T12" fmla="*/ 58738 w 45"/>
                <a:gd name="T13" fmla="*/ 15875 h 11"/>
                <a:gd name="T14" fmla="*/ 71438 w 45"/>
                <a:gd name="T15" fmla="*/ 12700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"/>
                <a:gd name="T25" fmla="*/ 0 h 11"/>
                <a:gd name="T26" fmla="*/ 45 w 45"/>
                <a:gd name="T27" fmla="*/ 11 h 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" h="11">
                  <a:moveTo>
                    <a:pt x="0" y="0"/>
                  </a:moveTo>
                  <a:lnTo>
                    <a:pt x="0" y="0"/>
                  </a:lnTo>
                  <a:lnTo>
                    <a:pt x="3" y="2"/>
                  </a:lnTo>
                  <a:lnTo>
                    <a:pt x="13" y="7"/>
                  </a:lnTo>
                  <a:lnTo>
                    <a:pt x="21" y="10"/>
                  </a:lnTo>
                  <a:lnTo>
                    <a:pt x="29" y="11"/>
                  </a:lnTo>
                  <a:lnTo>
                    <a:pt x="37" y="10"/>
                  </a:lnTo>
                  <a:lnTo>
                    <a:pt x="45" y="8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7" name="Freeform 340"/>
            <p:cNvSpPr>
              <a:spLocks/>
            </p:cNvSpPr>
            <p:nvPr/>
          </p:nvSpPr>
          <p:spPr bwMode="auto">
            <a:xfrm>
              <a:off x="2449513" y="2586038"/>
              <a:ext cx="28575" cy="41275"/>
            </a:xfrm>
            <a:custGeom>
              <a:avLst/>
              <a:gdLst>
                <a:gd name="T0" fmla="*/ 0 w 18"/>
                <a:gd name="T1" fmla="*/ 0 h 26"/>
                <a:gd name="T2" fmla="*/ 0 w 18"/>
                <a:gd name="T3" fmla="*/ 0 h 26"/>
                <a:gd name="T4" fmla="*/ 11113 w 18"/>
                <a:gd name="T5" fmla="*/ 19050 h 26"/>
                <a:gd name="T6" fmla="*/ 28575 w 18"/>
                <a:gd name="T7" fmla="*/ 41275 h 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"/>
                <a:gd name="T13" fmla="*/ 0 h 26"/>
                <a:gd name="T14" fmla="*/ 18 w 18"/>
                <a:gd name="T15" fmla="*/ 26 h 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" h="26">
                  <a:moveTo>
                    <a:pt x="0" y="0"/>
                  </a:moveTo>
                  <a:lnTo>
                    <a:pt x="0" y="0"/>
                  </a:lnTo>
                  <a:lnTo>
                    <a:pt x="7" y="12"/>
                  </a:lnTo>
                  <a:lnTo>
                    <a:pt x="18" y="26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8" name="Freeform 341"/>
            <p:cNvSpPr>
              <a:spLocks/>
            </p:cNvSpPr>
            <p:nvPr/>
          </p:nvSpPr>
          <p:spPr bwMode="auto">
            <a:xfrm>
              <a:off x="2443163" y="2611438"/>
              <a:ext cx="9525" cy="36513"/>
            </a:xfrm>
            <a:custGeom>
              <a:avLst/>
              <a:gdLst>
                <a:gd name="T0" fmla="*/ 0 w 6"/>
                <a:gd name="T1" fmla="*/ 0 h 23"/>
                <a:gd name="T2" fmla="*/ 0 w 6"/>
                <a:gd name="T3" fmla="*/ 0 h 23"/>
                <a:gd name="T4" fmla="*/ 1588 w 6"/>
                <a:gd name="T5" fmla="*/ 15875 h 23"/>
                <a:gd name="T6" fmla="*/ 4763 w 6"/>
                <a:gd name="T7" fmla="*/ 25400 h 23"/>
                <a:gd name="T8" fmla="*/ 9525 w 6"/>
                <a:gd name="T9" fmla="*/ 36513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23"/>
                <a:gd name="T17" fmla="*/ 6 w 6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23">
                  <a:moveTo>
                    <a:pt x="0" y="0"/>
                  </a:moveTo>
                  <a:lnTo>
                    <a:pt x="0" y="0"/>
                  </a:lnTo>
                  <a:lnTo>
                    <a:pt x="1" y="10"/>
                  </a:lnTo>
                  <a:lnTo>
                    <a:pt x="3" y="16"/>
                  </a:lnTo>
                  <a:lnTo>
                    <a:pt x="6" y="23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9" name="Freeform 342"/>
            <p:cNvSpPr>
              <a:spLocks/>
            </p:cNvSpPr>
            <p:nvPr/>
          </p:nvSpPr>
          <p:spPr bwMode="auto">
            <a:xfrm>
              <a:off x="2405063" y="2605088"/>
              <a:ext cx="14288" cy="68263"/>
            </a:xfrm>
            <a:custGeom>
              <a:avLst/>
              <a:gdLst>
                <a:gd name="T0" fmla="*/ 0 w 9"/>
                <a:gd name="T1" fmla="*/ 0 h 43"/>
                <a:gd name="T2" fmla="*/ 0 w 9"/>
                <a:gd name="T3" fmla="*/ 0 h 43"/>
                <a:gd name="T4" fmla="*/ 1588 w 9"/>
                <a:gd name="T5" fmla="*/ 30163 h 43"/>
                <a:gd name="T6" fmla="*/ 7938 w 9"/>
                <a:gd name="T7" fmla="*/ 52388 h 43"/>
                <a:gd name="T8" fmla="*/ 9525 w 9"/>
                <a:gd name="T9" fmla="*/ 61913 h 43"/>
                <a:gd name="T10" fmla="*/ 14288 w 9"/>
                <a:gd name="T11" fmla="*/ 68263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"/>
                <a:gd name="T19" fmla="*/ 0 h 43"/>
                <a:gd name="T20" fmla="*/ 9 w 9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" h="43">
                  <a:moveTo>
                    <a:pt x="0" y="0"/>
                  </a:moveTo>
                  <a:lnTo>
                    <a:pt x="0" y="0"/>
                  </a:lnTo>
                  <a:lnTo>
                    <a:pt x="1" y="19"/>
                  </a:lnTo>
                  <a:lnTo>
                    <a:pt x="5" y="33"/>
                  </a:lnTo>
                  <a:lnTo>
                    <a:pt x="6" y="39"/>
                  </a:lnTo>
                  <a:lnTo>
                    <a:pt x="9" y="43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2" name="Freeform 343"/>
          <p:cNvSpPr>
            <a:spLocks/>
          </p:cNvSpPr>
          <p:nvPr/>
        </p:nvSpPr>
        <p:spPr bwMode="auto">
          <a:xfrm>
            <a:off x="2813050" y="1573213"/>
            <a:ext cx="1649413" cy="1822450"/>
          </a:xfrm>
          <a:custGeom>
            <a:avLst/>
            <a:gdLst>
              <a:gd name="T0" fmla="*/ 1306513 w 1039"/>
              <a:gd name="T1" fmla="*/ 1760538 h 1148"/>
              <a:gd name="T2" fmla="*/ 1298575 w 1039"/>
              <a:gd name="T3" fmla="*/ 1677988 h 1148"/>
              <a:gd name="T4" fmla="*/ 1333500 w 1039"/>
              <a:gd name="T5" fmla="*/ 1568450 h 1148"/>
              <a:gd name="T6" fmla="*/ 1362075 w 1039"/>
              <a:gd name="T7" fmla="*/ 1397000 h 1148"/>
              <a:gd name="T8" fmla="*/ 1422400 w 1039"/>
              <a:gd name="T9" fmla="*/ 1092200 h 1148"/>
              <a:gd name="T10" fmla="*/ 1495425 w 1039"/>
              <a:gd name="T11" fmla="*/ 920750 h 1148"/>
              <a:gd name="T12" fmla="*/ 1558925 w 1039"/>
              <a:gd name="T13" fmla="*/ 771525 h 1148"/>
              <a:gd name="T14" fmla="*/ 1614488 w 1039"/>
              <a:gd name="T15" fmla="*/ 636588 h 1148"/>
              <a:gd name="T16" fmla="*/ 1643063 w 1039"/>
              <a:gd name="T17" fmla="*/ 555625 h 1148"/>
              <a:gd name="T18" fmla="*/ 1636713 w 1039"/>
              <a:gd name="T19" fmla="*/ 490538 h 1148"/>
              <a:gd name="T20" fmla="*/ 1600200 w 1039"/>
              <a:gd name="T21" fmla="*/ 473075 h 1148"/>
              <a:gd name="T22" fmla="*/ 1520825 w 1039"/>
              <a:gd name="T23" fmla="*/ 525463 h 1148"/>
              <a:gd name="T24" fmla="*/ 1477963 w 1039"/>
              <a:gd name="T25" fmla="*/ 611188 h 1148"/>
              <a:gd name="T26" fmla="*/ 1430338 w 1039"/>
              <a:gd name="T27" fmla="*/ 738188 h 1148"/>
              <a:gd name="T28" fmla="*/ 1339850 w 1039"/>
              <a:gd name="T29" fmla="*/ 900113 h 1148"/>
              <a:gd name="T30" fmla="*/ 1285875 w 1039"/>
              <a:gd name="T31" fmla="*/ 973138 h 1148"/>
              <a:gd name="T32" fmla="*/ 1276350 w 1039"/>
              <a:gd name="T33" fmla="*/ 879475 h 1148"/>
              <a:gd name="T34" fmla="*/ 1328738 w 1039"/>
              <a:gd name="T35" fmla="*/ 644525 h 1148"/>
              <a:gd name="T36" fmla="*/ 1366838 w 1039"/>
              <a:gd name="T37" fmla="*/ 384175 h 1148"/>
              <a:gd name="T38" fmla="*/ 1377950 w 1039"/>
              <a:gd name="T39" fmla="*/ 296863 h 1148"/>
              <a:gd name="T40" fmla="*/ 1384300 w 1039"/>
              <a:gd name="T41" fmla="*/ 228600 h 1148"/>
              <a:gd name="T42" fmla="*/ 1358900 w 1039"/>
              <a:gd name="T43" fmla="*/ 179388 h 1148"/>
              <a:gd name="T44" fmla="*/ 1298575 w 1039"/>
              <a:gd name="T45" fmla="*/ 161925 h 1148"/>
              <a:gd name="T46" fmla="*/ 1255713 w 1039"/>
              <a:gd name="T47" fmla="*/ 185738 h 1148"/>
              <a:gd name="T48" fmla="*/ 1233488 w 1039"/>
              <a:gd name="T49" fmla="*/ 273050 h 1148"/>
              <a:gd name="T50" fmla="*/ 1216025 w 1039"/>
              <a:gd name="T51" fmla="*/ 412750 h 1148"/>
              <a:gd name="T52" fmla="*/ 1122363 w 1039"/>
              <a:gd name="T53" fmla="*/ 809625 h 1148"/>
              <a:gd name="T54" fmla="*/ 1079500 w 1039"/>
              <a:gd name="T55" fmla="*/ 852488 h 1148"/>
              <a:gd name="T56" fmla="*/ 1066800 w 1039"/>
              <a:gd name="T57" fmla="*/ 735013 h 1148"/>
              <a:gd name="T58" fmla="*/ 1071563 w 1039"/>
              <a:gd name="T59" fmla="*/ 392113 h 1148"/>
              <a:gd name="T60" fmla="*/ 1093788 w 1039"/>
              <a:gd name="T61" fmla="*/ 104775 h 1148"/>
              <a:gd name="T62" fmla="*/ 1081088 w 1039"/>
              <a:gd name="T63" fmla="*/ 23813 h 1148"/>
              <a:gd name="T64" fmla="*/ 1016000 w 1039"/>
              <a:gd name="T65" fmla="*/ 0 h 1148"/>
              <a:gd name="T66" fmla="*/ 960438 w 1039"/>
              <a:gd name="T67" fmla="*/ 31750 h 1148"/>
              <a:gd name="T68" fmla="*/ 927100 w 1039"/>
              <a:gd name="T69" fmla="*/ 147638 h 1148"/>
              <a:gd name="T70" fmla="*/ 917575 w 1039"/>
              <a:gd name="T71" fmla="*/ 268288 h 1148"/>
              <a:gd name="T72" fmla="*/ 892175 w 1039"/>
              <a:gd name="T73" fmla="*/ 728663 h 1148"/>
              <a:gd name="T74" fmla="*/ 854075 w 1039"/>
              <a:gd name="T75" fmla="*/ 858838 h 1148"/>
              <a:gd name="T76" fmla="*/ 788988 w 1039"/>
              <a:gd name="T77" fmla="*/ 698500 h 1148"/>
              <a:gd name="T78" fmla="*/ 738188 w 1039"/>
              <a:gd name="T79" fmla="*/ 444500 h 1148"/>
              <a:gd name="T80" fmla="*/ 704850 w 1039"/>
              <a:gd name="T81" fmla="*/ 142875 h 1148"/>
              <a:gd name="T82" fmla="*/ 652463 w 1039"/>
              <a:gd name="T83" fmla="*/ 111125 h 1148"/>
              <a:gd name="T84" fmla="*/ 600075 w 1039"/>
              <a:gd name="T85" fmla="*/ 131763 h 1148"/>
              <a:gd name="T86" fmla="*/ 571500 w 1039"/>
              <a:gd name="T87" fmla="*/ 177800 h 1148"/>
              <a:gd name="T88" fmla="*/ 571500 w 1039"/>
              <a:gd name="T89" fmla="*/ 382588 h 1148"/>
              <a:gd name="T90" fmla="*/ 627063 w 1039"/>
              <a:gd name="T91" fmla="*/ 849313 h 1148"/>
              <a:gd name="T92" fmla="*/ 631825 w 1039"/>
              <a:gd name="T93" fmla="*/ 965200 h 1148"/>
              <a:gd name="T94" fmla="*/ 611188 w 1039"/>
              <a:gd name="T95" fmla="*/ 1074738 h 1148"/>
              <a:gd name="T96" fmla="*/ 566738 w 1039"/>
              <a:gd name="T97" fmla="*/ 1173163 h 1148"/>
              <a:gd name="T98" fmla="*/ 490538 w 1039"/>
              <a:gd name="T99" fmla="*/ 1166813 h 1148"/>
              <a:gd name="T100" fmla="*/ 328613 w 1039"/>
              <a:gd name="T101" fmla="*/ 1020763 h 1148"/>
              <a:gd name="T102" fmla="*/ 228600 w 1039"/>
              <a:gd name="T103" fmla="*/ 930275 h 1148"/>
              <a:gd name="T104" fmla="*/ 104775 w 1039"/>
              <a:gd name="T105" fmla="*/ 877888 h 1148"/>
              <a:gd name="T106" fmla="*/ 28575 w 1039"/>
              <a:gd name="T107" fmla="*/ 889000 h 1148"/>
              <a:gd name="T108" fmla="*/ 3175 w 1039"/>
              <a:gd name="T109" fmla="*/ 920750 h 1148"/>
              <a:gd name="T110" fmla="*/ 11113 w 1039"/>
              <a:gd name="T111" fmla="*/ 942975 h 1148"/>
              <a:gd name="T112" fmla="*/ 96838 w 1039"/>
              <a:gd name="T113" fmla="*/ 1012825 h 1148"/>
              <a:gd name="T114" fmla="*/ 136525 w 1039"/>
              <a:gd name="T115" fmla="*/ 1058863 h 1148"/>
              <a:gd name="T116" fmla="*/ 222250 w 1039"/>
              <a:gd name="T117" fmla="*/ 1166813 h 1148"/>
              <a:gd name="T118" fmla="*/ 344488 w 1039"/>
              <a:gd name="T119" fmla="*/ 1314450 h 1148"/>
              <a:gd name="T120" fmla="*/ 606425 w 1039"/>
              <a:gd name="T121" fmla="*/ 1673225 h 1148"/>
              <a:gd name="T122" fmla="*/ 644525 w 1039"/>
              <a:gd name="T123" fmla="*/ 1708150 h 1148"/>
              <a:gd name="T124" fmla="*/ 712788 w 1039"/>
              <a:gd name="T125" fmla="*/ 1809750 h 114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039"/>
              <a:gd name="T190" fmla="*/ 0 h 1148"/>
              <a:gd name="T191" fmla="*/ 1039 w 1039"/>
              <a:gd name="T192" fmla="*/ 1148 h 1148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039" h="1148">
                <a:moveTo>
                  <a:pt x="451" y="1148"/>
                </a:moveTo>
                <a:lnTo>
                  <a:pt x="834" y="1148"/>
                </a:lnTo>
                <a:lnTo>
                  <a:pt x="828" y="1125"/>
                </a:lnTo>
                <a:lnTo>
                  <a:pt x="823" y="1109"/>
                </a:lnTo>
                <a:lnTo>
                  <a:pt x="821" y="1097"/>
                </a:lnTo>
                <a:lnTo>
                  <a:pt x="820" y="1090"/>
                </a:lnTo>
                <a:lnTo>
                  <a:pt x="818" y="1074"/>
                </a:lnTo>
                <a:lnTo>
                  <a:pt x="818" y="1057"/>
                </a:lnTo>
                <a:lnTo>
                  <a:pt x="820" y="1050"/>
                </a:lnTo>
                <a:lnTo>
                  <a:pt x="823" y="1044"/>
                </a:lnTo>
                <a:lnTo>
                  <a:pt x="828" y="1028"/>
                </a:lnTo>
                <a:lnTo>
                  <a:pt x="840" y="988"/>
                </a:lnTo>
                <a:lnTo>
                  <a:pt x="847" y="963"/>
                </a:lnTo>
                <a:lnTo>
                  <a:pt x="852" y="934"/>
                </a:lnTo>
                <a:lnTo>
                  <a:pt x="856" y="907"/>
                </a:lnTo>
                <a:lnTo>
                  <a:pt x="858" y="880"/>
                </a:lnTo>
                <a:lnTo>
                  <a:pt x="868" y="823"/>
                </a:lnTo>
                <a:lnTo>
                  <a:pt x="877" y="761"/>
                </a:lnTo>
                <a:lnTo>
                  <a:pt x="888" y="718"/>
                </a:lnTo>
                <a:lnTo>
                  <a:pt x="896" y="688"/>
                </a:lnTo>
                <a:lnTo>
                  <a:pt x="903" y="672"/>
                </a:lnTo>
                <a:lnTo>
                  <a:pt x="922" y="627"/>
                </a:lnTo>
                <a:lnTo>
                  <a:pt x="942" y="580"/>
                </a:lnTo>
                <a:lnTo>
                  <a:pt x="952" y="564"/>
                </a:lnTo>
                <a:lnTo>
                  <a:pt x="960" y="545"/>
                </a:lnTo>
                <a:lnTo>
                  <a:pt x="969" y="521"/>
                </a:lnTo>
                <a:lnTo>
                  <a:pt x="982" y="486"/>
                </a:lnTo>
                <a:lnTo>
                  <a:pt x="992" y="459"/>
                </a:lnTo>
                <a:lnTo>
                  <a:pt x="998" y="443"/>
                </a:lnTo>
                <a:lnTo>
                  <a:pt x="1009" y="420"/>
                </a:lnTo>
                <a:lnTo>
                  <a:pt x="1017" y="401"/>
                </a:lnTo>
                <a:lnTo>
                  <a:pt x="1020" y="392"/>
                </a:lnTo>
                <a:lnTo>
                  <a:pt x="1022" y="382"/>
                </a:lnTo>
                <a:lnTo>
                  <a:pt x="1030" y="366"/>
                </a:lnTo>
                <a:lnTo>
                  <a:pt x="1035" y="350"/>
                </a:lnTo>
                <a:lnTo>
                  <a:pt x="1039" y="330"/>
                </a:lnTo>
                <a:lnTo>
                  <a:pt x="1039" y="323"/>
                </a:lnTo>
                <a:lnTo>
                  <a:pt x="1036" y="317"/>
                </a:lnTo>
                <a:lnTo>
                  <a:pt x="1031" y="309"/>
                </a:lnTo>
                <a:lnTo>
                  <a:pt x="1027" y="306"/>
                </a:lnTo>
                <a:lnTo>
                  <a:pt x="1022" y="303"/>
                </a:lnTo>
                <a:lnTo>
                  <a:pt x="1015" y="300"/>
                </a:lnTo>
                <a:lnTo>
                  <a:pt x="1008" y="298"/>
                </a:lnTo>
                <a:lnTo>
                  <a:pt x="996" y="298"/>
                </a:lnTo>
                <a:lnTo>
                  <a:pt x="985" y="301"/>
                </a:lnTo>
                <a:lnTo>
                  <a:pt x="973" y="309"/>
                </a:lnTo>
                <a:lnTo>
                  <a:pt x="958" y="331"/>
                </a:lnTo>
                <a:lnTo>
                  <a:pt x="949" y="347"/>
                </a:lnTo>
                <a:lnTo>
                  <a:pt x="945" y="355"/>
                </a:lnTo>
                <a:lnTo>
                  <a:pt x="942" y="360"/>
                </a:lnTo>
                <a:lnTo>
                  <a:pt x="931" y="385"/>
                </a:lnTo>
                <a:lnTo>
                  <a:pt x="923" y="405"/>
                </a:lnTo>
                <a:lnTo>
                  <a:pt x="922" y="412"/>
                </a:lnTo>
                <a:lnTo>
                  <a:pt x="920" y="419"/>
                </a:lnTo>
                <a:lnTo>
                  <a:pt x="901" y="465"/>
                </a:lnTo>
                <a:lnTo>
                  <a:pt x="885" y="498"/>
                </a:lnTo>
                <a:lnTo>
                  <a:pt x="875" y="518"/>
                </a:lnTo>
                <a:lnTo>
                  <a:pt x="858" y="546"/>
                </a:lnTo>
                <a:lnTo>
                  <a:pt x="844" y="567"/>
                </a:lnTo>
                <a:lnTo>
                  <a:pt x="837" y="580"/>
                </a:lnTo>
                <a:lnTo>
                  <a:pt x="826" y="595"/>
                </a:lnTo>
                <a:lnTo>
                  <a:pt x="817" y="608"/>
                </a:lnTo>
                <a:lnTo>
                  <a:pt x="810" y="613"/>
                </a:lnTo>
                <a:lnTo>
                  <a:pt x="804" y="616"/>
                </a:lnTo>
                <a:lnTo>
                  <a:pt x="794" y="616"/>
                </a:lnTo>
                <a:lnTo>
                  <a:pt x="799" y="581"/>
                </a:lnTo>
                <a:lnTo>
                  <a:pt x="804" y="554"/>
                </a:lnTo>
                <a:lnTo>
                  <a:pt x="809" y="533"/>
                </a:lnTo>
                <a:lnTo>
                  <a:pt x="820" y="487"/>
                </a:lnTo>
                <a:lnTo>
                  <a:pt x="829" y="447"/>
                </a:lnTo>
                <a:lnTo>
                  <a:pt x="837" y="406"/>
                </a:lnTo>
                <a:lnTo>
                  <a:pt x="852" y="292"/>
                </a:lnTo>
                <a:lnTo>
                  <a:pt x="858" y="263"/>
                </a:lnTo>
                <a:lnTo>
                  <a:pt x="861" y="242"/>
                </a:lnTo>
                <a:lnTo>
                  <a:pt x="864" y="228"/>
                </a:lnTo>
                <a:lnTo>
                  <a:pt x="866" y="214"/>
                </a:lnTo>
                <a:lnTo>
                  <a:pt x="866" y="201"/>
                </a:lnTo>
                <a:lnTo>
                  <a:pt x="868" y="187"/>
                </a:lnTo>
                <a:lnTo>
                  <a:pt x="869" y="180"/>
                </a:lnTo>
                <a:lnTo>
                  <a:pt x="872" y="164"/>
                </a:lnTo>
                <a:lnTo>
                  <a:pt x="874" y="153"/>
                </a:lnTo>
                <a:lnTo>
                  <a:pt x="872" y="144"/>
                </a:lnTo>
                <a:lnTo>
                  <a:pt x="871" y="134"/>
                </a:lnTo>
                <a:lnTo>
                  <a:pt x="868" y="126"/>
                </a:lnTo>
                <a:lnTo>
                  <a:pt x="863" y="118"/>
                </a:lnTo>
                <a:lnTo>
                  <a:pt x="856" y="113"/>
                </a:lnTo>
                <a:lnTo>
                  <a:pt x="848" y="107"/>
                </a:lnTo>
                <a:lnTo>
                  <a:pt x="837" y="102"/>
                </a:lnTo>
                <a:lnTo>
                  <a:pt x="833" y="102"/>
                </a:lnTo>
                <a:lnTo>
                  <a:pt x="826" y="101"/>
                </a:lnTo>
                <a:lnTo>
                  <a:pt x="818" y="102"/>
                </a:lnTo>
                <a:lnTo>
                  <a:pt x="810" y="105"/>
                </a:lnTo>
                <a:lnTo>
                  <a:pt x="802" y="109"/>
                </a:lnTo>
                <a:lnTo>
                  <a:pt x="794" y="115"/>
                </a:lnTo>
                <a:lnTo>
                  <a:pt x="791" y="117"/>
                </a:lnTo>
                <a:lnTo>
                  <a:pt x="785" y="126"/>
                </a:lnTo>
                <a:lnTo>
                  <a:pt x="782" y="134"/>
                </a:lnTo>
                <a:lnTo>
                  <a:pt x="780" y="144"/>
                </a:lnTo>
                <a:lnTo>
                  <a:pt x="777" y="156"/>
                </a:lnTo>
                <a:lnTo>
                  <a:pt x="777" y="172"/>
                </a:lnTo>
                <a:lnTo>
                  <a:pt x="770" y="207"/>
                </a:lnTo>
                <a:lnTo>
                  <a:pt x="766" y="236"/>
                </a:lnTo>
                <a:lnTo>
                  <a:pt x="766" y="249"/>
                </a:lnTo>
                <a:lnTo>
                  <a:pt x="766" y="260"/>
                </a:lnTo>
                <a:lnTo>
                  <a:pt x="740" y="373"/>
                </a:lnTo>
                <a:lnTo>
                  <a:pt x="708" y="503"/>
                </a:lnTo>
                <a:lnTo>
                  <a:pt x="707" y="510"/>
                </a:lnTo>
                <a:lnTo>
                  <a:pt x="700" y="522"/>
                </a:lnTo>
                <a:lnTo>
                  <a:pt x="696" y="529"/>
                </a:lnTo>
                <a:lnTo>
                  <a:pt x="691" y="533"/>
                </a:lnTo>
                <a:lnTo>
                  <a:pt x="685" y="537"/>
                </a:lnTo>
                <a:lnTo>
                  <a:pt x="680" y="537"/>
                </a:lnTo>
                <a:lnTo>
                  <a:pt x="677" y="535"/>
                </a:lnTo>
                <a:lnTo>
                  <a:pt x="673" y="508"/>
                </a:lnTo>
                <a:lnTo>
                  <a:pt x="672" y="479"/>
                </a:lnTo>
                <a:lnTo>
                  <a:pt x="672" y="463"/>
                </a:lnTo>
                <a:lnTo>
                  <a:pt x="673" y="447"/>
                </a:lnTo>
                <a:lnTo>
                  <a:pt x="678" y="346"/>
                </a:lnTo>
                <a:lnTo>
                  <a:pt x="678" y="301"/>
                </a:lnTo>
                <a:lnTo>
                  <a:pt x="675" y="247"/>
                </a:lnTo>
                <a:lnTo>
                  <a:pt x="685" y="101"/>
                </a:lnTo>
                <a:lnTo>
                  <a:pt x="686" y="91"/>
                </a:lnTo>
                <a:lnTo>
                  <a:pt x="689" y="66"/>
                </a:lnTo>
                <a:lnTo>
                  <a:pt x="689" y="50"/>
                </a:lnTo>
                <a:lnTo>
                  <a:pt x="689" y="37"/>
                </a:lnTo>
                <a:lnTo>
                  <a:pt x="686" y="24"/>
                </a:lnTo>
                <a:lnTo>
                  <a:pt x="685" y="20"/>
                </a:lnTo>
                <a:lnTo>
                  <a:pt x="681" y="15"/>
                </a:lnTo>
                <a:lnTo>
                  <a:pt x="673" y="8"/>
                </a:lnTo>
                <a:lnTo>
                  <a:pt x="665" y="5"/>
                </a:lnTo>
                <a:lnTo>
                  <a:pt x="654" y="0"/>
                </a:lnTo>
                <a:lnTo>
                  <a:pt x="640" y="0"/>
                </a:lnTo>
                <a:lnTo>
                  <a:pt x="634" y="0"/>
                </a:lnTo>
                <a:lnTo>
                  <a:pt x="626" y="4"/>
                </a:lnTo>
                <a:lnTo>
                  <a:pt x="619" y="7"/>
                </a:lnTo>
                <a:lnTo>
                  <a:pt x="611" y="12"/>
                </a:lnTo>
                <a:lnTo>
                  <a:pt x="605" y="20"/>
                </a:lnTo>
                <a:lnTo>
                  <a:pt x="597" y="29"/>
                </a:lnTo>
                <a:lnTo>
                  <a:pt x="592" y="47"/>
                </a:lnTo>
                <a:lnTo>
                  <a:pt x="588" y="66"/>
                </a:lnTo>
                <a:lnTo>
                  <a:pt x="584" y="93"/>
                </a:lnTo>
                <a:lnTo>
                  <a:pt x="580" y="125"/>
                </a:lnTo>
                <a:lnTo>
                  <a:pt x="578" y="150"/>
                </a:lnTo>
                <a:lnTo>
                  <a:pt x="576" y="161"/>
                </a:lnTo>
                <a:lnTo>
                  <a:pt x="578" y="169"/>
                </a:lnTo>
                <a:lnTo>
                  <a:pt x="567" y="295"/>
                </a:lnTo>
                <a:lnTo>
                  <a:pt x="564" y="374"/>
                </a:lnTo>
                <a:lnTo>
                  <a:pt x="562" y="430"/>
                </a:lnTo>
                <a:lnTo>
                  <a:pt x="562" y="459"/>
                </a:lnTo>
                <a:lnTo>
                  <a:pt x="559" y="516"/>
                </a:lnTo>
                <a:lnTo>
                  <a:pt x="554" y="545"/>
                </a:lnTo>
                <a:lnTo>
                  <a:pt x="549" y="545"/>
                </a:lnTo>
                <a:lnTo>
                  <a:pt x="538" y="541"/>
                </a:lnTo>
                <a:lnTo>
                  <a:pt x="527" y="537"/>
                </a:lnTo>
                <a:lnTo>
                  <a:pt x="521" y="533"/>
                </a:lnTo>
                <a:lnTo>
                  <a:pt x="516" y="529"/>
                </a:lnTo>
                <a:lnTo>
                  <a:pt x="497" y="440"/>
                </a:lnTo>
                <a:lnTo>
                  <a:pt x="484" y="374"/>
                </a:lnTo>
                <a:lnTo>
                  <a:pt x="479" y="338"/>
                </a:lnTo>
                <a:lnTo>
                  <a:pt x="465" y="280"/>
                </a:lnTo>
                <a:lnTo>
                  <a:pt x="459" y="187"/>
                </a:lnTo>
                <a:lnTo>
                  <a:pt x="451" y="121"/>
                </a:lnTo>
                <a:lnTo>
                  <a:pt x="448" y="99"/>
                </a:lnTo>
                <a:lnTo>
                  <a:pt x="446" y="93"/>
                </a:lnTo>
                <a:lnTo>
                  <a:pt x="444" y="90"/>
                </a:lnTo>
                <a:lnTo>
                  <a:pt x="436" y="83"/>
                </a:lnTo>
                <a:lnTo>
                  <a:pt x="428" y="77"/>
                </a:lnTo>
                <a:lnTo>
                  <a:pt x="417" y="72"/>
                </a:lnTo>
                <a:lnTo>
                  <a:pt x="411" y="70"/>
                </a:lnTo>
                <a:lnTo>
                  <a:pt x="405" y="70"/>
                </a:lnTo>
                <a:lnTo>
                  <a:pt x="398" y="72"/>
                </a:lnTo>
                <a:lnTo>
                  <a:pt x="392" y="74"/>
                </a:lnTo>
                <a:lnTo>
                  <a:pt x="384" y="78"/>
                </a:lnTo>
                <a:lnTo>
                  <a:pt x="378" y="83"/>
                </a:lnTo>
                <a:lnTo>
                  <a:pt x="371" y="93"/>
                </a:lnTo>
                <a:lnTo>
                  <a:pt x="365" y="102"/>
                </a:lnTo>
                <a:lnTo>
                  <a:pt x="363" y="105"/>
                </a:lnTo>
                <a:lnTo>
                  <a:pt x="360" y="112"/>
                </a:lnTo>
                <a:lnTo>
                  <a:pt x="358" y="123"/>
                </a:lnTo>
                <a:lnTo>
                  <a:pt x="357" y="140"/>
                </a:lnTo>
                <a:lnTo>
                  <a:pt x="357" y="164"/>
                </a:lnTo>
                <a:lnTo>
                  <a:pt x="357" y="198"/>
                </a:lnTo>
                <a:lnTo>
                  <a:pt x="360" y="241"/>
                </a:lnTo>
                <a:lnTo>
                  <a:pt x="363" y="290"/>
                </a:lnTo>
                <a:lnTo>
                  <a:pt x="368" y="349"/>
                </a:lnTo>
                <a:lnTo>
                  <a:pt x="395" y="535"/>
                </a:lnTo>
                <a:lnTo>
                  <a:pt x="395" y="568"/>
                </a:lnTo>
                <a:lnTo>
                  <a:pt x="397" y="592"/>
                </a:lnTo>
                <a:lnTo>
                  <a:pt x="398" y="608"/>
                </a:lnTo>
                <a:lnTo>
                  <a:pt x="400" y="615"/>
                </a:lnTo>
                <a:lnTo>
                  <a:pt x="400" y="619"/>
                </a:lnTo>
                <a:lnTo>
                  <a:pt x="400" y="624"/>
                </a:lnTo>
                <a:lnTo>
                  <a:pt x="385" y="677"/>
                </a:lnTo>
                <a:lnTo>
                  <a:pt x="374" y="713"/>
                </a:lnTo>
                <a:lnTo>
                  <a:pt x="368" y="728"/>
                </a:lnTo>
                <a:lnTo>
                  <a:pt x="363" y="735"/>
                </a:lnTo>
                <a:lnTo>
                  <a:pt x="357" y="739"/>
                </a:lnTo>
                <a:lnTo>
                  <a:pt x="349" y="745"/>
                </a:lnTo>
                <a:lnTo>
                  <a:pt x="336" y="743"/>
                </a:lnTo>
                <a:lnTo>
                  <a:pt x="322" y="740"/>
                </a:lnTo>
                <a:lnTo>
                  <a:pt x="309" y="735"/>
                </a:lnTo>
                <a:lnTo>
                  <a:pt x="266" y="699"/>
                </a:lnTo>
                <a:lnTo>
                  <a:pt x="233" y="669"/>
                </a:lnTo>
                <a:lnTo>
                  <a:pt x="207" y="643"/>
                </a:lnTo>
                <a:lnTo>
                  <a:pt x="201" y="635"/>
                </a:lnTo>
                <a:lnTo>
                  <a:pt x="193" y="626"/>
                </a:lnTo>
                <a:lnTo>
                  <a:pt x="182" y="613"/>
                </a:lnTo>
                <a:lnTo>
                  <a:pt x="166" y="600"/>
                </a:lnTo>
                <a:lnTo>
                  <a:pt x="144" y="586"/>
                </a:lnTo>
                <a:lnTo>
                  <a:pt x="118" y="572"/>
                </a:lnTo>
                <a:lnTo>
                  <a:pt x="86" y="559"/>
                </a:lnTo>
                <a:lnTo>
                  <a:pt x="75" y="556"/>
                </a:lnTo>
                <a:lnTo>
                  <a:pt x="66" y="553"/>
                </a:lnTo>
                <a:lnTo>
                  <a:pt x="53" y="551"/>
                </a:lnTo>
                <a:lnTo>
                  <a:pt x="39" y="553"/>
                </a:lnTo>
                <a:lnTo>
                  <a:pt x="32" y="554"/>
                </a:lnTo>
                <a:lnTo>
                  <a:pt x="24" y="556"/>
                </a:lnTo>
                <a:lnTo>
                  <a:pt x="18" y="560"/>
                </a:lnTo>
                <a:lnTo>
                  <a:pt x="13" y="565"/>
                </a:lnTo>
                <a:lnTo>
                  <a:pt x="8" y="570"/>
                </a:lnTo>
                <a:lnTo>
                  <a:pt x="4" y="578"/>
                </a:lnTo>
                <a:lnTo>
                  <a:pt x="2" y="580"/>
                </a:lnTo>
                <a:lnTo>
                  <a:pt x="0" y="584"/>
                </a:lnTo>
                <a:lnTo>
                  <a:pt x="0" y="586"/>
                </a:lnTo>
                <a:lnTo>
                  <a:pt x="0" y="589"/>
                </a:lnTo>
                <a:lnTo>
                  <a:pt x="2" y="592"/>
                </a:lnTo>
                <a:lnTo>
                  <a:pt x="7" y="594"/>
                </a:lnTo>
                <a:lnTo>
                  <a:pt x="26" y="611"/>
                </a:lnTo>
                <a:lnTo>
                  <a:pt x="43" y="627"/>
                </a:lnTo>
                <a:lnTo>
                  <a:pt x="51" y="634"/>
                </a:lnTo>
                <a:lnTo>
                  <a:pt x="61" y="638"/>
                </a:lnTo>
                <a:lnTo>
                  <a:pt x="72" y="653"/>
                </a:lnTo>
                <a:lnTo>
                  <a:pt x="82" y="662"/>
                </a:lnTo>
                <a:lnTo>
                  <a:pt x="86" y="667"/>
                </a:lnTo>
                <a:lnTo>
                  <a:pt x="93" y="677"/>
                </a:lnTo>
                <a:lnTo>
                  <a:pt x="105" y="696"/>
                </a:lnTo>
                <a:lnTo>
                  <a:pt x="121" y="718"/>
                </a:lnTo>
                <a:lnTo>
                  <a:pt x="131" y="728"/>
                </a:lnTo>
                <a:lnTo>
                  <a:pt x="140" y="735"/>
                </a:lnTo>
                <a:lnTo>
                  <a:pt x="177" y="782"/>
                </a:lnTo>
                <a:lnTo>
                  <a:pt x="203" y="813"/>
                </a:lnTo>
                <a:lnTo>
                  <a:pt x="212" y="825"/>
                </a:lnTo>
                <a:lnTo>
                  <a:pt x="217" y="828"/>
                </a:lnTo>
                <a:lnTo>
                  <a:pt x="280" y="910"/>
                </a:lnTo>
                <a:lnTo>
                  <a:pt x="331" y="985"/>
                </a:lnTo>
                <a:lnTo>
                  <a:pt x="368" y="1036"/>
                </a:lnTo>
                <a:lnTo>
                  <a:pt x="382" y="1054"/>
                </a:lnTo>
                <a:lnTo>
                  <a:pt x="385" y="1058"/>
                </a:lnTo>
                <a:lnTo>
                  <a:pt x="389" y="1062"/>
                </a:lnTo>
                <a:lnTo>
                  <a:pt x="398" y="1070"/>
                </a:lnTo>
                <a:lnTo>
                  <a:pt x="406" y="1076"/>
                </a:lnTo>
                <a:lnTo>
                  <a:pt x="417" y="1084"/>
                </a:lnTo>
                <a:lnTo>
                  <a:pt x="435" y="1109"/>
                </a:lnTo>
                <a:lnTo>
                  <a:pt x="446" y="1132"/>
                </a:lnTo>
                <a:lnTo>
                  <a:pt x="449" y="1140"/>
                </a:lnTo>
                <a:lnTo>
                  <a:pt x="451" y="1148"/>
                </a:lnTo>
                <a:close/>
              </a:path>
            </a:pathLst>
          </a:custGeom>
          <a:solidFill>
            <a:srgbClr val="E4B8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83" name="Group 517"/>
          <p:cNvGrpSpPr>
            <a:grpSpLocks/>
          </p:cNvGrpSpPr>
          <p:nvPr/>
        </p:nvGrpSpPr>
        <p:grpSpPr bwMode="auto">
          <a:xfrm>
            <a:off x="2813050" y="2481263"/>
            <a:ext cx="147638" cy="104775"/>
            <a:chOff x="2813050" y="2481263"/>
            <a:chExt cx="147638" cy="104775"/>
          </a:xfrm>
        </p:grpSpPr>
        <p:sp>
          <p:nvSpPr>
            <p:cNvPr id="3243" name="Freeform 344"/>
            <p:cNvSpPr>
              <a:spLocks/>
            </p:cNvSpPr>
            <p:nvPr/>
          </p:nvSpPr>
          <p:spPr bwMode="auto">
            <a:xfrm>
              <a:off x="2820988" y="2490788"/>
              <a:ext cx="139700" cy="95250"/>
            </a:xfrm>
            <a:custGeom>
              <a:avLst/>
              <a:gdLst>
                <a:gd name="T0" fmla="*/ 85725 w 88"/>
                <a:gd name="T1" fmla="*/ 95250 h 60"/>
                <a:gd name="T2" fmla="*/ 85725 w 88"/>
                <a:gd name="T3" fmla="*/ 95250 h 60"/>
                <a:gd name="T4" fmla="*/ 42863 w 88"/>
                <a:gd name="T5" fmla="*/ 65088 h 60"/>
                <a:gd name="T6" fmla="*/ 12700 w 88"/>
                <a:gd name="T7" fmla="*/ 39688 h 60"/>
                <a:gd name="T8" fmla="*/ 3175 w 88"/>
                <a:gd name="T9" fmla="*/ 30163 h 60"/>
                <a:gd name="T10" fmla="*/ 0 w 88"/>
                <a:gd name="T11" fmla="*/ 25400 h 60"/>
                <a:gd name="T12" fmla="*/ 0 w 88"/>
                <a:gd name="T13" fmla="*/ 25400 h 60"/>
                <a:gd name="T14" fmla="*/ 0 w 88"/>
                <a:gd name="T15" fmla="*/ 20638 h 60"/>
                <a:gd name="T16" fmla="*/ 0 w 88"/>
                <a:gd name="T17" fmla="*/ 17463 h 60"/>
                <a:gd name="T18" fmla="*/ 4763 w 88"/>
                <a:gd name="T19" fmla="*/ 12700 h 60"/>
                <a:gd name="T20" fmla="*/ 12700 w 88"/>
                <a:gd name="T21" fmla="*/ 7938 h 60"/>
                <a:gd name="T22" fmla="*/ 25400 w 88"/>
                <a:gd name="T23" fmla="*/ 4763 h 60"/>
                <a:gd name="T24" fmla="*/ 42863 w 88"/>
                <a:gd name="T25" fmla="*/ 0 h 60"/>
                <a:gd name="T26" fmla="*/ 68263 w 88"/>
                <a:gd name="T27" fmla="*/ 0 h 60"/>
                <a:gd name="T28" fmla="*/ 68263 w 88"/>
                <a:gd name="T29" fmla="*/ 0 h 60"/>
                <a:gd name="T30" fmla="*/ 79375 w 88"/>
                <a:gd name="T31" fmla="*/ 4763 h 60"/>
                <a:gd name="T32" fmla="*/ 98425 w 88"/>
                <a:gd name="T33" fmla="*/ 17463 h 60"/>
                <a:gd name="T34" fmla="*/ 111125 w 88"/>
                <a:gd name="T35" fmla="*/ 25400 h 60"/>
                <a:gd name="T36" fmla="*/ 123825 w 88"/>
                <a:gd name="T37" fmla="*/ 34925 h 60"/>
                <a:gd name="T38" fmla="*/ 131763 w 88"/>
                <a:gd name="T39" fmla="*/ 46038 h 60"/>
                <a:gd name="T40" fmla="*/ 139700 w 88"/>
                <a:gd name="T41" fmla="*/ 58738 h 60"/>
                <a:gd name="T42" fmla="*/ 139700 w 88"/>
                <a:gd name="T43" fmla="*/ 58738 h 60"/>
                <a:gd name="T44" fmla="*/ 119063 w 88"/>
                <a:gd name="T45" fmla="*/ 76200 h 60"/>
                <a:gd name="T46" fmla="*/ 101600 w 88"/>
                <a:gd name="T47" fmla="*/ 88900 h 60"/>
                <a:gd name="T48" fmla="*/ 93663 w 88"/>
                <a:gd name="T49" fmla="*/ 93663 h 60"/>
                <a:gd name="T50" fmla="*/ 85725 w 88"/>
                <a:gd name="T51" fmla="*/ 95250 h 60"/>
                <a:gd name="T52" fmla="*/ 85725 w 88"/>
                <a:gd name="T53" fmla="*/ 95250 h 6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88"/>
                <a:gd name="T82" fmla="*/ 0 h 60"/>
                <a:gd name="T83" fmla="*/ 88 w 88"/>
                <a:gd name="T84" fmla="*/ 60 h 60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88" h="60">
                  <a:moveTo>
                    <a:pt x="54" y="60"/>
                  </a:moveTo>
                  <a:lnTo>
                    <a:pt x="54" y="60"/>
                  </a:lnTo>
                  <a:lnTo>
                    <a:pt x="27" y="41"/>
                  </a:lnTo>
                  <a:lnTo>
                    <a:pt x="8" y="25"/>
                  </a:lnTo>
                  <a:lnTo>
                    <a:pt x="2" y="19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3" y="8"/>
                  </a:lnTo>
                  <a:lnTo>
                    <a:pt x="8" y="5"/>
                  </a:lnTo>
                  <a:lnTo>
                    <a:pt x="16" y="3"/>
                  </a:lnTo>
                  <a:lnTo>
                    <a:pt x="27" y="0"/>
                  </a:lnTo>
                  <a:lnTo>
                    <a:pt x="43" y="0"/>
                  </a:lnTo>
                  <a:lnTo>
                    <a:pt x="50" y="3"/>
                  </a:lnTo>
                  <a:lnTo>
                    <a:pt x="62" y="11"/>
                  </a:lnTo>
                  <a:lnTo>
                    <a:pt x="70" y="16"/>
                  </a:lnTo>
                  <a:lnTo>
                    <a:pt x="78" y="22"/>
                  </a:lnTo>
                  <a:lnTo>
                    <a:pt x="83" y="29"/>
                  </a:lnTo>
                  <a:lnTo>
                    <a:pt x="88" y="37"/>
                  </a:lnTo>
                  <a:lnTo>
                    <a:pt x="75" y="48"/>
                  </a:lnTo>
                  <a:lnTo>
                    <a:pt x="64" y="56"/>
                  </a:lnTo>
                  <a:lnTo>
                    <a:pt x="59" y="59"/>
                  </a:lnTo>
                  <a:lnTo>
                    <a:pt x="54" y="60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4" name="Freeform 345"/>
            <p:cNvSpPr>
              <a:spLocks/>
            </p:cNvSpPr>
            <p:nvPr/>
          </p:nvSpPr>
          <p:spPr bwMode="auto">
            <a:xfrm>
              <a:off x="2813050" y="2481263"/>
              <a:ext cx="76200" cy="36513"/>
            </a:xfrm>
            <a:custGeom>
              <a:avLst/>
              <a:gdLst>
                <a:gd name="T0" fmla="*/ 76200 w 48"/>
                <a:gd name="T1" fmla="*/ 9525 h 23"/>
                <a:gd name="T2" fmla="*/ 61913 w 48"/>
                <a:gd name="T3" fmla="*/ 0 h 23"/>
                <a:gd name="T4" fmla="*/ 61913 w 48"/>
                <a:gd name="T5" fmla="*/ 0 h 23"/>
                <a:gd name="T6" fmla="*/ 46038 w 48"/>
                <a:gd name="T7" fmla="*/ 0 h 23"/>
                <a:gd name="T8" fmla="*/ 20638 w 48"/>
                <a:gd name="T9" fmla="*/ 4763 h 23"/>
                <a:gd name="T10" fmla="*/ 7938 w 48"/>
                <a:gd name="T11" fmla="*/ 9525 h 23"/>
                <a:gd name="T12" fmla="*/ 0 w 48"/>
                <a:gd name="T13" fmla="*/ 17463 h 23"/>
                <a:gd name="T14" fmla="*/ 0 w 48"/>
                <a:gd name="T15" fmla="*/ 19050 h 23"/>
                <a:gd name="T16" fmla="*/ 0 w 48"/>
                <a:gd name="T17" fmla="*/ 25400 h 23"/>
                <a:gd name="T18" fmla="*/ 3175 w 48"/>
                <a:gd name="T19" fmla="*/ 30163 h 23"/>
                <a:gd name="T20" fmla="*/ 7938 w 48"/>
                <a:gd name="T21" fmla="*/ 36513 h 23"/>
                <a:gd name="T22" fmla="*/ 7938 w 48"/>
                <a:gd name="T23" fmla="*/ 36513 h 23"/>
                <a:gd name="T24" fmla="*/ 7938 w 48"/>
                <a:gd name="T25" fmla="*/ 31750 h 23"/>
                <a:gd name="T26" fmla="*/ 7938 w 48"/>
                <a:gd name="T27" fmla="*/ 26988 h 23"/>
                <a:gd name="T28" fmla="*/ 11113 w 48"/>
                <a:gd name="T29" fmla="*/ 22225 h 23"/>
                <a:gd name="T30" fmla="*/ 19050 w 48"/>
                <a:gd name="T31" fmla="*/ 19050 h 23"/>
                <a:gd name="T32" fmla="*/ 31750 w 48"/>
                <a:gd name="T33" fmla="*/ 14288 h 23"/>
                <a:gd name="T34" fmla="*/ 50800 w 48"/>
                <a:gd name="T35" fmla="*/ 12700 h 23"/>
                <a:gd name="T36" fmla="*/ 76200 w 48"/>
                <a:gd name="T37" fmla="*/ 9525 h 23"/>
                <a:gd name="T38" fmla="*/ 76200 w 48"/>
                <a:gd name="T39" fmla="*/ 9525 h 2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8"/>
                <a:gd name="T61" fmla="*/ 0 h 23"/>
                <a:gd name="T62" fmla="*/ 48 w 48"/>
                <a:gd name="T63" fmla="*/ 23 h 2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8" h="23">
                  <a:moveTo>
                    <a:pt x="48" y="6"/>
                  </a:moveTo>
                  <a:lnTo>
                    <a:pt x="39" y="0"/>
                  </a:lnTo>
                  <a:lnTo>
                    <a:pt x="29" y="0"/>
                  </a:lnTo>
                  <a:lnTo>
                    <a:pt x="13" y="3"/>
                  </a:lnTo>
                  <a:lnTo>
                    <a:pt x="5" y="6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19"/>
                  </a:lnTo>
                  <a:lnTo>
                    <a:pt x="5" y="23"/>
                  </a:lnTo>
                  <a:lnTo>
                    <a:pt x="5" y="20"/>
                  </a:lnTo>
                  <a:lnTo>
                    <a:pt x="5" y="17"/>
                  </a:lnTo>
                  <a:lnTo>
                    <a:pt x="7" y="14"/>
                  </a:lnTo>
                  <a:lnTo>
                    <a:pt x="12" y="12"/>
                  </a:lnTo>
                  <a:lnTo>
                    <a:pt x="20" y="9"/>
                  </a:lnTo>
                  <a:lnTo>
                    <a:pt x="32" y="8"/>
                  </a:lnTo>
                  <a:lnTo>
                    <a:pt x="48" y="6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4" name="Group 514"/>
          <p:cNvGrpSpPr>
            <a:grpSpLocks/>
          </p:cNvGrpSpPr>
          <p:nvPr/>
        </p:nvGrpSpPr>
        <p:grpSpPr bwMode="auto">
          <a:xfrm>
            <a:off x="3397250" y="1692275"/>
            <a:ext cx="114300" cy="128588"/>
            <a:chOff x="3397250" y="1692275"/>
            <a:chExt cx="114300" cy="128588"/>
          </a:xfrm>
        </p:grpSpPr>
        <p:sp>
          <p:nvSpPr>
            <p:cNvPr id="3241" name="Freeform 346"/>
            <p:cNvSpPr>
              <a:spLocks/>
            </p:cNvSpPr>
            <p:nvPr/>
          </p:nvSpPr>
          <p:spPr bwMode="auto">
            <a:xfrm>
              <a:off x="3400425" y="1704975"/>
              <a:ext cx="111125" cy="115888"/>
            </a:xfrm>
            <a:custGeom>
              <a:avLst/>
              <a:gdLst>
                <a:gd name="T0" fmla="*/ 1588 w 70"/>
                <a:gd name="T1" fmla="*/ 47625 h 73"/>
                <a:gd name="T2" fmla="*/ 1588 w 70"/>
                <a:gd name="T3" fmla="*/ 47625 h 73"/>
                <a:gd name="T4" fmla="*/ 6350 w 70"/>
                <a:gd name="T5" fmla="*/ 76200 h 73"/>
                <a:gd name="T6" fmla="*/ 12700 w 70"/>
                <a:gd name="T7" fmla="*/ 96838 h 73"/>
                <a:gd name="T8" fmla="*/ 19050 w 70"/>
                <a:gd name="T9" fmla="*/ 111125 h 73"/>
                <a:gd name="T10" fmla="*/ 19050 w 70"/>
                <a:gd name="T11" fmla="*/ 111125 h 73"/>
                <a:gd name="T12" fmla="*/ 26988 w 70"/>
                <a:gd name="T13" fmla="*/ 114300 h 73"/>
                <a:gd name="T14" fmla="*/ 47625 w 70"/>
                <a:gd name="T15" fmla="*/ 115888 h 73"/>
                <a:gd name="T16" fmla="*/ 60325 w 70"/>
                <a:gd name="T17" fmla="*/ 114300 h 73"/>
                <a:gd name="T18" fmla="*/ 74613 w 70"/>
                <a:gd name="T19" fmla="*/ 111125 h 73"/>
                <a:gd name="T20" fmla="*/ 90488 w 70"/>
                <a:gd name="T21" fmla="*/ 109538 h 73"/>
                <a:gd name="T22" fmla="*/ 104775 w 70"/>
                <a:gd name="T23" fmla="*/ 101600 h 73"/>
                <a:gd name="T24" fmla="*/ 104775 w 70"/>
                <a:gd name="T25" fmla="*/ 101600 h 73"/>
                <a:gd name="T26" fmla="*/ 104775 w 70"/>
                <a:gd name="T27" fmla="*/ 96838 h 73"/>
                <a:gd name="T28" fmla="*/ 107950 w 70"/>
                <a:gd name="T29" fmla="*/ 84138 h 73"/>
                <a:gd name="T30" fmla="*/ 111125 w 70"/>
                <a:gd name="T31" fmla="*/ 58738 h 73"/>
                <a:gd name="T32" fmla="*/ 104775 w 70"/>
                <a:gd name="T33" fmla="*/ 17463 h 73"/>
                <a:gd name="T34" fmla="*/ 104775 w 70"/>
                <a:gd name="T35" fmla="*/ 17463 h 73"/>
                <a:gd name="T36" fmla="*/ 95250 w 70"/>
                <a:gd name="T37" fmla="*/ 12700 h 73"/>
                <a:gd name="T38" fmla="*/ 82550 w 70"/>
                <a:gd name="T39" fmla="*/ 4763 h 73"/>
                <a:gd name="T40" fmla="*/ 68263 w 70"/>
                <a:gd name="T41" fmla="*/ 3175 h 73"/>
                <a:gd name="T42" fmla="*/ 49213 w 70"/>
                <a:gd name="T43" fmla="*/ 0 h 73"/>
                <a:gd name="T44" fmla="*/ 42863 w 70"/>
                <a:gd name="T45" fmla="*/ 0 h 73"/>
                <a:gd name="T46" fmla="*/ 31750 w 70"/>
                <a:gd name="T47" fmla="*/ 3175 h 73"/>
                <a:gd name="T48" fmla="*/ 23813 w 70"/>
                <a:gd name="T49" fmla="*/ 7938 h 73"/>
                <a:gd name="T50" fmla="*/ 14288 w 70"/>
                <a:gd name="T51" fmla="*/ 15875 h 73"/>
                <a:gd name="T52" fmla="*/ 6350 w 70"/>
                <a:gd name="T53" fmla="*/ 22225 h 73"/>
                <a:gd name="T54" fmla="*/ 0 w 70"/>
                <a:gd name="T55" fmla="*/ 33338 h 73"/>
                <a:gd name="T56" fmla="*/ 1588 w 70"/>
                <a:gd name="T57" fmla="*/ 47625 h 7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0"/>
                <a:gd name="T88" fmla="*/ 0 h 73"/>
                <a:gd name="T89" fmla="*/ 70 w 70"/>
                <a:gd name="T90" fmla="*/ 73 h 7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0" h="73">
                  <a:moveTo>
                    <a:pt x="1" y="30"/>
                  </a:moveTo>
                  <a:lnTo>
                    <a:pt x="1" y="30"/>
                  </a:lnTo>
                  <a:lnTo>
                    <a:pt x="4" y="48"/>
                  </a:lnTo>
                  <a:lnTo>
                    <a:pt x="8" y="61"/>
                  </a:lnTo>
                  <a:lnTo>
                    <a:pt x="12" y="70"/>
                  </a:lnTo>
                  <a:lnTo>
                    <a:pt x="17" y="72"/>
                  </a:lnTo>
                  <a:lnTo>
                    <a:pt x="30" y="73"/>
                  </a:lnTo>
                  <a:lnTo>
                    <a:pt x="38" y="72"/>
                  </a:lnTo>
                  <a:lnTo>
                    <a:pt x="47" y="70"/>
                  </a:lnTo>
                  <a:lnTo>
                    <a:pt x="57" y="69"/>
                  </a:lnTo>
                  <a:lnTo>
                    <a:pt x="66" y="64"/>
                  </a:lnTo>
                  <a:lnTo>
                    <a:pt x="66" y="61"/>
                  </a:lnTo>
                  <a:lnTo>
                    <a:pt x="68" y="53"/>
                  </a:lnTo>
                  <a:lnTo>
                    <a:pt x="70" y="37"/>
                  </a:lnTo>
                  <a:lnTo>
                    <a:pt x="66" y="11"/>
                  </a:lnTo>
                  <a:lnTo>
                    <a:pt x="60" y="8"/>
                  </a:lnTo>
                  <a:lnTo>
                    <a:pt x="52" y="3"/>
                  </a:lnTo>
                  <a:lnTo>
                    <a:pt x="43" y="2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20" y="2"/>
                  </a:lnTo>
                  <a:lnTo>
                    <a:pt x="15" y="5"/>
                  </a:lnTo>
                  <a:lnTo>
                    <a:pt x="9" y="10"/>
                  </a:lnTo>
                  <a:lnTo>
                    <a:pt x="4" y="14"/>
                  </a:lnTo>
                  <a:lnTo>
                    <a:pt x="0" y="21"/>
                  </a:lnTo>
                  <a:lnTo>
                    <a:pt x="1" y="30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2" name="Freeform 347"/>
            <p:cNvSpPr>
              <a:spLocks/>
            </p:cNvSpPr>
            <p:nvPr/>
          </p:nvSpPr>
          <p:spPr bwMode="auto">
            <a:xfrm>
              <a:off x="3397250" y="1692275"/>
              <a:ext cx="107950" cy="46038"/>
            </a:xfrm>
            <a:custGeom>
              <a:avLst/>
              <a:gdLst>
                <a:gd name="T0" fmla="*/ 3175 w 68"/>
                <a:gd name="T1" fmla="*/ 46038 h 29"/>
                <a:gd name="T2" fmla="*/ 0 w 68"/>
                <a:gd name="T3" fmla="*/ 30163 h 29"/>
                <a:gd name="T4" fmla="*/ 0 w 68"/>
                <a:gd name="T5" fmla="*/ 30163 h 29"/>
                <a:gd name="T6" fmla="*/ 7938 w 68"/>
                <a:gd name="T7" fmla="*/ 23813 h 29"/>
                <a:gd name="T8" fmla="*/ 15875 w 68"/>
                <a:gd name="T9" fmla="*/ 15875 h 29"/>
                <a:gd name="T10" fmla="*/ 26988 w 68"/>
                <a:gd name="T11" fmla="*/ 7938 h 29"/>
                <a:gd name="T12" fmla="*/ 46038 w 68"/>
                <a:gd name="T13" fmla="*/ 0 h 29"/>
                <a:gd name="T14" fmla="*/ 63500 w 68"/>
                <a:gd name="T15" fmla="*/ 0 h 29"/>
                <a:gd name="T16" fmla="*/ 73025 w 68"/>
                <a:gd name="T17" fmla="*/ 0 h 29"/>
                <a:gd name="T18" fmla="*/ 82550 w 68"/>
                <a:gd name="T19" fmla="*/ 4763 h 29"/>
                <a:gd name="T20" fmla="*/ 93663 w 68"/>
                <a:gd name="T21" fmla="*/ 11113 h 29"/>
                <a:gd name="T22" fmla="*/ 106363 w 68"/>
                <a:gd name="T23" fmla="*/ 17463 h 29"/>
                <a:gd name="T24" fmla="*/ 107950 w 68"/>
                <a:gd name="T25" fmla="*/ 30163 h 29"/>
                <a:gd name="T26" fmla="*/ 107950 w 68"/>
                <a:gd name="T27" fmla="*/ 30163 h 29"/>
                <a:gd name="T28" fmla="*/ 98425 w 68"/>
                <a:gd name="T29" fmla="*/ 25400 h 29"/>
                <a:gd name="T30" fmla="*/ 85725 w 68"/>
                <a:gd name="T31" fmla="*/ 17463 h 29"/>
                <a:gd name="T32" fmla="*/ 71438 w 68"/>
                <a:gd name="T33" fmla="*/ 15875 h 29"/>
                <a:gd name="T34" fmla="*/ 52388 w 68"/>
                <a:gd name="T35" fmla="*/ 12700 h 29"/>
                <a:gd name="T36" fmla="*/ 46038 w 68"/>
                <a:gd name="T37" fmla="*/ 12700 h 29"/>
                <a:gd name="T38" fmla="*/ 34925 w 68"/>
                <a:gd name="T39" fmla="*/ 15875 h 29"/>
                <a:gd name="T40" fmla="*/ 26988 w 68"/>
                <a:gd name="T41" fmla="*/ 20638 h 29"/>
                <a:gd name="T42" fmla="*/ 17463 w 68"/>
                <a:gd name="T43" fmla="*/ 28575 h 29"/>
                <a:gd name="T44" fmla="*/ 9525 w 68"/>
                <a:gd name="T45" fmla="*/ 34925 h 29"/>
                <a:gd name="T46" fmla="*/ 3175 w 68"/>
                <a:gd name="T47" fmla="*/ 46038 h 29"/>
                <a:gd name="T48" fmla="*/ 3175 w 68"/>
                <a:gd name="T49" fmla="*/ 46038 h 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8"/>
                <a:gd name="T76" fmla="*/ 0 h 29"/>
                <a:gd name="T77" fmla="*/ 68 w 68"/>
                <a:gd name="T78" fmla="*/ 29 h 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8" h="29">
                  <a:moveTo>
                    <a:pt x="2" y="29"/>
                  </a:moveTo>
                  <a:lnTo>
                    <a:pt x="0" y="19"/>
                  </a:lnTo>
                  <a:lnTo>
                    <a:pt x="5" y="15"/>
                  </a:lnTo>
                  <a:lnTo>
                    <a:pt x="10" y="10"/>
                  </a:lnTo>
                  <a:lnTo>
                    <a:pt x="17" y="5"/>
                  </a:lnTo>
                  <a:lnTo>
                    <a:pt x="29" y="0"/>
                  </a:lnTo>
                  <a:lnTo>
                    <a:pt x="40" y="0"/>
                  </a:lnTo>
                  <a:lnTo>
                    <a:pt x="46" y="0"/>
                  </a:lnTo>
                  <a:lnTo>
                    <a:pt x="52" y="3"/>
                  </a:lnTo>
                  <a:lnTo>
                    <a:pt x="59" y="7"/>
                  </a:lnTo>
                  <a:lnTo>
                    <a:pt x="67" y="11"/>
                  </a:lnTo>
                  <a:lnTo>
                    <a:pt x="68" y="19"/>
                  </a:lnTo>
                  <a:lnTo>
                    <a:pt x="62" y="16"/>
                  </a:lnTo>
                  <a:lnTo>
                    <a:pt x="54" y="11"/>
                  </a:lnTo>
                  <a:lnTo>
                    <a:pt x="45" y="10"/>
                  </a:lnTo>
                  <a:lnTo>
                    <a:pt x="33" y="8"/>
                  </a:lnTo>
                  <a:lnTo>
                    <a:pt x="29" y="8"/>
                  </a:lnTo>
                  <a:lnTo>
                    <a:pt x="22" y="10"/>
                  </a:lnTo>
                  <a:lnTo>
                    <a:pt x="17" y="13"/>
                  </a:lnTo>
                  <a:lnTo>
                    <a:pt x="11" y="18"/>
                  </a:lnTo>
                  <a:lnTo>
                    <a:pt x="6" y="22"/>
                  </a:lnTo>
                  <a:lnTo>
                    <a:pt x="2" y="29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5" name="Group 515"/>
          <p:cNvGrpSpPr>
            <a:grpSpLocks/>
          </p:cNvGrpSpPr>
          <p:nvPr/>
        </p:nvGrpSpPr>
        <p:grpSpPr bwMode="auto">
          <a:xfrm>
            <a:off x="3773488" y="1579563"/>
            <a:ext cx="120650" cy="123825"/>
            <a:chOff x="3773488" y="1579563"/>
            <a:chExt cx="120650" cy="123825"/>
          </a:xfrm>
        </p:grpSpPr>
        <p:sp>
          <p:nvSpPr>
            <p:cNvPr id="3239" name="Freeform 348"/>
            <p:cNvSpPr>
              <a:spLocks/>
            </p:cNvSpPr>
            <p:nvPr/>
          </p:nvSpPr>
          <p:spPr bwMode="auto">
            <a:xfrm>
              <a:off x="3773488" y="1593850"/>
              <a:ext cx="119063" cy="109538"/>
            </a:xfrm>
            <a:custGeom>
              <a:avLst/>
              <a:gdLst>
                <a:gd name="T0" fmla="*/ 0 w 75"/>
                <a:gd name="T1" fmla="*/ 90488 h 69"/>
                <a:gd name="T2" fmla="*/ 3175 w 75"/>
                <a:gd name="T3" fmla="*/ 25400 h 69"/>
                <a:gd name="T4" fmla="*/ 3175 w 75"/>
                <a:gd name="T5" fmla="*/ 25400 h 69"/>
                <a:gd name="T6" fmla="*/ 9525 w 75"/>
                <a:gd name="T7" fmla="*/ 17463 h 69"/>
                <a:gd name="T8" fmla="*/ 20638 w 75"/>
                <a:gd name="T9" fmla="*/ 11113 h 69"/>
                <a:gd name="T10" fmla="*/ 33338 w 75"/>
                <a:gd name="T11" fmla="*/ 3175 h 69"/>
                <a:gd name="T12" fmla="*/ 50800 w 75"/>
                <a:gd name="T13" fmla="*/ 0 h 69"/>
                <a:gd name="T14" fmla="*/ 60325 w 75"/>
                <a:gd name="T15" fmla="*/ 0 h 69"/>
                <a:gd name="T16" fmla="*/ 71438 w 75"/>
                <a:gd name="T17" fmla="*/ 3175 h 69"/>
                <a:gd name="T18" fmla="*/ 80963 w 75"/>
                <a:gd name="T19" fmla="*/ 4763 h 69"/>
                <a:gd name="T20" fmla="*/ 93663 w 75"/>
                <a:gd name="T21" fmla="*/ 11113 h 69"/>
                <a:gd name="T22" fmla="*/ 106363 w 75"/>
                <a:gd name="T23" fmla="*/ 17463 h 69"/>
                <a:gd name="T24" fmla="*/ 119063 w 75"/>
                <a:gd name="T25" fmla="*/ 28575 h 69"/>
                <a:gd name="T26" fmla="*/ 106363 w 75"/>
                <a:gd name="T27" fmla="*/ 98425 h 69"/>
                <a:gd name="T28" fmla="*/ 106363 w 75"/>
                <a:gd name="T29" fmla="*/ 98425 h 69"/>
                <a:gd name="T30" fmla="*/ 95250 w 75"/>
                <a:gd name="T31" fmla="*/ 103188 h 69"/>
                <a:gd name="T32" fmla="*/ 71438 w 75"/>
                <a:gd name="T33" fmla="*/ 109538 h 69"/>
                <a:gd name="T34" fmla="*/ 55563 w 75"/>
                <a:gd name="T35" fmla="*/ 109538 h 69"/>
                <a:gd name="T36" fmla="*/ 34925 w 75"/>
                <a:gd name="T37" fmla="*/ 106363 h 69"/>
                <a:gd name="T38" fmla="*/ 17463 w 75"/>
                <a:gd name="T39" fmla="*/ 101600 h 69"/>
                <a:gd name="T40" fmla="*/ 0 w 75"/>
                <a:gd name="T41" fmla="*/ 90488 h 69"/>
                <a:gd name="T42" fmla="*/ 0 w 75"/>
                <a:gd name="T43" fmla="*/ 90488 h 6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5"/>
                <a:gd name="T67" fmla="*/ 0 h 69"/>
                <a:gd name="T68" fmla="*/ 75 w 75"/>
                <a:gd name="T69" fmla="*/ 69 h 6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5" h="69">
                  <a:moveTo>
                    <a:pt x="0" y="57"/>
                  </a:moveTo>
                  <a:lnTo>
                    <a:pt x="2" y="16"/>
                  </a:lnTo>
                  <a:lnTo>
                    <a:pt x="6" y="11"/>
                  </a:lnTo>
                  <a:lnTo>
                    <a:pt x="13" y="7"/>
                  </a:lnTo>
                  <a:lnTo>
                    <a:pt x="21" y="2"/>
                  </a:lnTo>
                  <a:lnTo>
                    <a:pt x="32" y="0"/>
                  </a:lnTo>
                  <a:lnTo>
                    <a:pt x="38" y="0"/>
                  </a:lnTo>
                  <a:lnTo>
                    <a:pt x="45" y="2"/>
                  </a:lnTo>
                  <a:lnTo>
                    <a:pt x="51" y="3"/>
                  </a:lnTo>
                  <a:lnTo>
                    <a:pt x="59" y="7"/>
                  </a:lnTo>
                  <a:lnTo>
                    <a:pt x="67" y="11"/>
                  </a:lnTo>
                  <a:lnTo>
                    <a:pt x="75" y="18"/>
                  </a:lnTo>
                  <a:lnTo>
                    <a:pt x="67" y="62"/>
                  </a:lnTo>
                  <a:lnTo>
                    <a:pt x="60" y="65"/>
                  </a:lnTo>
                  <a:lnTo>
                    <a:pt x="45" y="69"/>
                  </a:lnTo>
                  <a:lnTo>
                    <a:pt x="35" y="69"/>
                  </a:lnTo>
                  <a:lnTo>
                    <a:pt x="22" y="67"/>
                  </a:lnTo>
                  <a:lnTo>
                    <a:pt x="11" y="64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0" name="Freeform 349"/>
            <p:cNvSpPr>
              <a:spLocks/>
            </p:cNvSpPr>
            <p:nvPr/>
          </p:nvSpPr>
          <p:spPr bwMode="auto">
            <a:xfrm>
              <a:off x="3776663" y="1579563"/>
              <a:ext cx="117475" cy="42863"/>
            </a:xfrm>
            <a:custGeom>
              <a:avLst/>
              <a:gdLst>
                <a:gd name="T0" fmla="*/ 0 w 74"/>
                <a:gd name="T1" fmla="*/ 39688 h 27"/>
                <a:gd name="T2" fmla="*/ 0 w 74"/>
                <a:gd name="T3" fmla="*/ 25400 h 27"/>
                <a:gd name="T4" fmla="*/ 0 w 74"/>
                <a:gd name="T5" fmla="*/ 25400 h 27"/>
                <a:gd name="T6" fmla="*/ 6350 w 74"/>
                <a:gd name="T7" fmla="*/ 14288 h 27"/>
                <a:gd name="T8" fmla="*/ 17463 w 74"/>
                <a:gd name="T9" fmla="*/ 9525 h 27"/>
                <a:gd name="T10" fmla="*/ 31750 w 74"/>
                <a:gd name="T11" fmla="*/ 1588 h 27"/>
                <a:gd name="T12" fmla="*/ 47625 w 74"/>
                <a:gd name="T13" fmla="*/ 0 h 27"/>
                <a:gd name="T14" fmla="*/ 57150 w 74"/>
                <a:gd name="T15" fmla="*/ 0 h 27"/>
                <a:gd name="T16" fmla="*/ 68263 w 74"/>
                <a:gd name="T17" fmla="*/ 0 h 27"/>
                <a:gd name="T18" fmla="*/ 80963 w 74"/>
                <a:gd name="T19" fmla="*/ 4763 h 27"/>
                <a:gd name="T20" fmla="*/ 92075 w 74"/>
                <a:gd name="T21" fmla="*/ 9525 h 27"/>
                <a:gd name="T22" fmla="*/ 104775 w 74"/>
                <a:gd name="T23" fmla="*/ 17463 h 27"/>
                <a:gd name="T24" fmla="*/ 117475 w 74"/>
                <a:gd name="T25" fmla="*/ 26988 h 27"/>
                <a:gd name="T26" fmla="*/ 115888 w 74"/>
                <a:gd name="T27" fmla="*/ 42863 h 27"/>
                <a:gd name="T28" fmla="*/ 115888 w 74"/>
                <a:gd name="T29" fmla="*/ 42863 h 27"/>
                <a:gd name="T30" fmla="*/ 104775 w 74"/>
                <a:gd name="T31" fmla="*/ 34925 h 27"/>
                <a:gd name="T32" fmla="*/ 92075 w 74"/>
                <a:gd name="T33" fmla="*/ 26988 h 27"/>
                <a:gd name="T34" fmla="*/ 77788 w 74"/>
                <a:gd name="T35" fmla="*/ 19050 h 27"/>
                <a:gd name="T36" fmla="*/ 60325 w 74"/>
                <a:gd name="T37" fmla="*/ 14288 h 27"/>
                <a:gd name="T38" fmla="*/ 49213 w 74"/>
                <a:gd name="T39" fmla="*/ 14288 h 27"/>
                <a:gd name="T40" fmla="*/ 39688 w 74"/>
                <a:gd name="T41" fmla="*/ 14288 h 27"/>
                <a:gd name="T42" fmla="*/ 30163 w 74"/>
                <a:gd name="T43" fmla="*/ 17463 h 27"/>
                <a:gd name="T44" fmla="*/ 19050 w 74"/>
                <a:gd name="T45" fmla="*/ 22225 h 27"/>
                <a:gd name="T46" fmla="*/ 9525 w 74"/>
                <a:gd name="T47" fmla="*/ 30163 h 27"/>
                <a:gd name="T48" fmla="*/ 0 w 74"/>
                <a:gd name="T49" fmla="*/ 39688 h 27"/>
                <a:gd name="T50" fmla="*/ 0 w 74"/>
                <a:gd name="T51" fmla="*/ 39688 h 2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74"/>
                <a:gd name="T79" fmla="*/ 0 h 27"/>
                <a:gd name="T80" fmla="*/ 74 w 74"/>
                <a:gd name="T81" fmla="*/ 27 h 2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74" h="27">
                  <a:moveTo>
                    <a:pt x="0" y="25"/>
                  </a:moveTo>
                  <a:lnTo>
                    <a:pt x="0" y="16"/>
                  </a:lnTo>
                  <a:lnTo>
                    <a:pt x="4" y="9"/>
                  </a:lnTo>
                  <a:lnTo>
                    <a:pt x="11" y="6"/>
                  </a:lnTo>
                  <a:lnTo>
                    <a:pt x="20" y="1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3" y="0"/>
                  </a:lnTo>
                  <a:lnTo>
                    <a:pt x="51" y="3"/>
                  </a:lnTo>
                  <a:lnTo>
                    <a:pt x="58" y="6"/>
                  </a:lnTo>
                  <a:lnTo>
                    <a:pt x="66" y="11"/>
                  </a:lnTo>
                  <a:lnTo>
                    <a:pt x="74" y="17"/>
                  </a:lnTo>
                  <a:lnTo>
                    <a:pt x="73" y="27"/>
                  </a:lnTo>
                  <a:lnTo>
                    <a:pt x="66" y="22"/>
                  </a:lnTo>
                  <a:lnTo>
                    <a:pt x="58" y="17"/>
                  </a:lnTo>
                  <a:lnTo>
                    <a:pt x="49" y="12"/>
                  </a:lnTo>
                  <a:lnTo>
                    <a:pt x="38" y="9"/>
                  </a:lnTo>
                  <a:lnTo>
                    <a:pt x="31" y="9"/>
                  </a:lnTo>
                  <a:lnTo>
                    <a:pt x="25" y="9"/>
                  </a:lnTo>
                  <a:lnTo>
                    <a:pt x="19" y="11"/>
                  </a:lnTo>
                  <a:lnTo>
                    <a:pt x="12" y="14"/>
                  </a:lnTo>
                  <a:lnTo>
                    <a:pt x="6" y="1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6" name="Group 516"/>
          <p:cNvGrpSpPr>
            <a:grpSpLocks/>
          </p:cNvGrpSpPr>
          <p:nvPr/>
        </p:nvGrpSpPr>
        <p:grpSpPr bwMode="auto">
          <a:xfrm>
            <a:off x="4068763" y="1738313"/>
            <a:ext cx="114300" cy="112712"/>
            <a:chOff x="4068763" y="1738313"/>
            <a:chExt cx="114300" cy="112713"/>
          </a:xfrm>
        </p:grpSpPr>
        <p:sp>
          <p:nvSpPr>
            <p:cNvPr id="3237" name="Freeform 350"/>
            <p:cNvSpPr>
              <a:spLocks/>
            </p:cNvSpPr>
            <p:nvPr/>
          </p:nvSpPr>
          <p:spPr bwMode="auto">
            <a:xfrm>
              <a:off x="4068763" y="1747838"/>
              <a:ext cx="114300" cy="103188"/>
            </a:xfrm>
            <a:custGeom>
              <a:avLst/>
              <a:gdLst>
                <a:gd name="T0" fmla="*/ 0 w 72"/>
                <a:gd name="T1" fmla="*/ 84138 h 65"/>
                <a:gd name="T2" fmla="*/ 0 w 72"/>
                <a:gd name="T3" fmla="*/ 84138 h 65"/>
                <a:gd name="T4" fmla="*/ 7938 w 72"/>
                <a:gd name="T5" fmla="*/ 88900 h 65"/>
                <a:gd name="T6" fmla="*/ 28575 w 72"/>
                <a:gd name="T7" fmla="*/ 98425 h 65"/>
                <a:gd name="T8" fmla="*/ 42863 w 72"/>
                <a:gd name="T9" fmla="*/ 101600 h 65"/>
                <a:gd name="T10" fmla="*/ 58738 w 72"/>
                <a:gd name="T11" fmla="*/ 103188 h 65"/>
                <a:gd name="T12" fmla="*/ 76200 w 72"/>
                <a:gd name="T13" fmla="*/ 101600 h 65"/>
                <a:gd name="T14" fmla="*/ 93663 w 72"/>
                <a:gd name="T15" fmla="*/ 96838 h 65"/>
                <a:gd name="T16" fmla="*/ 93663 w 72"/>
                <a:gd name="T17" fmla="*/ 96838 h 65"/>
                <a:gd name="T18" fmla="*/ 103188 w 72"/>
                <a:gd name="T19" fmla="*/ 66675 h 65"/>
                <a:gd name="T20" fmla="*/ 111125 w 72"/>
                <a:gd name="T21" fmla="*/ 42863 h 65"/>
                <a:gd name="T22" fmla="*/ 114300 w 72"/>
                <a:gd name="T23" fmla="*/ 28575 h 65"/>
                <a:gd name="T24" fmla="*/ 114300 w 72"/>
                <a:gd name="T25" fmla="*/ 28575 h 65"/>
                <a:gd name="T26" fmla="*/ 106363 w 72"/>
                <a:gd name="T27" fmla="*/ 20638 h 65"/>
                <a:gd name="T28" fmla="*/ 96838 w 72"/>
                <a:gd name="T29" fmla="*/ 12700 h 65"/>
                <a:gd name="T30" fmla="*/ 84138 w 72"/>
                <a:gd name="T31" fmla="*/ 7938 h 65"/>
                <a:gd name="T32" fmla="*/ 68263 w 72"/>
                <a:gd name="T33" fmla="*/ 3175 h 65"/>
                <a:gd name="T34" fmla="*/ 50800 w 72"/>
                <a:gd name="T35" fmla="*/ 0 h 65"/>
                <a:gd name="T36" fmla="*/ 30163 w 72"/>
                <a:gd name="T37" fmla="*/ 3175 h 65"/>
                <a:gd name="T38" fmla="*/ 4763 w 72"/>
                <a:gd name="T39" fmla="*/ 12700 h 65"/>
                <a:gd name="T40" fmla="*/ 4763 w 72"/>
                <a:gd name="T41" fmla="*/ 12700 h 65"/>
                <a:gd name="T42" fmla="*/ 3175 w 72"/>
                <a:gd name="T43" fmla="*/ 38100 h 65"/>
                <a:gd name="T44" fmla="*/ 0 w 72"/>
                <a:gd name="T45" fmla="*/ 60325 h 65"/>
                <a:gd name="T46" fmla="*/ 0 w 72"/>
                <a:gd name="T47" fmla="*/ 84138 h 65"/>
                <a:gd name="T48" fmla="*/ 0 w 72"/>
                <a:gd name="T49" fmla="*/ 84138 h 6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2"/>
                <a:gd name="T76" fmla="*/ 0 h 65"/>
                <a:gd name="T77" fmla="*/ 72 w 72"/>
                <a:gd name="T78" fmla="*/ 65 h 6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2" h="65">
                  <a:moveTo>
                    <a:pt x="0" y="53"/>
                  </a:moveTo>
                  <a:lnTo>
                    <a:pt x="0" y="53"/>
                  </a:lnTo>
                  <a:lnTo>
                    <a:pt x="5" y="56"/>
                  </a:lnTo>
                  <a:lnTo>
                    <a:pt x="18" y="62"/>
                  </a:lnTo>
                  <a:lnTo>
                    <a:pt x="27" y="64"/>
                  </a:lnTo>
                  <a:lnTo>
                    <a:pt x="37" y="65"/>
                  </a:lnTo>
                  <a:lnTo>
                    <a:pt x="48" y="64"/>
                  </a:lnTo>
                  <a:lnTo>
                    <a:pt x="59" y="61"/>
                  </a:lnTo>
                  <a:lnTo>
                    <a:pt x="65" y="42"/>
                  </a:lnTo>
                  <a:lnTo>
                    <a:pt x="70" y="27"/>
                  </a:lnTo>
                  <a:lnTo>
                    <a:pt x="72" y="18"/>
                  </a:lnTo>
                  <a:lnTo>
                    <a:pt x="67" y="13"/>
                  </a:lnTo>
                  <a:lnTo>
                    <a:pt x="61" y="8"/>
                  </a:lnTo>
                  <a:lnTo>
                    <a:pt x="53" y="5"/>
                  </a:lnTo>
                  <a:lnTo>
                    <a:pt x="43" y="2"/>
                  </a:lnTo>
                  <a:lnTo>
                    <a:pt x="32" y="0"/>
                  </a:lnTo>
                  <a:lnTo>
                    <a:pt x="19" y="2"/>
                  </a:lnTo>
                  <a:lnTo>
                    <a:pt x="3" y="8"/>
                  </a:lnTo>
                  <a:lnTo>
                    <a:pt x="2" y="24"/>
                  </a:lnTo>
                  <a:lnTo>
                    <a:pt x="0" y="38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8" name="Freeform 351"/>
            <p:cNvSpPr>
              <a:spLocks/>
            </p:cNvSpPr>
            <p:nvPr/>
          </p:nvSpPr>
          <p:spPr bwMode="auto">
            <a:xfrm>
              <a:off x="4073525" y="1738313"/>
              <a:ext cx="109538" cy="38100"/>
            </a:xfrm>
            <a:custGeom>
              <a:avLst/>
              <a:gdLst>
                <a:gd name="T0" fmla="*/ 0 w 69"/>
                <a:gd name="T1" fmla="*/ 22225 h 24"/>
                <a:gd name="T2" fmla="*/ 3175 w 69"/>
                <a:gd name="T3" fmla="*/ 12700 h 24"/>
                <a:gd name="T4" fmla="*/ 3175 w 69"/>
                <a:gd name="T5" fmla="*/ 12700 h 24"/>
                <a:gd name="T6" fmla="*/ 12700 w 69"/>
                <a:gd name="T7" fmla="*/ 7938 h 24"/>
                <a:gd name="T8" fmla="*/ 25400 w 69"/>
                <a:gd name="T9" fmla="*/ 1588 h 24"/>
                <a:gd name="T10" fmla="*/ 41275 w 69"/>
                <a:gd name="T11" fmla="*/ 0 h 24"/>
                <a:gd name="T12" fmla="*/ 55563 w 69"/>
                <a:gd name="T13" fmla="*/ 0 h 24"/>
                <a:gd name="T14" fmla="*/ 73025 w 69"/>
                <a:gd name="T15" fmla="*/ 1588 h 24"/>
                <a:gd name="T16" fmla="*/ 84138 w 69"/>
                <a:gd name="T17" fmla="*/ 7938 h 24"/>
                <a:gd name="T18" fmla="*/ 92075 w 69"/>
                <a:gd name="T19" fmla="*/ 12700 h 24"/>
                <a:gd name="T20" fmla="*/ 101600 w 69"/>
                <a:gd name="T21" fmla="*/ 20638 h 24"/>
                <a:gd name="T22" fmla="*/ 109538 w 69"/>
                <a:gd name="T23" fmla="*/ 26988 h 24"/>
                <a:gd name="T24" fmla="*/ 109538 w 69"/>
                <a:gd name="T25" fmla="*/ 38100 h 24"/>
                <a:gd name="T26" fmla="*/ 109538 w 69"/>
                <a:gd name="T27" fmla="*/ 38100 h 24"/>
                <a:gd name="T28" fmla="*/ 101600 w 69"/>
                <a:gd name="T29" fmla="*/ 30163 h 24"/>
                <a:gd name="T30" fmla="*/ 93663 w 69"/>
                <a:gd name="T31" fmla="*/ 25400 h 24"/>
                <a:gd name="T32" fmla="*/ 80963 w 69"/>
                <a:gd name="T33" fmla="*/ 17463 h 24"/>
                <a:gd name="T34" fmla="*/ 66675 w 69"/>
                <a:gd name="T35" fmla="*/ 12700 h 24"/>
                <a:gd name="T36" fmla="*/ 49213 w 69"/>
                <a:gd name="T37" fmla="*/ 9525 h 24"/>
                <a:gd name="T38" fmla="*/ 25400 w 69"/>
                <a:gd name="T39" fmla="*/ 14288 h 24"/>
                <a:gd name="T40" fmla="*/ 0 w 69"/>
                <a:gd name="T41" fmla="*/ 22225 h 24"/>
                <a:gd name="T42" fmla="*/ 0 w 69"/>
                <a:gd name="T43" fmla="*/ 22225 h 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9"/>
                <a:gd name="T67" fmla="*/ 0 h 24"/>
                <a:gd name="T68" fmla="*/ 69 w 69"/>
                <a:gd name="T69" fmla="*/ 24 h 2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9" h="24">
                  <a:moveTo>
                    <a:pt x="0" y="14"/>
                  </a:moveTo>
                  <a:lnTo>
                    <a:pt x="2" y="8"/>
                  </a:lnTo>
                  <a:lnTo>
                    <a:pt x="8" y="5"/>
                  </a:lnTo>
                  <a:lnTo>
                    <a:pt x="16" y="1"/>
                  </a:lnTo>
                  <a:lnTo>
                    <a:pt x="26" y="0"/>
                  </a:lnTo>
                  <a:lnTo>
                    <a:pt x="35" y="0"/>
                  </a:lnTo>
                  <a:lnTo>
                    <a:pt x="46" y="1"/>
                  </a:lnTo>
                  <a:lnTo>
                    <a:pt x="53" y="5"/>
                  </a:lnTo>
                  <a:lnTo>
                    <a:pt x="58" y="8"/>
                  </a:lnTo>
                  <a:lnTo>
                    <a:pt x="64" y="13"/>
                  </a:lnTo>
                  <a:lnTo>
                    <a:pt x="69" y="17"/>
                  </a:lnTo>
                  <a:lnTo>
                    <a:pt x="69" y="24"/>
                  </a:lnTo>
                  <a:lnTo>
                    <a:pt x="64" y="19"/>
                  </a:lnTo>
                  <a:lnTo>
                    <a:pt x="59" y="16"/>
                  </a:lnTo>
                  <a:lnTo>
                    <a:pt x="51" y="11"/>
                  </a:lnTo>
                  <a:lnTo>
                    <a:pt x="42" y="8"/>
                  </a:lnTo>
                  <a:lnTo>
                    <a:pt x="31" y="6"/>
                  </a:lnTo>
                  <a:lnTo>
                    <a:pt x="16" y="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7" name="Group 518"/>
          <p:cNvGrpSpPr>
            <a:grpSpLocks/>
          </p:cNvGrpSpPr>
          <p:nvPr/>
        </p:nvGrpSpPr>
        <p:grpSpPr bwMode="auto">
          <a:xfrm>
            <a:off x="4357688" y="2051050"/>
            <a:ext cx="103187" cy="106363"/>
            <a:chOff x="4357688" y="2051050"/>
            <a:chExt cx="103188" cy="106363"/>
          </a:xfrm>
        </p:grpSpPr>
        <p:sp>
          <p:nvSpPr>
            <p:cNvPr id="3235" name="Freeform 352"/>
            <p:cNvSpPr>
              <a:spLocks/>
            </p:cNvSpPr>
            <p:nvPr/>
          </p:nvSpPr>
          <p:spPr bwMode="auto">
            <a:xfrm>
              <a:off x="4357688" y="2063750"/>
              <a:ext cx="95250" cy="93663"/>
            </a:xfrm>
            <a:custGeom>
              <a:avLst/>
              <a:gdLst>
                <a:gd name="T0" fmla="*/ 0 w 60"/>
                <a:gd name="T1" fmla="*/ 65088 h 59"/>
                <a:gd name="T2" fmla="*/ 0 w 60"/>
                <a:gd name="T3" fmla="*/ 65088 h 59"/>
                <a:gd name="T4" fmla="*/ 9525 w 60"/>
                <a:gd name="T5" fmla="*/ 33338 h 59"/>
                <a:gd name="T6" fmla="*/ 22225 w 60"/>
                <a:gd name="T7" fmla="*/ 0 h 59"/>
                <a:gd name="T8" fmla="*/ 22225 w 60"/>
                <a:gd name="T9" fmla="*/ 0 h 59"/>
                <a:gd name="T10" fmla="*/ 34925 w 60"/>
                <a:gd name="T11" fmla="*/ 0 h 59"/>
                <a:gd name="T12" fmla="*/ 60325 w 60"/>
                <a:gd name="T13" fmla="*/ 3175 h 59"/>
                <a:gd name="T14" fmla="*/ 73025 w 60"/>
                <a:gd name="T15" fmla="*/ 7938 h 59"/>
                <a:gd name="T16" fmla="*/ 85725 w 60"/>
                <a:gd name="T17" fmla="*/ 12700 h 59"/>
                <a:gd name="T18" fmla="*/ 92075 w 60"/>
                <a:gd name="T19" fmla="*/ 20638 h 59"/>
                <a:gd name="T20" fmla="*/ 95250 w 60"/>
                <a:gd name="T21" fmla="*/ 25400 h 59"/>
                <a:gd name="T22" fmla="*/ 95250 w 60"/>
                <a:gd name="T23" fmla="*/ 33338 h 59"/>
                <a:gd name="T24" fmla="*/ 61913 w 60"/>
                <a:gd name="T25" fmla="*/ 93663 h 59"/>
                <a:gd name="T26" fmla="*/ 61913 w 60"/>
                <a:gd name="T27" fmla="*/ 93663 h 59"/>
                <a:gd name="T28" fmla="*/ 55563 w 60"/>
                <a:gd name="T29" fmla="*/ 93663 h 59"/>
                <a:gd name="T30" fmla="*/ 36513 w 60"/>
                <a:gd name="T31" fmla="*/ 90488 h 59"/>
                <a:gd name="T32" fmla="*/ 23813 w 60"/>
                <a:gd name="T33" fmla="*/ 88900 h 59"/>
                <a:gd name="T34" fmla="*/ 14288 w 60"/>
                <a:gd name="T35" fmla="*/ 84138 h 59"/>
                <a:gd name="T36" fmla="*/ 4763 w 60"/>
                <a:gd name="T37" fmla="*/ 76200 h 59"/>
                <a:gd name="T38" fmla="*/ 0 w 60"/>
                <a:gd name="T39" fmla="*/ 65088 h 59"/>
                <a:gd name="T40" fmla="*/ 0 w 60"/>
                <a:gd name="T41" fmla="*/ 65088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"/>
                <a:gd name="T64" fmla="*/ 0 h 59"/>
                <a:gd name="T65" fmla="*/ 60 w 60"/>
                <a:gd name="T66" fmla="*/ 59 h 5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" h="59">
                  <a:moveTo>
                    <a:pt x="0" y="41"/>
                  </a:moveTo>
                  <a:lnTo>
                    <a:pt x="0" y="41"/>
                  </a:lnTo>
                  <a:lnTo>
                    <a:pt x="6" y="21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38" y="2"/>
                  </a:lnTo>
                  <a:lnTo>
                    <a:pt x="46" y="5"/>
                  </a:lnTo>
                  <a:lnTo>
                    <a:pt x="54" y="8"/>
                  </a:lnTo>
                  <a:lnTo>
                    <a:pt x="58" y="13"/>
                  </a:lnTo>
                  <a:lnTo>
                    <a:pt x="60" y="16"/>
                  </a:lnTo>
                  <a:lnTo>
                    <a:pt x="60" y="21"/>
                  </a:lnTo>
                  <a:lnTo>
                    <a:pt x="39" y="59"/>
                  </a:lnTo>
                  <a:lnTo>
                    <a:pt x="35" y="59"/>
                  </a:lnTo>
                  <a:lnTo>
                    <a:pt x="23" y="57"/>
                  </a:lnTo>
                  <a:lnTo>
                    <a:pt x="15" y="56"/>
                  </a:lnTo>
                  <a:lnTo>
                    <a:pt x="9" y="53"/>
                  </a:lnTo>
                  <a:lnTo>
                    <a:pt x="3" y="48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6" name="Freeform 353"/>
            <p:cNvSpPr>
              <a:spLocks/>
            </p:cNvSpPr>
            <p:nvPr/>
          </p:nvSpPr>
          <p:spPr bwMode="auto">
            <a:xfrm>
              <a:off x="4379913" y="2051050"/>
              <a:ext cx="80963" cy="42863"/>
            </a:xfrm>
            <a:custGeom>
              <a:avLst/>
              <a:gdLst>
                <a:gd name="T0" fmla="*/ 0 w 51"/>
                <a:gd name="T1" fmla="*/ 12700 h 27"/>
                <a:gd name="T2" fmla="*/ 4763 w 51"/>
                <a:gd name="T3" fmla="*/ 0 h 27"/>
                <a:gd name="T4" fmla="*/ 4763 w 51"/>
                <a:gd name="T5" fmla="*/ 0 h 27"/>
                <a:gd name="T6" fmla="*/ 14288 w 51"/>
                <a:gd name="T7" fmla="*/ 0 h 27"/>
                <a:gd name="T8" fmla="*/ 42863 w 51"/>
                <a:gd name="T9" fmla="*/ 3175 h 27"/>
                <a:gd name="T10" fmla="*/ 55563 w 51"/>
                <a:gd name="T11" fmla="*/ 4763 h 27"/>
                <a:gd name="T12" fmla="*/ 68263 w 51"/>
                <a:gd name="T13" fmla="*/ 12700 h 27"/>
                <a:gd name="T14" fmla="*/ 76200 w 51"/>
                <a:gd name="T15" fmla="*/ 22225 h 27"/>
                <a:gd name="T16" fmla="*/ 77788 w 51"/>
                <a:gd name="T17" fmla="*/ 28575 h 27"/>
                <a:gd name="T18" fmla="*/ 80963 w 51"/>
                <a:gd name="T19" fmla="*/ 34925 h 27"/>
                <a:gd name="T20" fmla="*/ 73025 w 51"/>
                <a:gd name="T21" fmla="*/ 42863 h 27"/>
                <a:gd name="T22" fmla="*/ 73025 w 51"/>
                <a:gd name="T23" fmla="*/ 42863 h 27"/>
                <a:gd name="T24" fmla="*/ 73025 w 51"/>
                <a:gd name="T25" fmla="*/ 38100 h 27"/>
                <a:gd name="T26" fmla="*/ 69850 w 51"/>
                <a:gd name="T27" fmla="*/ 33338 h 27"/>
                <a:gd name="T28" fmla="*/ 65088 w 51"/>
                <a:gd name="T29" fmla="*/ 28575 h 27"/>
                <a:gd name="T30" fmla="*/ 57150 w 51"/>
                <a:gd name="T31" fmla="*/ 22225 h 27"/>
                <a:gd name="T32" fmla="*/ 44450 w 51"/>
                <a:gd name="T33" fmla="*/ 17463 h 27"/>
                <a:gd name="T34" fmla="*/ 25400 w 51"/>
                <a:gd name="T35" fmla="*/ 12700 h 27"/>
                <a:gd name="T36" fmla="*/ 0 w 51"/>
                <a:gd name="T37" fmla="*/ 12700 h 27"/>
                <a:gd name="T38" fmla="*/ 0 w 51"/>
                <a:gd name="T39" fmla="*/ 12700 h 2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1"/>
                <a:gd name="T61" fmla="*/ 0 h 27"/>
                <a:gd name="T62" fmla="*/ 51 w 51"/>
                <a:gd name="T63" fmla="*/ 27 h 2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1" h="27">
                  <a:moveTo>
                    <a:pt x="0" y="8"/>
                  </a:moveTo>
                  <a:lnTo>
                    <a:pt x="3" y="0"/>
                  </a:lnTo>
                  <a:lnTo>
                    <a:pt x="9" y="0"/>
                  </a:lnTo>
                  <a:lnTo>
                    <a:pt x="27" y="2"/>
                  </a:lnTo>
                  <a:lnTo>
                    <a:pt x="35" y="3"/>
                  </a:lnTo>
                  <a:lnTo>
                    <a:pt x="43" y="8"/>
                  </a:lnTo>
                  <a:lnTo>
                    <a:pt x="48" y="14"/>
                  </a:lnTo>
                  <a:lnTo>
                    <a:pt x="49" y="18"/>
                  </a:lnTo>
                  <a:lnTo>
                    <a:pt x="51" y="22"/>
                  </a:lnTo>
                  <a:lnTo>
                    <a:pt x="46" y="27"/>
                  </a:lnTo>
                  <a:lnTo>
                    <a:pt x="46" y="24"/>
                  </a:lnTo>
                  <a:lnTo>
                    <a:pt x="44" y="21"/>
                  </a:lnTo>
                  <a:lnTo>
                    <a:pt x="41" y="18"/>
                  </a:lnTo>
                  <a:lnTo>
                    <a:pt x="36" y="14"/>
                  </a:lnTo>
                  <a:lnTo>
                    <a:pt x="28" y="11"/>
                  </a:lnTo>
                  <a:lnTo>
                    <a:pt x="1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8" name="Group 534"/>
          <p:cNvGrpSpPr>
            <a:grpSpLocks/>
          </p:cNvGrpSpPr>
          <p:nvPr/>
        </p:nvGrpSpPr>
        <p:grpSpPr bwMode="auto">
          <a:xfrm>
            <a:off x="2998788" y="2144713"/>
            <a:ext cx="1320800" cy="590550"/>
            <a:chOff x="2998788" y="2144713"/>
            <a:chExt cx="1320800" cy="590550"/>
          </a:xfrm>
        </p:grpSpPr>
        <p:sp>
          <p:nvSpPr>
            <p:cNvPr id="3220" name="Freeform 354"/>
            <p:cNvSpPr>
              <a:spLocks/>
            </p:cNvSpPr>
            <p:nvPr/>
          </p:nvSpPr>
          <p:spPr bwMode="auto">
            <a:xfrm>
              <a:off x="2998788" y="2649538"/>
              <a:ext cx="60325" cy="34925"/>
            </a:xfrm>
            <a:custGeom>
              <a:avLst/>
              <a:gdLst>
                <a:gd name="T0" fmla="*/ 0 w 38"/>
                <a:gd name="T1" fmla="*/ 34925 h 22"/>
                <a:gd name="T2" fmla="*/ 0 w 38"/>
                <a:gd name="T3" fmla="*/ 34925 h 22"/>
                <a:gd name="T4" fmla="*/ 19050 w 38"/>
                <a:gd name="T5" fmla="*/ 17463 h 22"/>
                <a:gd name="T6" fmla="*/ 39688 w 38"/>
                <a:gd name="T7" fmla="*/ 4763 h 22"/>
                <a:gd name="T8" fmla="*/ 49213 w 38"/>
                <a:gd name="T9" fmla="*/ 3175 h 22"/>
                <a:gd name="T10" fmla="*/ 60325 w 38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"/>
                <a:gd name="T19" fmla="*/ 0 h 22"/>
                <a:gd name="T20" fmla="*/ 38 w 38"/>
                <a:gd name="T21" fmla="*/ 22 h 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" h="22">
                  <a:moveTo>
                    <a:pt x="0" y="22"/>
                  </a:moveTo>
                  <a:lnTo>
                    <a:pt x="0" y="22"/>
                  </a:lnTo>
                  <a:lnTo>
                    <a:pt x="12" y="11"/>
                  </a:lnTo>
                  <a:lnTo>
                    <a:pt x="25" y="3"/>
                  </a:lnTo>
                  <a:lnTo>
                    <a:pt x="31" y="2"/>
                  </a:lnTo>
                  <a:lnTo>
                    <a:pt x="38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1" name="Freeform 355"/>
            <p:cNvSpPr>
              <a:spLocks/>
            </p:cNvSpPr>
            <p:nvPr/>
          </p:nvSpPr>
          <p:spPr bwMode="auto">
            <a:xfrm>
              <a:off x="3024188" y="2678113"/>
              <a:ext cx="36513" cy="34925"/>
            </a:xfrm>
            <a:custGeom>
              <a:avLst/>
              <a:gdLst>
                <a:gd name="T0" fmla="*/ 0 w 23"/>
                <a:gd name="T1" fmla="*/ 34925 h 22"/>
                <a:gd name="T2" fmla="*/ 0 w 23"/>
                <a:gd name="T3" fmla="*/ 34925 h 22"/>
                <a:gd name="T4" fmla="*/ 17463 w 23"/>
                <a:gd name="T5" fmla="*/ 19050 h 22"/>
                <a:gd name="T6" fmla="*/ 31750 w 23"/>
                <a:gd name="T7" fmla="*/ 6350 h 22"/>
                <a:gd name="T8" fmla="*/ 36513 w 23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2"/>
                <a:gd name="T17" fmla="*/ 23 w 23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2">
                  <a:moveTo>
                    <a:pt x="0" y="22"/>
                  </a:moveTo>
                  <a:lnTo>
                    <a:pt x="0" y="22"/>
                  </a:lnTo>
                  <a:lnTo>
                    <a:pt x="11" y="12"/>
                  </a:lnTo>
                  <a:lnTo>
                    <a:pt x="20" y="4"/>
                  </a:lnTo>
                  <a:lnTo>
                    <a:pt x="23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2" name="Freeform 356"/>
            <p:cNvSpPr>
              <a:spLocks/>
            </p:cNvSpPr>
            <p:nvPr/>
          </p:nvSpPr>
          <p:spPr bwMode="auto">
            <a:xfrm>
              <a:off x="3046413" y="2678113"/>
              <a:ext cx="38100" cy="57150"/>
            </a:xfrm>
            <a:custGeom>
              <a:avLst/>
              <a:gdLst>
                <a:gd name="T0" fmla="*/ 0 w 24"/>
                <a:gd name="T1" fmla="*/ 57150 h 36"/>
                <a:gd name="T2" fmla="*/ 0 w 24"/>
                <a:gd name="T3" fmla="*/ 57150 h 36"/>
                <a:gd name="T4" fmla="*/ 20638 w 24"/>
                <a:gd name="T5" fmla="*/ 38100 h 36"/>
                <a:gd name="T6" fmla="*/ 33338 w 24"/>
                <a:gd name="T7" fmla="*/ 17463 h 36"/>
                <a:gd name="T8" fmla="*/ 38100 w 24"/>
                <a:gd name="T9" fmla="*/ 9525 h 36"/>
                <a:gd name="T10" fmla="*/ 38100 w 24"/>
                <a:gd name="T11" fmla="*/ 0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36"/>
                <a:gd name="T20" fmla="*/ 24 w 24"/>
                <a:gd name="T21" fmla="*/ 36 h 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36">
                  <a:moveTo>
                    <a:pt x="0" y="36"/>
                  </a:moveTo>
                  <a:lnTo>
                    <a:pt x="0" y="36"/>
                  </a:lnTo>
                  <a:lnTo>
                    <a:pt x="13" y="24"/>
                  </a:lnTo>
                  <a:lnTo>
                    <a:pt x="21" y="11"/>
                  </a:lnTo>
                  <a:lnTo>
                    <a:pt x="24" y="6"/>
                  </a:lnTo>
                  <a:lnTo>
                    <a:pt x="24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3" name="Freeform 357"/>
            <p:cNvSpPr>
              <a:spLocks/>
            </p:cNvSpPr>
            <p:nvPr/>
          </p:nvSpPr>
          <p:spPr bwMode="auto">
            <a:xfrm>
              <a:off x="3475038" y="2197100"/>
              <a:ext cx="58738" cy="7938"/>
            </a:xfrm>
            <a:custGeom>
              <a:avLst/>
              <a:gdLst>
                <a:gd name="T0" fmla="*/ 0 w 37"/>
                <a:gd name="T1" fmla="*/ 7938 h 5"/>
                <a:gd name="T2" fmla="*/ 0 w 37"/>
                <a:gd name="T3" fmla="*/ 7938 h 5"/>
                <a:gd name="T4" fmla="*/ 4763 w 37"/>
                <a:gd name="T5" fmla="*/ 6350 h 5"/>
                <a:gd name="T6" fmla="*/ 15875 w 37"/>
                <a:gd name="T7" fmla="*/ 3175 h 5"/>
                <a:gd name="T8" fmla="*/ 36513 w 37"/>
                <a:gd name="T9" fmla="*/ 0 h 5"/>
                <a:gd name="T10" fmla="*/ 46038 w 37"/>
                <a:gd name="T11" fmla="*/ 3175 h 5"/>
                <a:gd name="T12" fmla="*/ 58738 w 37"/>
                <a:gd name="T13" fmla="*/ 6350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7"/>
                <a:gd name="T22" fmla="*/ 0 h 5"/>
                <a:gd name="T23" fmla="*/ 37 w 37"/>
                <a:gd name="T24" fmla="*/ 5 h 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7" h="5">
                  <a:moveTo>
                    <a:pt x="0" y="5"/>
                  </a:moveTo>
                  <a:lnTo>
                    <a:pt x="0" y="5"/>
                  </a:lnTo>
                  <a:lnTo>
                    <a:pt x="3" y="4"/>
                  </a:lnTo>
                  <a:lnTo>
                    <a:pt x="10" y="2"/>
                  </a:lnTo>
                  <a:lnTo>
                    <a:pt x="23" y="0"/>
                  </a:lnTo>
                  <a:lnTo>
                    <a:pt x="29" y="2"/>
                  </a:lnTo>
                  <a:lnTo>
                    <a:pt x="37" y="4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4" name="Freeform 358"/>
            <p:cNvSpPr>
              <a:spLocks/>
            </p:cNvSpPr>
            <p:nvPr/>
          </p:nvSpPr>
          <p:spPr bwMode="auto">
            <a:xfrm>
              <a:off x="3473450" y="2166938"/>
              <a:ext cx="68263" cy="12700"/>
            </a:xfrm>
            <a:custGeom>
              <a:avLst/>
              <a:gdLst>
                <a:gd name="T0" fmla="*/ 0 w 43"/>
                <a:gd name="T1" fmla="*/ 11113 h 8"/>
                <a:gd name="T2" fmla="*/ 0 w 43"/>
                <a:gd name="T3" fmla="*/ 11113 h 8"/>
                <a:gd name="T4" fmla="*/ 6350 w 43"/>
                <a:gd name="T5" fmla="*/ 7938 h 8"/>
                <a:gd name="T6" fmla="*/ 22225 w 43"/>
                <a:gd name="T7" fmla="*/ 3175 h 8"/>
                <a:gd name="T8" fmla="*/ 31750 w 43"/>
                <a:gd name="T9" fmla="*/ 0 h 8"/>
                <a:gd name="T10" fmla="*/ 44450 w 43"/>
                <a:gd name="T11" fmla="*/ 0 h 8"/>
                <a:gd name="T12" fmla="*/ 55563 w 43"/>
                <a:gd name="T13" fmla="*/ 4763 h 8"/>
                <a:gd name="T14" fmla="*/ 68263 w 43"/>
                <a:gd name="T15" fmla="*/ 12700 h 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3"/>
                <a:gd name="T25" fmla="*/ 0 h 8"/>
                <a:gd name="T26" fmla="*/ 43 w 43"/>
                <a:gd name="T27" fmla="*/ 8 h 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3" h="8">
                  <a:moveTo>
                    <a:pt x="0" y="7"/>
                  </a:moveTo>
                  <a:lnTo>
                    <a:pt x="0" y="7"/>
                  </a:lnTo>
                  <a:lnTo>
                    <a:pt x="4" y="5"/>
                  </a:lnTo>
                  <a:lnTo>
                    <a:pt x="14" y="2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5" y="3"/>
                  </a:lnTo>
                  <a:lnTo>
                    <a:pt x="43" y="8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5" name="Freeform 359"/>
            <p:cNvSpPr>
              <a:spLocks/>
            </p:cNvSpPr>
            <p:nvPr/>
          </p:nvSpPr>
          <p:spPr bwMode="auto">
            <a:xfrm>
              <a:off x="3470275" y="2222500"/>
              <a:ext cx="71438" cy="12700"/>
            </a:xfrm>
            <a:custGeom>
              <a:avLst/>
              <a:gdLst>
                <a:gd name="T0" fmla="*/ 0 w 45"/>
                <a:gd name="T1" fmla="*/ 11113 h 8"/>
                <a:gd name="T2" fmla="*/ 0 w 45"/>
                <a:gd name="T3" fmla="*/ 11113 h 8"/>
                <a:gd name="T4" fmla="*/ 4763 w 45"/>
                <a:gd name="T5" fmla="*/ 11113 h 8"/>
                <a:gd name="T6" fmla="*/ 25400 w 45"/>
                <a:gd name="T7" fmla="*/ 12700 h 8"/>
                <a:gd name="T8" fmla="*/ 34925 w 45"/>
                <a:gd name="T9" fmla="*/ 12700 h 8"/>
                <a:gd name="T10" fmla="*/ 47625 w 45"/>
                <a:gd name="T11" fmla="*/ 11113 h 8"/>
                <a:gd name="T12" fmla="*/ 60325 w 45"/>
                <a:gd name="T13" fmla="*/ 7938 h 8"/>
                <a:gd name="T14" fmla="*/ 71438 w 45"/>
                <a:gd name="T15" fmla="*/ 0 h 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"/>
                <a:gd name="T25" fmla="*/ 0 h 8"/>
                <a:gd name="T26" fmla="*/ 45 w 45"/>
                <a:gd name="T27" fmla="*/ 8 h 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" h="8">
                  <a:moveTo>
                    <a:pt x="0" y="7"/>
                  </a:moveTo>
                  <a:lnTo>
                    <a:pt x="0" y="7"/>
                  </a:lnTo>
                  <a:lnTo>
                    <a:pt x="3" y="7"/>
                  </a:lnTo>
                  <a:lnTo>
                    <a:pt x="16" y="8"/>
                  </a:lnTo>
                  <a:lnTo>
                    <a:pt x="22" y="8"/>
                  </a:lnTo>
                  <a:lnTo>
                    <a:pt x="30" y="7"/>
                  </a:lnTo>
                  <a:lnTo>
                    <a:pt x="38" y="5"/>
                  </a:lnTo>
                  <a:lnTo>
                    <a:pt x="45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6" name="Freeform 360"/>
            <p:cNvSpPr>
              <a:spLocks/>
            </p:cNvSpPr>
            <p:nvPr/>
          </p:nvSpPr>
          <p:spPr bwMode="auto">
            <a:xfrm>
              <a:off x="3773488" y="2174875"/>
              <a:ext cx="58738" cy="7938"/>
            </a:xfrm>
            <a:custGeom>
              <a:avLst/>
              <a:gdLst>
                <a:gd name="T0" fmla="*/ 0 w 37"/>
                <a:gd name="T1" fmla="*/ 7938 h 5"/>
                <a:gd name="T2" fmla="*/ 0 w 37"/>
                <a:gd name="T3" fmla="*/ 7938 h 5"/>
                <a:gd name="T4" fmla="*/ 4763 w 37"/>
                <a:gd name="T5" fmla="*/ 4763 h 5"/>
                <a:gd name="T6" fmla="*/ 15875 w 37"/>
                <a:gd name="T7" fmla="*/ 3175 h 5"/>
                <a:gd name="T8" fmla="*/ 33338 w 37"/>
                <a:gd name="T9" fmla="*/ 0 h 5"/>
                <a:gd name="T10" fmla="*/ 46038 w 37"/>
                <a:gd name="T11" fmla="*/ 0 h 5"/>
                <a:gd name="T12" fmla="*/ 58738 w 37"/>
                <a:gd name="T13" fmla="*/ 3175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7"/>
                <a:gd name="T22" fmla="*/ 0 h 5"/>
                <a:gd name="T23" fmla="*/ 37 w 37"/>
                <a:gd name="T24" fmla="*/ 5 h 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7" h="5">
                  <a:moveTo>
                    <a:pt x="0" y="5"/>
                  </a:moveTo>
                  <a:lnTo>
                    <a:pt x="0" y="5"/>
                  </a:lnTo>
                  <a:lnTo>
                    <a:pt x="3" y="3"/>
                  </a:lnTo>
                  <a:lnTo>
                    <a:pt x="10" y="2"/>
                  </a:lnTo>
                  <a:lnTo>
                    <a:pt x="21" y="0"/>
                  </a:lnTo>
                  <a:lnTo>
                    <a:pt x="29" y="0"/>
                  </a:lnTo>
                  <a:lnTo>
                    <a:pt x="37" y="2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7" name="Freeform 361"/>
            <p:cNvSpPr>
              <a:spLocks/>
            </p:cNvSpPr>
            <p:nvPr/>
          </p:nvSpPr>
          <p:spPr bwMode="auto">
            <a:xfrm>
              <a:off x="3770313" y="2144713"/>
              <a:ext cx="66675" cy="12700"/>
            </a:xfrm>
            <a:custGeom>
              <a:avLst/>
              <a:gdLst>
                <a:gd name="T0" fmla="*/ 0 w 42"/>
                <a:gd name="T1" fmla="*/ 9525 h 8"/>
                <a:gd name="T2" fmla="*/ 0 w 42"/>
                <a:gd name="T3" fmla="*/ 9525 h 8"/>
                <a:gd name="T4" fmla="*/ 6350 w 42"/>
                <a:gd name="T5" fmla="*/ 7938 h 8"/>
                <a:gd name="T6" fmla="*/ 20638 w 42"/>
                <a:gd name="T7" fmla="*/ 3175 h 8"/>
                <a:gd name="T8" fmla="*/ 31750 w 42"/>
                <a:gd name="T9" fmla="*/ 0 h 8"/>
                <a:gd name="T10" fmla="*/ 42863 w 42"/>
                <a:gd name="T11" fmla="*/ 0 h 8"/>
                <a:gd name="T12" fmla="*/ 55563 w 42"/>
                <a:gd name="T13" fmla="*/ 4763 h 8"/>
                <a:gd name="T14" fmla="*/ 66675 w 42"/>
                <a:gd name="T15" fmla="*/ 12700 h 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2"/>
                <a:gd name="T25" fmla="*/ 0 h 8"/>
                <a:gd name="T26" fmla="*/ 42 w 42"/>
                <a:gd name="T27" fmla="*/ 8 h 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2" h="8">
                  <a:moveTo>
                    <a:pt x="0" y="6"/>
                  </a:moveTo>
                  <a:lnTo>
                    <a:pt x="0" y="6"/>
                  </a:lnTo>
                  <a:lnTo>
                    <a:pt x="4" y="5"/>
                  </a:lnTo>
                  <a:lnTo>
                    <a:pt x="13" y="2"/>
                  </a:lnTo>
                  <a:lnTo>
                    <a:pt x="20" y="0"/>
                  </a:lnTo>
                  <a:lnTo>
                    <a:pt x="27" y="0"/>
                  </a:lnTo>
                  <a:lnTo>
                    <a:pt x="35" y="3"/>
                  </a:lnTo>
                  <a:lnTo>
                    <a:pt x="42" y="8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8" name="Freeform 362"/>
            <p:cNvSpPr>
              <a:spLocks/>
            </p:cNvSpPr>
            <p:nvPr/>
          </p:nvSpPr>
          <p:spPr bwMode="auto">
            <a:xfrm>
              <a:off x="3765550" y="2197100"/>
              <a:ext cx="73025" cy="15875"/>
            </a:xfrm>
            <a:custGeom>
              <a:avLst/>
              <a:gdLst>
                <a:gd name="T0" fmla="*/ 0 w 46"/>
                <a:gd name="T1" fmla="*/ 12700 h 10"/>
                <a:gd name="T2" fmla="*/ 0 w 46"/>
                <a:gd name="T3" fmla="*/ 12700 h 10"/>
                <a:gd name="T4" fmla="*/ 7938 w 46"/>
                <a:gd name="T5" fmla="*/ 15875 h 10"/>
                <a:gd name="T6" fmla="*/ 25400 w 46"/>
                <a:gd name="T7" fmla="*/ 15875 h 10"/>
                <a:gd name="T8" fmla="*/ 38100 w 46"/>
                <a:gd name="T9" fmla="*/ 15875 h 10"/>
                <a:gd name="T10" fmla="*/ 50800 w 46"/>
                <a:gd name="T11" fmla="*/ 12700 h 10"/>
                <a:gd name="T12" fmla="*/ 63500 w 46"/>
                <a:gd name="T13" fmla="*/ 7938 h 10"/>
                <a:gd name="T14" fmla="*/ 73025 w 46"/>
                <a:gd name="T15" fmla="*/ 0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"/>
                <a:gd name="T25" fmla="*/ 0 h 10"/>
                <a:gd name="T26" fmla="*/ 46 w 46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" h="10">
                  <a:moveTo>
                    <a:pt x="0" y="8"/>
                  </a:moveTo>
                  <a:lnTo>
                    <a:pt x="0" y="8"/>
                  </a:lnTo>
                  <a:lnTo>
                    <a:pt x="5" y="10"/>
                  </a:lnTo>
                  <a:lnTo>
                    <a:pt x="16" y="10"/>
                  </a:lnTo>
                  <a:lnTo>
                    <a:pt x="24" y="10"/>
                  </a:lnTo>
                  <a:lnTo>
                    <a:pt x="32" y="8"/>
                  </a:lnTo>
                  <a:lnTo>
                    <a:pt x="40" y="5"/>
                  </a:lnTo>
                  <a:lnTo>
                    <a:pt x="46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9" name="Freeform 363"/>
            <p:cNvSpPr>
              <a:spLocks/>
            </p:cNvSpPr>
            <p:nvPr/>
          </p:nvSpPr>
          <p:spPr bwMode="auto">
            <a:xfrm>
              <a:off x="4017963" y="2260600"/>
              <a:ext cx="55563" cy="12700"/>
            </a:xfrm>
            <a:custGeom>
              <a:avLst/>
              <a:gdLst>
                <a:gd name="T0" fmla="*/ 0 w 35"/>
                <a:gd name="T1" fmla="*/ 0 h 8"/>
                <a:gd name="T2" fmla="*/ 0 w 35"/>
                <a:gd name="T3" fmla="*/ 0 h 8"/>
                <a:gd name="T4" fmla="*/ 6350 w 35"/>
                <a:gd name="T5" fmla="*/ 0 h 8"/>
                <a:gd name="T6" fmla="*/ 15875 w 35"/>
                <a:gd name="T7" fmla="*/ 0 h 8"/>
                <a:gd name="T8" fmla="*/ 36513 w 35"/>
                <a:gd name="T9" fmla="*/ 3175 h 8"/>
                <a:gd name="T10" fmla="*/ 46038 w 35"/>
                <a:gd name="T11" fmla="*/ 7938 h 8"/>
                <a:gd name="T12" fmla="*/ 55563 w 35"/>
                <a:gd name="T13" fmla="*/ 12700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8"/>
                <a:gd name="T23" fmla="*/ 35 w 35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8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10" y="0"/>
                  </a:lnTo>
                  <a:lnTo>
                    <a:pt x="23" y="2"/>
                  </a:lnTo>
                  <a:lnTo>
                    <a:pt x="29" y="5"/>
                  </a:lnTo>
                  <a:lnTo>
                    <a:pt x="35" y="8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0" name="Freeform 364"/>
            <p:cNvSpPr>
              <a:spLocks/>
            </p:cNvSpPr>
            <p:nvPr/>
          </p:nvSpPr>
          <p:spPr bwMode="auto">
            <a:xfrm>
              <a:off x="4024313" y="2230438"/>
              <a:ext cx="61913" cy="25400"/>
            </a:xfrm>
            <a:custGeom>
              <a:avLst/>
              <a:gdLst>
                <a:gd name="T0" fmla="*/ 0 w 39"/>
                <a:gd name="T1" fmla="*/ 3175 h 16"/>
                <a:gd name="T2" fmla="*/ 0 w 39"/>
                <a:gd name="T3" fmla="*/ 3175 h 16"/>
                <a:gd name="T4" fmla="*/ 6350 w 39"/>
                <a:gd name="T5" fmla="*/ 3175 h 16"/>
                <a:gd name="T6" fmla="*/ 22225 w 39"/>
                <a:gd name="T7" fmla="*/ 0 h 16"/>
                <a:gd name="T8" fmla="*/ 34925 w 39"/>
                <a:gd name="T9" fmla="*/ 3175 h 16"/>
                <a:gd name="T10" fmla="*/ 44450 w 39"/>
                <a:gd name="T11" fmla="*/ 7938 h 16"/>
                <a:gd name="T12" fmla="*/ 55563 w 39"/>
                <a:gd name="T13" fmla="*/ 12700 h 16"/>
                <a:gd name="T14" fmla="*/ 61913 w 39"/>
                <a:gd name="T15" fmla="*/ 25400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9"/>
                <a:gd name="T25" fmla="*/ 0 h 16"/>
                <a:gd name="T26" fmla="*/ 39 w 39"/>
                <a:gd name="T27" fmla="*/ 16 h 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9" h="16">
                  <a:moveTo>
                    <a:pt x="0" y="2"/>
                  </a:moveTo>
                  <a:lnTo>
                    <a:pt x="0" y="2"/>
                  </a:lnTo>
                  <a:lnTo>
                    <a:pt x="4" y="2"/>
                  </a:lnTo>
                  <a:lnTo>
                    <a:pt x="14" y="0"/>
                  </a:lnTo>
                  <a:lnTo>
                    <a:pt x="22" y="2"/>
                  </a:lnTo>
                  <a:lnTo>
                    <a:pt x="28" y="5"/>
                  </a:lnTo>
                  <a:lnTo>
                    <a:pt x="35" y="8"/>
                  </a:lnTo>
                  <a:lnTo>
                    <a:pt x="39" y="16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1" name="Freeform 365"/>
            <p:cNvSpPr>
              <a:spLocks/>
            </p:cNvSpPr>
            <p:nvPr/>
          </p:nvSpPr>
          <p:spPr bwMode="auto">
            <a:xfrm>
              <a:off x="4003675" y="2286000"/>
              <a:ext cx="73025" cy="15875"/>
            </a:xfrm>
            <a:custGeom>
              <a:avLst/>
              <a:gdLst>
                <a:gd name="T0" fmla="*/ 0 w 46"/>
                <a:gd name="T1" fmla="*/ 0 h 10"/>
                <a:gd name="T2" fmla="*/ 0 w 46"/>
                <a:gd name="T3" fmla="*/ 0 h 10"/>
                <a:gd name="T4" fmla="*/ 7938 w 46"/>
                <a:gd name="T5" fmla="*/ 3175 h 10"/>
                <a:gd name="T6" fmla="*/ 25400 w 46"/>
                <a:gd name="T7" fmla="*/ 9525 h 10"/>
                <a:gd name="T8" fmla="*/ 34925 w 46"/>
                <a:gd name="T9" fmla="*/ 12700 h 10"/>
                <a:gd name="T10" fmla="*/ 47625 w 46"/>
                <a:gd name="T11" fmla="*/ 15875 h 10"/>
                <a:gd name="T12" fmla="*/ 60325 w 46"/>
                <a:gd name="T13" fmla="*/ 12700 h 10"/>
                <a:gd name="T14" fmla="*/ 73025 w 46"/>
                <a:gd name="T15" fmla="*/ 9525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"/>
                <a:gd name="T25" fmla="*/ 0 h 10"/>
                <a:gd name="T26" fmla="*/ 46 w 46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" h="10">
                  <a:moveTo>
                    <a:pt x="0" y="0"/>
                  </a:moveTo>
                  <a:lnTo>
                    <a:pt x="0" y="0"/>
                  </a:lnTo>
                  <a:lnTo>
                    <a:pt x="5" y="2"/>
                  </a:lnTo>
                  <a:lnTo>
                    <a:pt x="16" y="6"/>
                  </a:lnTo>
                  <a:lnTo>
                    <a:pt x="22" y="8"/>
                  </a:lnTo>
                  <a:lnTo>
                    <a:pt x="30" y="10"/>
                  </a:lnTo>
                  <a:lnTo>
                    <a:pt x="38" y="8"/>
                  </a:lnTo>
                  <a:lnTo>
                    <a:pt x="46" y="6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2" name="Freeform 366"/>
            <p:cNvSpPr>
              <a:spLocks/>
            </p:cNvSpPr>
            <p:nvPr/>
          </p:nvSpPr>
          <p:spPr bwMode="auto">
            <a:xfrm>
              <a:off x="4248150" y="2413000"/>
              <a:ext cx="55563" cy="19050"/>
            </a:xfrm>
            <a:custGeom>
              <a:avLst/>
              <a:gdLst>
                <a:gd name="T0" fmla="*/ 0 w 35"/>
                <a:gd name="T1" fmla="*/ 1588 h 12"/>
                <a:gd name="T2" fmla="*/ 0 w 35"/>
                <a:gd name="T3" fmla="*/ 1588 h 12"/>
                <a:gd name="T4" fmla="*/ 4763 w 35"/>
                <a:gd name="T5" fmla="*/ 0 h 12"/>
                <a:gd name="T6" fmla="*/ 17463 w 35"/>
                <a:gd name="T7" fmla="*/ 1588 h 12"/>
                <a:gd name="T8" fmla="*/ 34925 w 35"/>
                <a:gd name="T9" fmla="*/ 6350 h 12"/>
                <a:gd name="T10" fmla="*/ 46038 w 35"/>
                <a:gd name="T11" fmla="*/ 12700 h 12"/>
                <a:gd name="T12" fmla="*/ 55563 w 35"/>
                <a:gd name="T13" fmla="*/ 19050 h 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12"/>
                <a:gd name="T23" fmla="*/ 35 w 35"/>
                <a:gd name="T24" fmla="*/ 12 h 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12">
                  <a:moveTo>
                    <a:pt x="0" y="1"/>
                  </a:moveTo>
                  <a:lnTo>
                    <a:pt x="0" y="1"/>
                  </a:lnTo>
                  <a:lnTo>
                    <a:pt x="3" y="0"/>
                  </a:lnTo>
                  <a:lnTo>
                    <a:pt x="11" y="1"/>
                  </a:lnTo>
                  <a:lnTo>
                    <a:pt x="22" y="4"/>
                  </a:lnTo>
                  <a:lnTo>
                    <a:pt x="29" y="8"/>
                  </a:lnTo>
                  <a:lnTo>
                    <a:pt x="35" y="12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3" name="Freeform 367"/>
            <p:cNvSpPr>
              <a:spLocks/>
            </p:cNvSpPr>
            <p:nvPr/>
          </p:nvSpPr>
          <p:spPr bwMode="auto">
            <a:xfrm>
              <a:off x="4257675" y="2387600"/>
              <a:ext cx="61913" cy="26988"/>
            </a:xfrm>
            <a:custGeom>
              <a:avLst/>
              <a:gdLst>
                <a:gd name="T0" fmla="*/ 0 w 39"/>
                <a:gd name="T1" fmla="*/ 0 h 17"/>
                <a:gd name="T2" fmla="*/ 0 w 39"/>
                <a:gd name="T3" fmla="*/ 0 h 17"/>
                <a:gd name="T4" fmla="*/ 7938 w 39"/>
                <a:gd name="T5" fmla="*/ 0 h 17"/>
                <a:gd name="T6" fmla="*/ 23813 w 39"/>
                <a:gd name="T7" fmla="*/ 0 h 17"/>
                <a:gd name="T8" fmla="*/ 33338 w 39"/>
                <a:gd name="T9" fmla="*/ 1588 h 17"/>
                <a:gd name="T10" fmla="*/ 44450 w 39"/>
                <a:gd name="T11" fmla="*/ 7938 h 17"/>
                <a:gd name="T12" fmla="*/ 53975 w 39"/>
                <a:gd name="T13" fmla="*/ 17463 h 17"/>
                <a:gd name="T14" fmla="*/ 61913 w 39"/>
                <a:gd name="T15" fmla="*/ 26988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9"/>
                <a:gd name="T25" fmla="*/ 0 h 17"/>
                <a:gd name="T26" fmla="*/ 39 w 39"/>
                <a:gd name="T27" fmla="*/ 17 h 1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9" h="17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15" y="0"/>
                  </a:lnTo>
                  <a:lnTo>
                    <a:pt x="21" y="1"/>
                  </a:lnTo>
                  <a:lnTo>
                    <a:pt x="28" y="5"/>
                  </a:lnTo>
                  <a:lnTo>
                    <a:pt x="34" y="11"/>
                  </a:lnTo>
                  <a:lnTo>
                    <a:pt x="39" y="17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4" name="Freeform 368"/>
            <p:cNvSpPr>
              <a:spLocks/>
            </p:cNvSpPr>
            <p:nvPr/>
          </p:nvSpPr>
          <p:spPr bwMode="auto">
            <a:xfrm>
              <a:off x="4233863" y="2435225"/>
              <a:ext cx="69850" cy="22225"/>
            </a:xfrm>
            <a:custGeom>
              <a:avLst/>
              <a:gdLst>
                <a:gd name="T0" fmla="*/ 0 w 44"/>
                <a:gd name="T1" fmla="*/ 0 h 14"/>
                <a:gd name="T2" fmla="*/ 0 w 44"/>
                <a:gd name="T3" fmla="*/ 0 h 14"/>
                <a:gd name="T4" fmla="*/ 4763 w 44"/>
                <a:gd name="T5" fmla="*/ 4763 h 14"/>
                <a:gd name="T6" fmla="*/ 19050 w 44"/>
                <a:gd name="T7" fmla="*/ 12700 h 14"/>
                <a:gd name="T8" fmla="*/ 30163 w 44"/>
                <a:gd name="T9" fmla="*/ 17463 h 14"/>
                <a:gd name="T10" fmla="*/ 42863 w 44"/>
                <a:gd name="T11" fmla="*/ 20638 h 14"/>
                <a:gd name="T12" fmla="*/ 55563 w 44"/>
                <a:gd name="T13" fmla="*/ 22225 h 14"/>
                <a:gd name="T14" fmla="*/ 69850 w 44"/>
                <a:gd name="T15" fmla="*/ 20638 h 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"/>
                <a:gd name="T25" fmla="*/ 0 h 14"/>
                <a:gd name="T26" fmla="*/ 44 w 44"/>
                <a:gd name="T27" fmla="*/ 14 h 1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" h="14">
                  <a:moveTo>
                    <a:pt x="0" y="0"/>
                  </a:moveTo>
                  <a:lnTo>
                    <a:pt x="0" y="0"/>
                  </a:lnTo>
                  <a:lnTo>
                    <a:pt x="3" y="3"/>
                  </a:lnTo>
                  <a:lnTo>
                    <a:pt x="12" y="8"/>
                  </a:lnTo>
                  <a:lnTo>
                    <a:pt x="19" y="11"/>
                  </a:lnTo>
                  <a:lnTo>
                    <a:pt x="27" y="13"/>
                  </a:lnTo>
                  <a:lnTo>
                    <a:pt x="35" y="14"/>
                  </a:lnTo>
                  <a:lnTo>
                    <a:pt x="44" y="13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9" name="Freeform 369"/>
          <p:cNvSpPr>
            <a:spLocks/>
          </p:cNvSpPr>
          <p:nvPr/>
        </p:nvSpPr>
        <p:spPr bwMode="auto">
          <a:xfrm>
            <a:off x="939800" y="3963988"/>
            <a:ext cx="1535113" cy="2287587"/>
          </a:xfrm>
          <a:custGeom>
            <a:avLst/>
            <a:gdLst>
              <a:gd name="T0" fmla="*/ 1427163 w 967"/>
              <a:gd name="T1" fmla="*/ 388937 h 1441"/>
              <a:gd name="T2" fmla="*/ 1520825 w 967"/>
              <a:gd name="T3" fmla="*/ 369887 h 1441"/>
              <a:gd name="T4" fmla="*/ 1508125 w 967"/>
              <a:gd name="T5" fmla="*/ 509587 h 1441"/>
              <a:gd name="T6" fmla="*/ 1479550 w 967"/>
              <a:gd name="T7" fmla="*/ 676275 h 1441"/>
              <a:gd name="T8" fmla="*/ 1436688 w 967"/>
              <a:gd name="T9" fmla="*/ 895350 h 1441"/>
              <a:gd name="T10" fmla="*/ 1281113 w 967"/>
              <a:gd name="T11" fmla="*/ 1079500 h 1441"/>
              <a:gd name="T12" fmla="*/ 1195388 w 967"/>
              <a:gd name="T13" fmla="*/ 1290637 h 1441"/>
              <a:gd name="T14" fmla="*/ 1101725 w 967"/>
              <a:gd name="T15" fmla="*/ 1620837 h 1441"/>
              <a:gd name="T16" fmla="*/ 1073150 w 967"/>
              <a:gd name="T17" fmla="*/ 2166937 h 1441"/>
              <a:gd name="T18" fmla="*/ 487363 w 967"/>
              <a:gd name="T19" fmla="*/ 2036762 h 1441"/>
              <a:gd name="T20" fmla="*/ 363538 w 967"/>
              <a:gd name="T21" fmla="*/ 1830387 h 1441"/>
              <a:gd name="T22" fmla="*/ 247650 w 967"/>
              <a:gd name="T23" fmla="*/ 1624012 h 1441"/>
              <a:gd name="T24" fmla="*/ 3175 w 967"/>
              <a:gd name="T25" fmla="*/ 1211262 h 1441"/>
              <a:gd name="T26" fmla="*/ 20638 w 967"/>
              <a:gd name="T27" fmla="*/ 1123950 h 1441"/>
              <a:gd name="T28" fmla="*/ 65088 w 967"/>
              <a:gd name="T29" fmla="*/ 890587 h 1441"/>
              <a:gd name="T30" fmla="*/ 95250 w 967"/>
              <a:gd name="T31" fmla="*/ 812800 h 1441"/>
              <a:gd name="T32" fmla="*/ 171450 w 967"/>
              <a:gd name="T33" fmla="*/ 839787 h 1441"/>
              <a:gd name="T34" fmla="*/ 234950 w 967"/>
              <a:gd name="T35" fmla="*/ 933450 h 1441"/>
              <a:gd name="T36" fmla="*/ 255588 w 967"/>
              <a:gd name="T37" fmla="*/ 1039812 h 1441"/>
              <a:gd name="T38" fmla="*/ 261938 w 967"/>
              <a:gd name="T39" fmla="*/ 1163637 h 1441"/>
              <a:gd name="T40" fmla="*/ 293688 w 967"/>
              <a:gd name="T41" fmla="*/ 1196975 h 1441"/>
              <a:gd name="T42" fmla="*/ 439738 w 967"/>
              <a:gd name="T43" fmla="*/ 1365250 h 1441"/>
              <a:gd name="T44" fmla="*/ 658813 w 967"/>
              <a:gd name="T45" fmla="*/ 1347787 h 1441"/>
              <a:gd name="T46" fmla="*/ 712788 w 967"/>
              <a:gd name="T47" fmla="*/ 1271587 h 1441"/>
              <a:gd name="T48" fmla="*/ 709613 w 967"/>
              <a:gd name="T49" fmla="*/ 1128712 h 1441"/>
              <a:gd name="T50" fmla="*/ 606425 w 967"/>
              <a:gd name="T51" fmla="*/ 920750 h 1441"/>
              <a:gd name="T52" fmla="*/ 555625 w 967"/>
              <a:gd name="T53" fmla="*/ 906462 h 1441"/>
              <a:gd name="T54" fmla="*/ 414338 w 967"/>
              <a:gd name="T55" fmla="*/ 835025 h 1441"/>
              <a:gd name="T56" fmla="*/ 436563 w 967"/>
              <a:gd name="T57" fmla="*/ 869950 h 1441"/>
              <a:gd name="T58" fmla="*/ 293688 w 967"/>
              <a:gd name="T59" fmla="*/ 920750 h 1441"/>
              <a:gd name="T60" fmla="*/ 230188 w 967"/>
              <a:gd name="T61" fmla="*/ 920750 h 1441"/>
              <a:gd name="T62" fmla="*/ 188913 w 967"/>
              <a:gd name="T63" fmla="*/ 833437 h 1441"/>
              <a:gd name="T64" fmla="*/ 366713 w 967"/>
              <a:gd name="T65" fmla="*/ 685800 h 1441"/>
              <a:gd name="T66" fmla="*/ 669925 w 967"/>
              <a:gd name="T67" fmla="*/ 698500 h 1441"/>
              <a:gd name="T68" fmla="*/ 755650 w 967"/>
              <a:gd name="T69" fmla="*/ 715962 h 1441"/>
              <a:gd name="T70" fmla="*/ 904875 w 967"/>
              <a:gd name="T71" fmla="*/ 950912 h 1441"/>
              <a:gd name="T72" fmla="*/ 1042988 w 967"/>
              <a:gd name="T73" fmla="*/ 1176337 h 1441"/>
              <a:gd name="T74" fmla="*/ 960438 w 967"/>
              <a:gd name="T75" fmla="*/ 885825 h 1441"/>
              <a:gd name="T76" fmla="*/ 935038 w 967"/>
              <a:gd name="T77" fmla="*/ 542925 h 1441"/>
              <a:gd name="T78" fmla="*/ 866775 w 967"/>
              <a:gd name="T79" fmla="*/ 333375 h 1441"/>
              <a:gd name="T80" fmla="*/ 798513 w 967"/>
              <a:gd name="T81" fmla="*/ 155575 h 1441"/>
              <a:gd name="T82" fmla="*/ 825500 w 967"/>
              <a:gd name="T83" fmla="*/ 31750 h 1441"/>
              <a:gd name="T84" fmla="*/ 896938 w 967"/>
              <a:gd name="T85" fmla="*/ 0 h 1441"/>
              <a:gd name="T86" fmla="*/ 1052513 w 967"/>
              <a:gd name="T87" fmla="*/ 288925 h 1441"/>
              <a:gd name="T88" fmla="*/ 1200150 w 967"/>
              <a:gd name="T89" fmla="*/ 611187 h 1441"/>
              <a:gd name="T90" fmla="*/ 1214438 w 967"/>
              <a:gd name="T91" fmla="*/ 728662 h 1441"/>
              <a:gd name="T92" fmla="*/ 1225550 w 967"/>
              <a:gd name="T93" fmla="*/ 744537 h 1441"/>
              <a:gd name="T94" fmla="*/ 1206500 w 967"/>
              <a:gd name="T95" fmla="*/ 531812 h 1441"/>
              <a:gd name="T96" fmla="*/ 1158875 w 967"/>
              <a:gd name="T97" fmla="*/ 381000 h 1441"/>
              <a:gd name="T98" fmla="*/ 1114425 w 967"/>
              <a:gd name="T99" fmla="*/ 265112 h 1441"/>
              <a:gd name="T100" fmla="*/ 1144588 w 967"/>
              <a:gd name="T101" fmla="*/ 171450 h 1441"/>
              <a:gd name="T102" fmla="*/ 1230313 w 967"/>
              <a:gd name="T103" fmla="*/ 176212 h 1441"/>
              <a:gd name="T104" fmla="*/ 1350963 w 967"/>
              <a:gd name="T105" fmla="*/ 395287 h 1441"/>
              <a:gd name="T106" fmla="*/ 1411288 w 967"/>
              <a:gd name="T107" fmla="*/ 638175 h 1441"/>
              <a:gd name="T108" fmla="*/ 1441450 w 967"/>
              <a:gd name="T109" fmla="*/ 804862 h 1441"/>
              <a:gd name="T110" fmla="*/ 1368425 w 967"/>
              <a:gd name="T111" fmla="*/ 925512 h 1441"/>
              <a:gd name="T112" fmla="*/ 1422400 w 967"/>
              <a:gd name="T113" fmla="*/ 852487 h 1441"/>
              <a:gd name="T114" fmla="*/ 1381125 w 967"/>
              <a:gd name="T115" fmla="*/ 492125 h 144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967"/>
              <a:gd name="T175" fmla="*/ 0 h 1441"/>
              <a:gd name="T176" fmla="*/ 967 w 967"/>
              <a:gd name="T177" fmla="*/ 1441 h 1441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967" h="1441">
                <a:moveTo>
                  <a:pt x="870" y="310"/>
                </a:moveTo>
                <a:lnTo>
                  <a:pt x="870" y="303"/>
                </a:lnTo>
                <a:lnTo>
                  <a:pt x="873" y="288"/>
                </a:lnTo>
                <a:lnTo>
                  <a:pt x="878" y="273"/>
                </a:lnTo>
                <a:lnTo>
                  <a:pt x="885" y="262"/>
                </a:lnTo>
                <a:lnTo>
                  <a:pt x="891" y="253"/>
                </a:lnTo>
                <a:lnTo>
                  <a:pt x="899" y="245"/>
                </a:lnTo>
                <a:lnTo>
                  <a:pt x="905" y="240"/>
                </a:lnTo>
                <a:lnTo>
                  <a:pt x="910" y="235"/>
                </a:lnTo>
                <a:lnTo>
                  <a:pt x="923" y="229"/>
                </a:lnTo>
                <a:lnTo>
                  <a:pt x="934" y="225"/>
                </a:lnTo>
                <a:lnTo>
                  <a:pt x="943" y="227"/>
                </a:lnTo>
                <a:lnTo>
                  <a:pt x="951" y="230"/>
                </a:lnTo>
                <a:lnTo>
                  <a:pt x="958" y="233"/>
                </a:lnTo>
                <a:lnTo>
                  <a:pt x="963" y="238"/>
                </a:lnTo>
                <a:lnTo>
                  <a:pt x="967" y="243"/>
                </a:lnTo>
                <a:lnTo>
                  <a:pt x="966" y="257"/>
                </a:lnTo>
                <a:lnTo>
                  <a:pt x="964" y="270"/>
                </a:lnTo>
                <a:lnTo>
                  <a:pt x="958" y="295"/>
                </a:lnTo>
                <a:lnTo>
                  <a:pt x="950" y="321"/>
                </a:lnTo>
                <a:lnTo>
                  <a:pt x="948" y="350"/>
                </a:lnTo>
                <a:lnTo>
                  <a:pt x="945" y="372"/>
                </a:lnTo>
                <a:lnTo>
                  <a:pt x="942" y="389"/>
                </a:lnTo>
                <a:lnTo>
                  <a:pt x="939" y="402"/>
                </a:lnTo>
                <a:lnTo>
                  <a:pt x="934" y="416"/>
                </a:lnTo>
                <a:lnTo>
                  <a:pt x="932" y="421"/>
                </a:lnTo>
                <a:lnTo>
                  <a:pt x="932" y="426"/>
                </a:lnTo>
                <a:lnTo>
                  <a:pt x="932" y="435"/>
                </a:lnTo>
                <a:lnTo>
                  <a:pt x="928" y="466"/>
                </a:lnTo>
                <a:lnTo>
                  <a:pt x="918" y="509"/>
                </a:lnTo>
                <a:lnTo>
                  <a:pt x="916" y="528"/>
                </a:lnTo>
                <a:lnTo>
                  <a:pt x="913" y="542"/>
                </a:lnTo>
                <a:lnTo>
                  <a:pt x="908" y="555"/>
                </a:lnTo>
                <a:lnTo>
                  <a:pt x="905" y="564"/>
                </a:lnTo>
                <a:lnTo>
                  <a:pt x="900" y="575"/>
                </a:lnTo>
                <a:lnTo>
                  <a:pt x="897" y="577"/>
                </a:lnTo>
                <a:lnTo>
                  <a:pt x="886" y="588"/>
                </a:lnTo>
                <a:lnTo>
                  <a:pt x="872" y="601"/>
                </a:lnTo>
                <a:lnTo>
                  <a:pt x="842" y="636"/>
                </a:lnTo>
                <a:lnTo>
                  <a:pt x="807" y="680"/>
                </a:lnTo>
                <a:lnTo>
                  <a:pt x="800" y="688"/>
                </a:lnTo>
                <a:lnTo>
                  <a:pt x="792" y="701"/>
                </a:lnTo>
                <a:lnTo>
                  <a:pt x="775" y="728"/>
                </a:lnTo>
                <a:lnTo>
                  <a:pt x="757" y="765"/>
                </a:lnTo>
                <a:lnTo>
                  <a:pt x="757" y="782"/>
                </a:lnTo>
                <a:lnTo>
                  <a:pt x="754" y="798"/>
                </a:lnTo>
                <a:lnTo>
                  <a:pt x="753" y="813"/>
                </a:lnTo>
                <a:lnTo>
                  <a:pt x="749" y="824"/>
                </a:lnTo>
                <a:lnTo>
                  <a:pt x="743" y="841"/>
                </a:lnTo>
                <a:lnTo>
                  <a:pt x="740" y="848"/>
                </a:lnTo>
                <a:lnTo>
                  <a:pt x="711" y="949"/>
                </a:lnTo>
                <a:lnTo>
                  <a:pt x="706" y="962"/>
                </a:lnTo>
                <a:lnTo>
                  <a:pt x="702" y="980"/>
                </a:lnTo>
                <a:lnTo>
                  <a:pt x="694" y="1021"/>
                </a:lnTo>
                <a:lnTo>
                  <a:pt x="684" y="1072"/>
                </a:lnTo>
                <a:lnTo>
                  <a:pt x="676" y="1124"/>
                </a:lnTo>
                <a:lnTo>
                  <a:pt x="663" y="1215"/>
                </a:lnTo>
                <a:lnTo>
                  <a:pt x="659" y="1255"/>
                </a:lnTo>
                <a:lnTo>
                  <a:pt x="660" y="1276"/>
                </a:lnTo>
                <a:lnTo>
                  <a:pt x="663" y="1303"/>
                </a:lnTo>
                <a:lnTo>
                  <a:pt x="676" y="1365"/>
                </a:lnTo>
                <a:lnTo>
                  <a:pt x="694" y="1441"/>
                </a:lnTo>
                <a:lnTo>
                  <a:pt x="325" y="1441"/>
                </a:lnTo>
                <a:lnTo>
                  <a:pt x="325" y="1423"/>
                </a:lnTo>
                <a:lnTo>
                  <a:pt x="323" y="1398"/>
                </a:lnTo>
                <a:lnTo>
                  <a:pt x="317" y="1339"/>
                </a:lnTo>
                <a:lnTo>
                  <a:pt x="312" y="1311"/>
                </a:lnTo>
                <a:lnTo>
                  <a:pt x="307" y="1283"/>
                </a:lnTo>
                <a:lnTo>
                  <a:pt x="302" y="1264"/>
                </a:lnTo>
                <a:lnTo>
                  <a:pt x="299" y="1258"/>
                </a:lnTo>
                <a:lnTo>
                  <a:pt x="298" y="1253"/>
                </a:lnTo>
                <a:lnTo>
                  <a:pt x="282" y="1231"/>
                </a:lnTo>
                <a:lnTo>
                  <a:pt x="258" y="1198"/>
                </a:lnTo>
                <a:lnTo>
                  <a:pt x="229" y="1153"/>
                </a:lnTo>
                <a:lnTo>
                  <a:pt x="221" y="1142"/>
                </a:lnTo>
                <a:lnTo>
                  <a:pt x="212" y="1126"/>
                </a:lnTo>
                <a:lnTo>
                  <a:pt x="193" y="1088"/>
                </a:lnTo>
                <a:lnTo>
                  <a:pt x="177" y="1054"/>
                </a:lnTo>
                <a:lnTo>
                  <a:pt x="170" y="1038"/>
                </a:lnTo>
                <a:lnTo>
                  <a:pt x="164" y="1032"/>
                </a:lnTo>
                <a:lnTo>
                  <a:pt x="156" y="1023"/>
                </a:lnTo>
                <a:lnTo>
                  <a:pt x="140" y="997"/>
                </a:lnTo>
                <a:lnTo>
                  <a:pt x="119" y="962"/>
                </a:lnTo>
                <a:lnTo>
                  <a:pt x="49" y="849"/>
                </a:lnTo>
                <a:lnTo>
                  <a:pt x="16" y="782"/>
                </a:lnTo>
                <a:lnTo>
                  <a:pt x="11" y="778"/>
                </a:lnTo>
                <a:lnTo>
                  <a:pt x="6" y="773"/>
                </a:lnTo>
                <a:lnTo>
                  <a:pt x="2" y="763"/>
                </a:lnTo>
                <a:lnTo>
                  <a:pt x="0" y="752"/>
                </a:lnTo>
                <a:lnTo>
                  <a:pt x="0" y="741"/>
                </a:lnTo>
                <a:lnTo>
                  <a:pt x="2" y="731"/>
                </a:lnTo>
                <a:lnTo>
                  <a:pt x="3" y="725"/>
                </a:lnTo>
                <a:lnTo>
                  <a:pt x="6" y="717"/>
                </a:lnTo>
                <a:lnTo>
                  <a:pt x="8" y="714"/>
                </a:lnTo>
                <a:lnTo>
                  <a:pt x="13" y="708"/>
                </a:lnTo>
                <a:lnTo>
                  <a:pt x="19" y="690"/>
                </a:lnTo>
                <a:lnTo>
                  <a:pt x="29" y="665"/>
                </a:lnTo>
                <a:lnTo>
                  <a:pt x="35" y="641"/>
                </a:lnTo>
                <a:lnTo>
                  <a:pt x="40" y="617"/>
                </a:lnTo>
                <a:lnTo>
                  <a:pt x="40" y="585"/>
                </a:lnTo>
                <a:lnTo>
                  <a:pt x="41" y="561"/>
                </a:lnTo>
                <a:lnTo>
                  <a:pt x="43" y="545"/>
                </a:lnTo>
                <a:lnTo>
                  <a:pt x="45" y="533"/>
                </a:lnTo>
                <a:lnTo>
                  <a:pt x="48" y="526"/>
                </a:lnTo>
                <a:lnTo>
                  <a:pt x="49" y="523"/>
                </a:lnTo>
                <a:lnTo>
                  <a:pt x="51" y="521"/>
                </a:lnTo>
                <a:lnTo>
                  <a:pt x="56" y="515"/>
                </a:lnTo>
                <a:lnTo>
                  <a:pt x="60" y="512"/>
                </a:lnTo>
                <a:lnTo>
                  <a:pt x="67" y="509"/>
                </a:lnTo>
                <a:lnTo>
                  <a:pt x="72" y="509"/>
                </a:lnTo>
                <a:lnTo>
                  <a:pt x="76" y="509"/>
                </a:lnTo>
                <a:lnTo>
                  <a:pt x="81" y="509"/>
                </a:lnTo>
                <a:lnTo>
                  <a:pt x="91" y="513"/>
                </a:lnTo>
                <a:lnTo>
                  <a:pt x="97" y="518"/>
                </a:lnTo>
                <a:lnTo>
                  <a:pt x="103" y="525"/>
                </a:lnTo>
                <a:lnTo>
                  <a:pt x="108" y="529"/>
                </a:lnTo>
                <a:lnTo>
                  <a:pt x="111" y="544"/>
                </a:lnTo>
                <a:lnTo>
                  <a:pt x="116" y="555"/>
                </a:lnTo>
                <a:lnTo>
                  <a:pt x="123" y="563"/>
                </a:lnTo>
                <a:lnTo>
                  <a:pt x="129" y="571"/>
                </a:lnTo>
                <a:lnTo>
                  <a:pt x="140" y="580"/>
                </a:lnTo>
                <a:lnTo>
                  <a:pt x="146" y="583"/>
                </a:lnTo>
                <a:lnTo>
                  <a:pt x="148" y="588"/>
                </a:lnTo>
                <a:lnTo>
                  <a:pt x="153" y="599"/>
                </a:lnTo>
                <a:lnTo>
                  <a:pt x="156" y="612"/>
                </a:lnTo>
                <a:lnTo>
                  <a:pt x="159" y="633"/>
                </a:lnTo>
                <a:lnTo>
                  <a:pt x="159" y="647"/>
                </a:lnTo>
                <a:lnTo>
                  <a:pt x="158" y="653"/>
                </a:lnTo>
                <a:lnTo>
                  <a:pt x="161" y="655"/>
                </a:lnTo>
                <a:lnTo>
                  <a:pt x="162" y="660"/>
                </a:lnTo>
                <a:lnTo>
                  <a:pt x="164" y="668"/>
                </a:lnTo>
                <a:lnTo>
                  <a:pt x="165" y="679"/>
                </a:lnTo>
                <a:lnTo>
                  <a:pt x="169" y="708"/>
                </a:lnTo>
                <a:lnTo>
                  <a:pt x="167" y="723"/>
                </a:lnTo>
                <a:lnTo>
                  <a:pt x="165" y="733"/>
                </a:lnTo>
                <a:lnTo>
                  <a:pt x="165" y="735"/>
                </a:lnTo>
                <a:lnTo>
                  <a:pt x="169" y="735"/>
                </a:lnTo>
                <a:lnTo>
                  <a:pt x="170" y="735"/>
                </a:lnTo>
                <a:lnTo>
                  <a:pt x="177" y="739"/>
                </a:lnTo>
                <a:lnTo>
                  <a:pt x="181" y="746"/>
                </a:lnTo>
                <a:lnTo>
                  <a:pt x="185" y="754"/>
                </a:lnTo>
                <a:lnTo>
                  <a:pt x="191" y="765"/>
                </a:lnTo>
                <a:lnTo>
                  <a:pt x="208" y="793"/>
                </a:lnTo>
                <a:lnTo>
                  <a:pt x="235" y="830"/>
                </a:lnTo>
                <a:lnTo>
                  <a:pt x="247" y="843"/>
                </a:lnTo>
                <a:lnTo>
                  <a:pt x="256" y="851"/>
                </a:lnTo>
                <a:lnTo>
                  <a:pt x="267" y="857"/>
                </a:lnTo>
                <a:lnTo>
                  <a:pt x="277" y="860"/>
                </a:lnTo>
                <a:lnTo>
                  <a:pt x="286" y="862"/>
                </a:lnTo>
                <a:lnTo>
                  <a:pt x="293" y="862"/>
                </a:lnTo>
                <a:lnTo>
                  <a:pt x="299" y="862"/>
                </a:lnTo>
                <a:lnTo>
                  <a:pt x="329" y="859"/>
                </a:lnTo>
                <a:lnTo>
                  <a:pt x="368" y="854"/>
                </a:lnTo>
                <a:lnTo>
                  <a:pt x="415" y="849"/>
                </a:lnTo>
                <a:lnTo>
                  <a:pt x="420" y="849"/>
                </a:lnTo>
                <a:lnTo>
                  <a:pt x="426" y="846"/>
                </a:lnTo>
                <a:lnTo>
                  <a:pt x="438" y="840"/>
                </a:lnTo>
                <a:lnTo>
                  <a:pt x="450" y="828"/>
                </a:lnTo>
                <a:lnTo>
                  <a:pt x="452" y="819"/>
                </a:lnTo>
                <a:lnTo>
                  <a:pt x="450" y="811"/>
                </a:lnTo>
                <a:lnTo>
                  <a:pt x="449" y="801"/>
                </a:lnTo>
                <a:lnTo>
                  <a:pt x="450" y="784"/>
                </a:lnTo>
                <a:lnTo>
                  <a:pt x="453" y="765"/>
                </a:lnTo>
                <a:lnTo>
                  <a:pt x="450" y="760"/>
                </a:lnTo>
                <a:lnTo>
                  <a:pt x="449" y="752"/>
                </a:lnTo>
                <a:lnTo>
                  <a:pt x="447" y="733"/>
                </a:lnTo>
                <a:lnTo>
                  <a:pt x="447" y="711"/>
                </a:lnTo>
                <a:lnTo>
                  <a:pt x="420" y="676"/>
                </a:lnTo>
                <a:lnTo>
                  <a:pt x="401" y="645"/>
                </a:lnTo>
                <a:lnTo>
                  <a:pt x="388" y="623"/>
                </a:lnTo>
                <a:lnTo>
                  <a:pt x="382" y="606"/>
                </a:lnTo>
                <a:lnTo>
                  <a:pt x="380" y="593"/>
                </a:lnTo>
                <a:lnTo>
                  <a:pt x="380" y="585"/>
                </a:lnTo>
                <a:lnTo>
                  <a:pt x="380" y="582"/>
                </a:lnTo>
                <a:lnTo>
                  <a:pt x="382" y="580"/>
                </a:lnTo>
                <a:lnTo>
                  <a:pt x="383" y="574"/>
                </a:lnTo>
                <a:lnTo>
                  <a:pt x="387" y="568"/>
                </a:lnTo>
                <a:lnTo>
                  <a:pt x="391" y="558"/>
                </a:lnTo>
                <a:lnTo>
                  <a:pt x="380" y="574"/>
                </a:lnTo>
                <a:lnTo>
                  <a:pt x="366" y="574"/>
                </a:lnTo>
                <a:lnTo>
                  <a:pt x="350" y="571"/>
                </a:lnTo>
                <a:lnTo>
                  <a:pt x="333" y="568"/>
                </a:lnTo>
                <a:lnTo>
                  <a:pt x="317" y="563"/>
                </a:lnTo>
                <a:lnTo>
                  <a:pt x="291" y="553"/>
                </a:lnTo>
                <a:lnTo>
                  <a:pt x="280" y="548"/>
                </a:lnTo>
                <a:lnTo>
                  <a:pt x="275" y="544"/>
                </a:lnTo>
                <a:lnTo>
                  <a:pt x="270" y="539"/>
                </a:lnTo>
                <a:lnTo>
                  <a:pt x="261" y="526"/>
                </a:lnTo>
                <a:lnTo>
                  <a:pt x="255" y="513"/>
                </a:lnTo>
                <a:lnTo>
                  <a:pt x="253" y="507"/>
                </a:lnTo>
                <a:lnTo>
                  <a:pt x="255" y="513"/>
                </a:lnTo>
                <a:lnTo>
                  <a:pt x="258" y="520"/>
                </a:lnTo>
                <a:lnTo>
                  <a:pt x="266" y="534"/>
                </a:lnTo>
                <a:lnTo>
                  <a:pt x="275" y="548"/>
                </a:lnTo>
                <a:lnTo>
                  <a:pt x="267" y="552"/>
                </a:lnTo>
                <a:lnTo>
                  <a:pt x="250" y="558"/>
                </a:lnTo>
                <a:lnTo>
                  <a:pt x="229" y="564"/>
                </a:lnTo>
                <a:lnTo>
                  <a:pt x="224" y="568"/>
                </a:lnTo>
                <a:lnTo>
                  <a:pt x="218" y="571"/>
                </a:lnTo>
                <a:lnTo>
                  <a:pt x="204" y="575"/>
                </a:lnTo>
                <a:lnTo>
                  <a:pt x="185" y="580"/>
                </a:lnTo>
                <a:lnTo>
                  <a:pt x="173" y="583"/>
                </a:lnTo>
                <a:lnTo>
                  <a:pt x="164" y="583"/>
                </a:lnTo>
                <a:lnTo>
                  <a:pt x="154" y="583"/>
                </a:lnTo>
                <a:lnTo>
                  <a:pt x="146" y="582"/>
                </a:lnTo>
                <a:lnTo>
                  <a:pt x="145" y="580"/>
                </a:lnTo>
                <a:lnTo>
                  <a:pt x="135" y="575"/>
                </a:lnTo>
                <a:lnTo>
                  <a:pt x="129" y="568"/>
                </a:lnTo>
                <a:lnTo>
                  <a:pt x="123" y="560"/>
                </a:lnTo>
                <a:lnTo>
                  <a:pt x="118" y="552"/>
                </a:lnTo>
                <a:lnTo>
                  <a:pt x="111" y="539"/>
                </a:lnTo>
                <a:lnTo>
                  <a:pt x="110" y="533"/>
                </a:lnTo>
                <a:lnTo>
                  <a:pt x="119" y="525"/>
                </a:lnTo>
                <a:lnTo>
                  <a:pt x="140" y="509"/>
                </a:lnTo>
                <a:lnTo>
                  <a:pt x="169" y="486"/>
                </a:lnTo>
                <a:lnTo>
                  <a:pt x="177" y="475"/>
                </a:lnTo>
                <a:lnTo>
                  <a:pt x="185" y="466"/>
                </a:lnTo>
                <a:lnTo>
                  <a:pt x="200" y="451"/>
                </a:lnTo>
                <a:lnTo>
                  <a:pt x="215" y="440"/>
                </a:lnTo>
                <a:lnTo>
                  <a:pt x="231" y="432"/>
                </a:lnTo>
                <a:lnTo>
                  <a:pt x="243" y="428"/>
                </a:lnTo>
                <a:lnTo>
                  <a:pt x="253" y="424"/>
                </a:lnTo>
                <a:lnTo>
                  <a:pt x="263" y="423"/>
                </a:lnTo>
                <a:lnTo>
                  <a:pt x="288" y="426"/>
                </a:lnTo>
                <a:lnTo>
                  <a:pt x="344" y="431"/>
                </a:lnTo>
                <a:lnTo>
                  <a:pt x="422" y="440"/>
                </a:lnTo>
                <a:lnTo>
                  <a:pt x="430" y="439"/>
                </a:lnTo>
                <a:lnTo>
                  <a:pt x="439" y="437"/>
                </a:lnTo>
                <a:lnTo>
                  <a:pt x="452" y="439"/>
                </a:lnTo>
                <a:lnTo>
                  <a:pt x="461" y="440"/>
                </a:lnTo>
                <a:lnTo>
                  <a:pt x="465" y="442"/>
                </a:lnTo>
                <a:lnTo>
                  <a:pt x="469" y="445"/>
                </a:lnTo>
                <a:lnTo>
                  <a:pt x="476" y="451"/>
                </a:lnTo>
                <a:lnTo>
                  <a:pt x="484" y="463"/>
                </a:lnTo>
                <a:lnTo>
                  <a:pt x="488" y="472"/>
                </a:lnTo>
                <a:lnTo>
                  <a:pt x="490" y="477"/>
                </a:lnTo>
                <a:lnTo>
                  <a:pt x="501" y="488"/>
                </a:lnTo>
                <a:lnTo>
                  <a:pt x="514" y="505"/>
                </a:lnTo>
                <a:lnTo>
                  <a:pt x="543" y="552"/>
                </a:lnTo>
                <a:lnTo>
                  <a:pt x="570" y="599"/>
                </a:lnTo>
                <a:lnTo>
                  <a:pt x="585" y="630"/>
                </a:lnTo>
                <a:lnTo>
                  <a:pt x="593" y="642"/>
                </a:lnTo>
                <a:lnTo>
                  <a:pt x="611" y="676"/>
                </a:lnTo>
                <a:lnTo>
                  <a:pt x="635" y="712"/>
                </a:lnTo>
                <a:lnTo>
                  <a:pt x="646" y="728"/>
                </a:lnTo>
                <a:lnTo>
                  <a:pt x="657" y="741"/>
                </a:lnTo>
                <a:lnTo>
                  <a:pt x="648" y="728"/>
                </a:lnTo>
                <a:lnTo>
                  <a:pt x="627" y="698"/>
                </a:lnTo>
                <a:lnTo>
                  <a:pt x="603" y="661"/>
                </a:lnTo>
                <a:lnTo>
                  <a:pt x="595" y="644"/>
                </a:lnTo>
                <a:lnTo>
                  <a:pt x="590" y="630"/>
                </a:lnTo>
                <a:lnTo>
                  <a:pt x="611" y="601"/>
                </a:lnTo>
                <a:lnTo>
                  <a:pt x="605" y="558"/>
                </a:lnTo>
                <a:lnTo>
                  <a:pt x="601" y="523"/>
                </a:lnTo>
                <a:lnTo>
                  <a:pt x="603" y="493"/>
                </a:lnTo>
                <a:lnTo>
                  <a:pt x="605" y="467"/>
                </a:lnTo>
                <a:lnTo>
                  <a:pt x="608" y="448"/>
                </a:lnTo>
                <a:lnTo>
                  <a:pt x="611" y="435"/>
                </a:lnTo>
                <a:lnTo>
                  <a:pt x="614" y="424"/>
                </a:lnTo>
                <a:lnTo>
                  <a:pt x="589" y="342"/>
                </a:lnTo>
                <a:lnTo>
                  <a:pt x="584" y="332"/>
                </a:lnTo>
                <a:lnTo>
                  <a:pt x="579" y="318"/>
                </a:lnTo>
                <a:lnTo>
                  <a:pt x="570" y="283"/>
                </a:lnTo>
                <a:lnTo>
                  <a:pt x="560" y="240"/>
                </a:lnTo>
                <a:lnTo>
                  <a:pt x="560" y="232"/>
                </a:lnTo>
                <a:lnTo>
                  <a:pt x="552" y="224"/>
                </a:lnTo>
                <a:lnTo>
                  <a:pt x="546" y="210"/>
                </a:lnTo>
                <a:lnTo>
                  <a:pt x="538" y="192"/>
                </a:lnTo>
                <a:lnTo>
                  <a:pt x="531" y="173"/>
                </a:lnTo>
                <a:lnTo>
                  <a:pt x="522" y="140"/>
                </a:lnTo>
                <a:lnTo>
                  <a:pt x="517" y="125"/>
                </a:lnTo>
                <a:lnTo>
                  <a:pt x="512" y="119"/>
                </a:lnTo>
                <a:lnTo>
                  <a:pt x="508" y="112"/>
                </a:lnTo>
                <a:lnTo>
                  <a:pt x="503" y="98"/>
                </a:lnTo>
                <a:lnTo>
                  <a:pt x="501" y="84"/>
                </a:lnTo>
                <a:lnTo>
                  <a:pt x="501" y="73"/>
                </a:lnTo>
                <a:lnTo>
                  <a:pt x="501" y="62"/>
                </a:lnTo>
                <a:lnTo>
                  <a:pt x="503" y="52"/>
                </a:lnTo>
                <a:lnTo>
                  <a:pt x="506" y="46"/>
                </a:lnTo>
                <a:lnTo>
                  <a:pt x="512" y="31"/>
                </a:lnTo>
                <a:lnTo>
                  <a:pt x="520" y="20"/>
                </a:lnTo>
                <a:lnTo>
                  <a:pt x="528" y="12"/>
                </a:lnTo>
                <a:lnTo>
                  <a:pt x="538" y="7"/>
                </a:lnTo>
                <a:lnTo>
                  <a:pt x="546" y="4"/>
                </a:lnTo>
                <a:lnTo>
                  <a:pt x="552" y="3"/>
                </a:lnTo>
                <a:lnTo>
                  <a:pt x="560" y="1"/>
                </a:lnTo>
                <a:lnTo>
                  <a:pt x="562" y="0"/>
                </a:lnTo>
                <a:lnTo>
                  <a:pt x="565" y="0"/>
                </a:lnTo>
                <a:lnTo>
                  <a:pt x="568" y="1"/>
                </a:lnTo>
                <a:lnTo>
                  <a:pt x="609" y="79"/>
                </a:lnTo>
                <a:lnTo>
                  <a:pt x="640" y="133"/>
                </a:lnTo>
                <a:lnTo>
                  <a:pt x="646" y="143"/>
                </a:lnTo>
                <a:lnTo>
                  <a:pt x="652" y="152"/>
                </a:lnTo>
                <a:lnTo>
                  <a:pt x="660" y="170"/>
                </a:lnTo>
                <a:lnTo>
                  <a:pt x="663" y="182"/>
                </a:lnTo>
                <a:lnTo>
                  <a:pt x="663" y="187"/>
                </a:lnTo>
                <a:lnTo>
                  <a:pt x="673" y="210"/>
                </a:lnTo>
                <a:lnTo>
                  <a:pt x="681" y="222"/>
                </a:lnTo>
                <a:lnTo>
                  <a:pt x="690" y="243"/>
                </a:lnTo>
                <a:lnTo>
                  <a:pt x="719" y="303"/>
                </a:lnTo>
                <a:lnTo>
                  <a:pt x="756" y="385"/>
                </a:lnTo>
                <a:lnTo>
                  <a:pt x="762" y="399"/>
                </a:lnTo>
                <a:lnTo>
                  <a:pt x="765" y="410"/>
                </a:lnTo>
                <a:lnTo>
                  <a:pt x="768" y="421"/>
                </a:lnTo>
                <a:lnTo>
                  <a:pt x="768" y="431"/>
                </a:lnTo>
                <a:lnTo>
                  <a:pt x="768" y="445"/>
                </a:lnTo>
                <a:lnTo>
                  <a:pt x="767" y="450"/>
                </a:lnTo>
                <a:lnTo>
                  <a:pt x="765" y="459"/>
                </a:lnTo>
                <a:lnTo>
                  <a:pt x="764" y="467"/>
                </a:lnTo>
                <a:lnTo>
                  <a:pt x="764" y="477"/>
                </a:lnTo>
                <a:lnTo>
                  <a:pt x="760" y="542"/>
                </a:lnTo>
                <a:lnTo>
                  <a:pt x="756" y="628"/>
                </a:lnTo>
                <a:lnTo>
                  <a:pt x="767" y="478"/>
                </a:lnTo>
                <a:lnTo>
                  <a:pt x="772" y="469"/>
                </a:lnTo>
                <a:lnTo>
                  <a:pt x="773" y="458"/>
                </a:lnTo>
                <a:lnTo>
                  <a:pt x="775" y="445"/>
                </a:lnTo>
                <a:lnTo>
                  <a:pt x="765" y="385"/>
                </a:lnTo>
                <a:lnTo>
                  <a:pt x="762" y="370"/>
                </a:lnTo>
                <a:lnTo>
                  <a:pt x="760" y="358"/>
                </a:lnTo>
                <a:lnTo>
                  <a:pt x="760" y="335"/>
                </a:lnTo>
                <a:lnTo>
                  <a:pt x="762" y="319"/>
                </a:lnTo>
                <a:lnTo>
                  <a:pt x="762" y="313"/>
                </a:lnTo>
                <a:lnTo>
                  <a:pt x="757" y="308"/>
                </a:lnTo>
                <a:lnTo>
                  <a:pt x="753" y="299"/>
                </a:lnTo>
                <a:lnTo>
                  <a:pt x="741" y="273"/>
                </a:lnTo>
                <a:lnTo>
                  <a:pt x="730" y="240"/>
                </a:lnTo>
                <a:lnTo>
                  <a:pt x="725" y="227"/>
                </a:lnTo>
                <a:lnTo>
                  <a:pt x="721" y="216"/>
                </a:lnTo>
                <a:lnTo>
                  <a:pt x="714" y="205"/>
                </a:lnTo>
                <a:lnTo>
                  <a:pt x="708" y="197"/>
                </a:lnTo>
                <a:lnTo>
                  <a:pt x="703" y="186"/>
                </a:lnTo>
                <a:lnTo>
                  <a:pt x="702" y="176"/>
                </a:lnTo>
                <a:lnTo>
                  <a:pt x="702" y="167"/>
                </a:lnTo>
                <a:lnTo>
                  <a:pt x="703" y="151"/>
                </a:lnTo>
                <a:lnTo>
                  <a:pt x="705" y="144"/>
                </a:lnTo>
                <a:lnTo>
                  <a:pt x="705" y="136"/>
                </a:lnTo>
                <a:lnTo>
                  <a:pt x="706" y="128"/>
                </a:lnTo>
                <a:lnTo>
                  <a:pt x="710" y="122"/>
                </a:lnTo>
                <a:lnTo>
                  <a:pt x="713" y="116"/>
                </a:lnTo>
                <a:lnTo>
                  <a:pt x="721" y="108"/>
                </a:lnTo>
                <a:lnTo>
                  <a:pt x="729" y="101"/>
                </a:lnTo>
                <a:lnTo>
                  <a:pt x="738" y="97"/>
                </a:lnTo>
                <a:lnTo>
                  <a:pt x="746" y="95"/>
                </a:lnTo>
                <a:lnTo>
                  <a:pt x="754" y="93"/>
                </a:lnTo>
                <a:lnTo>
                  <a:pt x="759" y="93"/>
                </a:lnTo>
                <a:lnTo>
                  <a:pt x="767" y="100"/>
                </a:lnTo>
                <a:lnTo>
                  <a:pt x="775" y="111"/>
                </a:lnTo>
                <a:lnTo>
                  <a:pt x="791" y="138"/>
                </a:lnTo>
                <a:lnTo>
                  <a:pt x="803" y="165"/>
                </a:lnTo>
                <a:lnTo>
                  <a:pt x="810" y="176"/>
                </a:lnTo>
                <a:lnTo>
                  <a:pt x="824" y="195"/>
                </a:lnTo>
                <a:lnTo>
                  <a:pt x="837" y="216"/>
                </a:lnTo>
                <a:lnTo>
                  <a:pt x="845" y="233"/>
                </a:lnTo>
                <a:lnTo>
                  <a:pt x="851" y="249"/>
                </a:lnTo>
                <a:lnTo>
                  <a:pt x="856" y="264"/>
                </a:lnTo>
                <a:lnTo>
                  <a:pt x="858" y="273"/>
                </a:lnTo>
                <a:lnTo>
                  <a:pt x="859" y="283"/>
                </a:lnTo>
                <a:lnTo>
                  <a:pt x="869" y="310"/>
                </a:lnTo>
                <a:lnTo>
                  <a:pt x="886" y="373"/>
                </a:lnTo>
                <a:lnTo>
                  <a:pt x="889" y="402"/>
                </a:lnTo>
                <a:lnTo>
                  <a:pt x="896" y="435"/>
                </a:lnTo>
                <a:lnTo>
                  <a:pt x="902" y="466"/>
                </a:lnTo>
                <a:lnTo>
                  <a:pt x="907" y="485"/>
                </a:lnTo>
                <a:lnTo>
                  <a:pt x="908" y="496"/>
                </a:lnTo>
                <a:lnTo>
                  <a:pt x="908" y="501"/>
                </a:lnTo>
                <a:lnTo>
                  <a:pt x="908" y="507"/>
                </a:lnTo>
                <a:lnTo>
                  <a:pt x="907" y="513"/>
                </a:lnTo>
                <a:lnTo>
                  <a:pt x="905" y="521"/>
                </a:lnTo>
                <a:lnTo>
                  <a:pt x="899" y="533"/>
                </a:lnTo>
                <a:lnTo>
                  <a:pt x="891" y="544"/>
                </a:lnTo>
                <a:lnTo>
                  <a:pt x="880" y="556"/>
                </a:lnTo>
                <a:lnTo>
                  <a:pt x="872" y="568"/>
                </a:lnTo>
                <a:lnTo>
                  <a:pt x="862" y="583"/>
                </a:lnTo>
                <a:lnTo>
                  <a:pt x="864" y="579"/>
                </a:lnTo>
                <a:lnTo>
                  <a:pt x="873" y="564"/>
                </a:lnTo>
                <a:lnTo>
                  <a:pt x="885" y="548"/>
                </a:lnTo>
                <a:lnTo>
                  <a:pt x="891" y="544"/>
                </a:lnTo>
                <a:lnTo>
                  <a:pt x="894" y="540"/>
                </a:lnTo>
                <a:lnTo>
                  <a:pt x="896" y="537"/>
                </a:lnTo>
                <a:lnTo>
                  <a:pt x="902" y="528"/>
                </a:lnTo>
                <a:lnTo>
                  <a:pt x="904" y="521"/>
                </a:lnTo>
                <a:lnTo>
                  <a:pt x="907" y="515"/>
                </a:lnTo>
                <a:lnTo>
                  <a:pt x="908" y="505"/>
                </a:lnTo>
                <a:lnTo>
                  <a:pt x="908" y="496"/>
                </a:lnTo>
                <a:lnTo>
                  <a:pt x="896" y="432"/>
                </a:lnTo>
                <a:lnTo>
                  <a:pt x="886" y="369"/>
                </a:lnTo>
                <a:lnTo>
                  <a:pt x="870" y="310"/>
                </a:lnTo>
                <a:close/>
              </a:path>
            </a:pathLst>
          </a:custGeom>
          <a:solidFill>
            <a:srgbClr val="E4B8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90" name="Group 519"/>
          <p:cNvGrpSpPr>
            <a:grpSpLocks/>
          </p:cNvGrpSpPr>
          <p:nvPr/>
        </p:nvGrpSpPr>
        <p:grpSpPr bwMode="auto">
          <a:xfrm>
            <a:off x="1003300" y="4778375"/>
            <a:ext cx="100013" cy="173038"/>
            <a:chOff x="1003300" y="4778375"/>
            <a:chExt cx="100013" cy="173038"/>
          </a:xfrm>
        </p:grpSpPr>
        <p:sp>
          <p:nvSpPr>
            <p:cNvPr id="3218" name="Freeform 370"/>
            <p:cNvSpPr>
              <a:spLocks/>
            </p:cNvSpPr>
            <p:nvPr/>
          </p:nvSpPr>
          <p:spPr bwMode="auto">
            <a:xfrm>
              <a:off x="1003300" y="4789488"/>
              <a:ext cx="100013" cy="161925"/>
            </a:xfrm>
            <a:custGeom>
              <a:avLst/>
              <a:gdLst>
                <a:gd name="T0" fmla="*/ 0 w 63"/>
                <a:gd name="T1" fmla="*/ 149225 h 102"/>
                <a:gd name="T2" fmla="*/ 0 w 63"/>
                <a:gd name="T3" fmla="*/ 149225 h 102"/>
                <a:gd name="T4" fmla="*/ 31750 w 63"/>
                <a:gd name="T5" fmla="*/ 155575 h 102"/>
                <a:gd name="T6" fmla="*/ 60325 w 63"/>
                <a:gd name="T7" fmla="*/ 161925 h 102"/>
                <a:gd name="T8" fmla="*/ 69850 w 63"/>
                <a:gd name="T9" fmla="*/ 161925 h 102"/>
                <a:gd name="T10" fmla="*/ 77788 w 63"/>
                <a:gd name="T11" fmla="*/ 161925 h 102"/>
                <a:gd name="T12" fmla="*/ 77788 w 63"/>
                <a:gd name="T13" fmla="*/ 161925 h 102"/>
                <a:gd name="T14" fmla="*/ 80963 w 63"/>
                <a:gd name="T15" fmla="*/ 158750 h 102"/>
                <a:gd name="T16" fmla="*/ 85725 w 63"/>
                <a:gd name="T17" fmla="*/ 150813 h 102"/>
                <a:gd name="T18" fmla="*/ 90488 w 63"/>
                <a:gd name="T19" fmla="*/ 141288 h 102"/>
                <a:gd name="T20" fmla="*/ 95250 w 63"/>
                <a:gd name="T21" fmla="*/ 125413 h 102"/>
                <a:gd name="T22" fmla="*/ 98425 w 63"/>
                <a:gd name="T23" fmla="*/ 100013 h 102"/>
                <a:gd name="T24" fmla="*/ 100013 w 63"/>
                <a:gd name="T25" fmla="*/ 69850 h 102"/>
                <a:gd name="T26" fmla="*/ 98425 w 63"/>
                <a:gd name="T27" fmla="*/ 26988 h 102"/>
                <a:gd name="T28" fmla="*/ 98425 w 63"/>
                <a:gd name="T29" fmla="*/ 26988 h 102"/>
                <a:gd name="T30" fmla="*/ 87313 w 63"/>
                <a:gd name="T31" fmla="*/ 22225 h 102"/>
                <a:gd name="T32" fmla="*/ 68263 w 63"/>
                <a:gd name="T33" fmla="*/ 7938 h 102"/>
                <a:gd name="T34" fmla="*/ 52388 w 63"/>
                <a:gd name="T35" fmla="*/ 1588 h 102"/>
                <a:gd name="T36" fmla="*/ 38100 w 63"/>
                <a:gd name="T37" fmla="*/ 0 h 102"/>
                <a:gd name="T38" fmla="*/ 25400 w 63"/>
                <a:gd name="T39" fmla="*/ 1588 h 102"/>
                <a:gd name="T40" fmla="*/ 17463 w 63"/>
                <a:gd name="T41" fmla="*/ 4763 h 102"/>
                <a:gd name="T42" fmla="*/ 9525 w 63"/>
                <a:gd name="T43" fmla="*/ 9525 h 102"/>
                <a:gd name="T44" fmla="*/ 9525 w 63"/>
                <a:gd name="T45" fmla="*/ 9525 h 102"/>
                <a:gd name="T46" fmla="*/ 9525 w 63"/>
                <a:gd name="T47" fmla="*/ 12700 h 102"/>
                <a:gd name="T48" fmla="*/ 4763 w 63"/>
                <a:gd name="T49" fmla="*/ 26988 h 102"/>
                <a:gd name="T50" fmla="*/ 0 w 63"/>
                <a:gd name="T51" fmla="*/ 68263 h 102"/>
                <a:gd name="T52" fmla="*/ 0 w 63"/>
                <a:gd name="T53" fmla="*/ 149225 h 102"/>
                <a:gd name="T54" fmla="*/ 0 w 63"/>
                <a:gd name="T55" fmla="*/ 149225 h 10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3"/>
                <a:gd name="T85" fmla="*/ 0 h 102"/>
                <a:gd name="T86" fmla="*/ 63 w 63"/>
                <a:gd name="T87" fmla="*/ 102 h 10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3" h="102">
                  <a:moveTo>
                    <a:pt x="0" y="94"/>
                  </a:moveTo>
                  <a:lnTo>
                    <a:pt x="0" y="94"/>
                  </a:lnTo>
                  <a:lnTo>
                    <a:pt x="20" y="98"/>
                  </a:lnTo>
                  <a:lnTo>
                    <a:pt x="38" y="102"/>
                  </a:lnTo>
                  <a:lnTo>
                    <a:pt x="44" y="102"/>
                  </a:lnTo>
                  <a:lnTo>
                    <a:pt x="49" y="102"/>
                  </a:lnTo>
                  <a:lnTo>
                    <a:pt x="51" y="100"/>
                  </a:lnTo>
                  <a:lnTo>
                    <a:pt x="54" y="95"/>
                  </a:lnTo>
                  <a:lnTo>
                    <a:pt x="57" y="89"/>
                  </a:lnTo>
                  <a:lnTo>
                    <a:pt x="60" y="79"/>
                  </a:lnTo>
                  <a:lnTo>
                    <a:pt x="62" y="63"/>
                  </a:lnTo>
                  <a:lnTo>
                    <a:pt x="63" y="44"/>
                  </a:lnTo>
                  <a:lnTo>
                    <a:pt x="62" y="17"/>
                  </a:lnTo>
                  <a:lnTo>
                    <a:pt x="55" y="14"/>
                  </a:lnTo>
                  <a:lnTo>
                    <a:pt x="43" y="5"/>
                  </a:lnTo>
                  <a:lnTo>
                    <a:pt x="33" y="1"/>
                  </a:lnTo>
                  <a:lnTo>
                    <a:pt x="24" y="0"/>
                  </a:lnTo>
                  <a:lnTo>
                    <a:pt x="16" y="1"/>
                  </a:lnTo>
                  <a:lnTo>
                    <a:pt x="11" y="3"/>
                  </a:lnTo>
                  <a:lnTo>
                    <a:pt x="6" y="6"/>
                  </a:lnTo>
                  <a:lnTo>
                    <a:pt x="6" y="8"/>
                  </a:lnTo>
                  <a:lnTo>
                    <a:pt x="3" y="17"/>
                  </a:lnTo>
                  <a:lnTo>
                    <a:pt x="0" y="43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9" name="Freeform 371"/>
            <p:cNvSpPr>
              <a:spLocks/>
            </p:cNvSpPr>
            <p:nvPr/>
          </p:nvSpPr>
          <p:spPr bwMode="auto">
            <a:xfrm>
              <a:off x="1012825" y="4778375"/>
              <a:ext cx="88900" cy="41275"/>
            </a:xfrm>
            <a:custGeom>
              <a:avLst/>
              <a:gdLst>
                <a:gd name="T0" fmla="*/ 88900 w 56"/>
                <a:gd name="T1" fmla="*/ 41275 h 26"/>
                <a:gd name="T2" fmla="*/ 88900 w 56"/>
                <a:gd name="T3" fmla="*/ 25400 h 26"/>
                <a:gd name="T4" fmla="*/ 88900 w 56"/>
                <a:gd name="T5" fmla="*/ 25400 h 26"/>
                <a:gd name="T6" fmla="*/ 80963 w 56"/>
                <a:gd name="T7" fmla="*/ 19050 h 26"/>
                <a:gd name="T8" fmla="*/ 63500 w 56"/>
                <a:gd name="T9" fmla="*/ 7938 h 26"/>
                <a:gd name="T10" fmla="*/ 50800 w 56"/>
                <a:gd name="T11" fmla="*/ 3175 h 26"/>
                <a:gd name="T12" fmla="*/ 38100 w 56"/>
                <a:gd name="T13" fmla="*/ 0 h 26"/>
                <a:gd name="T14" fmla="*/ 25400 w 56"/>
                <a:gd name="T15" fmla="*/ 0 h 26"/>
                <a:gd name="T16" fmla="*/ 11113 w 56"/>
                <a:gd name="T17" fmla="*/ 7938 h 26"/>
                <a:gd name="T18" fmla="*/ 11113 w 56"/>
                <a:gd name="T19" fmla="*/ 7938 h 26"/>
                <a:gd name="T20" fmla="*/ 7938 w 56"/>
                <a:gd name="T21" fmla="*/ 11113 h 26"/>
                <a:gd name="T22" fmla="*/ 4763 w 56"/>
                <a:gd name="T23" fmla="*/ 15875 h 26"/>
                <a:gd name="T24" fmla="*/ 0 w 56"/>
                <a:gd name="T25" fmla="*/ 23813 h 26"/>
                <a:gd name="T26" fmla="*/ 0 w 56"/>
                <a:gd name="T27" fmla="*/ 23813 h 26"/>
                <a:gd name="T28" fmla="*/ 4763 w 56"/>
                <a:gd name="T29" fmla="*/ 19050 h 26"/>
                <a:gd name="T30" fmla="*/ 12700 w 56"/>
                <a:gd name="T31" fmla="*/ 15875 h 26"/>
                <a:gd name="T32" fmla="*/ 20638 w 56"/>
                <a:gd name="T33" fmla="*/ 12700 h 26"/>
                <a:gd name="T34" fmla="*/ 33338 w 56"/>
                <a:gd name="T35" fmla="*/ 12700 h 26"/>
                <a:gd name="T36" fmla="*/ 47625 w 56"/>
                <a:gd name="T37" fmla="*/ 15875 h 26"/>
                <a:gd name="T38" fmla="*/ 66675 w 56"/>
                <a:gd name="T39" fmla="*/ 25400 h 26"/>
                <a:gd name="T40" fmla="*/ 88900 w 56"/>
                <a:gd name="T41" fmla="*/ 41275 h 26"/>
                <a:gd name="T42" fmla="*/ 88900 w 56"/>
                <a:gd name="T43" fmla="*/ 41275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6"/>
                <a:gd name="T67" fmla="*/ 0 h 26"/>
                <a:gd name="T68" fmla="*/ 56 w 56"/>
                <a:gd name="T69" fmla="*/ 26 h 2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6" h="26">
                  <a:moveTo>
                    <a:pt x="56" y="26"/>
                  </a:moveTo>
                  <a:lnTo>
                    <a:pt x="56" y="16"/>
                  </a:lnTo>
                  <a:lnTo>
                    <a:pt x="51" y="12"/>
                  </a:lnTo>
                  <a:lnTo>
                    <a:pt x="40" y="5"/>
                  </a:lnTo>
                  <a:lnTo>
                    <a:pt x="32" y="2"/>
                  </a:lnTo>
                  <a:lnTo>
                    <a:pt x="24" y="0"/>
                  </a:lnTo>
                  <a:lnTo>
                    <a:pt x="16" y="0"/>
                  </a:lnTo>
                  <a:lnTo>
                    <a:pt x="7" y="5"/>
                  </a:lnTo>
                  <a:lnTo>
                    <a:pt x="5" y="7"/>
                  </a:lnTo>
                  <a:lnTo>
                    <a:pt x="3" y="10"/>
                  </a:lnTo>
                  <a:lnTo>
                    <a:pt x="0" y="15"/>
                  </a:lnTo>
                  <a:lnTo>
                    <a:pt x="3" y="12"/>
                  </a:lnTo>
                  <a:lnTo>
                    <a:pt x="8" y="10"/>
                  </a:lnTo>
                  <a:lnTo>
                    <a:pt x="13" y="8"/>
                  </a:lnTo>
                  <a:lnTo>
                    <a:pt x="21" y="8"/>
                  </a:lnTo>
                  <a:lnTo>
                    <a:pt x="30" y="10"/>
                  </a:lnTo>
                  <a:lnTo>
                    <a:pt x="42" y="16"/>
                  </a:lnTo>
                  <a:lnTo>
                    <a:pt x="56" y="26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91" name="Group 520"/>
          <p:cNvGrpSpPr>
            <a:grpSpLocks/>
          </p:cNvGrpSpPr>
          <p:nvPr/>
        </p:nvGrpSpPr>
        <p:grpSpPr bwMode="auto">
          <a:xfrm>
            <a:off x="1798638" y="3960813"/>
            <a:ext cx="107950" cy="166687"/>
            <a:chOff x="1798638" y="3960813"/>
            <a:chExt cx="107950" cy="166687"/>
          </a:xfrm>
        </p:grpSpPr>
        <p:sp>
          <p:nvSpPr>
            <p:cNvPr id="3216" name="Freeform 372"/>
            <p:cNvSpPr>
              <a:spLocks/>
            </p:cNvSpPr>
            <p:nvPr/>
          </p:nvSpPr>
          <p:spPr bwMode="auto">
            <a:xfrm>
              <a:off x="1808163" y="3968750"/>
              <a:ext cx="98425" cy="158750"/>
            </a:xfrm>
            <a:custGeom>
              <a:avLst/>
              <a:gdLst>
                <a:gd name="T0" fmla="*/ 98425 w 62"/>
                <a:gd name="T1" fmla="*/ 120650 h 100"/>
                <a:gd name="T2" fmla="*/ 98425 w 62"/>
                <a:gd name="T3" fmla="*/ 120650 h 100"/>
                <a:gd name="T4" fmla="*/ 84138 w 62"/>
                <a:gd name="T5" fmla="*/ 141288 h 100"/>
                <a:gd name="T6" fmla="*/ 68263 w 62"/>
                <a:gd name="T7" fmla="*/ 153988 h 100"/>
                <a:gd name="T8" fmla="*/ 60325 w 62"/>
                <a:gd name="T9" fmla="*/ 155575 h 100"/>
                <a:gd name="T10" fmla="*/ 53975 w 62"/>
                <a:gd name="T11" fmla="*/ 158750 h 100"/>
                <a:gd name="T12" fmla="*/ 0 w 62"/>
                <a:gd name="T13" fmla="*/ 85725 h 100"/>
                <a:gd name="T14" fmla="*/ 0 w 62"/>
                <a:gd name="T15" fmla="*/ 85725 h 100"/>
                <a:gd name="T16" fmla="*/ 0 w 62"/>
                <a:gd name="T17" fmla="*/ 77788 h 100"/>
                <a:gd name="T18" fmla="*/ 4763 w 62"/>
                <a:gd name="T19" fmla="*/ 55563 h 100"/>
                <a:gd name="T20" fmla="*/ 7938 w 62"/>
                <a:gd name="T21" fmla="*/ 42863 h 100"/>
                <a:gd name="T22" fmla="*/ 15875 w 62"/>
                <a:gd name="T23" fmla="*/ 26988 h 100"/>
                <a:gd name="T24" fmla="*/ 23813 w 62"/>
                <a:gd name="T25" fmla="*/ 14288 h 100"/>
                <a:gd name="T26" fmla="*/ 36513 w 62"/>
                <a:gd name="T27" fmla="*/ 0 h 100"/>
                <a:gd name="T28" fmla="*/ 36513 w 62"/>
                <a:gd name="T29" fmla="*/ 0 h 100"/>
                <a:gd name="T30" fmla="*/ 42863 w 62"/>
                <a:gd name="T31" fmla="*/ 9525 h 100"/>
                <a:gd name="T32" fmla="*/ 60325 w 62"/>
                <a:gd name="T33" fmla="*/ 38100 h 100"/>
                <a:gd name="T34" fmla="*/ 80963 w 62"/>
                <a:gd name="T35" fmla="*/ 77788 h 100"/>
                <a:gd name="T36" fmla="*/ 92075 w 62"/>
                <a:gd name="T37" fmla="*/ 98425 h 100"/>
                <a:gd name="T38" fmla="*/ 98425 w 62"/>
                <a:gd name="T39" fmla="*/ 120650 h 100"/>
                <a:gd name="T40" fmla="*/ 98425 w 62"/>
                <a:gd name="T41" fmla="*/ 120650 h 10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2"/>
                <a:gd name="T64" fmla="*/ 0 h 100"/>
                <a:gd name="T65" fmla="*/ 62 w 62"/>
                <a:gd name="T66" fmla="*/ 100 h 10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2" h="100">
                  <a:moveTo>
                    <a:pt x="62" y="76"/>
                  </a:moveTo>
                  <a:lnTo>
                    <a:pt x="62" y="76"/>
                  </a:lnTo>
                  <a:lnTo>
                    <a:pt x="53" y="89"/>
                  </a:lnTo>
                  <a:lnTo>
                    <a:pt x="43" y="97"/>
                  </a:lnTo>
                  <a:lnTo>
                    <a:pt x="38" y="98"/>
                  </a:lnTo>
                  <a:lnTo>
                    <a:pt x="34" y="100"/>
                  </a:lnTo>
                  <a:lnTo>
                    <a:pt x="0" y="54"/>
                  </a:lnTo>
                  <a:lnTo>
                    <a:pt x="0" y="49"/>
                  </a:lnTo>
                  <a:lnTo>
                    <a:pt x="3" y="35"/>
                  </a:lnTo>
                  <a:lnTo>
                    <a:pt x="5" y="27"/>
                  </a:lnTo>
                  <a:lnTo>
                    <a:pt x="10" y="17"/>
                  </a:lnTo>
                  <a:lnTo>
                    <a:pt x="15" y="9"/>
                  </a:lnTo>
                  <a:lnTo>
                    <a:pt x="23" y="0"/>
                  </a:lnTo>
                  <a:lnTo>
                    <a:pt x="27" y="6"/>
                  </a:lnTo>
                  <a:lnTo>
                    <a:pt x="38" y="24"/>
                  </a:lnTo>
                  <a:lnTo>
                    <a:pt x="51" y="49"/>
                  </a:lnTo>
                  <a:lnTo>
                    <a:pt x="58" y="62"/>
                  </a:lnTo>
                  <a:lnTo>
                    <a:pt x="62" y="76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7" name="Freeform 373"/>
            <p:cNvSpPr>
              <a:spLocks/>
            </p:cNvSpPr>
            <p:nvPr/>
          </p:nvSpPr>
          <p:spPr bwMode="auto">
            <a:xfrm>
              <a:off x="1798638" y="3960813"/>
              <a:ext cx="46038" cy="93663"/>
            </a:xfrm>
            <a:custGeom>
              <a:avLst/>
              <a:gdLst>
                <a:gd name="T0" fmla="*/ 9525 w 29"/>
                <a:gd name="T1" fmla="*/ 93663 h 59"/>
                <a:gd name="T2" fmla="*/ 0 w 29"/>
                <a:gd name="T3" fmla="*/ 88900 h 59"/>
                <a:gd name="T4" fmla="*/ 0 w 29"/>
                <a:gd name="T5" fmla="*/ 88900 h 59"/>
                <a:gd name="T6" fmla="*/ 3175 w 29"/>
                <a:gd name="T7" fmla="*/ 76200 h 59"/>
                <a:gd name="T8" fmla="*/ 4763 w 29"/>
                <a:gd name="T9" fmla="*/ 50800 h 59"/>
                <a:gd name="T10" fmla="*/ 9525 w 29"/>
                <a:gd name="T11" fmla="*/ 38100 h 59"/>
                <a:gd name="T12" fmla="*/ 14288 w 29"/>
                <a:gd name="T13" fmla="*/ 22225 h 59"/>
                <a:gd name="T14" fmla="*/ 20638 w 29"/>
                <a:gd name="T15" fmla="*/ 12700 h 59"/>
                <a:gd name="T16" fmla="*/ 30163 w 29"/>
                <a:gd name="T17" fmla="*/ 4763 h 59"/>
                <a:gd name="T18" fmla="*/ 30163 w 29"/>
                <a:gd name="T19" fmla="*/ 4763 h 59"/>
                <a:gd name="T20" fmla="*/ 30163 w 29"/>
                <a:gd name="T21" fmla="*/ 3175 h 59"/>
                <a:gd name="T22" fmla="*/ 33338 w 29"/>
                <a:gd name="T23" fmla="*/ 0 h 59"/>
                <a:gd name="T24" fmla="*/ 38100 w 29"/>
                <a:gd name="T25" fmla="*/ 0 h 59"/>
                <a:gd name="T26" fmla="*/ 46038 w 29"/>
                <a:gd name="T27" fmla="*/ 7938 h 59"/>
                <a:gd name="T28" fmla="*/ 46038 w 29"/>
                <a:gd name="T29" fmla="*/ 7938 h 59"/>
                <a:gd name="T30" fmla="*/ 39688 w 29"/>
                <a:gd name="T31" fmla="*/ 12700 h 59"/>
                <a:gd name="T32" fmla="*/ 26988 w 29"/>
                <a:gd name="T33" fmla="*/ 30163 h 59"/>
                <a:gd name="T34" fmla="*/ 22225 w 29"/>
                <a:gd name="T35" fmla="*/ 42863 h 59"/>
                <a:gd name="T36" fmla="*/ 14288 w 29"/>
                <a:gd name="T37" fmla="*/ 55563 h 59"/>
                <a:gd name="T38" fmla="*/ 12700 w 29"/>
                <a:gd name="T39" fmla="*/ 73025 h 59"/>
                <a:gd name="T40" fmla="*/ 9525 w 29"/>
                <a:gd name="T41" fmla="*/ 93663 h 59"/>
                <a:gd name="T42" fmla="*/ 9525 w 29"/>
                <a:gd name="T43" fmla="*/ 93663 h 5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9"/>
                <a:gd name="T67" fmla="*/ 0 h 59"/>
                <a:gd name="T68" fmla="*/ 29 w 29"/>
                <a:gd name="T69" fmla="*/ 59 h 5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9" h="59">
                  <a:moveTo>
                    <a:pt x="6" y="59"/>
                  </a:moveTo>
                  <a:lnTo>
                    <a:pt x="0" y="56"/>
                  </a:lnTo>
                  <a:lnTo>
                    <a:pt x="2" y="48"/>
                  </a:lnTo>
                  <a:lnTo>
                    <a:pt x="3" y="32"/>
                  </a:lnTo>
                  <a:lnTo>
                    <a:pt x="6" y="24"/>
                  </a:lnTo>
                  <a:lnTo>
                    <a:pt x="9" y="14"/>
                  </a:lnTo>
                  <a:lnTo>
                    <a:pt x="13" y="8"/>
                  </a:lnTo>
                  <a:lnTo>
                    <a:pt x="19" y="3"/>
                  </a:lnTo>
                  <a:lnTo>
                    <a:pt x="19" y="2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9" y="5"/>
                  </a:lnTo>
                  <a:lnTo>
                    <a:pt x="25" y="8"/>
                  </a:lnTo>
                  <a:lnTo>
                    <a:pt x="17" y="19"/>
                  </a:lnTo>
                  <a:lnTo>
                    <a:pt x="14" y="27"/>
                  </a:lnTo>
                  <a:lnTo>
                    <a:pt x="9" y="35"/>
                  </a:lnTo>
                  <a:lnTo>
                    <a:pt x="8" y="46"/>
                  </a:lnTo>
                  <a:lnTo>
                    <a:pt x="6" y="59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92" name="Group 521"/>
          <p:cNvGrpSpPr>
            <a:grpSpLocks/>
          </p:cNvGrpSpPr>
          <p:nvPr/>
        </p:nvGrpSpPr>
        <p:grpSpPr bwMode="auto">
          <a:xfrm>
            <a:off x="2109788" y="4111625"/>
            <a:ext cx="103187" cy="153988"/>
            <a:chOff x="2109788" y="4111625"/>
            <a:chExt cx="103188" cy="153988"/>
          </a:xfrm>
        </p:grpSpPr>
        <p:sp>
          <p:nvSpPr>
            <p:cNvPr id="3214" name="Freeform 374"/>
            <p:cNvSpPr>
              <a:spLocks/>
            </p:cNvSpPr>
            <p:nvPr/>
          </p:nvSpPr>
          <p:spPr bwMode="auto">
            <a:xfrm>
              <a:off x="2119313" y="4122738"/>
              <a:ext cx="93663" cy="142875"/>
            </a:xfrm>
            <a:custGeom>
              <a:avLst/>
              <a:gdLst>
                <a:gd name="T0" fmla="*/ 93663 w 59"/>
                <a:gd name="T1" fmla="*/ 103188 h 90"/>
                <a:gd name="T2" fmla="*/ 93663 w 59"/>
                <a:gd name="T3" fmla="*/ 103188 h 90"/>
                <a:gd name="T4" fmla="*/ 90488 w 59"/>
                <a:gd name="T5" fmla="*/ 107950 h 90"/>
                <a:gd name="T6" fmla="*/ 82550 w 59"/>
                <a:gd name="T7" fmla="*/ 123825 h 90"/>
                <a:gd name="T8" fmla="*/ 77788 w 59"/>
                <a:gd name="T9" fmla="*/ 130175 h 90"/>
                <a:gd name="T10" fmla="*/ 71438 w 59"/>
                <a:gd name="T11" fmla="*/ 138113 h 90"/>
                <a:gd name="T12" fmla="*/ 60325 w 59"/>
                <a:gd name="T13" fmla="*/ 141288 h 90"/>
                <a:gd name="T14" fmla="*/ 47625 w 59"/>
                <a:gd name="T15" fmla="*/ 142875 h 90"/>
                <a:gd name="T16" fmla="*/ 47625 w 59"/>
                <a:gd name="T17" fmla="*/ 142875 h 90"/>
                <a:gd name="T18" fmla="*/ 22225 w 59"/>
                <a:gd name="T19" fmla="*/ 111125 h 90"/>
                <a:gd name="T20" fmla="*/ 7938 w 59"/>
                <a:gd name="T21" fmla="*/ 85725 h 90"/>
                <a:gd name="T22" fmla="*/ 0 w 59"/>
                <a:gd name="T23" fmla="*/ 74613 h 90"/>
                <a:gd name="T24" fmla="*/ 0 w 59"/>
                <a:gd name="T25" fmla="*/ 68263 h 90"/>
                <a:gd name="T26" fmla="*/ 0 w 59"/>
                <a:gd name="T27" fmla="*/ 68263 h 90"/>
                <a:gd name="T28" fmla="*/ 0 w 59"/>
                <a:gd name="T29" fmla="*/ 60325 h 90"/>
                <a:gd name="T30" fmla="*/ 4763 w 59"/>
                <a:gd name="T31" fmla="*/ 39688 h 90"/>
                <a:gd name="T32" fmla="*/ 7938 w 59"/>
                <a:gd name="T33" fmla="*/ 30163 h 90"/>
                <a:gd name="T34" fmla="*/ 15875 w 59"/>
                <a:gd name="T35" fmla="*/ 17463 h 90"/>
                <a:gd name="T36" fmla="*/ 25400 w 59"/>
                <a:gd name="T37" fmla="*/ 7938 h 90"/>
                <a:gd name="T38" fmla="*/ 34925 w 59"/>
                <a:gd name="T39" fmla="*/ 0 h 90"/>
                <a:gd name="T40" fmla="*/ 34925 w 59"/>
                <a:gd name="T41" fmla="*/ 0 h 90"/>
                <a:gd name="T42" fmla="*/ 65088 w 59"/>
                <a:gd name="T43" fmla="*/ 47625 h 90"/>
                <a:gd name="T44" fmla="*/ 85725 w 59"/>
                <a:gd name="T45" fmla="*/ 82550 h 90"/>
                <a:gd name="T46" fmla="*/ 90488 w 59"/>
                <a:gd name="T47" fmla="*/ 95250 h 90"/>
                <a:gd name="T48" fmla="*/ 93663 w 59"/>
                <a:gd name="T49" fmla="*/ 103188 h 90"/>
                <a:gd name="T50" fmla="*/ 93663 w 59"/>
                <a:gd name="T51" fmla="*/ 103188 h 9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9"/>
                <a:gd name="T79" fmla="*/ 0 h 90"/>
                <a:gd name="T80" fmla="*/ 59 w 59"/>
                <a:gd name="T81" fmla="*/ 90 h 9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9" h="90">
                  <a:moveTo>
                    <a:pt x="59" y="65"/>
                  </a:moveTo>
                  <a:lnTo>
                    <a:pt x="59" y="65"/>
                  </a:lnTo>
                  <a:lnTo>
                    <a:pt x="57" y="68"/>
                  </a:lnTo>
                  <a:lnTo>
                    <a:pt x="52" y="78"/>
                  </a:lnTo>
                  <a:lnTo>
                    <a:pt x="49" y="82"/>
                  </a:lnTo>
                  <a:lnTo>
                    <a:pt x="45" y="87"/>
                  </a:lnTo>
                  <a:lnTo>
                    <a:pt x="38" y="89"/>
                  </a:lnTo>
                  <a:lnTo>
                    <a:pt x="30" y="90"/>
                  </a:lnTo>
                  <a:lnTo>
                    <a:pt x="14" y="70"/>
                  </a:lnTo>
                  <a:lnTo>
                    <a:pt x="5" y="54"/>
                  </a:lnTo>
                  <a:lnTo>
                    <a:pt x="0" y="47"/>
                  </a:lnTo>
                  <a:lnTo>
                    <a:pt x="0" y="43"/>
                  </a:lnTo>
                  <a:lnTo>
                    <a:pt x="0" y="38"/>
                  </a:lnTo>
                  <a:lnTo>
                    <a:pt x="3" y="25"/>
                  </a:lnTo>
                  <a:lnTo>
                    <a:pt x="5" y="19"/>
                  </a:lnTo>
                  <a:lnTo>
                    <a:pt x="10" y="11"/>
                  </a:lnTo>
                  <a:lnTo>
                    <a:pt x="16" y="5"/>
                  </a:lnTo>
                  <a:lnTo>
                    <a:pt x="22" y="0"/>
                  </a:lnTo>
                  <a:lnTo>
                    <a:pt x="41" y="30"/>
                  </a:lnTo>
                  <a:lnTo>
                    <a:pt x="54" y="52"/>
                  </a:lnTo>
                  <a:lnTo>
                    <a:pt x="57" y="60"/>
                  </a:lnTo>
                  <a:lnTo>
                    <a:pt x="59" y="65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5" name="Freeform 375"/>
            <p:cNvSpPr>
              <a:spLocks/>
            </p:cNvSpPr>
            <p:nvPr/>
          </p:nvSpPr>
          <p:spPr bwMode="auto">
            <a:xfrm>
              <a:off x="2109788" y="4111625"/>
              <a:ext cx="44450" cy="79375"/>
            </a:xfrm>
            <a:custGeom>
              <a:avLst/>
              <a:gdLst>
                <a:gd name="T0" fmla="*/ 9525 w 28"/>
                <a:gd name="T1" fmla="*/ 79375 h 50"/>
                <a:gd name="T2" fmla="*/ 0 w 28"/>
                <a:gd name="T3" fmla="*/ 66675 h 50"/>
                <a:gd name="T4" fmla="*/ 0 w 28"/>
                <a:gd name="T5" fmla="*/ 66675 h 50"/>
                <a:gd name="T6" fmla="*/ 1588 w 28"/>
                <a:gd name="T7" fmla="*/ 58738 h 50"/>
                <a:gd name="T8" fmla="*/ 6350 w 28"/>
                <a:gd name="T9" fmla="*/ 36513 h 50"/>
                <a:gd name="T10" fmla="*/ 12700 w 28"/>
                <a:gd name="T11" fmla="*/ 23813 h 50"/>
                <a:gd name="T12" fmla="*/ 19050 w 28"/>
                <a:gd name="T13" fmla="*/ 12700 h 50"/>
                <a:gd name="T14" fmla="*/ 26988 w 28"/>
                <a:gd name="T15" fmla="*/ 6350 h 50"/>
                <a:gd name="T16" fmla="*/ 34925 w 28"/>
                <a:gd name="T17" fmla="*/ 0 h 50"/>
                <a:gd name="T18" fmla="*/ 44450 w 28"/>
                <a:gd name="T19" fmla="*/ 11113 h 50"/>
                <a:gd name="T20" fmla="*/ 44450 w 28"/>
                <a:gd name="T21" fmla="*/ 11113 h 50"/>
                <a:gd name="T22" fmla="*/ 39688 w 28"/>
                <a:gd name="T23" fmla="*/ 12700 h 50"/>
                <a:gd name="T24" fmla="*/ 26988 w 28"/>
                <a:gd name="T25" fmla="*/ 25400 h 50"/>
                <a:gd name="T26" fmla="*/ 22225 w 28"/>
                <a:gd name="T27" fmla="*/ 33338 h 50"/>
                <a:gd name="T28" fmla="*/ 14288 w 28"/>
                <a:gd name="T29" fmla="*/ 46038 h 50"/>
                <a:gd name="T30" fmla="*/ 12700 w 28"/>
                <a:gd name="T31" fmla="*/ 61913 h 50"/>
                <a:gd name="T32" fmla="*/ 9525 w 28"/>
                <a:gd name="T33" fmla="*/ 79375 h 50"/>
                <a:gd name="T34" fmla="*/ 9525 w 28"/>
                <a:gd name="T35" fmla="*/ 79375 h 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8"/>
                <a:gd name="T55" fmla="*/ 0 h 50"/>
                <a:gd name="T56" fmla="*/ 28 w 28"/>
                <a:gd name="T57" fmla="*/ 50 h 5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8" h="50">
                  <a:moveTo>
                    <a:pt x="6" y="50"/>
                  </a:moveTo>
                  <a:lnTo>
                    <a:pt x="0" y="42"/>
                  </a:lnTo>
                  <a:lnTo>
                    <a:pt x="1" y="37"/>
                  </a:lnTo>
                  <a:lnTo>
                    <a:pt x="4" y="23"/>
                  </a:lnTo>
                  <a:lnTo>
                    <a:pt x="8" y="15"/>
                  </a:lnTo>
                  <a:lnTo>
                    <a:pt x="12" y="8"/>
                  </a:lnTo>
                  <a:lnTo>
                    <a:pt x="17" y="4"/>
                  </a:lnTo>
                  <a:lnTo>
                    <a:pt x="22" y="0"/>
                  </a:lnTo>
                  <a:lnTo>
                    <a:pt x="28" y="7"/>
                  </a:lnTo>
                  <a:lnTo>
                    <a:pt x="25" y="8"/>
                  </a:lnTo>
                  <a:lnTo>
                    <a:pt x="17" y="16"/>
                  </a:lnTo>
                  <a:lnTo>
                    <a:pt x="14" y="21"/>
                  </a:lnTo>
                  <a:lnTo>
                    <a:pt x="9" y="29"/>
                  </a:lnTo>
                  <a:lnTo>
                    <a:pt x="8" y="39"/>
                  </a:lnTo>
                  <a:lnTo>
                    <a:pt x="6" y="50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93" name="Group 522"/>
          <p:cNvGrpSpPr>
            <a:grpSpLocks/>
          </p:cNvGrpSpPr>
          <p:nvPr/>
        </p:nvGrpSpPr>
        <p:grpSpPr bwMode="auto">
          <a:xfrm>
            <a:off x="2436813" y="4349750"/>
            <a:ext cx="41275" cy="123825"/>
            <a:chOff x="2436813" y="4349750"/>
            <a:chExt cx="41275" cy="123825"/>
          </a:xfrm>
        </p:grpSpPr>
        <p:sp>
          <p:nvSpPr>
            <p:cNvPr id="3212" name="Freeform 376"/>
            <p:cNvSpPr>
              <a:spLocks/>
            </p:cNvSpPr>
            <p:nvPr/>
          </p:nvSpPr>
          <p:spPr bwMode="auto">
            <a:xfrm>
              <a:off x="2436813" y="4365625"/>
              <a:ext cx="36513" cy="107950"/>
            </a:xfrm>
            <a:custGeom>
              <a:avLst/>
              <a:gdLst>
                <a:gd name="T0" fmla="*/ 11113 w 23"/>
                <a:gd name="T1" fmla="*/ 107950 h 68"/>
                <a:gd name="T2" fmla="*/ 11113 w 23"/>
                <a:gd name="T3" fmla="*/ 107950 h 68"/>
                <a:gd name="T4" fmla="*/ 7938 w 23"/>
                <a:gd name="T5" fmla="*/ 107950 h 68"/>
                <a:gd name="T6" fmla="*/ 3175 w 23"/>
                <a:gd name="T7" fmla="*/ 104775 h 68"/>
                <a:gd name="T8" fmla="*/ 0 w 23"/>
                <a:gd name="T9" fmla="*/ 100013 h 68"/>
                <a:gd name="T10" fmla="*/ 0 w 23"/>
                <a:gd name="T11" fmla="*/ 92075 h 68"/>
                <a:gd name="T12" fmla="*/ 0 w 23"/>
                <a:gd name="T13" fmla="*/ 74613 h 68"/>
                <a:gd name="T14" fmla="*/ 6350 w 23"/>
                <a:gd name="T15" fmla="*/ 52388 h 68"/>
                <a:gd name="T16" fmla="*/ 15875 w 23"/>
                <a:gd name="T17" fmla="*/ 17463 h 68"/>
                <a:gd name="T18" fmla="*/ 15875 w 23"/>
                <a:gd name="T19" fmla="*/ 17463 h 68"/>
                <a:gd name="T20" fmla="*/ 23813 w 23"/>
                <a:gd name="T21" fmla="*/ 9525 h 68"/>
                <a:gd name="T22" fmla="*/ 28575 w 23"/>
                <a:gd name="T23" fmla="*/ 4763 h 68"/>
                <a:gd name="T24" fmla="*/ 36513 w 23"/>
                <a:gd name="T25" fmla="*/ 0 h 68"/>
                <a:gd name="T26" fmla="*/ 36513 w 23"/>
                <a:gd name="T27" fmla="*/ 0 h 68"/>
                <a:gd name="T28" fmla="*/ 28575 w 23"/>
                <a:gd name="T29" fmla="*/ 44450 h 68"/>
                <a:gd name="T30" fmla="*/ 20638 w 23"/>
                <a:gd name="T31" fmla="*/ 82550 h 68"/>
                <a:gd name="T32" fmla="*/ 11113 w 23"/>
                <a:gd name="T33" fmla="*/ 107950 h 68"/>
                <a:gd name="T34" fmla="*/ 11113 w 23"/>
                <a:gd name="T35" fmla="*/ 107950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"/>
                <a:gd name="T55" fmla="*/ 0 h 68"/>
                <a:gd name="T56" fmla="*/ 23 w 23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" h="68">
                  <a:moveTo>
                    <a:pt x="7" y="68"/>
                  </a:moveTo>
                  <a:lnTo>
                    <a:pt x="7" y="68"/>
                  </a:lnTo>
                  <a:lnTo>
                    <a:pt x="5" y="68"/>
                  </a:lnTo>
                  <a:lnTo>
                    <a:pt x="2" y="66"/>
                  </a:lnTo>
                  <a:lnTo>
                    <a:pt x="0" y="63"/>
                  </a:lnTo>
                  <a:lnTo>
                    <a:pt x="0" y="58"/>
                  </a:lnTo>
                  <a:lnTo>
                    <a:pt x="0" y="47"/>
                  </a:lnTo>
                  <a:lnTo>
                    <a:pt x="4" y="33"/>
                  </a:lnTo>
                  <a:lnTo>
                    <a:pt x="10" y="11"/>
                  </a:lnTo>
                  <a:lnTo>
                    <a:pt x="15" y="6"/>
                  </a:lnTo>
                  <a:lnTo>
                    <a:pt x="18" y="3"/>
                  </a:lnTo>
                  <a:lnTo>
                    <a:pt x="23" y="0"/>
                  </a:lnTo>
                  <a:lnTo>
                    <a:pt x="18" y="28"/>
                  </a:lnTo>
                  <a:lnTo>
                    <a:pt x="13" y="52"/>
                  </a:lnTo>
                  <a:lnTo>
                    <a:pt x="7" y="68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3" name="Freeform 377"/>
            <p:cNvSpPr>
              <a:spLocks/>
            </p:cNvSpPr>
            <p:nvPr/>
          </p:nvSpPr>
          <p:spPr bwMode="auto">
            <a:xfrm>
              <a:off x="2452688" y="4349750"/>
              <a:ext cx="25400" cy="33338"/>
            </a:xfrm>
            <a:custGeom>
              <a:avLst/>
              <a:gdLst>
                <a:gd name="T0" fmla="*/ 0 w 16"/>
                <a:gd name="T1" fmla="*/ 33338 h 21"/>
                <a:gd name="T2" fmla="*/ 3175 w 16"/>
                <a:gd name="T3" fmla="*/ 15875 h 21"/>
                <a:gd name="T4" fmla="*/ 3175 w 16"/>
                <a:gd name="T5" fmla="*/ 15875 h 21"/>
                <a:gd name="T6" fmla="*/ 7938 w 16"/>
                <a:gd name="T7" fmla="*/ 7938 h 21"/>
                <a:gd name="T8" fmla="*/ 15875 w 16"/>
                <a:gd name="T9" fmla="*/ 3175 h 21"/>
                <a:gd name="T10" fmla="*/ 22225 w 16"/>
                <a:gd name="T11" fmla="*/ 0 h 21"/>
                <a:gd name="T12" fmla="*/ 22225 w 16"/>
                <a:gd name="T13" fmla="*/ 0 h 21"/>
                <a:gd name="T14" fmla="*/ 25400 w 16"/>
                <a:gd name="T15" fmla="*/ 0 h 21"/>
                <a:gd name="T16" fmla="*/ 25400 w 16"/>
                <a:gd name="T17" fmla="*/ 3175 h 21"/>
                <a:gd name="T18" fmla="*/ 25400 w 16"/>
                <a:gd name="T19" fmla="*/ 7938 h 21"/>
                <a:gd name="T20" fmla="*/ 20638 w 16"/>
                <a:gd name="T21" fmla="*/ 15875 h 21"/>
                <a:gd name="T22" fmla="*/ 20638 w 16"/>
                <a:gd name="T23" fmla="*/ 15875 h 21"/>
                <a:gd name="T24" fmla="*/ 12700 w 16"/>
                <a:gd name="T25" fmla="*/ 20638 h 21"/>
                <a:gd name="T26" fmla="*/ 4763 w 16"/>
                <a:gd name="T27" fmla="*/ 25400 h 21"/>
                <a:gd name="T28" fmla="*/ 0 w 16"/>
                <a:gd name="T29" fmla="*/ 33338 h 21"/>
                <a:gd name="T30" fmla="*/ 0 w 16"/>
                <a:gd name="T31" fmla="*/ 33338 h 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6"/>
                <a:gd name="T49" fmla="*/ 0 h 21"/>
                <a:gd name="T50" fmla="*/ 16 w 16"/>
                <a:gd name="T51" fmla="*/ 21 h 2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6" h="21">
                  <a:moveTo>
                    <a:pt x="0" y="21"/>
                  </a:move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6" y="2"/>
                  </a:lnTo>
                  <a:lnTo>
                    <a:pt x="16" y="5"/>
                  </a:lnTo>
                  <a:lnTo>
                    <a:pt x="13" y="10"/>
                  </a:lnTo>
                  <a:lnTo>
                    <a:pt x="8" y="13"/>
                  </a:lnTo>
                  <a:lnTo>
                    <a:pt x="3" y="16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94" name="Group 543"/>
          <p:cNvGrpSpPr>
            <a:grpSpLocks/>
          </p:cNvGrpSpPr>
          <p:nvPr/>
        </p:nvGrpSpPr>
        <p:grpSpPr bwMode="auto">
          <a:xfrm>
            <a:off x="957263" y="4273550"/>
            <a:ext cx="1250950" cy="952500"/>
            <a:chOff x="957263" y="4273550"/>
            <a:chExt cx="1250950" cy="952500"/>
          </a:xfrm>
        </p:grpSpPr>
        <p:sp>
          <p:nvSpPr>
            <p:cNvPr id="3199" name="Line 379"/>
            <p:cNvSpPr>
              <a:spLocks noChangeShapeType="1"/>
            </p:cNvSpPr>
            <p:nvPr/>
          </p:nvSpPr>
          <p:spPr bwMode="auto">
            <a:xfrm>
              <a:off x="2154238" y="4725988"/>
              <a:ext cx="1588" cy="1588"/>
            </a:xfrm>
            <a:prstGeom prst="line">
              <a:avLst/>
            </a:pr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0" name="Freeform 380"/>
            <p:cNvSpPr>
              <a:spLocks/>
            </p:cNvSpPr>
            <p:nvPr/>
          </p:nvSpPr>
          <p:spPr bwMode="auto">
            <a:xfrm>
              <a:off x="957263" y="5081588"/>
              <a:ext cx="101600" cy="25400"/>
            </a:xfrm>
            <a:custGeom>
              <a:avLst/>
              <a:gdLst>
                <a:gd name="T0" fmla="*/ 0 w 64"/>
                <a:gd name="T1" fmla="*/ 25400 h 16"/>
                <a:gd name="T2" fmla="*/ 0 w 64"/>
                <a:gd name="T3" fmla="*/ 25400 h 16"/>
                <a:gd name="T4" fmla="*/ 7938 w 64"/>
                <a:gd name="T5" fmla="*/ 17463 h 16"/>
                <a:gd name="T6" fmla="*/ 15875 w 64"/>
                <a:gd name="T7" fmla="*/ 12700 h 16"/>
                <a:gd name="T8" fmla="*/ 28575 w 64"/>
                <a:gd name="T9" fmla="*/ 7938 h 16"/>
                <a:gd name="T10" fmla="*/ 42863 w 64"/>
                <a:gd name="T11" fmla="*/ 3175 h 16"/>
                <a:gd name="T12" fmla="*/ 58738 w 64"/>
                <a:gd name="T13" fmla="*/ 0 h 16"/>
                <a:gd name="T14" fmla="*/ 77788 w 64"/>
                <a:gd name="T15" fmla="*/ 3175 h 16"/>
                <a:gd name="T16" fmla="*/ 101600 w 64"/>
                <a:gd name="T17" fmla="*/ 11113 h 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"/>
                <a:gd name="T28" fmla="*/ 0 h 16"/>
                <a:gd name="T29" fmla="*/ 64 w 64"/>
                <a:gd name="T30" fmla="*/ 16 h 1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" h="16">
                  <a:moveTo>
                    <a:pt x="0" y="16"/>
                  </a:moveTo>
                  <a:lnTo>
                    <a:pt x="0" y="16"/>
                  </a:lnTo>
                  <a:lnTo>
                    <a:pt x="5" y="11"/>
                  </a:lnTo>
                  <a:lnTo>
                    <a:pt x="10" y="8"/>
                  </a:lnTo>
                  <a:lnTo>
                    <a:pt x="18" y="5"/>
                  </a:lnTo>
                  <a:lnTo>
                    <a:pt x="27" y="2"/>
                  </a:lnTo>
                  <a:lnTo>
                    <a:pt x="37" y="0"/>
                  </a:lnTo>
                  <a:lnTo>
                    <a:pt x="49" y="2"/>
                  </a:lnTo>
                  <a:lnTo>
                    <a:pt x="64" y="7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1" name="Freeform 381"/>
            <p:cNvSpPr>
              <a:spLocks/>
            </p:cNvSpPr>
            <p:nvPr/>
          </p:nvSpPr>
          <p:spPr bwMode="auto">
            <a:xfrm>
              <a:off x="977900" y="5132388"/>
              <a:ext cx="98425" cy="63500"/>
            </a:xfrm>
            <a:custGeom>
              <a:avLst/>
              <a:gdLst>
                <a:gd name="T0" fmla="*/ 0 w 62"/>
                <a:gd name="T1" fmla="*/ 63500 h 40"/>
                <a:gd name="T2" fmla="*/ 0 w 62"/>
                <a:gd name="T3" fmla="*/ 63500 h 40"/>
                <a:gd name="T4" fmla="*/ 12700 w 62"/>
                <a:gd name="T5" fmla="*/ 60325 h 40"/>
                <a:gd name="T6" fmla="*/ 39688 w 62"/>
                <a:gd name="T7" fmla="*/ 47625 h 40"/>
                <a:gd name="T8" fmla="*/ 57150 w 62"/>
                <a:gd name="T9" fmla="*/ 38100 h 40"/>
                <a:gd name="T10" fmla="*/ 76200 w 62"/>
                <a:gd name="T11" fmla="*/ 28575 h 40"/>
                <a:gd name="T12" fmla="*/ 88900 w 62"/>
                <a:gd name="T13" fmla="*/ 15875 h 40"/>
                <a:gd name="T14" fmla="*/ 98425 w 62"/>
                <a:gd name="T15" fmla="*/ 0 h 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"/>
                <a:gd name="T25" fmla="*/ 0 h 40"/>
                <a:gd name="T26" fmla="*/ 62 w 62"/>
                <a:gd name="T27" fmla="*/ 40 h 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" h="40">
                  <a:moveTo>
                    <a:pt x="0" y="40"/>
                  </a:moveTo>
                  <a:lnTo>
                    <a:pt x="0" y="40"/>
                  </a:lnTo>
                  <a:lnTo>
                    <a:pt x="8" y="38"/>
                  </a:lnTo>
                  <a:lnTo>
                    <a:pt x="25" y="30"/>
                  </a:lnTo>
                  <a:lnTo>
                    <a:pt x="36" y="24"/>
                  </a:lnTo>
                  <a:lnTo>
                    <a:pt x="48" y="18"/>
                  </a:lnTo>
                  <a:lnTo>
                    <a:pt x="56" y="10"/>
                  </a:lnTo>
                  <a:lnTo>
                    <a:pt x="62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2" name="Freeform 382"/>
            <p:cNvSpPr>
              <a:spLocks/>
            </p:cNvSpPr>
            <p:nvPr/>
          </p:nvSpPr>
          <p:spPr bwMode="auto">
            <a:xfrm>
              <a:off x="1003300" y="5165725"/>
              <a:ext cx="73025" cy="60325"/>
            </a:xfrm>
            <a:custGeom>
              <a:avLst/>
              <a:gdLst>
                <a:gd name="T0" fmla="*/ 0 w 46"/>
                <a:gd name="T1" fmla="*/ 60325 h 38"/>
                <a:gd name="T2" fmla="*/ 0 w 46"/>
                <a:gd name="T3" fmla="*/ 60325 h 38"/>
                <a:gd name="T4" fmla="*/ 7938 w 46"/>
                <a:gd name="T5" fmla="*/ 57150 h 38"/>
                <a:gd name="T6" fmla="*/ 30163 w 46"/>
                <a:gd name="T7" fmla="*/ 47625 h 38"/>
                <a:gd name="T8" fmla="*/ 42863 w 46"/>
                <a:gd name="T9" fmla="*/ 39688 h 38"/>
                <a:gd name="T10" fmla="*/ 52388 w 46"/>
                <a:gd name="T11" fmla="*/ 30163 h 38"/>
                <a:gd name="T12" fmla="*/ 65088 w 46"/>
                <a:gd name="T13" fmla="*/ 14288 h 38"/>
                <a:gd name="T14" fmla="*/ 73025 w 46"/>
                <a:gd name="T15" fmla="*/ 0 h 3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"/>
                <a:gd name="T25" fmla="*/ 0 h 38"/>
                <a:gd name="T26" fmla="*/ 46 w 46"/>
                <a:gd name="T27" fmla="*/ 38 h 3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" h="38">
                  <a:moveTo>
                    <a:pt x="0" y="38"/>
                  </a:moveTo>
                  <a:lnTo>
                    <a:pt x="0" y="38"/>
                  </a:lnTo>
                  <a:lnTo>
                    <a:pt x="5" y="36"/>
                  </a:lnTo>
                  <a:lnTo>
                    <a:pt x="19" y="30"/>
                  </a:lnTo>
                  <a:lnTo>
                    <a:pt x="27" y="25"/>
                  </a:lnTo>
                  <a:lnTo>
                    <a:pt x="33" y="19"/>
                  </a:lnTo>
                  <a:lnTo>
                    <a:pt x="41" y="9"/>
                  </a:lnTo>
                  <a:lnTo>
                    <a:pt x="46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3" name="Freeform 383"/>
            <p:cNvSpPr>
              <a:spLocks/>
            </p:cNvSpPr>
            <p:nvPr/>
          </p:nvSpPr>
          <p:spPr bwMode="auto">
            <a:xfrm>
              <a:off x="1319213" y="4640263"/>
              <a:ext cx="12700" cy="47625"/>
            </a:xfrm>
            <a:custGeom>
              <a:avLst/>
              <a:gdLst>
                <a:gd name="T0" fmla="*/ 12700 w 8"/>
                <a:gd name="T1" fmla="*/ 0 h 30"/>
                <a:gd name="T2" fmla="*/ 12700 w 8"/>
                <a:gd name="T3" fmla="*/ 0 h 30"/>
                <a:gd name="T4" fmla="*/ 4763 w 8"/>
                <a:gd name="T5" fmla="*/ 14288 h 30"/>
                <a:gd name="T6" fmla="*/ 1588 w 8"/>
                <a:gd name="T7" fmla="*/ 30163 h 30"/>
                <a:gd name="T8" fmla="*/ 0 w 8"/>
                <a:gd name="T9" fmla="*/ 47625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30"/>
                <a:gd name="T17" fmla="*/ 8 w 8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30">
                  <a:moveTo>
                    <a:pt x="8" y="0"/>
                  </a:moveTo>
                  <a:lnTo>
                    <a:pt x="8" y="0"/>
                  </a:lnTo>
                  <a:lnTo>
                    <a:pt x="3" y="9"/>
                  </a:lnTo>
                  <a:lnTo>
                    <a:pt x="1" y="19"/>
                  </a:lnTo>
                  <a:lnTo>
                    <a:pt x="0" y="3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4" name="Freeform 384"/>
            <p:cNvSpPr>
              <a:spLocks/>
            </p:cNvSpPr>
            <p:nvPr/>
          </p:nvSpPr>
          <p:spPr bwMode="auto">
            <a:xfrm>
              <a:off x="1584325" y="4665663"/>
              <a:ext cx="55563" cy="77788"/>
            </a:xfrm>
            <a:custGeom>
              <a:avLst/>
              <a:gdLst>
                <a:gd name="T0" fmla="*/ 55563 w 35"/>
                <a:gd name="T1" fmla="*/ 0 h 49"/>
                <a:gd name="T2" fmla="*/ 55563 w 35"/>
                <a:gd name="T3" fmla="*/ 0 h 49"/>
                <a:gd name="T4" fmla="*/ 47625 w 35"/>
                <a:gd name="T5" fmla="*/ 1588 h 49"/>
                <a:gd name="T6" fmla="*/ 38100 w 35"/>
                <a:gd name="T7" fmla="*/ 9525 h 49"/>
                <a:gd name="T8" fmla="*/ 26988 w 35"/>
                <a:gd name="T9" fmla="*/ 17463 h 49"/>
                <a:gd name="T10" fmla="*/ 17463 w 35"/>
                <a:gd name="T11" fmla="*/ 26988 h 49"/>
                <a:gd name="T12" fmla="*/ 9525 w 35"/>
                <a:gd name="T13" fmla="*/ 39688 h 49"/>
                <a:gd name="T14" fmla="*/ 1588 w 35"/>
                <a:gd name="T15" fmla="*/ 57150 h 49"/>
                <a:gd name="T16" fmla="*/ 0 w 35"/>
                <a:gd name="T17" fmla="*/ 77788 h 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5"/>
                <a:gd name="T28" fmla="*/ 0 h 49"/>
                <a:gd name="T29" fmla="*/ 35 w 35"/>
                <a:gd name="T30" fmla="*/ 49 h 4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5" h="49">
                  <a:moveTo>
                    <a:pt x="35" y="0"/>
                  </a:moveTo>
                  <a:lnTo>
                    <a:pt x="35" y="0"/>
                  </a:lnTo>
                  <a:lnTo>
                    <a:pt x="30" y="1"/>
                  </a:lnTo>
                  <a:lnTo>
                    <a:pt x="24" y="6"/>
                  </a:lnTo>
                  <a:lnTo>
                    <a:pt x="17" y="11"/>
                  </a:lnTo>
                  <a:lnTo>
                    <a:pt x="11" y="17"/>
                  </a:lnTo>
                  <a:lnTo>
                    <a:pt x="6" y="25"/>
                  </a:lnTo>
                  <a:lnTo>
                    <a:pt x="1" y="36"/>
                  </a:lnTo>
                  <a:lnTo>
                    <a:pt x="0" y="49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5" name="Freeform 385"/>
            <p:cNvSpPr>
              <a:spLocks/>
            </p:cNvSpPr>
            <p:nvPr/>
          </p:nvSpPr>
          <p:spPr bwMode="auto">
            <a:xfrm>
              <a:off x="1611313" y="4678363"/>
              <a:ext cx="63500" cy="100013"/>
            </a:xfrm>
            <a:custGeom>
              <a:avLst/>
              <a:gdLst>
                <a:gd name="T0" fmla="*/ 63500 w 40"/>
                <a:gd name="T1" fmla="*/ 0 h 63"/>
                <a:gd name="T2" fmla="*/ 63500 w 40"/>
                <a:gd name="T3" fmla="*/ 0 h 63"/>
                <a:gd name="T4" fmla="*/ 53975 w 40"/>
                <a:gd name="T5" fmla="*/ 7938 h 63"/>
                <a:gd name="T6" fmla="*/ 33338 w 40"/>
                <a:gd name="T7" fmla="*/ 30163 h 63"/>
                <a:gd name="T8" fmla="*/ 20638 w 40"/>
                <a:gd name="T9" fmla="*/ 44450 h 63"/>
                <a:gd name="T10" fmla="*/ 11113 w 40"/>
                <a:gd name="T11" fmla="*/ 63500 h 63"/>
                <a:gd name="T12" fmla="*/ 3175 w 40"/>
                <a:gd name="T13" fmla="*/ 80963 h 63"/>
                <a:gd name="T14" fmla="*/ 0 w 40"/>
                <a:gd name="T15" fmla="*/ 100013 h 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"/>
                <a:gd name="T25" fmla="*/ 0 h 63"/>
                <a:gd name="T26" fmla="*/ 40 w 40"/>
                <a:gd name="T27" fmla="*/ 63 h 6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" h="63">
                  <a:moveTo>
                    <a:pt x="40" y="0"/>
                  </a:moveTo>
                  <a:lnTo>
                    <a:pt x="40" y="0"/>
                  </a:lnTo>
                  <a:lnTo>
                    <a:pt x="34" y="5"/>
                  </a:lnTo>
                  <a:lnTo>
                    <a:pt x="21" y="19"/>
                  </a:lnTo>
                  <a:lnTo>
                    <a:pt x="13" y="28"/>
                  </a:lnTo>
                  <a:lnTo>
                    <a:pt x="7" y="40"/>
                  </a:lnTo>
                  <a:lnTo>
                    <a:pt x="2" y="51"/>
                  </a:lnTo>
                  <a:lnTo>
                    <a:pt x="0" y="63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6" name="Freeform 386"/>
            <p:cNvSpPr>
              <a:spLocks/>
            </p:cNvSpPr>
            <p:nvPr/>
          </p:nvSpPr>
          <p:spPr bwMode="auto">
            <a:xfrm>
              <a:off x="1674813" y="4738688"/>
              <a:ext cx="42863" cy="50800"/>
            </a:xfrm>
            <a:custGeom>
              <a:avLst/>
              <a:gdLst>
                <a:gd name="T0" fmla="*/ 42863 w 27"/>
                <a:gd name="T1" fmla="*/ 0 h 32"/>
                <a:gd name="T2" fmla="*/ 42863 w 27"/>
                <a:gd name="T3" fmla="*/ 0 h 32"/>
                <a:gd name="T4" fmla="*/ 33338 w 27"/>
                <a:gd name="T5" fmla="*/ 17463 h 32"/>
                <a:gd name="T6" fmla="*/ 17463 w 27"/>
                <a:gd name="T7" fmla="*/ 34925 h 32"/>
                <a:gd name="T8" fmla="*/ 0 w 27"/>
                <a:gd name="T9" fmla="*/ 5080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32"/>
                <a:gd name="T17" fmla="*/ 27 w 27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32">
                  <a:moveTo>
                    <a:pt x="27" y="0"/>
                  </a:moveTo>
                  <a:lnTo>
                    <a:pt x="27" y="0"/>
                  </a:lnTo>
                  <a:lnTo>
                    <a:pt x="21" y="11"/>
                  </a:lnTo>
                  <a:lnTo>
                    <a:pt x="11" y="22"/>
                  </a:lnTo>
                  <a:lnTo>
                    <a:pt x="0" y="32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7" name="Freeform 387"/>
            <p:cNvSpPr>
              <a:spLocks/>
            </p:cNvSpPr>
            <p:nvPr/>
          </p:nvSpPr>
          <p:spPr bwMode="auto">
            <a:xfrm>
              <a:off x="1943100" y="4273550"/>
              <a:ext cx="47625" cy="15875"/>
            </a:xfrm>
            <a:custGeom>
              <a:avLst/>
              <a:gdLst>
                <a:gd name="T0" fmla="*/ 47625 w 30"/>
                <a:gd name="T1" fmla="*/ 0 h 10"/>
                <a:gd name="T2" fmla="*/ 47625 w 30"/>
                <a:gd name="T3" fmla="*/ 0 h 10"/>
                <a:gd name="T4" fmla="*/ 30163 w 30"/>
                <a:gd name="T5" fmla="*/ 7938 h 10"/>
                <a:gd name="T6" fmla="*/ 14288 w 30"/>
                <a:gd name="T7" fmla="*/ 12700 h 10"/>
                <a:gd name="T8" fmla="*/ 0 w 30"/>
                <a:gd name="T9" fmla="*/ 15875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10"/>
                <a:gd name="T17" fmla="*/ 30 w 30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10">
                  <a:moveTo>
                    <a:pt x="30" y="0"/>
                  </a:moveTo>
                  <a:lnTo>
                    <a:pt x="30" y="0"/>
                  </a:lnTo>
                  <a:lnTo>
                    <a:pt x="19" y="5"/>
                  </a:lnTo>
                  <a:lnTo>
                    <a:pt x="9" y="8"/>
                  </a:lnTo>
                  <a:lnTo>
                    <a:pt x="0" y="1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8" name="Freeform 388"/>
            <p:cNvSpPr>
              <a:spLocks/>
            </p:cNvSpPr>
            <p:nvPr/>
          </p:nvSpPr>
          <p:spPr bwMode="auto">
            <a:xfrm>
              <a:off x="2054225" y="4575175"/>
              <a:ext cx="77788" cy="65088"/>
            </a:xfrm>
            <a:custGeom>
              <a:avLst/>
              <a:gdLst>
                <a:gd name="T0" fmla="*/ 77788 w 49"/>
                <a:gd name="T1" fmla="*/ 0 h 41"/>
                <a:gd name="T2" fmla="*/ 77788 w 49"/>
                <a:gd name="T3" fmla="*/ 0 h 41"/>
                <a:gd name="T4" fmla="*/ 69850 w 49"/>
                <a:gd name="T5" fmla="*/ 1588 h 41"/>
                <a:gd name="T6" fmla="*/ 49213 w 49"/>
                <a:gd name="T7" fmla="*/ 14288 h 41"/>
                <a:gd name="T8" fmla="*/ 25400 w 49"/>
                <a:gd name="T9" fmla="*/ 34925 h 41"/>
                <a:gd name="T10" fmla="*/ 12700 w 49"/>
                <a:gd name="T11" fmla="*/ 49213 h 41"/>
                <a:gd name="T12" fmla="*/ 0 w 49"/>
                <a:gd name="T13" fmla="*/ 65088 h 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41"/>
                <a:gd name="T23" fmla="*/ 49 w 49"/>
                <a:gd name="T24" fmla="*/ 41 h 4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41">
                  <a:moveTo>
                    <a:pt x="49" y="0"/>
                  </a:moveTo>
                  <a:lnTo>
                    <a:pt x="49" y="0"/>
                  </a:lnTo>
                  <a:lnTo>
                    <a:pt x="44" y="1"/>
                  </a:lnTo>
                  <a:lnTo>
                    <a:pt x="31" y="9"/>
                  </a:lnTo>
                  <a:lnTo>
                    <a:pt x="16" y="22"/>
                  </a:lnTo>
                  <a:lnTo>
                    <a:pt x="8" y="31"/>
                  </a:lnTo>
                  <a:lnTo>
                    <a:pt x="0" y="41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9" name="Freeform 389"/>
            <p:cNvSpPr>
              <a:spLocks/>
            </p:cNvSpPr>
            <p:nvPr/>
          </p:nvSpPr>
          <p:spPr bwMode="auto">
            <a:xfrm>
              <a:off x="2054225" y="4648200"/>
              <a:ext cx="90488" cy="38100"/>
            </a:xfrm>
            <a:custGeom>
              <a:avLst/>
              <a:gdLst>
                <a:gd name="T0" fmla="*/ 90488 w 57"/>
                <a:gd name="T1" fmla="*/ 0 h 24"/>
                <a:gd name="T2" fmla="*/ 90488 w 57"/>
                <a:gd name="T3" fmla="*/ 0 h 24"/>
                <a:gd name="T4" fmla="*/ 57150 w 57"/>
                <a:gd name="T5" fmla="*/ 17463 h 24"/>
                <a:gd name="T6" fmla="*/ 26988 w 57"/>
                <a:gd name="T7" fmla="*/ 30163 h 24"/>
                <a:gd name="T8" fmla="*/ 12700 w 57"/>
                <a:gd name="T9" fmla="*/ 34925 h 24"/>
                <a:gd name="T10" fmla="*/ 0 w 57"/>
                <a:gd name="T11" fmla="*/ 3810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7"/>
                <a:gd name="T19" fmla="*/ 0 h 24"/>
                <a:gd name="T20" fmla="*/ 57 w 57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7" h="24">
                  <a:moveTo>
                    <a:pt x="57" y="0"/>
                  </a:moveTo>
                  <a:lnTo>
                    <a:pt x="57" y="0"/>
                  </a:lnTo>
                  <a:lnTo>
                    <a:pt x="36" y="11"/>
                  </a:lnTo>
                  <a:lnTo>
                    <a:pt x="17" y="19"/>
                  </a:lnTo>
                  <a:lnTo>
                    <a:pt x="8" y="22"/>
                  </a:lnTo>
                  <a:lnTo>
                    <a:pt x="0" y="24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0" name="Freeform 390"/>
            <p:cNvSpPr>
              <a:spLocks/>
            </p:cNvSpPr>
            <p:nvPr/>
          </p:nvSpPr>
          <p:spPr bwMode="auto">
            <a:xfrm>
              <a:off x="2058988" y="4686300"/>
              <a:ext cx="85725" cy="34925"/>
            </a:xfrm>
            <a:custGeom>
              <a:avLst/>
              <a:gdLst>
                <a:gd name="T0" fmla="*/ 85725 w 54"/>
                <a:gd name="T1" fmla="*/ 0 h 22"/>
                <a:gd name="T2" fmla="*/ 85725 w 54"/>
                <a:gd name="T3" fmla="*/ 0 h 22"/>
                <a:gd name="T4" fmla="*/ 77788 w 54"/>
                <a:gd name="T5" fmla="*/ 6350 h 22"/>
                <a:gd name="T6" fmla="*/ 55563 w 54"/>
                <a:gd name="T7" fmla="*/ 17463 h 22"/>
                <a:gd name="T8" fmla="*/ 26988 w 54"/>
                <a:gd name="T9" fmla="*/ 30163 h 22"/>
                <a:gd name="T10" fmla="*/ 14288 w 54"/>
                <a:gd name="T11" fmla="*/ 31750 h 22"/>
                <a:gd name="T12" fmla="*/ 0 w 54"/>
                <a:gd name="T13" fmla="*/ 34925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22"/>
                <a:gd name="T23" fmla="*/ 54 w 54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22">
                  <a:moveTo>
                    <a:pt x="54" y="0"/>
                  </a:moveTo>
                  <a:lnTo>
                    <a:pt x="54" y="0"/>
                  </a:lnTo>
                  <a:lnTo>
                    <a:pt x="49" y="4"/>
                  </a:lnTo>
                  <a:lnTo>
                    <a:pt x="35" y="11"/>
                  </a:lnTo>
                  <a:lnTo>
                    <a:pt x="17" y="19"/>
                  </a:lnTo>
                  <a:lnTo>
                    <a:pt x="9" y="20"/>
                  </a:lnTo>
                  <a:lnTo>
                    <a:pt x="0" y="22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1" name="Freeform 391"/>
            <p:cNvSpPr>
              <a:spLocks/>
            </p:cNvSpPr>
            <p:nvPr/>
          </p:nvSpPr>
          <p:spPr bwMode="auto">
            <a:xfrm>
              <a:off x="2154238" y="4438650"/>
              <a:ext cx="53975" cy="14288"/>
            </a:xfrm>
            <a:custGeom>
              <a:avLst/>
              <a:gdLst>
                <a:gd name="T0" fmla="*/ 0 w 34"/>
                <a:gd name="T1" fmla="*/ 14288 h 9"/>
                <a:gd name="T2" fmla="*/ 0 w 34"/>
                <a:gd name="T3" fmla="*/ 14288 h 9"/>
                <a:gd name="T4" fmla="*/ 20638 w 34"/>
                <a:gd name="T5" fmla="*/ 9525 h 9"/>
                <a:gd name="T6" fmla="*/ 38100 w 34"/>
                <a:gd name="T7" fmla="*/ 4763 h 9"/>
                <a:gd name="T8" fmla="*/ 53975 w 34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9"/>
                <a:gd name="T17" fmla="*/ 34 w 34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9">
                  <a:moveTo>
                    <a:pt x="0" y="9"/>
                  </a:moveTo>
                  <a:lnTo>
                    <a:pt x="0" y="9"/>
                  </a:lnTo>
                  <a:lnTo>
                    <a:pt x="13" y="6"/>
                  </a:lnTo>
                  <a:lnTo>
                    <a:pt x="24" y="3"/>
                  </a:lnTo>
                  <a:lnTo>
                    <a:pt x="34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95" name="Freeform 392"/>
          <p:cNvSpPr>
            <a:spLocks/>
          </p:cNvSpPr>
          <p:nvPr/>
        </p:nvSpPr>
        <p:spPr bwMode="auto">
          <a:xfrm>
            <a:off x="5081588" y="1503363"/>
            <a:ext cx="1435100" cy="1906587"/>
          </a:xfrm>
          <a:custGeom>
            <a:avLst/>
            <a:gdLst>
              <a:gd name="T0" fmla="*/ 712788 w 904"/>
              <a:gd name="T1" fmla="*/ 1825625 h 1201"/>
              <a:gd name="T2" fmla="*/ 738188 w 904"/>
              <a:gd name="T3" fmla="*/ 1700212 h 1201"/>
              <a:gd name="T4" fmla="*/ 812800 w 904"/>
              <a:gd name="T5" fmla="*/ 1608137 h 1201"/>
              <a:gd name="T6" fmla="*/ 965200 w 904"/>
              <a:gd name="T7" fmla="*/ 1427162 h 1201"/>
              <a:gd name="T8" fmla="*/ 1096963 w 904"/>
              <a:gd name="T9" fmla="*/ 1268412 h 1201"/>
              <a:gd name="T10" fmla="*/ 1231900 w 904"/>
              <a:gd name="T11" fmla="*/ 1119187 h 1201"/>
              <a:gd name="T12" fmla="*/ 1423988 w 904"/>
              <a:gd name="T13" fmla="*/ 949325 h 1201"/>
              <a:gd name="T14" fmla="*/ 1430338 w 904"/>
              <a:gd name="T15" fmla="*/ 914400 h 1201"/>
              <a:gd name="T16" fmla="*/ 1355725 w 904"/>
              <a:gd name="T17" fmla="*/ 873125 h 1201"/>
              <a:gd name="T18" fmla="*/ 1227138 w 904"/>
              <a:gd name="T19" fmla="*/ 906462 h 1201"/>
              <a:gd name="T20" fmla="*/ 1116013 w 904"/>
              <a:gd name="T21" fmla="*/ 1000125 h 1201"/>
              <a:gd name="T22" fmla="*/ 949325 w 904"/>
              <a:gd name="T23" fmla="*/ 1141412 h 1201"/>
              <a:gd name="T24" fmla="*/ 876300 w 904"/>
              <a:gd name="T25" fmla="*/ 1101725 h 1201"/>
              <a:gd name="T26" fmla="*/ 849313 w 904"/>
              <a:gd name="T27" fmla="*/ 971550 h 1201"/>
              <a:gd name="T28" fmla="*/ 876300 w 904"/>
              <a:gd name="T29" fmla="*/ 825500 h 1201"/>
              <a:gd name="T30" fmla="*/ 954088 w 904"/>
              <a:gd name="T31" fmla="*/ 474662 h 1201"/>
              <a:gd name="T32" fmla="*/ 974725 w 904"/>
              <a:gd name="T33" fmla="*/ 360362 h 1201"/>
              <a:gd name="T34" fmla="*/ 990600 w 904"/>
              <a:gd name="T35" fmla="*/ 204787 h 1201"/>
              <a:gd name="T36" fmla="*/ 949325 w 904"/>
              <a:gd name="T37" fmla="*/ 138112 h 1201"/>
              <a:gd name="T38" fmla="*/ 906463 w 904"/>
              <a:gd name="T39" fmla="*/ 138112 h 1201"/>
              <a:gd name="T40" fmla="*/ 863600 w 904"/>
              <a:gd name="T41" fmla="*/ 161925 h 1201"/>
              <a:gd name="T42" fmla="*/ 828675 w 904"/>
              <a:gd name="T43" fmla="*/ 295275 h 1201"/>
              <a:gd name="T44" fmla="*/ 787400 w 904"/>
              <a:gd name="T45" fmla="*/ 496887 h 1201"/>
              <a:gd name="T46" fmla="*/ 708025 w 904"/>
              <a:gd name="T47" fmla="*/ 769937 h 1201"/>
              <a:gd name="T48" fmla="*/ 636588 w 904"/>
              <a:gd name="T49" fmla="*/ 828675 h 1201"/>
              <a:gd name="T50" fmla="*/ 644525 w 904"/>
              <a:gd name="T51" fmla="*/ 565150 h 1201"/>
              <a:gd name="T52" fmla="*/ 649288 w 904"/>
              <a:gd name="T53" fmla="*/ 409575 h 1201"/>
              <a:gd name="T54" fmla="*/ 654050 w 904"/>
              <a:gd name="T55" fmla="*/ 188912 h 1201"/>
              <a:gd name="T56" fmla="*/ 649288 w 904"/>
              <a:gd name="T57" fmla="*/ 107950 h 1201"/>
              <a:gd name="T58" fmla="*/ 628650 w 904"/>
              <a:gd name="T59" fmla="*/ 26987 h 1201"/>
              <a:gd name="T60" fmla="*/ 565150 w 904"/>
              <a:gd name="T61" fmla="*/ 0 h 1201"/>
              <a:gd name="T62" fmla="*/ 520700 w 904"/>
              <a:gd name="T63" fmla="*/ 14287 h 1201"/>
              <a:gd name="T64" fmla="*/ 498475 w 904"/>
              <a:gd name="T65" fmla="*/ 68262 h 1201"/>
              <a:gd name="T66" fmla="*/ 492125 w 904"/>
              <a:gd name="T67" fmla="*/ 320675 h 1201"/>
              <a:gd name="T68" fmla="*/ 466725 w 904"/>
              <a:gd name="T69" fmla="*/ 668337 h 1201"/>
              <a:gd name="T70" fmla="*/ 457200 w 904"/>
              <a:gd name="T71" fmla="*/ 798512 h 1201"/>
              <a:gd name="T72" fmla="*/ 439738 w 904"/>
              <a:gd name="T73" fmla="*/ 779462 h 1201"/>
              <a:gd name="T74" fmla="*/ 430213 w 904"/>
              <a:gd name="T75" fmla="*/ 414337 h 1201"/>
              <a:gd name="T76" fmla="*/ 439738 w 904"/>
              <a:gd name="T77" fmla="*/ 252412 h 1201"/>
              <a:gd name="T78" fmla="*/ 406400 w 904"/>
              <a:gd name="T79" fmla="*/ 158750 h 1201"/>
              <a:gd name="T80" fmla="*/ 363538 w 904"/>
              <a:gd name="T81" fmla="*/ 149225 h 1201"/>
              <a:gd name="T82" fmla="*/ 311150 w 904"/>
              <a:gd name="T83" fmla="*/ 187325 h 1201"/>
              <a:gd name="T84" fmla="*/ 295275 w 904"/>
              <a:gd name="T85" fmla="*/ 269875 h 1201"/>
              <a:gd name="T86" fmla="*/ 282575 w 904"/>
              <a:gd name="T87" fmla="*/ 892175 h 1201"/>
              <a:gd name="T88" fmla="*/ 242888 w 904"/>
              <a:gd name="T89" fmla="*/ 903287 h 1201"/>
              <a:gd name="T90" fmla="*/ 157163 w 904"/>
              <a:gd name="T91" fmla="*/ 687387 h 1201"/>
              <a:gd name="T92" fmla="*/ 133350 w 904"/>
              <a:gd name="T93" fmla="*/ 520700 h 1201"/>
              <a:gd name="T94" fmla="*/ 93663 w 904"/>
              <a:gd name="T95" fmla="*/ 393700 h 1201"/>
              <a:gd name="T96" fmla="*/ 42863 w 904"/>
              <a:gd name="T97" fmla="*/ 373062 h 1201"/>
              <a:gd name="T98" fmla="*/ 0 w 904"/>
              <a:gd name="T99" fmla="*/ 428625 h 1201"/>
              <a:gd name="T100" fmla="*/ 7938 w 904"/>
              <a:gd name="T101" fmla="*/ 568325 h 1201"/>
              <a:gd name="T102" fmla="*/ 90488 w 904"/>
              <a:gd name="T103" fmla="*/ 1009650 h 1201"/>
              <a:gd name="T104" fmla="*/ 103188 w 904"/>
              <a:gd name="T105" fmla="*/ 1212850 h 1201"/>
              <a:gd name="T106" fmla="*/ 144463 w 904"/>
              <a:gd name="T107" fmla="*/ 1539875 h 1201"/>
              <a:gd name="T108" fmla="*/ 179388 w 904"/>
              <a:gd name="T109" fmla="*/ 1712912 h 1201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904"/>
              <a:gd name="T166" fmla="*/ 0 h 1201"/>
              <a:gd name="T167" fmla="*/ 904 w 904"/>
              <a:gd name="T168" fmla="*/ 1201 h 1201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904" h="1201">
                <a:moveTo>
                  <a:pt x="116" y="1200"/>
                </a:moveTo>
                <a:lnTo>
                  <a:pt x="447" y="1201"/>
                </a:lnTo>
                <a:lnTo>
                  <a:pt x="447" y="1185"/>
                </a:lnTo>
                <a:lnTo>
                  <a:pt x="449" y="1150"/>
                </a:lnTo>
                <a:lnTo>
                  <a:pt x="452" y="1112"/>
                </a:lnTo>
                <a:lnTo>
                  <a:pt x="455" y="1098"/>
                </a:lnTo>
                <a:lnTo>
                  <a:pt x="458" y="1090"/>
                </a:lnTo>
                <a:lnTo>
                  <a:pt x="465" y="1071"/>
                </a:lnTo>
                <a:lnTo>
                  <a:pt x="471" y="1058"/>
                </a:lnTo>
                <a:lnTo>
                  <a:pt x="476" y="1047"/>
                </a:lnTo>
                <a:lnTo>
                  <a:pt x="495" y="1031"/>
                </a:lnTo>
                <a:lnTo>
                  <a:pt x="512" y="1013"/>
                </a:lnTo>
                <a:lnTo>
                  <a:pt x="520" y="1004"/>
                </a:lnTo>
                <a:lnTo>
                  <a:pt x="530" y="993"/>
                </a:lnTo>
                <a:lnTo>
                  <a:pt x="581" y="932"/>
                </a:lnTo>
                <a:lnTo>
                  <a:pt x="608" y="899"/>
                </a:lnTo>
                <a:lnTo>
                  <a:pt x="636" y="862"/>
                </a:lnTo>
                <a:lnTo>
                  <a:pt x="665" y="829"/>
                </a:lnTo>
                <a:lnTo>
                  <a:pt x="691" y="799"/>
                </a:lnTo>
                <a:lnTo>
                  <a:pt x="719" y="764"/>
                </a:lnTo>
                <a:lnTo>
                  <a:pt x="741" y="738"/>
                </a:lnTo>
                <a:lnTo>
                  <a:pt x="756" y="724"/>
                </a:lnTo>
                <a:lnTo>
                  <a:pt x="776" y="705"/>
                </a:lnTo>
                <a:lnTo>
                  <a:pt x="794" y="687"/>
                </a:lnTo>
                <a:lnTo>
                  <a:pt x="800" y="678"/>
                </a:lnTo>
                <a:lnTo>
                  <a:pt x="805" y="670"/>
                </a:lnTo>
                <a:lnTo>
                  <a:pt x="840" y="636"/>
                </a:lnTo>
                <a:lnTo>
                  <a:pt x="897" y="598"/>
                </a:lnTo>
                <a:lnTo>
                  <a:pt x="901" y="593"/>
                </a:lnTo>
                <a:lnTo>
                  <a:pt x="902" y="589"/>
                </a:lnTo>
                <a:lnTo>
                  <a:pt x="904" y="582"/>
                </a:lnTo>
                <a:lnTo>
                  <a:pt x="901" y="576"/>
                </a:lnTo>
                <a:lnTo>
                  <a:pt x="896" y="568"/>
                </a:lnTo>
                <a:lnTo>
                  <a:pt x="885" y="560"/>
                </a:lnTo>
                <a:lnTo>
                  <a:pt x="866" y="552"/>
                </a:lnTo>
                <a:lnTo>
                  <a:pt x="854" y="550"/>
                </a:lnTo>
                <a:lnTo>
                  <a:pt x="840" y="550"/>
                </a:lnTo>
                <a:lnTo>
                  <a:pt x="821" y="552"/>
                </a:lnTo>
                <a:lnTo>
                  <a:pt x="799" y="560"/>
                </a:lnTo>
                <a:lnTo>
                  <a:pt x="786" y="565"/>
                </a:lnTo>
                <a:lnTo>
                  <a:pt x="773" y="571"/>
                </a:lnTo>
                <a:lnTo>
                  <a:pt x="757" y="579"/>
                </a:lnTo>
                <a:lnTo>
                  <a:pt x="743" y="590"/>
                </a:lnTo>
                <a:lnTo>
                  <a:pt x="727" y="603"/>
                </a:lnTo>
                <a:lnTo>
                  <a:pt x="711" y="617"/>
                </a:lnTo>
                <a:lnTo>
                  <a:pt x="703" y="630"/>
                </a:lnTo>
                <a:lnTo>
                  <a:pt x="654" y="674"/>
                </a:lnTo>
                <a:lnTo>
                  <a:pt x="617" y="705"/>
                </a:lnTo>
                <a:lnTo>
                  <a:pt x="605" y="714"/>
                </a:lnTo>
                <a:lnTo>
                  <a:pt x="598" y="719"/>
                </a:lnTo>
                <a:lnTo>
                  <a:pt x="578" y="722"/>
                </a:lnTo>
                <a:lnTo>
                  <a:pt x="565" y="724"/>
                </a:lnTo>
                <a:lnTo>
                  <a:pt x="552" y="694"/>
                </a:lnTo>
                <a:lnTo>
                  <a:pt x="543" y="667"/>
                </a:lnTo>
                <a:lnTo>
                  <a:pt x="539" y="654"/>
                </a:lnTo>
                <a:lnTo>
                  <a:pt x="538" y="643"/>
                </a:lnTo>
                <a:lnTo>
                  <a:pt x="535" y="612"/>
                </a:lnTo>
                <a:lnTo>
                  <a:pt x="541" y="581"/>
                </a:lnTo>
                <a:lnTo>
                  <a:pt x="546" y="560"/>
                </a:lnTo>
                <a:lnTo>
                  <a:pt x="547" y="547"/>
                </a:lnTo>
                <a:lnTo>
                  <a:pt x="552" y="520"/>
                </a:lnTo>
                <a:lnTo>
                  <a:pt x="565" y="466"/>
                </a:lnTo>
                <a:lnTo>
                  <a:pt x="582" y="390"/>
                </a:lnTo>
                <a:lnTo>
                  <a:pt x="594" y="337"/>
                </a:lnTo>
                <a:lnTo>
                  <a:pt x="601" y="299"/>
                </a:lnTo>
                <a:lnTo>
                  <a:pt x="603" y="285"/>
                </a:lnTo>
                <a:lnTo>
                  <a:pt x="603" y="278"/>
                </a:lnTo>
                <a:lnTo>
                  <a:pt x="608" y="253"/>
                </a:lnTo>
                <a:lnTo>
                  <a:pt x="614" y="227"/>
                </a:lnTo>
                <a:lnTo>
                  <a:pt x="619" y="202"/>
                </a:lnTo>
                <a:lnTo>
                  <a:pt x="624" y="173"/>
                </a:lnTo>
                <a:lnTo>
                  <a:pt x="625" y="157"/>
                </a:lnTo>
                <a:lnTo>
                  <a:pt x="625" y="143"/>
                </a:lnTo>
                <a:lnTo>
                  <a:pt x="624" y="129"/>
                </a:lnTo>
                <a:lnTo>
                  <a:pt x="622" y="116"/>
                </a:lnTo>
                <a:lnTo>
                  <a:pt x="617" y="105"/>
                </a:lnTo>
                <a:lnTo>
                  <a:pt x="611" y="97"/>
                </a:lnTo>
                <a:lnTo>
                  <a:pt x="603" y="91"/>
                </a:lnTo>
                <a:lnTo>
                  <a:pt x="598" y="87"/>
                </a:lnTo>
                <a:lnTo>
                  <a:pt x="592" y="86"/>
                </a:lnTo>
                <a:lnTo>
                  <a:pt x="589" y="86"/>
                </a:lnTo>
                <a:lnTo>
                  <a:pt x="578" y="86"/>
                </a:lnTo>
                <a:lnTo>
                  <a:pt x="571" y="87"/>
                </a:lnTo>
                <a:lnTo>
                  <a:pt x="563" y="89"/>
                </a:lnTo>
                <a:lnTo>
                  <a:pt x="555" y="92"/>
                </a:lnTo>
                <a:lnTo>
                  <a:pt x="547" y="97"/>
                </a:lnTo>
                <a:lnTo>
                  <a:pt x="544" y="102"/>
                </a:lnTo>
                <a:lnTo>
                  <a:pt x="541" y="110"/>
                </a:lnTo>
                <a:lnTo>
                  <a:pt x="536" y="119"/>
                </a:lnTo>
                <a:lnTo>
                  <a:pt x="531" y="135"/>
                </a:lnTo>
                <a:lnTo>
                  <a:pt x="527" y="157"/>
                </a:lnTo>
                <a:lnTo>
                  <a:pt x="522" y="186"/>
                </a:lnTo>
                <a:lnTo>
                  <a:pt x="519" y="223"/>
                </a:lnTo>
                <a:lnTo>
                  <a:pt x="508" y="269"/>
                </a:lnTo>
                <a:lnTo>
                  <a:pt x="500" y="301"/>
                </a:lnTo>
                <a:lnTo>
                  <a:pt x="496" y="313"/>
                </a:lnTo>
                <a:lnTo>
                  <a:pt x="493" y="320"/>
                </a:lnTo>
                <a:lnTo>
                  <a:pt x="479" y="377"/>
                </a:lnTo>
                <a:lnTo>
                  <a:pt x="460" y="441"/>
                </a:lnTo>
                <a:lnTo>
                  <a:pt x="446" y="485"/>
                </a:lnTo>
                <a:lnTo>
                  <a:pt x="439" y="501"/>
                </a:lnTo>
                <a:lnTo>
                  <a:pt x="436" y="507"/>
                </a:lnTo>
                <a:lnTo>
                  <a:pt x="401" y="522"/>
                </a:lnTo>
                <a:lnTo>
                  <a:pt x="399" y="482"/>
                </a:lnTo>
                <a:lnTo>
                  <a:pt x="401" y="452"/>
                </a:lnTo>
                <a:lnTo>
                  <a:pt x="401" y="439"/>
                </a:lnTo>
                <a:lnTo>
                  <a:pt x="403" y="429"/>
                </a:lnTo>
                <a:lnTo>
                  <a:pt x="406" y="356"/>
                </a:lnTo>
                <a:lnTo>
                  <a:pt x="407" y="312"/>
                </a:lnTo>
                <a:lnTo>
                  <a:pt x="409" y="278"/>
                </a:lnTo>
                <a:lnTo>
                  <a:pt x="409" y="258"/>
                </a:lnTo>
                <a:lnTo>
                  <a:pt x="409" y="237"/>
                </a:lnTo>
                <a:lnTo>
                  <a:pt x="409" y="202"/>
                </a:lnTo>
                <a:lnTo>
                  <a:pt x="412" y="154"/>
                </a:lnTo>
                <a:lnTo>
                  <a:pt x="412" y="119"/>
                </a:lnTo>
                <a:lnTo>
                  <a:pt x="412" y="92"/>
                </a:lnTo>
                <a:lnTo>
                  <a:pt x="412" y="83"/>
                </a:lnTo>
                <a:lnTo>
                  <a:pt x="411" y="75"/>
                </a:lnTo>
                <a:lnTo>
                  <a:pt x="409" y="68"/>
                </a:lnTo>
                <a:lnTo>
                  <a:pt x="409" y="59"/>
                </a:lnTo>
                <a:lnTo>
                  <a:pt x="409" y="48"/>
                </a:lnTo>
                <a:lnTo>
                  <a:pt x="406" y="35"/>
                </a:lnTo>
                <a:lnTo>
                  <a:pt x="401" y="24"/>
                </a:lnTo>
                <a:lnTo>
                  <a:pt x="396" y="17"/>
                </a:lnTo>
                <a:lnTo>
                  <a:pt x="391" y="13"/>
                </a:lnTo>
                <a:lnTo>
                  <a:pt x="385" y="8"/>
                </a:lnTo>
                <a:lnTo>
                  <a:pt x="377" y="5"/>
                </a:lnTo>
                <a:lnTo>
                  <a:pt x="368" y="1"/>
                </a:lnTo>
                <a:lnTo>
                  <a:pt x="356" y="0"/>
                </a:lnTo>
                <a:lnTo>
                  <a:pt x="349" y="0"/>
                </a:lnTo>
                <a:lnTo>
                  <a:pt x="342" y="1"/>
                </a:lnTo>
                <a:lnTo>
                  <a:pt x="333" y="6"/>
                </a:lnTo>
                <a:lnTo>
                  <a:pt x="328" y="9"/>
                </a:lnTo>
                <a:lnTo>
                  <a:pt x="325" y="14"/>
                </a:lnTo>
                <a:lnTo>
                  <a:pt x="321" y="19"/>
                </a:lnTo>
                <a:lnTo>
                  <a:pt x="318" y="25"/>
                </a:lnTo>
                <a:lnTo>
                  <a:pt x="315" y="33"/>
                </a:lnTo>
                <a:lnTo>
                  <a:pt x="314" y="43"/>
                </a:lnTo>
                <a:lnTo>
                  <a:pt x="314" y="54"/>
                </a:lnTo>
                <a:lnTo>
                  <a:pt x="315" y="67"/>
                </a:lnTo>
                <a:lnTo>
                  <a:pt x="312" y="146"/>
                </a:lnTo>
                <a:lnTo>
                  <a:pt x="310" y="202"/>
                </a:lnTo>
                <a:lnTo>
                  <a:pt x="309" y="221"/>
                </a:lnTo>
                <a:lnTo>
                  <a:pt x="307" y="231"/>
                </a:lnTo>
                <a:lnTo>
                  <a:pt x="302" y="305"/>
                </a:lnTo>
                <a:lnTo>
                  <a:pt x="294" y="421"/>
                </a:lnTo>
                <a:lnTo>
                  <a:pt x="293" y="461"/>
                </a:lnTo>
                <a:lnTo>
                  <a:pt x="291" y="488"/>
                </a:lnTo>
                <a:lnTo>
                  <a:pt x="290" y="498"/>
                </a:lnTo>
                <a:lnTo>
                  <a:pt x="288" y="503"/>
                </a:lnTo>
                <a:lnTo>
                  <a:pt x="285" y="504"/>
                </a:lnTo>
                <a:lnTo>
                  <a:pt x="282" y="507"/>
                </a:lnTo>
                <a:lnTo>
                  <a:pt x="280" y="506"/>
                </a:lnTo>
                <a:lnTo>
                  <a:pt x="279" y="504"/>
                </a:lnTo>
                <a:lnTo>
                  <a:pt x="277" y="491"/>
                </a:lnTo>
                <a:lnTo>
                  <a:pt x="272" y="420"/>
                </a:lnTo>
                <a:lnTo>
                  <a:pt x="271" y="344"/>
                </a:lnTo>
                <a:lnTo>
                  <a:pt x="271" y="289"/>
                </a:lnTo>
                <a:lnTo>
                  <a:pt x="271" y="261"/>
                </a:lnTo>
                <a:lnTo>
                  <a:pt x="274" y="232"/>
                </a:lnTo>
                <a:lnTo>
                  <a:pt x="277" y="205"/>
                </a:lnTo>
                <a:lnTo>
                  <a:pt x="277" y="175"/>
                </a:lnTo>
                <a:lnTo>
                  <a:pt x="277" y="159"/>
                </a:lnTo>
                <a:lnTo>
                  <a:pt x="275" y="145"/>
                </a:lnTo>
                <a:lnTo>
                  <a:pt x="272" y="130"/>
                </a:lnTo>
                <a:lnTo>
                  <a:pt x="269" y="118"/>
                </a:lnTo>
                <a:lnTo>
                  <a:pt x="263" y="108"/>
                </a:lnTo>
                <a:lnTo>
                  <a:pt x="256" y="100"/>
                </a:lnTo>
                <a:lnTo>
                  <a:pt x="248" y="95"/>
                </a:lnTo>
                <a:lnTo>
                  <a:pt x="244" y="94"/>
                </a:lnTo>
                <a:lnTo>
                  <a:pt x="237" y="94"/>
                </a:lnTo>
                <a:lnTo>
                  <a:pt x="229" y="94"/>
                </a:lnTo>
                <a:lnTo>
                  <a:pt x="220" y="97"/>
                </a:lnTo>
                <a:lnTo>
                  <a:pt x="210" y="102"/>
                </a:lnTo>
                <a:lnTo>
                  <a:pt x="205" y="106"/>
                </a:lnTo>
                <a:lnTo>
                  <a:pt x="201" y="111"/>
                </a:lnTo>
                <a:lnTo>
                  <a:pt x="196" y="118"/>
                </a:lnTo>
                <a:lnTo>
                  <a:pt x="193" y="126"/>
                </a:lnTo>
                <a:lnTo>
                  <a:pt x="189" y="134"/>
                </a:lnTo>
                <a:lnTo>
                  <a:pt x="188" y="145"/>
                </a:lnTo>
                <a:lnTo>
                  <a:pt x="186" y="156"/>
                </a:lnTo>
                <a:lnTo>
                  <a:pt x="186" y="170"/>
                </a:lnTo>
                <a:lnTo>
                  <a:pt x="183" y="253"/>
                </a:lnTo>
                <a:lnTo>
                  <a:pt x="180" y="366"/>
                </a:lnTo>
                <a:lnTo>
                  <a:pt x="180" y="425"/>
                </a:lnTo>
                <a:lnTo>
                  <a:pt x="178" y="562"/>
                </a:lnTo>
                <a:lnTo>
                  <a:pt x="175" y="565"/>
                </a:lnTo>
                <a:lnTo>
                  <a:pt x="172" y="568"/>
                </a:lnTo>
                <a:lnTo>
                  <a:pt x="166" y="571"/>
                </a:lnTo>
                <a:lnTo>
                  <a:pt x="159" y="573"/>
                </a:lnTo>
                <a:lnTo>
                  <a:pt x="153" y="569"/>
                </a:lnTo>
                <a:lnTo>
                  <a:pt x="145" y="563"/>
                </a:lnTo>
                <a:lnTo>
                  <a:pt x="137" y="552"/>
                </a:lnTo>
                <a:lnTo>
                  <a:pt x="110" y="477"/>
                </a:lnTo>
                <a:lnTo>
                  <a:pt x="99" y="433"/>
                </a:lnTo>
                <a:lnTo>
                  <a:pt x="91" y="399"/>
                </a:lnTo>
                <a:lnTo>
                  <a:pt x="88" y="379"/>
                </a:lnTo>
                <a:lnTo>
                  <a:pt x="86" y="351"/>
                </a:lnTo>
                <a:lnTo>
                  <a:pt x="84" y="328"/>
                </a:lnTo>
                <a:lnTo>
                  <a:pt x="81" y="304"/>
                </a:lnTo>
                <a:lnTo>
                  <a:pt x="75" y="278"/>
                </a:lnTo>
                <a:lnTo>
                  <a:pt x="70" y="267"/>
                </a:lnTo>
                <a:lnTo>
                  <a:pt x="65" y="256"/>
                </a:lnTo>
                <a:lnTo>
                  <a:pt x="59" y="248"/>
                </a:lnTo>
                <a:lnTo>
                  <a:pt x="51" y="242"/>
                </a:lnTo>
                <a:lnTo>
                  <a:pt x="43" y="237"/>
                </a:lnTo>
                <a:lnTo>
                  <a:pt x="32" y="235"/>
                </a:lnTo>
                <a:lnTo>
                  <a:pt x="27" y="235"/>
                </a:lnTo>
                <a:lnTo>
                  <a:pt x="21" y="237"/>
                </a:lnTo>
                <a:lnTo>
                  <a:pt x="14" y="240"/>
                </a:lnTo>
                <a:lnTo>
                  <a:pt x="8" y="246"/>
                </a:lnTo>
                <a:lnTo>
                  <a:pt x="3" y="258"/>
                </a:lnTo>
                <a:lnTo>
                  <a:pt x="0" y="270"/>
                </a:lnTo>
                <a:lnTo>
                  <a:pt x="0" y="289"/>
                </a:lnTo>
                <a:lnTo>
                  <a:pt x="2" y="321"/>
                </a:lnTo>
                <a:lnTo>
                  <a:pt x="5" y="358"/>
                </a:lnTo>
                <a:lnTo>
                  <a:pt x="14" y="417"/>
                </a:lnTo>
                <a:lnTo>
                  <a:pt x="22" y="472"/>
                </a:lnTo>
                <a:lnTo>
                  <a:pt x="56" y="603"/>
                </a:lnTo>
                <a:lnTo>
                  <a:pt x="57" y="636"/>
                </a:lnTo>
                <a:lnTo>
                  <a:pt x="59" y="662"/>
                </a:lnTo>
                <a:lnTo>
                  <a:pt x="62" y="676"/>
                </a:lnTo>
                <a:lnTo>
                  <a:pt x="64" y="719"/>
                </a:lnTo>
                <a:lnTo>
                  <a:pt x="65" y="764"/>
                </a:lnTo>
                <a:lnTo>
                  <a:pt x="69" y="818"/>
                </a:lnTo>
                <a:lnTo>
                  <a:pt x="73" y="873"/>
                </a:lnTo>
                <a:lnTo>
                  <a:pt x="81" y="926"/>
                </a:lnTo>
                <a:lnTo>
                  <a:pt x="86" y="950"/>
                </a:lnTo>
                <a:lnTo>
                  <a:pt x="91" y="970"/>
                </a:lnTo>
                <a:lnTo>
                  <a:pt x="97" y="988"/>
                </a:lnTo>
                <a:lnTo>
                  <a:pt x="104" y="1001"/>
                </a:lnTo>
                <a:lnTo>
                  <a:pt x="107" y="1023"/>
                </a:lnTo>
                <a:lnTo>
                  <a:pt x="113" y="1079"/>
                </a:lnTo>
                <a:lnTo>
                  <a:pt x="118" y="1145"/>
                </a:lnTo>
                <a:lnTo>
                  <a:pt x="118" y="1176"/>
                </a:lnTo>
                <a:lnTo>
                  <a:pt x="116" y="1200"/>
                </a:lnTo>
                <a:close/>
              </a:path>
            </a:pathLst>
          </a:custGeom>
          <a:solidFill>
            <a:srgbClr val="E4B8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96" name="Group 536"/>
          <p:cNvGrpSpPr>
            <a:grpSpLocks/>
          </p:cNvGrpSpPr>
          <p:nvPr/>
        </p:nvGrpSpPr>
        <p:grpSpPr bwMode="auto">
          <a:xfrm>
            <a:off x="5110163" y="1751013"/>
            <a:ext cx="1147762" cy="1303337"/>
            <a:chOff x="5110163" y="1751013"/>
            <a:chExt cx="1147763" cy="1303337"/>
          </a:xfrm>
        </p:grpSpPr>
        <p:sp>
          <p:nvSpPr>
            <p:cNvPr id="3183" name="Freeform 393"/>
            <p:cNvSpPr>
              <a:spLocks/>
            </p:cNvSpPr>
            <p:nvPr/>
          </p:nvSpPr>
          <p:spPr bwMode="auto">
            <a:xfrm>
              <a:off x="5405438" y="1900238"/>
              <a:ext cx="87313" cy="12700"/>
            </a:xfrm>
            <a:custGeom>
              <a:avLst/>
              <a:gdLst>
                <a:gd name="T0" fmla="*/ 0 w 55"/>
                <a:gd name="T1" fmla="*/ 0 h 8"/>
                <a:gd name="T2" fmla="*/ 0 w 55"/>
                <a:gd name="T3" fmla="*/ 0 h 8"/>
                <a:gd name="T4" fmla="*/ 7938 w 55"/>
                <a:gd name="T5" fmla="*/ 1588 h 8"/>
                <a:gd name="T6" fmla="*/ 19050 w 55"/>
                <a:gd name="T7" fmla="*/ 9525 h 8"/>
                <a:gd name="T8" fmla="*/ 31750 w 55"/>
                <a:gd name="T9" fmla="*/ 12700 h 8"/>
                <a:gd name="T10" fmla="*/ 47625 w 55"/>
                <a:gd name="T11" fmla="*/ 12700 h 8"/>
                <a:gd name="T12" fmla="*/ 65088 w 55"/>
                <a:gd name="T13" fmla="*/ 9525 h 8"/>
                <a:gd name="T14" fmla="*/ 87313 w 55"/>
                <a:gd name="T15" fmla="*/ 4763 h 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5"/>
                <a:gd name="T25" fmla="*/ 0 h 8"/>
                <a:gd name="T26" fmla="*/ 55 w 55"/>
                <a:gd name="T27" fmla="*/ 8 h 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5" h="8">
                  <a:moveTo>
                    <a:pt x="0" y="0"/>
                  </a:moveTo>
                  <a:lnTo>
                    <a:pt x="0" y="0"/>
                  </a:lnTo>
                  <a:lnTo>
                    <a:pt x="5" y="1"/>
                  </a:lnTo>
                  <a:lnTo>
                    <a:pt x="12" y="6"/>
                  </a:lnTo>
                  <a:lnTo>
                    <a:pt x="20" y="8"/>
                  </a:lnTo>
                  <a:lnTo>
                    <a:pt x="30" y="8"/>
                  </a:lnTo>
                  <a:lnTo>
                    <a:pt x="41" y="6"/>
                  </a:lnTo>
                  <a:lnTo>
                    <a:pt x="55" y="3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4" name="Freeform 394"/>
            <p:cNvSpPr>
              <a:spLocks/>
            </p:cNvSpPr>
            <p:nvPr/>
          </p:nvSpPr>
          <p:spPr bwMode="auto">
            <a:xfrm>
              <a:off x="5607050" y="1751013"/>
              <a:ext cx="107950" cy="9525"/>
            </a:xfrm>
            <a:custGeom>
              <a:avLst/>
              <a:gdLst>
                <a:gd name="T0" fmla="*/ 107950 w 68"/>
                <a:gd name="T1" fmla="*/ 1588 h 6"/>
                <a:gd name="T2" fmla="*/ 107950 w 68"/>
                <a:gd name="T3" fmla="*/ 1588 h 6"/>
                <a:gd name="T4" fmla="*/ 85725 w 68"/>
                <a:gd name="T5" fmla="*/ 9525 h 6"/>
                <a:gd name="T6" fmla="*/ 63500 w 68"/>
                <a:gd name="T7" fmla="*/ 9525 h 6"/>
                <a:gd name="T8" fmla="*/ 46038 w 68"/>
                <a:gd name="T9" fmla="*/ 9525 h 6"/>
                <a:gd name="T10" fmla="*/ 30163 w 68"/>
                <a:gd name="T11" fmla="*/ 7938 h 6"/>
                <a:gd name="T12" fmla="*/ 7938 w 68"/>
                <a:gd name="T13" fmla="*/ 1588 h 6"/>
                <a:gd name="T14" fmla="*/ 0 w 68"/>
                <a:gd name="T15" fmla="*/ 0 h 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8"/>
                <a:gd name="T25" fmla="*/ 0 h 6"/>
                <a:gd name="T26" fmla="*/ 68 w 68"/>
                <a:gd name="T27" fmla="*/ 6 h 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8" h="6">
                  <a:moveTo>
                    <a:pt x="68" y="1"/>
                  </a:moveTo>
                  <a:lnTo>
                    <a:pt x="68" y="1"/>
                  </a:lnTo>
                  <a:lnTo>
                    <a:pt x="54" y="6"/>
                  </a:lnTo>
                  <a:lnTo>
                    <a:pt x="40" y="6"/>
                  </a:lnTo>
                  <a:lnTo>
                    <a:pt x="29" y="6"/>
                  </a:lnTo>
                  <a:lnTo>
                    <a:pt x="19" y="5"/>
                  </a:lnTo>
                  <a:lnTo>
                    <a:pt x="5" y="1"/>
                  </a:lnTo>
                  <a:lnTo>
                    <a:pt x="0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5" name="Freeform 395"/>
            <p:cNvSpPr>
              <a:spLocks/>
            </p:cNvSpPr>
            <p:nvPr/>
          </p:nvSpPr>
          <p:spPr bwMode="auto">
            <a:xfrm>
              <a:off x="5110163" y="2101850"/>
              <a:ext cx="92075" cy="12700"/>
            </a:xfrm>
            <a:custGeom>
              <a:avLst/>
              <a:gdLst>
                <a:gd name="T0" fmla="*/ 0 w 58"/>
                <a:gd name="T1" fmla="*/ 12700 h 8"/>
                <a:gd name="T2" fmla="*/ 0 w 58"/>
                <a:gd name="T3" fmla="*/ 12700 h 8"/>
                <a:gd name="T4" fmla="*/ 39688 w 58"/>
                <a:gd name="T5" fmla="*/ 12700 h 8"/>
                <a:gd name="T6" fmla="*/ 69850 w 58"/>
                <a:gd name="T7" fmla="*/ 9525 h 8"/>
                <a:gd name="T8" fmla="*/ 82550 w 58"/>
                <a:gd name="T9" fmla="*/ 4763 h 8"/>
                <a:gd name="T10" fmla="*/ 92075 w 58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8"/>
                <a:gd name="T19" fmla="*/ 0 h 8"/>
                <a:gd name="T20" fmla="*/ 58 w 58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8" h="8">
                  <a:moveTo>
                    <a:pt x="0" y="8"/>
                  </a:moveTo>
                  <a:lnTo>
                    <a:pt x="0" y="8"/>
                  </a:lnTo>
                  <a:lnTo>
                    <a:pt x="25" y="8"/>
                  </a:lnTo>
                  <a:lnTo>
                    <a:pt x="44" y="6"/>
                  </a:lnTo>
                  <a:lnTo>
                    <a:pt x="52" y="3"/>
                  </a:lnTo>
                  <a:lnTo>
                    <a:pt x="58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6" name="Line 396"/>
            <p:cNvSpPr>
              <a:spLocks noChangeShapeType="1"/>
            </p:cNvSpPr>
            <p:nvPr/>
          </p:nvSpPr>
          <p:spPr bwMode="auto">
            <a:xfrm>
              <a:off x="5599113" y="1751013"/>
              <a:ext cx="1588" cy="1588"/>
            </a:xfrm>
            <a:prstGeom prst="line">
              <a:avLst/>
            </a:pr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7" name="Freeform 397"/>
            <p:cNvSpPr>
              <a:spLocks/>
            </p:cNvSpPr>
            <p:nvPr/>
          </p:nvSpPr>
          <p:spPr bwMode="auto">
            <a:xfrm>
              <a:off x="5586413" y="1990725"/>
              <a:ext cx="119063" cy="14288"/>
            </a:xfrm>
            <a:custGeom>
              <a:avLst/>
              <a:gdLst>
                <a:gd name="T0" fmla="*/ 0 w 75"/>
                <a:gd name="T1" fmla="*/ 0 h 9"/>
                <a:gd name="T2" fmla="*/ 0 w 75"/>
                <a:gd name="T3" fmla="*/ 0 h 9"/>
                <a:gd name="T4" fmla="*/ 11113 w 75"/>
                <a:gd name="T5" fmla="*/ 3175 h 9"/>
                <a:gd name="T6" fmla="*/ 36513 w 75"/>
                <a:gd name="T7" fmla="*/ 9525 h 9"/>
                <a:gd name="T8" fmla="*/ 53975 w 75"/>
                <a:gd name="T9" fmla="*/ 12700 h 9"/>
                <a:gd name="T10" fmla="*/ 73025 w 75"/>
                <a:gd name="T11" fmla="*/ 14288 h 9"/>
                <a:gd name="T12" fmla="*/ 93663 w 75"/>
                <a:gd name="T13" fmla="*/ 14288 h 9"/>
                <a:gd name="T14" fmla="*/ 119063 w 75"/>
                <a:gd name="T15" fmla="*/ 9525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5"/>
                <a:gd name="T25" fmla="*/ 0 h 9"/>
                <a:gd name="T26" fmla="*/ 75 w 75"/>
                <a:gd name="T27" fmla="*/ 9 h 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5" h="9">
                  <a:moveTo>
                    <a:pt x="0" y="0"/>
                  </a:moveTo>
                  <a:lnTo>
                    <a:pt x="0" y="0"/>
                  </a:lnTo>
                  <a:lnTo>
                    <a:pt x="7" y="2"/>
                  </a:lnTo>
                  <a:lnTo>
                    <a:pt x="23" y="6"/>
                  </a:lnTo>
                  <a:lnTo>
                    <a:pt x="34" y="8"/>
                  </a:lnTo>
                  <a:lnTo>
                    <a:pt x="46" y="9"/>
                  </a:lnTo>
                  <a:lnTo>
                    <a:pt x="59" y="9"/>
                  </a:lnTo>
                  <a:lnTo>
                    <a:pt x="75" y="6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8" name="Freeform 398"/>
            <p:cNvSpPr>
              <a:spLocks/>
            </p:cNvSpPr>
            <p:nvPr/>
          </p:nvSpPr>
          <p:spPr bwMode="auto">
            <a:xfrm>
              <a:off x="5589588" y="2016125"/>
              <a:ext cx="106363" cy="14288"/>
            </a:xfrm>
            <a:custGeom>
              <a:avLst/>
              <a:gdLst>
                <a:gd name="T0" fmla="*/ 0 w 67"/>
                <a:gd name="T1" fmla="*/ 0 h 9"/>
                <a:gd name="T2" fmla="*/ 0 w 67"/>
                <a:gd name="T3" fmla="*/ 0 h 9"/>
                <a:gd name="T4" fmla="*/ 12700 w 67"/>
                <a:gd name="T5" fmla="*/ 1588 h 9"/>
                <a:gd name="T6" fmla="*/ 42863 w 67"/>
                <a:gd name="T7" fmla="*/ 9525 h 9"/>
                <a:gd name="T8" fmla="*/ 57150 w 67"/>
                <a:gd name="T9" fmla="*/ 12700 h 9"/>
                <a:gd name="T10" fmla="*/ 76200 w 67"/>
                <a:gd name="T11" fmla="*/ 14288 h 9"/>
                <a:gd name="T12" fmla="*/ 93663 w 67"/>
                <a:gd name="T13" fmla="*/ 14288 h 9"/>
                <a:gd name="T14" fmla="*/ 106363 w 67"/>
                <a:gd name="T15" fmla="*/ 9525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9"/>
                <a:gd name="T26" fmla="*/ 67 w 67"/>
                <a:gd name="T27" fmla="*/ 9 h 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9">
                  <a:moveTo>
                    <a:pt x="0" y="0"/>
                  </a:moveTo>
                  <a:lnTo>
                    <a:pt x="0" y="0"/>
                  </a:lnTo>
                  <a:lnTo>
                    <a:pt x="8" y="1"/>
                  </a:lnTo>
                  <a:lnTo>
                    <a:pt x="27" y="6"/>
                  </a:lnTo>
                  <a:lnTo>
                    <a:pt x="36" y="8"/>
                  </a:lnTo>
                  <a:lnTo>
                    <a:pt x="48" y="9"/>
                  </a:lnTo>
                  <a:lnTo>
                    <a:pt x="59" y="9"/>
                  </a:lnTo>
                  <a:lnTo>
                    <a:pt x="67" y="6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9" name="Freeform 399"/>
            <p:cNvSpPr>
              <a:spLocks/>
            </p:cNvSpPr>
            <p:nvPr/>
          </p:nvSpPr>
          <p:spPr bwMode="auto">
            <a:xfrm>
              <a:off x="5924550" y="1866900"/>
              <a:ext cx="109538" cy="30163"/>
            </a:xfrm>
            <a:custGeom>
              <a:avLst/>
              <a:gdLst>
                <a:gd name="T0" fmla="*/ 0 w 69"/>
                <a:gd name="T1" fmla="*/ 0 h 19"/>
                <a:gd name="T2" fmla="*/ 0 w 69"/>
                <a:gd name="T3" fmla="*/ 0 h 19"/>
                <a:gd name="T4" fmla="*/ 7938 w 69"/>
                <a:gd name="T5" fmla="*/ 7938 h 19"/>
                <a:gd name="T6" fmla="*/ 28575 w 69"/>
                <a:gd name="T7" fmla="*/ 17463 h 19"/>
                <a:gd name="T8" fmla="*/ 46038 w 69"/>
                <a:gd name="T9" fmla="*/ 22225 h 19"/>
                <a:gd name="T10" fmla="*/ 63500 w 69"/>
                <a:gd name="T11" fmla="*/ 26988 h 19"/>
                <a:gd name="T12" fmla="*/ 84138 w 69"/>
                <a:gd name="T13" fmla="*/ 30163 h 19"/>
                <a:gd name="T14" fmla="*/ 109538 w 69"/>
                <a:gd name="T15" fmla="*/ 26988 h 1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9"/>
                <a:gd name="T25" fmla="*/ 0 h 19"/>
                <a:gd name="T26" fmla="*/ 69 w 69"/>
                <a:gd name="T27" fmla="*/ 19 h 1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9" h="19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18" y="11"/>
                  </a:lnTo>
                  <a:lnTo>
                    <a:pt x="29" y="14"/>
                  </a:lnTo>
                  <a:lnTo>
                    <a:pt x="40" y="17"/>
                  </a:lnTo>
                  <a:lnTo>
                    <a:pt x="53" y="19"/>
                  </a:lnTo>
                  <a:lnTo>
                    <a:pt x="69" y="17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0" name="Freeform 400"/>
            <p:cNvSpPr>
              <a:spLocks/>
            </p:cNvSpPr>
            <p:nvPr/>
          </p:nvSpPr>
          <p:spPr bwMode="auto">
            <a:xfrm>
              <a:off x="5881688" y="2054225"/>
              <a:ext cx="122238" cy="30163"/>
            </a:xfrm>
            <a:custGeom>
              <a:avLst/>
              <a:gdLst>
                <a:gd name="T0" fmla="*/ 0 w 77"/>
                <a:gd name="T1" fmla="*/ 0 h 19"/>
                <a:gd name="T2" fmla="*/ 0 w 77"/>
                <a:gd name="T3" fmla="*/ 0 h 19"/>
                <a:gd name="T4" fmla="*/ 6350 w 77"/>
                <a:gd name="T5" fmla="*/ 4763 h 19"/>
                <a:gd name="T6" fmla="*/ 15875 w 77"/>
                <a:gd name="T7" fmla="*/ 9525 h 19"/>
                <a:gd name="T8" fmla="*/ 28575 w 77"/>
                <a:gd name="T9" fmla="*/ 17463 h 19"/>
                <a:gd name="T10" fmla="*/ 42863 w 77"/>
                <a:gd name="T11" fmla="*/ 22225 h 19"/>
                <a:gd name="T12" fmla="*/ 63500 w 77"/>
                <a:gd name="T13" fmla="*/ 26988 h 19"/>
                <a:gd name="T14" fmla="*/ 88900 w 77"/>
                <a:gd name="T15" fmla="*/ 30163 h 19"/>
                <a:gd name="T16" fmla="*/ 122238 w 77"/>
                <a:gd name="T17" fmla="*/ 26988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7"/>
                <a:gd name="T28" fmla="*/ 0 h 19"/>
                <a:gd name="T29" fmla="*/ 77 w 77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7" h="19">
                  <a:moveTo>
                    <a:pt x="0" y="0"/>
                  </a:moveTo>
                  <a:lnTo>
                    <a:pt x="0" y="0"/>
                  </a:lnTo>
                  <a:lnTo>
                    <a:pt x="4" y="3"/>
                  </a:lnTo>
                  <a:lnTo>
                    <a:pt x="10" y="6"/>
                  </a:lnTo>
                  <a:lnTo>
                    <a:pt x="18" y="11"/>
                  </a:lnTo>
                  <a:lnTo>
                    <a:pt x="27" y="14"/>
                  </a:lnTo>
                  <a:lnTo>
                    <a:pt x="40" y="17"/>
                  </a:lnTo>
                  <a:lnTo>
                    <a:pt x="56" y="19"/>
                  </a:lnTo>
                  <a:lnTo>
                    <a:pt x="77" y="17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1" name="Freeform 401"/>
            <p:cNvSpPr>
              <a:spLocks/>
            </p:cNvSpPr>
            <p:nvPr/>
          </p:nvSpPr>
          <p:spPr bwMode="auto">
            <a:xfrm>
              <a:off x="5876925" y="2076450"/>
              <a:ext cx="115888" cy="28575"/>
            </a:xfrm>
            <a:custGeom>
              <a:avLst/>
              <a:gdLst>
                <a:gd name="T0" fmla="*/ 0 w 73"/>
                <a:gd name="T1" fmla="*/ 0 h 18"/>
                <a:gd name="T2" fmla="*/ 0 w 73"/>
                <a:gd name="T3" fmla="*/ 0 h 18"/>
                <a:gd name="T4" fmla="*/ 11113 w 73"/>
                <a:gd name="T5" fmla="*/ 4763 h 18"/>
                <a:gd name="T6" fmla="*/ 17463 w 73"/>
                <a:gd name="T7" fmla="*/ 12700 h 18"/>
                <a:gd name="T8" fmla="*/ 33338 w 73"/>
                <a:gd name="T9" fmla="*/ 17463 h 18"/>
                <a:gd name="T10" fmla="*/ 47625 w 73"/>
                <a:gd name="T11" fmla="*/ 22225 h 18"/>
                <a:gd name="T12" fmla="*/ 68263 w 73"/>
                <a:gd name="T13" fmla="*/ 28575 h 18"/>
                <a:gd name="T14" fmla="*/ 92075 w 73"/>
                <a:gd name="T15" fmla="*/ 28575 h 18"/>
                <a:gd name="T16" fmla="*/ 115888 w 73"/>
                <a:gd name="T17" fmla="*/ 22225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3"/>
                <a:gd name="T28" fmla="*/ 0 h 18"/>
                <a:gd name="T29" fmla="*/ 73 w 73"/>
                <a:gd name="T30" fmla="*/ 18 h 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3" h="18">
                  <a:moveTo>
                    <a:pt x="0" y="0"/>
                  </a:moveTo>
                  <a:lnTo>
                    <a:pt x="0" y="0"/>
                  </a:lnTo>
                  <a:lnTo>
                    <a:pt x="7" y="3"/>
                  </a:lnTo>
                  <a:lnTo>
                    <a:pt x="11" y="8"/>
                  </a:lnTo>
                  <a:lnTo>
                    <a:pt x="21" y="11"/>
                  </a:lnTo>
                  <a:lnTo>
                    <a:pt x="30" y="14"/>
                  </a:lnTo>
                  <a:lnTo>
                    <a:pt x="43" y="18"/>
                  </a:lnTo>
                  <a:lnTo>
                    <a:pt x="58" y="18"/>
                  </a:lnTo>
                  <a:lnTo>
                    <a:pt x="73" y="14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2" name="Freeform 402"/>
            <p:cNvSpPr>
              <a:spLocks/>
            </p:cNvSpPr>
            <p:nvPr/>
          </p:nvSpPr>
          <p:spPr bwMode="auto">
            <a:xfrm>
              <a:off x="5400675" y="2106613"/>
              <a:ext cx="92075" cy="9525"/>
            </a:xfrm>
            <a:custGeom>
              <a:avLst/>
              <a:gdLst>
                <a:gd name="T0" fmla="*/ 0 w 58"/>
                <a:gd name="T1" fmla="*/ 0 h 6"/>
                <a:gd name="T2" fmla="*/ 0 w 58"/>
                <a:gd name="T3" fmla="*/ 0 h 6"/>
                <a:gd name="T4" fmla="*/ 6350 w 58"/>
                <a:gd name="T5" fmla="*/ 3175 h 6"/>
                <a:gd name="T6" fmla="*/ 30163 w 58"/>
                <a:gd name="T7" fmla="*/ 9525 h 6"/>
                <a:gd name="T8" fmla="*/ 44450 w 58"/>
                <a:gd name="T9" fmla="*/ 9525 h 6"/>
                <a:gd name="T10" fmla="*/ 60325 w 58"/>
                <a:gd name="T11" fmla="*/ 9525 h 6"/>
                <a:gd name="T12" fmla="*/ 77788 w 58"/>
                <a:gd name="T13" fmla="*/ 7938 h 6"/>
                <a:gd name="T14" fmla="*/ 92075 w 58"/>
                <a:gd name="T15" fmla="*/ 3175 h 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8"/>
                <a:gd name="T25" fmla="*/ 0 h 6"/>
                <a:gd name="T26" fmla="*/ 58 w 58"/>
                <a:gd name="T27" fmla="*/ 6 h 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8" h="6">
                  <a:moveTo>
                    <a:pt x="0" y="0"/>
                  </a:moveTo>
                  <a:lnTo>
                    <a:pt x="0" y="0"/>
                  </a:lnTo>
                  <a:lnTo>
                    <a:pt x="4" y="2"/>
                  </a:lnTo>
                  <a:lnTo>
                    <a:pt x="19" y="6"/>
                  </a:lnTo>
                  <a:lnTo>
                    <a:pt x="28" y="6"/>
                  </a:lnTo>
                  <a:lnTo>
                    <a:pt x="38" y="6"/>
                  </a:lnTo>
                  <a:lnTo>
                    <a:pt x="49" y="5"/>
                  </a:lnTo>
                  <a:lnTo>
                    <a:pt x="58" y="2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3" name="Freeform 403"/>
            <p:cNvSpPr>
              <a:spLocks/>
            </p:cNvSpPr>
            <p:nvPr/>
          </p:nvSpPr>
          <p:spPr bwMode="auto">
            <a:xfrm>
              <a:off x="5394325" y="2122488"/>
              <a:ext cx="101600" cy="17463"/>
            </a:xfrm>
            <a:custGeom>
              <a:avLst/>
              <a:gdLst>
                <a:gd name="T0" fmla="*/ 0 w 64"/>
                <a:gd name="T1" fmla="*/ 0 h 11"/>
                <a:gd name="T2" fmla="*/ 0 w 64"/>
                <a:gd name="T3" fmla="*/ 0 h 11"/>
                <a:gd name="T4" fmla="*/ 6350 w 64"/>
                <a:gd name="T5" fmla="*/ 4763 h 11"/>
                <a:gd name="T6" fmla="*/ 23813 w 64"/>
                <a:gd name="T7" fmla="*/ 12700 h 11"/>
                <a:gd name="T8" fmla="*/ 38100 w 64"/>
                <a:gd name="T9" fmla="*/ 14288 h 11"/>
                <a:gd name="T10" fmla="*/ 55563 w 64"/>
                <a:gd name="T11" fmla="*/ 17463 h 11"/>
                <a:gd name="T12" fmla="*/ 76200 w 64"/>
                <a:gd name="T13" fmla="*/ 14288 h 11"/>
                <a:gd name="T14" fmla="*/ 101600 w 64"/>
                <a:gd name="T15" fmla="*/ 12700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4"/>
                <a:gd name="T25" fmla="*/ 0 h 11"/>
                <a:gd name="T26" fmla="*/ 64 w 64"/>
                <a:gd name="T27" fmla="*/ 11 h 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4" h="11">
                  <a:moveTo>
                    <a:pt x="0" y="0"/>
                  </a:moveTo>
                  <a:lnTo>
                    <a:pt x="0" y="0"/>
                  </a:lnTo>
                  <a:lnTo>
                    <a:pt x="4" y="3"/>
                  </a:lnTo>
                  <a:lnTo>
                    <a:pt x="15" y="8"/>
                  </a:lnTo>
                  <a:lnTo>
                    <a:pt x="24" y="9"/>
                  </a:lnTo>
                  <a:lnTo>
                    <a:pt x="35" y="11"/>
                  </a:lnTo>
                  <a:lnTo>
                    <a:pt x="48" y="9"/>
                  </a:lnTo>
                  <a:lnTo>
                    <a:pt x="64" y="8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4" name="Freeform 404"/>
            <p:cNvSpPr>
              <a:spLocks/>
            </p:cNvSpPr>
            <p:nvPr/>
          </p:nvSpPr>
          <p:spPr bwMode="auto">
            <a:xfrm>
              <a:off x="5153025" y="2251075"/>
              <a:ext cx="80963" cy="17463"/>
            </a:xfrm>
            <a:custGeom>
              <a:avLst/>
              <a:gdLst>
                <a:gd name="T0" fmla="*/ 0 w 51"/>
                <a:gd name="T1" fmla="*/ 14288 h 11"/>
                <a:gd name="T2" fmla="*/ 0 w 51"/>
                <a:gd name="T3" fmla="*/ 14288 h 11"/>
                <a:gd name="T4" fmla="*/ 9525 w 51"/>
                <a:gd name="T5" fmla="*/ 14288 h 11"/>
                <a:gd name="T6" fmla="*/ 30163 w 51"/>
                <a:gd name="T7" fmla="*/ 17463 h 11"/>
                <a:gd name="T8" fmla="*/ 42863 w 51"/>
                <a:gd name="T9" fmla="*/ 14288 h 11"/>
                <a:gd name="T10" fmla="*/ 55563 w 51"/>
                <a:gd name="T11" fmla="*/ 12700 h 11"/>
                <a:gd name="T12" fmla="*/ 68263 w 51"/>
                <a:gd name="T13" fmla="*/ 7938 h 11"/>
                <a:gd name="T14" fmla="*/ 80963 w 51"/>
                <a:gd name="T15" fmla="*/ 0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1"/>
                <a:gd name="T25" fmla="*/ 0 h 11"/>
                <a:gd name="T26" fmla="*/ 51 w 51"/>
                <a:gd name="T27" fmla="*/ 11 h 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1" h="11">
                  <a:moveTo>
                    <a:pt x="0" y="9"/>
                  </a:moveTo>
                  <a:lnTo>
                    <a:pt x="0" y="9"/>
                  </a:lnTo>
                  <a:lnTo>
                    <a:pt x="6" y="9"/>
                  </a:lnTo>
                  <a:lnTo>
                    <a:pt x="19" y="11"/>
                  </a:lnTo>
                  <a:lnTo>
                    <a:pt x="27" y="9"/>
                  </a:lnTo>
                  <a:lnTo>
                    <a:pt x="35" y="8"/>
                  </a:lnTo>
                  <a:lnTo>
                    <a:pt x="43" y="5"/>
                  </a:lnTo>
                  <a:lnTo>
                    <a:pt x="51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5" name="Freeform 405"/>
            <p:cNvSpPr>
              <a:spLocks/>
            </p:cNvSpPr>
            <p:nvPr/>
          </p:nvSpPr>
          <p:spPr bwMode="auto">
            <a:xfrm>
              <a:off x="5162550" y="2278063"/>
              <a:ext cx="77788" cy="15875"/>
            </a:xfrm>
            <a:custGeom>
              <a:avLst/>
              <a:gdLst>
                <a:gd name="T0" fmla="*/ 0 w 49"/>
                <a:gd name="T1" fmla="*/ 11113 h 10"/>
                <a:gd name="T2" fmla="*/ 0 w 49"/>
                <a:gd name="T3" fmla="*/ 11113 h 10"/>
                <a:gd name="T4" fmla="*/ 4763 w 49"/>
                <a:gd name="T5" fmla="*/ 12700 h 10"/>
                <a:gd name="T6" fmla="*/ 22225 w 49"/>
                <a:gd name="T7" fmla="*/ 15875 h 10"/>
                <a:gd name="T8" fmla="*/ 34925 w 49"/>
                <a:gd name="T9" fmla="*/ 15875 h 10"/>
                <a:gd name="T10" fmla="*/ 47625 w 49"/>
                <a:gd name="T11" fmla="*/ 12700 h 10"/>
                <a:gd name="T12" fmla="*/ 63500 w 49"/>
                <a:gd name="T13" fmla="*/ 7938 h 10"/>
                <a:gd name="T14" fmla="*/ 77788 w 49"/>
                <a:gd name="T15" fmla="*/ 0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9"/>
                <a:gd name="T25" fmla="*/ 0 h 10"/>
                <a:gd name="T26" fmla="*/ 49 w 49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9" h="10">
                  <a:moveTo>
                    <a:pt x="0" y="7"/>
                  </a:moveTo>
                  <a:lnTo>
                    <a:pt x="0" y="7"/>
                  </a:lnTo>
                  <a:lnTo>
                    <a:pt x="3" y="8"/>
                  </a:lnTo>
                  <a:lnTo>
                    <a:pt x="14" y="10"/>
                  </a:lnTo>
                  <a:lnTo>
                    <a:pt x="22" y="10"/>
                  </a:lnTo>
                  <a:lnTo>
                    <a:pt x="30" y="8"/>
                  </a:lnTo>
                  <a:lnTo>
                    <a:pt x="40" y="5"/>
                  </a:lnTo>
                  <a:lnTo>
                    <a:pt x="49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6" name="Freeform 406"/>
            <p:cNvSpPr>
              <a:spLocks/>
            </p:cNvSpPr>
            <p:nvPr/>
          </p:nvSpPr>
          <p:spPr bwMode="auto">
            <a:xfrm>
              <a:off x="6213475" y="2495550"/>
              <a:ext cx="44450" cy="47625"/>
            </a:xfrm>
            <a:custGeom>
              <a:avLst/>
              <a:gdLst>
                <a:gd name="T0" fmla="*/ 0 w 28"/>
                <a:gd name="T1" fmla="*/ 0 h 30"/>
                <a:gd name="T2" fmla="*/ 0 w 28"/>
                <a:gd name="T3" fmla="*/ 0 h 30"/>
                <a:gd name="T4" fmla="*/ 7938 w 28"/>
                <a:gd name="T5" fmla="*/ 4763 h 30"/>
                <a:gd name="T6" fmla="*/ 22225 w 28"/>
                <a:gd name="T7" fmla="*/ 12700 h 30"/>
                <a:gd name="T8" fmla="*/ 30163 w 28"/>
                <a:gd name="T9" fmla="*/ 20638 h 30"/>
                <a:gd name="T10" fmla="*/ 38100 w 28"/>
                <a:gd name="T11" fmla="*/ 28575 h 30"/>
                <a:gd name="T12" fmla="*/ 42863 w 28"/>
                <a:gd name="T13" fmla="*/ 38100 h 30"/>
                <a:gd name="T14" fmla="*/ 44450 w 28"/>
                <a:gd name="T15" fmla="*/ 47625 h 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"/>
                <a:gd name="T25" fmla="*/ 0 h 30"/>
                <a:gd name="T26" fmla="*/ 28 w 28"/>
                <a:gd name="T27" fmla="*/ 30 h 3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" h="30">
                  <a:moveTo>
                    <a:pt x="0" y="0"/>
                  </a:moveTo>
                  <a:lnTo>
                    <a:pt x="0" y="0"/>
                  </a:lnTo>
                  <a:lnTo>
                    <a:pt x="5" y="3"/>
                  </a:lnTo>
                  <a:lnTo>
                    <a:pt x="14" y="8"/>
                  </a:lnTo>
                  <a:lnTo>
                    <a:pt x="19" y="13"/>
                  </a:lnTo>
                  <a:lnTo>
                    <a:pt x="24" y="18"/>
                  </a:lnTo>
                  <a:lnTo>
                    <a:pt x="27" y="24"/>
                  </a:lnTo>
                  <a:lnTo>
                    <a:pt x="28" y="3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7" name="Freeform 407"/>
            <p:cNvSpPr>
              <a:spLocks/>
            </p:cNvSpPr>
            <p:nvPr/>
          </p:nvSpPr>
          <p:spPr bwMode="auto">
            <a:xfrm>
              <a:off x="6196013" y="2516188"/>
              <a:ext cx="61913" cy="77788"/>
            </a:xfrm>
            <a:custGeom>
              <a:avLst/>
              <a:gdLst>
                <a:gd name="T0" fmla="*/ 0 w 39"/>
                <a:gd name="T1" fmla="*/ 0 h 49"/>
                <a:gd name="T2" fmla="*/ 0 w 39"/>
                <a:gd name="T3" fmla="*/ 0 h 49"/>
                <a:gd name="T4" fmla="*/ 19050 w 39"/>
                <a:gd name="T5" fmla="*/ 30163 h 49"/>
                <a:gd name="T6" fmla="*/ 39688 w 39"/>
                <a:gd name="T7" fmla="*/ 55563 h 49"/>
                <a:gd name="T8" fmla="*/ 50800 w 39"/>
                <a:gd name="T9" fmla="*/ 68263 h 49"/>
                <a:gd name="T10" fmla="*/ 61913 w 39"/>
                <a:gd name="T11" fmla="*/ 77788 h 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49"/>
                <a:gd name="T20" fmla="*/ 39 w 39"/>
                <a:gd name="T21" fmla="*/ 49 h 4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49">
                  <a:moveTo>
                    <a:pt x="0" y="0"/>
                  </a:moveTo>
                  <a:lnTo>
                    <a:pt x="0" y="0"/>
                  </a:lnTo>
                  <a:lnTo>
                    <a:pt x="12" y="19"/>
                  </a:lnTo>
                  <a:lnTo>
                    <a:pt x="25" y="35"/>
                  </a:lnTo>
                  <a:lnTo>
                    <a:pt x="32" y="43"/>
                  </a:lnTo>
                  <a:lnTo>
                    <a:pt x="39" y="49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8" name="Freeform 408"/>
            <p:cNvSpPr>
              <a:spLocks/>
            </p:cNvSpPr>
            <p:nvPr/>
          </p:nvSpPr>
          <p:spPr bwMode="auto">
            <a:xfrm>
              <a:off x="5530850" y="2673350"/>
              <a:ext cx="376238" cy="381000"/>
            </a:xfrm>
            <a:custGeom>
              <a:avLst/>
              <a:gdLst>
                <a:gd name="T0" fmla="*/ 376238 w 237"/>
                <a:gd name="T1" fmla="*/ 0 h 240"/>
                <a:gd name="T2" fmla="*/ 376238 w 237"/>
                <a:gd name="T3" fmla="*/ 0 h 240"/>
                <a:gd name="T4" fmla="*/ 361950 w 237"/>
                <a:gd name="T5" fmla="*/ 6350 h 240"/>
                <a:gd name="T6" fmla="*/ 315913 w 237"/>
                <a:gd name="T7" fmla="*/ 22225 h 240"/>
                <a:gd name="T8" fmla="*/ 288925 w 237"/>
                <a:gd name="T9" fmla="*/ 34925 h 240"/>
                <a:gd name="T10" fmla="*/ 255588 w 237"/>
                <a:gd name="T11" fmla="*/ 49213 h 240"/>
                <a:gd name="T12" fmla="*/ 220663 w 237"/>
                <a:gd name="T13" fmla="*/ 66675 h 240"/>
                <a:gd name="T14" fmla="*/ 184150 w 237"/>
                <a:gd name="T15" fmla="*/ 87313 h 240"/>
                <a:gd name="T16" fmla="*/ 149225 w 237"/>
                <a:gd name="T17" fmla="*/ 112713 h 240"/>
                <a:gd name="T18" fmla="*/ 114300 w 237"/>
                <a:gd name="T19" fmla="*/ 141288 h 240"/>
                <a:gd name="T20" fmla="*/ 84138 w 237"/>
                <a:gd name="T21" fmla="*/ 173038 h 240"/>
                <a:gd name="T22" fmla="*/ 53975 w 237"/>
                <a:gd name="T23" fmla="*/ 206375 h 240"/>
                <a:gd name="T24" fmla="*/ 41275 w 237"/>
                <a:gd name="T25" fmla="*/ 227013 h 240"/>
                <a:gd name="T26" fmla="*/ 30163 w 237"/>
                <a:gd name="T27" fmla="*/ 244475 h 240"/>
                <a:gd name="T28" fmla="*/ 20638 w 237"/>
                <a:gd name="T29" fmla="*/ 266700 h 240"/>
                <a:gd name="T30" fmla="*/ 12700 w 237"/>
                <a:gd name="T31" fmla="*/ 287338 h 240"/>
                <a:gd name="T32" fmla="*/ 7938 w 237"/>
                <a:gd name="T33" fmla="*/ 309563 h 240"/>
                <a:gd name="T34" fmla="*/ 3175 w 237"/>
                <a:gd name="T35" fmla="*/ 333375 h 240"/>
                <a:gd name="T36" fmla="*/ 0 w 237"/>
                <a:gd name="T37" fmla="*/ 355600 h 240"/>
                <a:gd name="T38" fmla="*/ 0 w 237"/>
                <a:gd name="T39" fmla="*/ 381000 h 24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37"/>
                <a:gd name="T61" fmla="*/ 0 h 240"/>
                <a:gd name="T62" fmla="*/ 237 w 237"/>
                <a:gd name="T63" fmla="*/ 240 h 24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37" h="240">
                  <a:moveTo>
                    <a:pt x="237" y="0"/>
                  </a:moveTo>
                  <a:lnTo>
                    <a:pt x="237" y="0"/>
                  </a:lnTo>
                  <a:lnTo>
                    <a:pt x="228" y="4"/>
                  </a:lnTo>
                  <a:lnTo>
                    <a:pt x="199" y="14"/>
                  </a:lnTo>
                  <a:lnTo>
                    <a:pt x="182" y="22"/>
                  </a:lnTo>
                  <a:lnTo>
                    <a:pt x="161" y="31"/>
                  </a:lnTo>
                  <a:lnTo>
                    <a:pt x="139" y="42"/>
                  </a:lnTo>
                  <a:lnTo>
                    <a:pt x="116" y="55"/>
                  </a:lnTo>
                  <a:lnTo>
                    <a:pt x="94" y="71"/>
                  </a:lnTo>
                  <a:lnTo>
                    <a:pt x="72" y="89"/>
                  </a:lnTo>
                  <a:lnTo>
                    <a:pt x="53" y="109"/>
                  </a:lnTo>
                  <a:lnTo>
                    <a:pt x="34" y="130"/>
                  </a:lnTo>
                  <a:lnTo>
                    <a:pt x="26" y="143"/>
                  </a:lnTo>
                  <a:lnTo>
                    <a:pt x="19" y="154"/>
                  </a:lnTo>
                  <a:lnTo>
                    <a:pt x="13" y="168"/>
                  </a:lnTo>
                  <a:lnTo>
                    <a:pt x="8" y="181"/>
                  </a:lnTo>
                  <a:lnTo>
                    <a:pt x="5" y="195"/>
                  </a:lnTo>
                  <a:lnTo>
                    <a:pt x="2" y="210"/>
                  </a:lnTo>
                  <a:lnTo>
                    <a:pt x="0" y="224"/>
                  </a:lnTo>
                  <a:lnTo>
                    <a:pt x="0" y="24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97" name="Freeform 409"/>
          <p:cNvSpPr>
            <a:spLocks/>
          </p:cNvSpPr>
          <p:nvPr/>
        </p:nvSpPr>
        <p:spPr bwMode="auto">
          <a:xfrm>
            <a:off x="6642100" y="1520825"/>
            <a:ext cx="1627188" cy="1876425"/>
          </a:xfrm>
          <a:custGeom>
            <a:avLst/>
            <a:gdLst>
              <a:gd name="T0" fmla="*/ 1243013 w 1025"/>
              <a:gd name="T1" fmla="*/ 1697038 h 1182"/>
              <a:gd name="T2" fmla="*/ 1239838 w 1025"/>
              <a:gd name="T3" fmla="*/ 1590675 h 1182"/>
              <a:gd name="T4" fmla="*/ 1276350 w 1025"/>
              <a:gd name="T5" fmla="*/ 1490663 h 1182"/>
              <a:gd name="T6" fmla="*/ 1344613 w 1025"/>
              <a:gd name="T7" fmla="*/ 1141413 h 1182"/>
              <a:gd name="T8" fmla="*/ 1533525 w 1025"/>
              <a:gd name="T9" fmla="*/ 744538 h 1182"/>
              <a:gd name="T10" fmla="*/ 1614488 w 1025"/>
              <a:gd name="T11" fmla="*/ 588963 h 1182"/>
              <a:gd name="T12" fmla="*/ 1622425 w 1025"/>
              <a:gd name="T13" fmla="*/ 504825 h 1182"/>
              <a:gd name="T14" fmla="*/ 1601788 w 1025"/>
              <a:gd name="T15" fmla="*/ 487363 h 1182"/>
              <a:gd name="T16" fmla="*/ 1555750 w 1025"/>
              <a:gd name="T17" fmla="*/ 492125 h 1182"/>
              <a:gd name="T18" fmla="*/ 1481138 w 1025"/>
              <a:gd name="T19" fmla="*/ 581025 h 1182"/>
              <a:gd name="T20" fmla="*/ 1314450 w 1025"/>
              <a:gd name="T21" fmla="*/ 866775 h 1182"/>
              <a:gd name="T22" fmla="*/ 1247775 w 1025"/>
              <a:gd name="T23" fmla="*/ 939800 h 1182"/>
              <a:gd name="T24" fmla="*/ 1220788 w 1025"/>
              <a:gd name="T25" fmla="*/ 684213 h 1182"/>
              <a:gd name="T26" fmla="*/ 1233488 w 1025"/>
              <a:gd name="T27" fmla="*/ 393700 h 1182"/>
              <a:gd name="T28" fmla="*/ 1238250 w 1025"/>
              <a:gd name="T29" fmla="*/ 209550 h 1182"/>
              <a:gd name="T30" fmla="*/ 1190625 w 1025"/>
              <a:gd name="T31" fmla="*/ 161925 h 1182"/>
              <a:gd name="T32" fmla="*/ 1152525 w 1025"/>
              <a:gd name="T33" fmla="*/ 163513 h 1182"/>
              <a:gd name="T34" fmla="*/ 1111250 w 1025"/>
              <a:gd name="T35" fmla="*/ 222250 h 1182"/>
              <a:gd name="T36" fmla="*/ 1089025 w 1025"/>
              <a:gd name="T37" fmla="*/ 508000 h 1182"/>
              <a:gd name="T38" fmla="*/ 1042988 w 1025"/>
              <a:gd name="T39" fmla="*/ 781050 h 1182"/>
              <a:gd name="T40" fmla="*/ 993775 w 1025"/>
              <a:gd name="T41" fmla="*/ 576263 h 1182"/>
              <a:gd name="T42" fmla="*/ 969963 w 1025"/>
              <a:gd name="T43" fmla="*/ 392113 h 1182"/>
              <a:gd name="T44" fmla="*/ 939800 w 1025"/>
              <a:gd name="T45" fmla="*/ 47625 h 1182"/>
              <a:gd name="T46" fmla="*/ 884238 w 1025"/>
              <a:gd name="T47" fmla="*/ 3175 h 1182"/>
              <a:gd name="T48" fmla="*/ 828675 w 1025"/>
              <a:gd name="T49" fmla="*/ 17463 h 1182"/>
              <a:gd name="T50" fmla="*/ 798513 w 1025"/>
              <a:gd name="T51" fmla="*/ 141288 h 1182"/>
              <a:gd name="T52" fmla="*/ 820738 w 1025"/>
              <a:gd name="T53" fmla="*/ 744538 h 1182"/>
              <a:gd name="T54" fmla="*/ 654050 w 1025"/>
              <a:gd name="T55" fmla="*/ 161925 h 1182"/>
              <a:gd name="T56" fmla="*/ 619125 w 1025"/>
              <a:gd name="T57" fmla="*/ 114300 h 1182"/>
              <a:gd name="T58" fmla="*/ 571500 w 1025"/>
              <a:gd name="T59" fmla="*/ 106363 h 1182"/>
              <a:gd name="T60" fmla="*/ 528638 w 1025"/>
              <a:gd name="T61" fmla="*/ 149225 h 1182"/>
              <a:gd name="T62" fmla="*/ 517525 w 1025"/>
              <a:gd name="T63" fmla="*/ 252413 h 1182"/>
              <a:gd name="T64" fmla="*/ 593725 w 1025"/>
              <a:gd name="T65" fmla="*/ 773113 h 1182"/>
              <a:gd name="T66" fmla="*/ 611188 w 1025"/>
              <a:gd name="T67" fmla="*/ 914400 h 1182"/>
              <a:gd name="T68" fmla="*/ 598488 w 1025"/>
              <a:gd name="T69" fmla="*/ 1052513 h 1182"/>
              <a:gd name="T70" fmla="*/ 554038 w 1025"/>
              <a:gd name="T71" fmla="*/ 1128713 h 1182"/>
              <a:gd name="T72" fmla="*/ 515938 w 1025"/>
              <a:gd name="T73" fmla="*/ 1149350 h 1182"/>
              <a:gd name="T74" fmla="*/ 422275 w 1025"/>
              <a:gd name="T75" fmla="*/ 1119188 h 1182"/>
              <a:gd name="T76" fmla="*/ 349250 w 1025"/>
              <a:gd name="T77" fmla="*/ 1052513 h 1182"/>
              <a:gd name="T78" fmla="*/ 260350 w 1025"/>
              <a:gd name="T79" fmla="*/ 966788 h 1182"/>
              <a:gd name="T80" fmla="*/ 128588 w 1025"/>
              <a:gd name="T81" fmla="*/ 919163 h 1182"/>
              <a:gd name="T82" fmla="*/ 23813 w 1025"/>
              <a:gd name="T83" fmla="*/ 947738 h 1182"/>
              <a:gd name="T84" fmla="*/ 3175 w 1025"/>
              <a:gd name="T85" fmla="*/ 992188 h 1182"/>
              <a:gd name="T86" fmla="*/ 33338 w 1025"/>
              <a:gd name="T87" fmla="*/ 1017588 h 1182"/>
              <a:gd name="T88" fmla="*/ 144463 w 1025"/>
              <a:gd name="T89" fmla="*/ 1089025 h 1182"/>
              <a:gd name="T90" fmla="*/ 307975 w 1025"/>
              <a:gd name="T91" fmla="*/ 1263650 h 1182"/>
              <a:gd name="T92" fmla="*/ 434975 w 1025"/>
              <a:gd name="T93" fmla="*/ 1419225 h 1182"/>
              <a:gd name="T94" fmla="*/ 495300 w 1025"/>
              <a:gd name="T95" fmla="*/ 1530350 h 1182"/>
              <a:gd name="T96" fmla="*/ 592138 w 1025"/>
              <a:gd name="T97" fmla="*/ 1654175 h 1182"/>
              <a:gd name="T98" fmla="*/ 647700 w 1025"/>
              <a:gd name="T99" fmla="*/ 1704975 h 1182"/>
              <a:gd name="T100" fmla="*/ 730250 w 1025"/>
              <a:gd name="T101" fmla="*/ 1876425 h 118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025"/>
              <a:gd name="T154" fmla="*/ 0 h 1182"/>
              <a:gd name="T155" fmla="*/ 1025 w 1025"/>
              <a:gd name="T156" fmla="*/ 1182 h 1182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025" h="1182">
                <a:moveTo>
                  <a:pt x="460" y="1182"/>
                </a:moveTo>
                <a:lnTo>
                  <a:pt x="808" y="1182"/>
                </a:lnTo>
                <a:lnTo>
                  <a:pt x="793" y="1118"/>
                </a:lnTo>
                <a:lnTo>
                  <a:pt x="783" y="1069"/>
                </a:lnTo>
                <a:lnTo>
                  <a:pt x="780" y="1050"/>
                </a:lnTo>
                <a:lnTo>
                  <a:pt x="780" y="1036"/>
                </a:lnTo>
                <a:lnTo>
                  <a:pt x="780" y="1018"/>
                </a:lnTo>
                <a:lnTo>
                  <a:pt x="781" y="1002"/>
                </a:lnTo>
                <a:lnTo>
                  <a:pt x="783" y="994"/>
                </a:lnTo>
                <a:lnTo>
                  <a:pt x="786" y="986"/>
                </a:lnTo>
                <a:lnTo>
                  <a:pt x="791" y="972"/>
                </a:lnTo>
                <a:lnTo>
                  <a:pt x="804" y="939"/>
                </a:lnTo>
                <a:lnTo>
                  <a:pt x="810" y="915"/>
                </a:lnTo>
                <a:lnTo>
                  <a:pt x="816" y="889"/>
                </a:lnTo>
                <a:lnTo>
                  <a:pt x="823" y="861"/>
                </a:lnTo>
                <a:lnTo>
                  <a:pt x="826" y="832"/>
                </a:lnTo>
                <a:lnTo>
                  <a:pt x="847" y="719"/>
                </a:lnTo>
                <a:lnTo>
                  <a:pt x="875" y="654"/>
                </a:lnTo>
                <a:lnTo>
                  <a:pt x="898" y="608"/>
                </a:lnTo>
                <a:lnTo>
                  <a:pt x="912" y="581"/>
                </a:lnTo>
                <a:lnTo>
                  <a:pt x="966" y="469"/>
                </a:lnTo>
                <a:lnTo>
                  <a:pt x="979" y="447"/>
                </a:lnTo>
                <a:lnTo>
                  <a:pt x="991" y="425"/>
                </a:lnTo>
                <a:lnTo>
                  <a:pt x="1004" y="398"/>
                </a:lnTo>
                <a:lnTo>
                  <a:pt x="1017" y="371"/>
                </a:lnTo>
                <a:lnTo>
                  <a:pt x="1020" y="358"/>
                </a:lnTo>
                <a:lnTo>
                  <a:pt x="1023" y="345"/>
                </a:lnTo>
                <a:lnTo>
                  <a:pt x="1025" y="334"/>
                </a:lnTo>
                <a:lnTo>
                  <a:pt x="1025" y="325"/>
                </a:lnTo>
                <a:lnTo>
                  <a:pt x="1022" y="318"/>
                </a:lnTo>
                <a:lnTo>
                  <a:pt x="1020" y="315"/>
                </a:lnTo>
                <a:lnTo>
                  <a:pt x="1017" y="313"/>
                </a:lnTo>
                <a:lnTo>
                  <a:pt x="1015" y="312"/>
                </a:lnTo>
                <a:lnTo>
                  <a:pt x="1009" y="307"/>
                </a:lnTo>
                <a:lnTo>
                  <a:pt x="1006" y="305"/>
                </a:lnTo>
                <a:lnTo>
                  <a:pt x="1001" y="305"/>
                </a:lnTo>
                <a:lnTo>
                  <a:pt x="995" y="305"/>
                </a:lnTo>
                <a:lnTo>
                  <a:pt x="988" y="307"/>
                </a:lnTo>
                <a:lnTo>
                  <a:pt x="980" y="310"/>
                </a:lnTo>
                <a:lnTo>
                  <a:pt x="972" y="315"/>
                </a:lnTo>
                <a:lnTo>
                  <a:pt x="964" y="323"/>
                </a:lnTo>
                <a:lnTo>
                  <a:pt x="955" y="334"/>
                </a:lnTo>
                <a:lnTo>
                  <a:pt x="944" y="348"/>
                </a:lnTo>
                <a:lnTo>
                  <a:pt x="933" y="366"/>
                </a:lnTo>
                <a:lnTo>
                  <a:pt x="920" y="387"/>
                </a:lnTo>
                <a:lnTo>
                  <a:pt x="907" y="414"/>
                </a:lnTo>
                <a:lnTo>
                  <a:pt x="853" y="509"/>
                </a:lnTo>
                <a:lnTo>
                  <a:pt x="828" y="546"/>
                </a:lnTo>
                <a:lnTo>
                  <a:pt x="807" y="573"/>
                </a:lnTo>
                <a:lnTo>
                  <a:pt x="799" y="584"/>
                </a:lnTo>
                <a:lnTo>
                  <a:pt x="791" y="589"/>
                </a:lnTo>
                <a:lnTo>
                  <a:pt x="786" y="592"/>
                </a:lnTo>
                <a:lnTo>
                  <a:pt x="780" y="592"/>
                </a:lnTo>
                <a:lnTo>
                  <a:pt x="766" y="593"/>
                </a:lnTo>
                <a:lnTo>
                  <a:pt x="751" y="592"/>
                </a:lnTo>
                <a:lnTo>
                  <a:pt x="769" y="431"/>
                </a:lnTo>
                <a:lnTo>
                  <a:pt x="772" y="356"/>
                </a:lnTo>
                <a:lnTo>
                  <a:pt x="775" y="299"/>
                </a:lnTo>
                <a:lnTo>
                  <a:pt x="775" y="263"/>
                </a:lnTo>
                <a:lnTo>
                  <a:pt x="777" y="248"/>
                </a:lnTo>
                <a:lnTo>
                  <a:pt x="778" y="228"/>
                </a:lnTo>
                <a:lnTo>
                  <a:pt x="781" y="200"/>
                </a:lnTo>
                <a:lnTo>
                  <a:pt x="783" y="172"/>
                </a:lnTo>
                <a:lnTo>
                  <a:pt x="783" y="145"/>
                </a:lnTo>
                <a:lnTo>
                  <a:pt x="780" y="132"/>
                </a:lnTo>
                <a:lnTo>
                  <a:pt x="777" y="123"/>
                </a:lnTo>
                <a:lnTo>
                  <a:pt x="773" y="113"/>
                </a:lnTo>
                <a:lnTo>
                  <a:pt x="767" y="107"/>
                </a:lnTo>
                <a:lnTo>
                  <a:pt x="759" y="102"/>
                </a:lnTo>
                <a:lnTo>
                  <a:pt x="750" y="102"/>
                </a:lnTo>
                <a:lnTo>
                  <a:pt x="746" y="100"/>
                </a:lnTo>
                <a:lnTo>
                  <a:pt x="740" y="100"/>
                </a:lnTo>
                <a:lnTo>
                  <a:pt x="731" y="102"/>
                </a:lnTo>
                <a:lnTo>
                  <a:pt x="726" y="103"/>
                </a:lnTo>
                <a:lnTo>
                  <a:pt x="721" y="107"/>
                </a:lnTo>
                <a:lnTo>
                  <a:pt x="715" y="113"/>
                </a:lnTo>
                <a:lnTo>
                  <a:pt x="710" y="119"/>
                </a:lnTo>
                <a:lnTo>
                  <a:pt x="705" y="129"/>
                </a:lnTo>
                <a:lnTo>
                  <a:pt x="700" y="140"/>
                </a:lnTo>
                <a:lnTo>
                  <a:pt x="697" y="153"/>
                </a:lnTo>
                <a:lnTo>
                  <a:pt x="694" y="170"/>
                </a:lnTo>
                <a:lnTo>
                  <a:pt x="691" y="189"/>
                </a:lnTo>
                <a:lnTo>
                  <a:pt x="691" y="213"/>
                </a:lnTo>
                <a:lnTo>
                  <a:pt x="686" y="320"/>
                </a:lnTo>
                <a:lnTo>
                  <a:pt x="675" y="393"/>
                </a:lnTo>
                <a:lnTo>
                  <a:pt x="662" y="469"/>
                </a:lnTo>
                <a:lnTo>
                  <a:pt x="657" y="492"/>
                </a:lnTo>
                <a:lnTo>
                  <a:pt x="654" y="509"/>
                </a:lnTo>
                <a:lnTo>
                  <a:pt x="640" y="527"/>
                </a:lnTo>
                <a:lnTo>
                  <a:pt x="632" y="431"/>
                </a:lnTo>
                <a:lnTo>
                  <a:pt x="626" y="363"/>
                </a:lnTo>
                <a:lnTo>
                  <a:pt x="624" y="326"/>
                </a:lnTo>
                <a:lnTo>
                  <a:pt x="624" y="317"/>
                </a:lnTo>
                <a:lnTo>
                  <a:pt x="621" y="298"/>
                </a:lnTo>
                <a:lnTo>
                  <a:pt x="611" y="247"/>
                </a:lnTo>
                <a:lnTo>
                  <a:pt x="597" y="175"/>
                </a:lnTo>
                <a:lnTo>
                  <a:pt x="597" y="105"/>
                </a:lnTo>
                <a:lnTo>
                  <a:pt x="595" y="51"/>
                </a:lnTo>
                <a:lnTo>
                  <a:pt x="592" y="30"/>
                </a:lnTo>
                <a:lnTo>
                  <a:pt x="591" y="18"/>
                </a:lnTo>
                <a:lnTo>
                  <a:pt x="579" y="10"/>
                </a:lnTo>
                <a:lnTo>
                  <a:pt x="570" y="5"/>
                </a:lnTo>
                <a:lnTo>
                  <a:pt x="557" y="2"/>
                </a:lnTo>
                <a:lnTo>
                  <a:pt x="549" y="0"/>
                </a:lnTo>
                <a:lnTo>
                  <a:pt x="543" y="0"/>
                </a:lnTo>
                <a:lnTo>
                  <a:pt x="535" y="2"/>
                </a:lnTo>
                <a:lnTo>
                  <a:pt x="528" y="5"/>
                </a:lnTo>
                <a:lnTo>
                  <a:pt x="522" y="11"/>
                </a:lnTo>
                <a:lnTo>
                  <a:pt x="514" y="18"/>
                </a:lnTo>
                <a:lnTo>
                  <a:pt x="509" y="27"/>
                </a:lnTo>
                <a:lnTo>
                  <a:pt x="503" y="40"/>
                </a:lnTo>
                <a:lnTo>
                  <a:pt x="503" y="89"/>
                </a:lnTo>
                <a:lnTo>
                  <a:pt x="503" y="132"/>
                </a:lnTo>
                <a:lnTo>
                  <a:pt x="505" y="153"/>
                </a:lnTo>
                <a:lnTo>
                  <a:pt x="506" y="170"/>
                </a:lnTo>
                <a:lnTo>
                  <a:pt x="509" y="302"/>
                </a:lnTo>
                <a:lnTo>
                  <a:pt x="517" y="469"/>
                </a:lnTo>
                <a:lnTo>
                  <a:pt x="517" y="527"/>
                </a:lnTo>
                <a:lnTo>
                  <a:pt x="506" y="517"/>
                </a:lnTo>
                <a:lnTo>
                  <a:pt x="466" y="342"/>
                </a:lnTo>
                <a:lnTo>
                  <a:pt x="435" y="240"/>
                </a:lnTo>
                <a:lnTo>
                  <a:pt x="412" y="102"/>
                </a:lnTo>
                <a:lnTo>
                  <a:pt x="408" y="94"/>
                </a:lnTo>
                <a:lnTo>
                  <a:pt x="404" y="88"/>
                </a:lnTo>
                <a:lnTo>
                  <a:pt x="398" y="80"/>
                </a:lnTo>
                <a:lnTo>
                  <a:pt x="390" y="72"/>
                </a:lnTo>
                <a:lnTo>
                  <a:pt x="382" y="67"/>
                </a:lnTo>
                <a:lnTo>
                  <a:pt x="377" y="65"/>
                </a:lnTo>
                <a:lnTo>
                  <a:pt x="371" y="65"/>
                </a:lnTo>
                <a:lnTo>
                  <a:pt x="366" y="65"/>
                </a:lnTo>
                <a:lnTo>
                  <a:pt x="360" y="67"/>
                </a:lnTo>
                <a:lnTo>
                  <a:pt x="353" y="70"/>
                </a:lnTo>
                <a:lnTo>
                  <a:pt x="347" y="75"/>
                </a:lnTo>
                <a:lnTo>
                  <a:pt x="341" y="83"/>
                </a:lnTo>
                <a:lnTo>
                  <a:pt x="333" y="94"/>
                </a:lnTo>
                <a:lnTo>
                  <a:pt x="328" y="110"/>
                </a:lnTo>
                <a:lnTo>
                  <a:pt x="326" y="121"/>
                </a:lnTo>
                <a:lnTo>
                  <a:pt x="326" y="132"/>
                </a:lnTo>
                <a:lnTo>
                  <a:pt x="326" y="145"/>
                </a:lnTo>
                <a:lnTo>
                  <a:pt x="326" y="159"/>
                </a:lnTo>
                <a:lnTo>
                  <a:pt x="342" y="243"/>
                </a:lnTo>
                <a:lnTo>
                  <a:pt x="353" y="350"/>
                </a:lnTo>
                <a:lnTo>
                  <a:pt x="366" y="430"/>
                </a:lnTo>
                <a:lnTo>
                  <a:pt x="374" y="487"/>
                </a:lnTo>
                <a:lnTo>
                  <a:pt x="377" y="508"/>
                </a:lnTo>
                <a:lnTo>
                  <a:pt x="377" y="519"/>
                </a:lnTo>
                <a:lnTo>
                  <a:pt x="381" y="536"/>
                </a:lnTo>
                <a:lnTo>
                  <a:pt x="385" y="576"/>
                </a:lnTo>
                <a:lnTo>
                  <a:pt x="387" y="600"/>
                </a:lnTo>
                <a:lnTo>
                  <a:pt x="385" y="624"/>
                </a:lnTo>
                <a:lnTo>
                  <a:pt x="384" y="644"/>
                </a:lnTo>
                <a:lnTo>
                  <a:pt x="381" y="656"/>
                </a:lnTo>
                <a:lnTo>
                  <a:pt x="377" y="663"/>
                </a:lnTo>
                <a:lnTo>
                  <a:pt x="373" y="671"/>
                </a:lnTo>
                <a:lnTo>
                  <a:pt x="363" y="692"/>
                </a:lnTo>
                <a:lnTo>
                  <a:pt x="357" y="702"/>
                </a:lnTo>
                <a:lnTo>
                  <a:pt x="349" y="711"/>
                </a:lnTo>
                <a:lnTo>
                  <a:pt x="341" y="718"/>
                </a:lnTo>
                <a:lnTo>
                  <a:pt x="338" y="721"/>
                </a:lnTo>
                <a:lnTo>
                  <a:pt x="333" y="722"/>
                </a:lnTo>
                <a:lnTo>
                  <a:pt x="325" y="724"/>
                </a:lnTo>
                <a:lnTo>
                  <a:pt x="315" y="724"/>
                </a:lnTo>
                <a:lnTo>
                  <a:pt x="301" y="721"/>
                </a:lnTo>
                <a:lnTo>
                  <a:pt x="285" y="716"/>
                </a:lnTo>
                <a:lnTo>
                  <a:pt x="276" y="711"/>
                </a:lnTo>
                <a:lnTo>
                  <a:pt x="266" y="705"/>
                </a:lnTo>
                <a:lnTo>
                  <a:pt x="255" y="697"/>
                </a:lnTo>
                <a:lnTo>
                  <a:pt x="244" y="687"/>
                </a:lnTo>
                <a:lnTo>
                  <a:pt x="233" y="676"/>
                </a:lnTo>
                <a:lnTo>
                  <a:pt x="220" y="663"/>
                </a:lnTo>
                <a:lnTo>
                  <a:pt x="217" y="659"/>
                </a:lnTo>
                <a:lnTo>
                  <a:pt x="206" y="644"/>
                </a:lnTo>
                <a:lnTo>
                  <a:pt x="188" y="627"/>
                </a:lnTo>
                <a:lnTo>
                  <a:pt x="177" y="617"/>
                </a:lnTo>
                <a:lnTo>
                  <a:pt x="164" y="609"/>
                </a:lnTo>
                <a:lnTo>
                  <a:pt x="150" y="600"/>
                </a:lnTo>
                <a:lnTo>
                  <a:pt x="134" y="592"/>
                </a:lnTo>
                <a:lnTo>
                  <a:pt x="118" y="586"/>
                </a:lnTo>
                <a:lnTo>
                  <a:pt x="101" y="582"/>
                </a:lnTo>
                <a:lnTo>
                  <a:pt x="81" y="579"/>
                </a:lnTo>
                <a:lnTo>
                  <a:pt x="62" y="581"/>
                </a:lnTo>
                <a:lnTo>
                  <a:pt x="42" y="584"/>
                </a:lnTo>
                <a:lnTo>
                  <a:pt x="21" y="590"/>
                </a:lnTo>
                <a:lnTo>
                  <a:pt x="15" y="597"/>
                </a:lnTo>
                <a:lnTo>
                  <a:pt x="8" y="601"/>
                </a:lnTo>
                <a:lnTo>
                  <a:pt x="3" y="608"/>
                </a:lnTo>
                <a:lnTo>
                  <a:pt x="0" y="616"/>
                </a:lnTo>
                <a:lnTo>
                  <a:pt x="0" y="621"/>
                </a:lnTo>
                <a:lnTo>
                  <a:pt x="2" y="625"/>
                </a:lnTo>
                <a:lnTo>
                  <a:pt x="3" y="628"/>
                </a:lnTo>
                <a:lnTo>
                  <a:pt x="8" y="633"/>
                </a:lnTo>
                <a:lnTo>
                  <a:pt x="13" y="638"/>
                </a:lnTo>
                <a:lnTo>
                  <a:pt x="21" y="641"/>
                </a:lnTo>
                <a:lnTo>
                  <a:pt x="29" y="644"/>
                </a:lnTo>
                <a:lnTo>
                  <a:pt x="51" y="656"/>
                </a:lnTo>
                <a:lnTo>
                  <a:pt x="64" y="663"/>
                </a:lnTo>
                <a:lnTo>
                  <a:pt x="78" y="675"/>
                </a:lnTo>
                <a:lnTo>
                  <a:pt x="91" y="686"/>
                </a:lnTo>
                <a:lnTo>
                  <a:pt x="104" y="700"/>
                </a:lnTo>
                <a:lnTo>
                  <a:pt x="148" y="748"/>
                </a:lnTo>
                <a:lnTo>
                  <a:pt x="182" y="783"/>
                </a:lnTo>
                <a:lnTo>
                  <a:pt x="194" y="796"/>
                </a:lnTo>
                <a:lnTo>
                  <a:pt x="202" y="803"/>
                </a:lnTo>
                <a:lnTo>
                  <a:pt x="241" y="850"/>
                </a:lnTo>
                <a:lnTo>
                  <a:pt x="266" y="883"/>
                </a:lnTo>
                <a:lnTo>
                  <a:pt x="274" y="894"/>
                </a:lnTo>
                <a:lnTo>
                  <a:pt x="277" y="901"/>
                </a:lnTo>
                <a:lnTo>
                  <a:pt x="280" y="908"/>
                </a:lnTo>
                <a:lnTo>
                  <a:pt x="288" y="923"/>
                </a:lnTo>
                <a:lnTo>
                  <a:pt x="312" y="964"/>
                </a:lnTo>
                <a:lnTo>
                  <a:pt x="339" y="1006"/>
                </a:lnTo>
                <a:lnTo>
                  <a:pt x="349" y="1020"/>
                </a:lnTo>
                <a:lnTo>
                  <a:pt x="353" y="1025"/>
                </a:lnTo>
                <a:lnTo>
                  <a:pt x="373" y="1042"/>
                </a:lnTo>
                <a:lnTo>
                  <a:pt x="387" y="1055"/>
                </a:lnTo>
                <a:lnTo>
                  <a:pt x="393" y="1060"/>
                </a:lnTo>
                <a:lnTo>
                  <a:pt x="400" y="1063"/>
                </a:lnTo>
                <a:lnTo>
                  <a:pt x="408" y="1074"/>
                </a:lnTo>
                <a:lnTo>
                  <a:pt x="425" y="1104"/>
                </a:lnTo>
                <a:lnTo>
                  <a:pt x="436" y="1123"/>
                </a:lnTo>
                <a:lnTo>
                  <a:pt x="446" y="1142"/>
                </a:lnTo>
                <a:lnTo>
                  <a:pt x="454" y="1163"/>
                </a:lnTo>
                <a:lnTo>
                  <a:pt x="460" y="1182"/>
                </a:lnTo>
                <a:close/>
              </a:path>
            </a:pathLst>
          </a:custGeom>
          <a:solidFill>
            <a:srgbClr val="E4B8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98" name="Group 535"/>
          <p:cNvGrpSpPr>
            <a:grpSpLocks/>
          </p:cNvGrpSpPr>
          <p:nvPr/>
        </p:nvGrpSpPr>
        <p:grpSpPr bwMode="auto">
          <a:xfrm>
            <a:off x="6862763" y="1682750"/>
            <a:ext cx="1300162" cy="1416050"/>
            <a:chOff x="6862763" y="1682750"/>
            <a:chExt cx="1300162" cy="1416050"/>
          </a:xfrm>
        </p:grpSpPr>
        <p:sp>
          <p:nvSpPr>
            <p:cNvPr id="3167" name="Freeform 410"/>
            <p:cNvSpPr>
              <a:spLocks/>
            </p:cNvSpPr>
            <p:nvPr/>
          </p:nvSpPr>
          <p:spPr bwMode="auto">
            <a:xfrm>
              <a:off x="7764463" y="1930400"/>
              <a:ext cx="87313" cy="14288"/>
            </a:xfrm>
            <a:custGeom>
              <a:avLst/>
              <a:gdLst>
                <a:gd name="T0" fmla="*/ 87313 w 55"/>
                <a:gd name="T1" fmla="*/ 0 h 9"/>
                <a:gd name="T2" fmla="*/ 87313 w 55"/>
                <a:gd name="T3" fmla="*/ 0 h 9"/>
                <a:gd name="T4" fmla="*/ 80963 w 55"/>
                <a:gd name="T5" fmla="*/ 1588 h 9"/>
                <a:gd name="T6" fmla="*/ 68263 w 55"/>
                <a:gd name="T7" fmla="*/ 9525 h 9"/>
                <a:gd name="T8" fmla="*/ 55563 w 55"/>
                <a:gd name="T9" fmla="*/ 12700 h 9"/>
                <a:gd name="T10" fmla="*/ 39688 w 55"/>
                <a:gd name="T11" fmla="*/ 14288 h 9"/>
                <a:gd name="T12" fmla="*/ 22225 w 55"/>
                <a:gd name="T13" fmla="*/ 14288 h 9"/>
                <a:gd name="T14" fmla="*/ 0 w 55"/>
                <a:gd name="T15" fmla="*/ 9525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5"/>
                <a:gd name="T25" fmla="*/ 0 h 9"/>
                <a:gd name="T26" fmla="*/ 55 w 55"/>
                <a:gd name="T27" fmla="*/ 9 h 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5" h="9">
                  <a:moveTo>
                    <a:pt x="55" y="0"/>
                  </a:moveTo>
                  <a:lnTo>
                    <a:pt x="55" y="0"/>
                  </a:lnTo>
                  <a:lnTo>
                    <a:pt x="51" y="1"/>
                  </a:lnTo>
                  <a:lnTo>
                    <a:pt x="43" y="6"/>
                  </a:lnTo>
                  <a:lnTo>
                    <a:pt x="35" y="8"/>
                  </a:lnTo>
                  <a:lnTo>
                    <a:pt x="25" y="9"/>
                  </a:lnTo>
                  <a:lnTo>
                    <a:pt x="14" y="9"/>
                  </a:lnTo>
                  <a:lnTo>
                    <a:pt x="0" y="6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8" name="Freeform 411"/>
            <p:cNvSpPr>
              <a:spLocks/>
            </p:cNvSpPr>
            <p:nvPr/>
          </p:nvSpPr>
          <p:spPr bwMode="auto">
            <a:xfrm>
              <a:off x="7462838" y="1782763"/>
              <a:ext cx="106363" cy="15875"/>
            </a:xfrm>
            <a:custGeom>
              <a:avLst/>
              <a:gdLst>
                <a:gd name="T0" fmla="*/ 0 w 67"/>
                <a:gd name="T1" fmla="*/ 11113 h 10"/>
                <a:gd name="T2" fmla="*/ 0 w 67"/>
                <a:gd name="T3" fmla="*/ 11113 h 10"/>
                <a:gd name="T4" fmla="*/ 25400 w 67"/>
                <a:gd name="T5" fmla="*/ 15875 h 10"/>
                <a:gd name="T6" fmla="*/ 46038 w 67"/>
                <a:gd name="T7" fmla="*/ 15875 h 10"/>
                <a:gd name="T8" fmla="*/ 63500 w 67"/>
                <a:gd name="T9" fmla="*/ 12700 h 10"/>
                <a:gd name="T10" fmla="*/ 79375 w 67"/>
                <a:gd name="T11" fmla="*/ 11113 h 10"/>
                <a:gd name="T12" fmla="*/ 98425 w 67"/>
                <a:gd name="T13" fmla="*/ 3175 h 10"/>
                <a:gd name="T14" fmla="*/ 106363 w 67"/>
                <a:gd name="T15" fmla="*/ 0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10"/>
                <a:gd name="T26" fmla="*/ 67 w 67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10">
                  <a:moveTo>
                    <a:pt x="0" y="7"/>
                  </a:moveTo>
                  <a:lnTo>
                    <a:pt x="0" y="7"/>
                  </a:lnTo>
                  <a:lnTo>
                    <a:pt x="16" y="10"/>
                  </a:lnTo>
                  <a:lnTo>
                    <a:pt x="29" y="10"/>
                  </a:lnTo>
                  <a:lnTo>
                    <a:pt x="40" y="8"/>
                  </a:lnTo>
                  <a:lnTo>
                    <a:pt x="50" y="7"/>
                  </a:lnTo>
                  <a:lnTo>
                    <a:pt x="62" y="2"/>
                  </a:lnTo>
                  <a:lnTo>
                    <a:pt x="67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9" name="Freeform 412"/>
            <p:cNvSpPr>
              <a:spLocks/>
            </p:cNvSpPr>
            <p:nvPr/>
          </p:nvSpPr>
          <p:spPr bwMode="auto">
            <a:xfrm>
              <a:off x="8089900" y="2187575"/>
              <a:ext cx="73025" cy="60325"/>
            </a:xfrm>
            <a:custGeom>
              <a:avLst/>
              <a:gdLst>
                <a:gd name="T0" fmla="*/ 73025 w 46"/>
                <a:gd name="T1" fmla="*/ 60325 h 38"/>
                <a:gd name="T2" fmla="*/ 73025 w 46"/>
                <a:gd name="T3" fmla="*/ 60325 h 38"/>
                <a:gd name="T4" fmla="*/ 39688 w 46"/>
                <a:gd name="T5" fmla="*/ 38100 h 38"/>
                <a:gd name="T6" fmla="*/ 14288 w 46"/>
                <a:gd name="T7" fmla="*/ 20638 h 38"/>
                <a:gd name="T8" fmla="*/ 4763 w 46"/>
                <a:gd name="T9" fmla="*/ 9525 h 38"/>
                <a:gd name="T10" fmla="*/ 0 w 46"/>
                <a:gd name="T11" fmla="*/ 0 h 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38"/>
                <a:gd name="T20" fmla="*/ 46 w 46"/>
                <a:gd name="T21" fmla="*/ 38 h 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38">
                  <a:moveTo>
                    <a:pt x="46" y="38"/>
                  </a:moveTo>
                  <a:lnTo>
                    <a:pt x="46" y="38"/>
                  </a:lnTo>
                  <a:lnTo>
                    <a:pt x="25" y="24"/>
                  </a:lnTo>
                  <a:lnTo>
                    <a:pt x="9" y="13"/>
                  </a:lnTo>
                  <a:lnTo>
                    <a:pt x="3" y="6"/>
                  </a:lnTo>
                  <a:lnTo>
                    <a:pt x="0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Line 413"/>
            <p:cNvSpPr>
              <a:spLocks noChangeShapeType="1"/>
            </p:cNvSpPr>
            <p:nvPr/>
          </p:nvSpPr>
          <p:spPr bwMode="auto">
            <a:xfrm>
              <a:off x="7580313" y="1682750"/>
              <a:ext cx="1588" cy="1588"/>
            </a:xfrm>
            <a:prstGeom prst="line">
              <a:avLst/>
            </a:pr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1" name="Freeform 414"/>
            <p:cNvSpPr>
              <a:spLocks/>
            </p:cNvSpPr>
            <p:nvPr/>
          </p:nvSpPr>
          <p:spPr bwMode="auto">
            <a:xfrm>
              <a:off x="7488238" y="2017713"/>
              <a:ext cx="115888" cy="20638"/>
            </a:xfrm>
            <a:custGeom>
              <a:avLst/>
              <a:gdLst>
                <a:gd name="T0" fmla="*/ 115888 w 73"/>
                <a:gd name="T1" fmla="*/ 0 h 13"/>
                <a:gd name="T2" fmla="*/ 115888 w 73"/>
                <a:gd name="T3" fmla="*/ 0 h 13"/>
                <a:gd name="T4" fmla="*/ 109538 w 73"/>
                <a:gd name="T5" fmla="*/ 3175 h 13"/>
                <a:gd name="T6" fmla="*/ 84138 w 73"/>
                <a:gd name="T7" fmla="*/ 12700 h 13"/>
                <a:gd name="T8" fmla="*/ 66675 w 73"/>
                <a:gd name="T9" fmla="*/ 19050 h 13"/>
                <a:gd name="T10" fmla="*/ 46038 w 73"/>
                <a:gd name="T11" fmla="*/ 20638 h 13"/>
                <a:gd name="T12" fmla="*/ 25400 w 73"/>
                <a:gd name="T13" fmla="*/ 20638 h 13"/>
                <a:gd name="T14" fmla="*/ 0 w 73"/>
                <a:gd name="T15" fmla="*/ 19050 h 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3"/>
                <a:gd name="T25" fmla="*/ 0 h 13"/>
                <a:gd name="T26" fmla="*/ 73 w 73"/>
                <a:gd name="T27" fmla="*/ 13 h 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3" h="13">
                  <a:moveTo>
                    <a:pt x="73" y="0"/>
                  </a:moveTo>
                  <a:lnTo>
                    <a:pt x="73" y="0"/>
                  </a:lnTo>
                  <a:lnTo>
                    <a:pt x="69" y="2"/>
                  </a:lnTo>
                  <a:lnTo>
                    <a:pt x="53" y="8"/>
                  </a:lnTo>
                  <a:lnTo>
                    <a:pt x="42" y="12"/>
                  </a:lnTo>
                  <a:lnTo>
                    <a:pt x="29" y="13"/>
                  </a:lnTo>
                  <a:lnTo>
                    <a:pt x="16" y="13"/>
                  </a:lnTo>
                  <a:lnTo>
                    <a:pt x="0" y="12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2" name="Freeform 415"/>
            <p:cNvSpPr>
              <a:spLocks/>
            </p:cNvSpPr>
            <p:nvPr/>
          </p:nvSpPr>
          <p:spPr bwMode="auto">
            <a:xfrm>
              <a:off x="7499350" y="2043113"/>
              <a:ext cx="104775" cy="20638"/>
            </a:xfrm>
            <a:custGeom>
              <a:avLst/>
              <a:gdLst>
                <a:gd name="T0" fmla="*/ 104775 w 66"/>
                <a:gd name="T1" fmla="*/ 0 h 13"/>
                <a:gd name="T2" fmla="*/ 104775 w 66"/>
                <a:gd name="T3" fmla="*/ 0 h 13"/>
                <a:gd name="T4" fmla="*/ 95250 w 66"/>
                <a:gd name="T5" fmla="*/ 6350 h 13"/>
                <a:gd name="T6" fmla="*/ 65088 w 66"/>
                <a:gd name="T7" fmla="*/ 12700 h 13"/>
                <a:gd name="T8" fmla="*/ 47625 w 66"/>
                <a:gd name="T9" fmla="*/ 17463 h 13"/>
                <a:gd name="T10" fmla="*/ 30163 w 66"/>
                <a:gd name="T11" fmla="*/ 20638 h 13"/>
                <a:gd name="T12" fmla="*/ 14288 w 66"/>
                <a:gd name="T13" fmla="*/ 20638 h 13"/>
                <a:gd name="T14" fmla="*/ 0 w 66"/>
                <a:gd name="T15" fmla="*/ 17463 h 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13"/>
                <a:gd name="T26" fmla="*/ 66 w 66"/>
                <a:gd name="T27" fmla="*/ 13 h 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13">
                  <a:moveTo>
                    <a:pt x="66" y="0"/>
                  </a:moveTo>
                  <a:lnTo>
                    <a:pt x="66" y="0"/>
                  </a:lnTo>
                  <a:lnTo>
                    <a:pt x="60" y="4"/>
                  </a:lnTo>
                  <a:lnTo>
                    <a:pt x="41" y="8"/>
                  </a:lnTo>
                  <a:lnTo>
                    <a:pt x="30" y="11"/>
                  </a:lnTo>
                  <a:lnTo>
                    <a:pt x="19" y="13"/>
                  </a:lnTo>
                  <a:lnTo>
                    <a:pt x="9" y="13"/>
                  </a:lnTo>
                  <a:lnTo>
                    <a:pt x="0" y="11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3" name="Freeform 416"/>
            <p:cNvSpPr>
              <a:spLocks/>
            </p:cNvSpPr>
            <p:nvPr/>
          </p:nvSpPr>
          <p:spPr bwMode="auto">
            <a:xfrm>
              <a:off x="7185025" y="1870075"/>
              <a:ext cx="111125" cy="22225"/>
            </a:xfrm>
            <a:custGeom>
              <a:avLst/>
              <a:gdLst>
                <a:gd name="T0" fmla="*/ 0 w 70"/>
                <a:gd name="T1" fmla="*/ 19050 h 14"/>
                <a:gd name="T2" fmla="*/ 0 w 70"/>
                <a:gd name="T3" fmla="*/ 19050 h 14"/>
                <a:gd name="T4" fmla="*/ 23813 w 70"/>
                <a:gd name="T5" fmla="*/ 22225 h 14"/>
                <a:gd name="T6" fmla="*/ 46038 w 70"/>
                <a:gd name="T7" fmla="*/ 22225 h 14"/>
                <a:gd name="T8" fmla="*/ 66675 w 70"/>
                <a:gd name="T9" fmla="*/ 17463 h 14"/>
                <a:gd name="T10" fmla="*/ 80963 w 70"/>
                <a:gd name="T11" fmla="*/ 14288 h 14"/>
                <a:gd name="T12" fmla="*/ 104775 w 70"/>
                <a:gd name="T13" fmla="*/ 4763 h 14"/>
                <a:gd name="T14" fmla="*/ 111125 w 70"/>
                <a:gd name="T15" fmla="*/ 0 h 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0"/>
                <a:gd name="T25" fmla="*/ 0 h 14"/>
                <a:gd name="T26" fmla="*/ 70 w 70"/>
                <a:gd name="T27" fmla="*/ 14 h 1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0" h="14">
                  <a:moveTo>
                    <a:pt x="0" y="12"/>
                  </a:moveTo>
                  <a:lnTo>
                    <a:pt x="0" y="12"/>
                  </a:lnTo>
                  <a:lnTo>
                    <a:pt x="15" y="14"/>
                  </a:lnTo>
                  <a:lnTo>
                    <a:pt x="29" y="14"/>
                  </a:lnTo>
                  <a:lnTo>
                    <a:pt x="42" y="11"/>
                  </a:lnTo>
                  <a:lnTo>
                    <a:pt x="51" y="9"/>
                  </a:lnTo>
                  <a:lnTo>
                    <a:pt x="66" y="3"/>
                  </a:lnTo>
                  <a:lnTo>
                    <a:pt x="70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4" name="Freeform 417"/>
            <p:cNvSpPr>
              <a:spLocks/>
            </p:cNvSpPr>
            <p:nvPr/>
          </p:nvSpPr>
          <p:spPr bwMode="auto">
            <a:xfrm>
              <a:off x="7234238" y="2051050"/>
              <a:ext cx="123825" cy="25400"/>
            </a:xfrm>
            <a:custGeom>
              <a:avLst/>
              <a:gdLst>
                <a:gd name="T0" fmla="*/ 123825 w 78"/>
                <a:gd name="T1" fmla="*/ 0 h 16"/>
                <a:gd name="T2" fmla="*/ 123825 w 78"/>
                <a:gd name="T3" fmla="*/ 0 h 16"/>
                <a:gd name="T4" fmla="*/ 115888 w 78"/>
                <a:gd name="T5" fmla="*/ 4763 h 16"/>
                <a:gd name="T6" fmla="*/ 107950 w 78"/>
                <a:gd name="T7" fmla="*/ 9525 h 16"/>
                <a:gd name="T8" fmla="*/ 95250 w 78"/>
                <a:gd name="T9" fmla="*/ 17463 h 16"/>
                <a:gd name="T10" fmla="*/ 77788 w 78"/>
                <a:gd name="T11" fmla="*/ 22225 h 16"/>
                <a:gd name="T12" fmla="*/ 57150 w 78"/>
                <a:gd name="T13" fmla="*/ 25400 h 16"/>
                <a:gd name="T14" fmla="*/ 31750 w 78"/>
                <a:gd name="T15" fmla="*/ 25400 h 16"/>
                <a:gd name="T16" fmla="*/ 0 w 78"/>
                <a:gd name="T17" fmla="*/ 22225 h 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8"/>
                <a:gd name="T28" fmla="*/ 0 h 16"/>
                <a:gd name="T29" fmla="*/ 78 w 78"/>
                <a:gd name="T30" fmla="*/ 16 h 1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8" h="16">
                  <a:moveTo>
                    <a:pt x="78" y="0"/>
                  </a:moveTo>
                  <a:lnTo>
                    <a:pt x="78" y="0"/>
                  </a:lnTo>
                  <a:lnTo>
                    <a:pt x="73" y="3"/>
                  </a:lnTo>
                  <a:lnTo>
                    <a:pt x="68" y="6"/>
                  </a:lnTo>
                  <a:lnTo>
                    <a:pt x="60" y="11"/>
                  </a:lnTo>
                  <a:lnTo>
                    <a:pt x="49" y="14"/>
                  </a:lnTo>
                  <a:lnTo>
                    <a:pt x="36" y="16"/>
                  </a:lnTo>
                  <a:lnTo>
                    <a:pt x="20" y="16"/>
                  </a:lnTo>
                  <a:lnTo>
                    <a:pt x="0" y="14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5" name="Freeform 418"/>
            <p:cNvSpPr>
              <a:spLocks/>
            </p:cNvSpPr>
            <p:nvPr/>
          </p:nvSpPr>
          <p:spPr bwMode="auto">
            <a:xfrm>
              <a:off x="7240588" y="2089150"/>
              <a:ext cx="117475" cy="22225"/>
            </a:xfrm>
            <a:custGeom>
              <a:avLst/>
              <a:gdLst>
                <a:gd name="T0" fmla="*/ 117475 w 74"/>
                <a:gd name="T1" fmla="*/ 0 h 14"/>
                <a:gd name="T2" fmla="*/ 117475 w 74"/>
                <a:gd name="T3" fmla="*/ 0 h 14"/>
                <a:gd name="T4" fmla="*/ 106363 w 74"/>
                <a:gd name="T5" fmla="*/ 4763 h 14"/>
                <a:gd name="T6" fmla="*/ 96838 w 74"/>
                <a:gd name="T7" fmla="*/ 9525 h 14"/>
                <a:gd name="T8" fmla="*/ 84138 w 74"/>
                <a:gd name="T9" fmla="*/ 15875 h 14"/>
                <a:gd name="T10" fmla="*/ 66675 w 74"/>
                <a:gd name="T11" fmla="*/ 20638 h 14"/>
                <a:gd name="T12" fmla="*/ 49213 w 74"/>
                <a:gd name="T13" fmla="*/ 22225 h 14"/>
                <a:gd name="T14" fmla="*/ 25400 w 74"/>
                <a:gd name="T15" fmla="*/ 20638 h 14"/>
                <a:gd name="T16" fmla="*/ 0 w 74"/>
                <a:gd name="T17" fmla="*/ 15875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4"/>
                <a:gd name="T28" fmla="*/ 0 h 14"/>
                <a:gd name="T29" fmla="*/ 74 w 74"/>
                <a:gd name="T30" fmla="*/ 14 h 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4" h="14">
                  <a:moveTo>
                    <a:pt x="74" y="0"/>
                  </a:moveTo>
                  <a:lnTo>
                    <a:pt x="74" y="0"/>
                  </a:lnTo>
                  <a:lnTo>
                    <a:pt x="67" y="3"/>
                  </a:lnTo>
                  <a:lnTo>
                    <a:pt x="61" y="6"/>
                  </a:lnTo>
                  <a:lnTo>
                    <a:pt x="53" y="10"/>
                  </a:lnTo>
                  <a:lnTo>
                    <a:pt x="42" y="13"/>
                  </a:lnTo>
                  <a:lnTo>
                    <a:pt x="31" y="14"/>
                  </a:lnTo>
                  <a:lnTo>
                    <a:pt x="16" y="13"/>
                  </a:lnTo>
                  <a:lnTo>
                    <a:pt x="0" y="1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6" name="Freeform 419"/>
            <p:cNvSpPr>
              <a:spLocks/>
            </p:cNvSpPr>
            <p:nvPr/>
          </p:nvSpPr>
          <p:spPr bwMode="auto">
            <a:xfrm>
              <a:off x="7739063" y="2136775"/>
              <a:ext cx="93663" cy="17463"/>
            </a:xfrm>
            <a:custGeom>
              <a:avLst/>
              <a:gdLst>
                <a:gd name="T0" fmla="*/ 93663 w 59"/>
                <a:gd name="T1" fmla="*/ 15875 h 11"/>
                <a:gd name="T2" fmla="*/ 93663 w 59"/>
                <a:gd name="T3" fmla="*/ 15875 h 11"/>
                <a:gd name="T4" fmla="*/ 82550 w 59"/>
                <a:gd name="T5" fmla="*/ 15875 h 11"/>
                <a:gd name="T6" fmla="*/ 60325 w 59"/>
                <a:gd name="T7" fmla="*/ 17463 h 11"/>
                <a:gd name="T8" fmla="*/ 44450 w 59"/>
                <a:gd name="T9" fmla="*/ 17463 h 11"/>
                <a:gd name="T10" fmla="*/ 30163 w 59"/>
                <a:gd name="T11" fmla="*/ 15875 h 11"/>
                <a:gd name="T12" fmla="*/ 12700 w 59"/>
                <a:gd name="T13" fmla="*/ 11113 h 11"/>
                <a:gd name="T14" fmla="*/ 0 w 59"/>
                <a:gd name="T15" fmla="*/ 0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9"/>
                <a:gd name="T25" fmla="*/ 0 h 11"/>
                <a:gd name="T26" fmla="*/ 59 w 59"/>
                <a:gd name="T27" fmla="*/ 11 h 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9" h="11">
                  <a:moveTo>
                    <a:pt x="59" y="10"/>
                  </a:moveTo>
                  <a:lnTo>
                    <a:pt x="59" y="10"/>
                  </a:lnTo>
                  <a:lnTo>
                    <a:pt x="52" y="10"/>
                  </a:lnTo>
                  <a:lnTo>
                    <a:pt x="38" y="11"/>
                  </a:lnTo>
                  <a:lnTo>
                    <a:pt x="28" y="11"/>
                  </a:lnTo>
                  <a:lnTo>
                    <a:pt x="19" y="10"/>
                  </a:lnTo>
                  <a:lnTo>
                    <a:pt x="8" y="7"/>
                  </a:lnTo>
                  <a:lnTo>
                    <a:pt x="0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7" name="Freeform 420"/>
            <p:cNvSpPr>
              <a:spLocks/>
            </p:cNvSpPr>
            <p:nvPr/>
          </p:nvSpPr>
          <p:spPr bwMode="auto">
            <a:xfrm>
              <a:off x="7731125" y="2162175"/>
              <a:ext cx="103188" cy="15875"/>
            </a:xfrm>
            <a:custGeom>
              <a:avLst/>
              <a:gdLst>
                <a:gd name="T0" fmla="*/ 103188 w 65"/>
                <a:gd name="T1" fmla="*/ 7938 h 10"/>
                <a:gd name="T2" fmla="*/ 103188 w 65"/>
                <a:gd name="T3" fmla="*/ 7938 h 10"/>
                <a:gd name="T4" fmla="*/ 95250 w 65"/>
                <a:gd name="T5" fmla="*/ 9525 h 10"/>
                <a:gd name="T6" fmla="*/ 76200 w 65"/>
                <a:gd name="T7" fmla="*/ 12700 h 10"/>
                <a:gd name="T8" fmla="*/ 63500 w 65"/>
                <a:gd name="T9" fmla="*/ 15875 h 10"/>
                <a:gd name="T10" fmla="*/ 46038 w 65"/>
                <a:gd name="T11" fmla="*/ 12700 h 10"/>
                <a:gd name="T12" fmla="*/ 25400 w 65"/>
                <a:gd name="T13" fmla="*/ 7938 h 10"/>
                <a:gd name="T14" fmla="*/ 0 w 65"/>
                <a:gd name="T15" fmla="*/ 0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5"/>
                <a:gd name="T25" fmla="*/ 0 h 10"/>
                <a:gd name="T26" fmla="*/ 65 w 65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5" h="10">
                  <a:moveTo>
                    <a:pt x="65" y="5"/>
                  </a:moveTo>
                  <a:lnTo>
                    <a:pt x="65" y="5"/>
                  </a:lnTo>
                  <a:lnTo>
                    <a:pt x="60" y="6"/>
                  </a:lnTo>
                  <a:lnTo>
                    <a:pt x="48" y="8"/>
                  </a:lnTo>
                  <a:lnTo>
                    <a:pt x="40" y="10"/>
                  </a:lnTo>
                  <a:lnTo>
                    <a:pt x="29" y="8"/>
                  </a:lnTo>
                  <a:lnTo>
                    <a:pt x="16" y="5"/>
                  </a:lnTo>
                  <a:lnTo>
                    <a:pt x="0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8" name="Freeform 421"/>
            <p:cNvSpPr>
              <a:spLocks/>
            </p:cNvSpPr>
            <p:nvPr/>
          </p:nvSpPr>
          <p:spPr bwMode="auto">
            <a:xfrm>
              <a:off x="8021638" y="2328863"/>
              <a:ext cx="60325" cy="55563"/>
            </a:xfrm>
            <a:custGeom>
              <a:avLst/>
              <a:gdLst>
                <a:gd name="T0" fmla="*/ 60325 w 38"/>
                <a:gd name="T1" fmla="*/ 55563 h 35"/>
                <a:gd name="T2" fmla="*/ 60325 w 38"/>
                <a:gd name="T3" fmla="*/ 55563 h 35"/>
                <a:gd name="T4" fmla="*/ 52388 w 38"/>
                <a:gd name="T5" fmla="*/ 50800 h 35"/>
                <a:gd name="T6" fmla="*/ 34925 w 38"/>
                <a:gd name="T7" fmla="*/ 41275 h 35"/>
                <a:gd name="T8" fmla="*/ 25400 w 38"/>
                <a:gd name="T9" fmla="*/ 33338 h 35"/>
                <a:gd name="T10" fmla="*/ 14288 w 38"/>
                <a:gd name="T11" fmla="*/ 25400 h 35"/>
                <a:gd name="T12" fmla="*/ 4763 w 38"/>
                <a:gd name="T13" fmla="*/ 12700 h 35"/>
                <a:gd name="T14" fmla="*/ 0 w 38"/>
                <a:gd name="T15" fmla="*/ 0 h 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8"/>
                <a:gd name="T25" fmla="*/ 0 h 35"/>
                <a:gd name="T26" fmla="*/ 38 w 38"/>
                <a:gd name="T27" fmla="*/ 35 h 3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8" h="35">
                  <a:moveTo>
                    <a:pt x="38" y="35"/>
                  </a:moveTo>
                  <a:lnTo>
                    <a:pt x="38" y="35"/>
                  </a:lnTo>
                  <a:lnTo>
                    <a:pt x="33" y="32"/>
                  </a:lnTo>
                  <a:lnTo>
                    <a:pt x="22" y="26"/>
                  </a:lnTo>
                  <a:lnTo>
                    <a:pt x="16" y="21"/>
                  </a:lnTo>
                  <a:lnTo>
                    <a:pt x="9" y="16"/>
                  </a:lnTo>
                  <a:lnTo>
                    <a:pt x="3" y="8"/>
                  </a:lnTo>
                  <a:lnTo>
                    <a:pt x="0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9" name="Freeform 422"/>
            <p:cNvSpPr>
              <a:spLocks/>
            </p:cNvSpPr>
            <p:nvPr/>
          </p:nvSpPr>
          <p:spPr bwMode="auto">
            <a:xfrm>
              <a:off x="8004175" y="2357438"/>
              <a:ext cx="65088" cy="47625"/>
            </a:xfrm>
            <a:custGeom>
              <a:avLst/>
              <a:gdLst>
                <a:gd name="T0" fmla="*/ 65088 w 41"/>
                <a:gd name="T1" fmla="*/ 47625 h 30"/>
                <a:gd name="T2" fmla="*/ 65088 w 41"/>
                <a:gd name="T3" fmla="*/ 47625 h 30"/>
                <a:gd name="T4" fmla="*/ 57150 w 41"/>
                <a:gd name="T5" fmla="*/ 44450 h 30"/>
                <a:gd name="T6" fmla="*/ 39688 w 41"/>
                <a:gd name="T7" fmla="*/ 39688 h 30"/>
                <a:gd name="T8" fmla="*/ 30163 w 41"/>
                <a:gd name="T9" fmla="*/ 31750 h 30"/>
                <a:gd name="T10" fmla="*/ 20638 w 41"/>
                <a:gd name="T11" fmla="*/ 25400 h 30"/>
                <a:gd name="T12" fmla="*/ 9525 w 41"/>
                <a:gd name="T13" fmla="*/ 12700 h 30"/>
                <a:gd name="T14" fmla="*/ 0 w 41"/>
                <a:gd name="T15" fmla="*/ 0 h 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30"/>
                <a:gd name="T26" fmla="*/ 41 w 41"/>
                <a:gd name="T27" fmla="*/ 30 h 3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30">
                  <a:moveTo>
                    <a:pt x="41" y="30"/>
                  </a:moveTo>
                  <a:lnTo>
                    <a:pt x="41" y="30"/>
                  </a:lnTo>
                  <a:lnTo>
                    <a:pt x="36" y="28"/>
                  </a:lnTo>
                  <a:lnTo>
                    <a:pt x="25" y="25"/>
                  </a:lnTo>
                  <a:lnTo>
                    <a:pt x="19" y="20"/>
                  </a:lnTo>
                  <a:lnTo>
                    <a:pt x="13" y="16"/>
                  </a:lnTo>
                  <a:lnTo>
                    <a:pt x="6" y="8"/>
                  </a:lnTo>
                  <a:lnTo>
                    <a:pt x="0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0" name="Freeform 423"/>
            <p:cNvSpPr>
              <a:spLocks/>
            </p:cNvSpPr>
            <p:nvPr/>
          </p:nvSpPr>
          <p:spPr bwMode="auto">
            <a:xfrm>
              <a:off x="6880225" y="2495550"/>
              <a:ext cx="30163" cy="50800"/>
            </a:xfrm>
            <a:custGeom>
              <a:avLst/>
              <a:gdLst>
                <a:gd name="T0" fmla="*/ 30163 w 19"/>
                <a:gd name="T1" fmla="*/ 0 h 32"/>
                <a:gd name="T2" fmla="*/ 30163 w 19"/>
                <a:gd name="T3" fmla="*/ 0 h 32"/>
                <a:gd name="T4" fmla="*/ 25400 w 19"/>
                <a:gd name="T5" fmla="*/ 3175 h 32"/>
                <a:gd name="T6" fmla="*/ 14288 w 19"/>
                <a:gd name="T7" fmla="*/ 12700 h 32"/>
                <a:gd name="T8" fmla="*/ 9525 w 19"/>
                <a:gd name="T9" fmla="*/ 20638 h 32"/>
                <a:gd name="T10" fmla="*/ 4763 w 19"/>
                <a:gd name="T11" fmla="*/ 28575 h 32"/>
                <a:gd name="T12" fmla="*/ 0 w 19"/>
                <a:gd name="T13" fmla="*/ 38100 h 32"/>
                <a:gd name="T14" fmla="*/ 0 w 19"/>
                <a:gd name="T15" fmla="*/ 50800 h 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"/>
                <a:gd name="T25" fmla="*/ 0 h 32"/>
                <a:gd name="T26" fmla="*/ 19 w 19"/>
                <a:gd name="T27" fmla="*/ 32 h 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" h="32">
                  <a:moveTo>
                    <a:pt x="19" y="0"/>
                  </a:moveTo>
                  <a:lnTo>
                    <a:pt x="19" y="0"/>
                  </a:lnTo>
                  <a:lnTo>
                    <a:pt x="16" y="2"/>
                  </a:lnTo>
                  <a:lnTo>
                    <a:pt x="9" y="8"/>
                  </a:lnTo>
                  <a:lnTo>
                    <a:pt x="6" y="13"/>
                  </a:lnTo>
                  <a:lnTo>
                    <a:pt x="3" y="18"/>
                  </a:lnTo>
                  <a:lnTo>
                    <a:pt x="0" y="24"/>
                  </a:lnTo>
                  <a:lnTo>
                    <a:pt x="0" y="32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1" name="Freeform 424"/>
            <p:cNvSpPr>
              <a:spLocks/>
            </p:cNvSpPr>
            <p:nvPr/>
          </p:nvSpPr>
          <p:spPr bwMode="auto">
            <a:xfrm>
              <a:off x="6862763" y="2520950"/>
              <a:ext cx="73025" cy="80963"/>
            </a:xfrm>
            <a:custGeom>
              <a:avLst/>
              <a:gdLst>
                <a:gd name="T0" fmla="*/ 73025 w 46"/>
                <a:gd name="T1" fmla="*/ 0 h 51"/>
                <a:gd name="T2" fmla="*/ 73025 w 46"/>
                <a:gd name="T3" fmla="*/ 0 h 51"/>
                <a:gd name="T4" fmla="*/ 47625 w 46"/>
                <a:gd name="T5" fmla="*/ 30163 h 51"/>
                <a:gd name="T6" fmla="*/ 25400 w 46"/>
                <a:gd name="T7" fmla="*/ 58738 h 51"/>
                <a:gd name="T8" fmla="*/ 0 w 46"/>
                <a:gd name="T9" fmla="*/ 80963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"/>
                <a:gd name="T16" fmla="*/ 0 h 51"/>
                <a:gd name="T17" fmla="*/ 46 w 46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" h="51">
                  <a:moveTo>
                    <a:pt x="46" y="0"/>
                  </a:moveTo>
                  <a:lnTo>
                    <a:pt x="46" y="0"/>
                  </a:lnTo>
                  <a:lnTo>
                    <a:pt x="30" y="19"/>
                  </a:lnTo>
                  <a:lnTo>
                    <a:pt x="16" y="37"/>
                  </a:lnTo>
                  <a:lnTo>
                    <a:pt x="0" y="51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2" name="Freeform 425"/>
            <p:cNvSpPr>
              <a:spLocks/>
            </p:cNvSpPr>
            <p:nvPr/>
          </p:nvSpPr>
          <p:spPr bwMode="auto">
            <a:xfrm>
              <a:off x="7240588" y="2692400"/>
              <a:ext cx="350838" cy="406400"/>
            </a:xfrm>
            <a:custGeom>
              <a:avLst/>
              <a:gdLst>
                <a:gd name="T0" fmla="*/ 0 w 221"/>
                <a:gd name="T1" fmla="*/ 0 h 256"/>
                <a:gd name="T2" fmla="*/ 0 w 221"/>
                <a:gd name="T3" fmla="*/ 0 h 256"/>
                <a:gd name="T4" fmla="*/ 15875 w 221"/>
                <a:gd name="T5" fmla="*/ 7938 h 256"/>
                <a:gd name="T6" fmla="*/ 58738 w 221"/>
                <a:gd name="T7" fmla="*/ 25400 h 256"/>
                <a:gd name="T8" fmla="*/ 85725 w 221"/>
                <a:gd name="T9" fmla="*/ 41275 h 256"/>
                <a:gd name="T10" fmla="*/ 119063 w 221"/>
                <a:gd name="T11" fmla="*/ 58738 h 256"/>
                <a:gd name="T12" fmla="*/ 152400 w 221"/>
                <a:gd name="T13" fmla="*/ 79375 h 256"/>
                <a:gd name="T14" fmla="*/ 184150 w 221"/>
                <a:gd name="T15" fmla="*/ 103188 h 256"/>
                <a:gd name="T16" fmla="*/ 220663 w 221"/>
                <a:gd name="T17" fmla="*/ 128588 h 256"/>
                <a:gd name="T18" fmla="*/ 250825 w 221"/>
                <a:gd name="T19" fmla="*/ 158750 h 256"/>
                <a:gd name="T20" fmla="*/ 280988 w 221"/>
                <a:gd name="T21" fmla="*/ 195263 h 256"/>
                <a:gd name="T22" fmla="*/ 306388 w 221"/>
                <a:gd name="T23" fmla="*/ 230188 h 256"/>
                <a:gd name="T24" fmla="*/ 319088 w 221"/>
                <a:gd name="T25" fmla="*/ 250825 h 256"/>
                <a:gd name="T26" fmla="*/ 328613 w 221"/>
                <a:gd name="T27" fmla="*/ 269875 h 256"/>
                <a:gd name="T28" fmla="*/ 336550 w 221"/>
                <a:gd name="T29" fmla="*/ 290513 h 256"/>
                <a:gd name="T30" fmla="*/ 341313 w 221"/>
                <a:gd name="T31" fmla="*/ 314325 h 256"/>
                <a:gd name="T32" fmla="*/ 346075 w 221"/>
                <a:gd name="T33" fmla="*/ 336550 h 256"/>
                <a:gd name="T34" fmla="*/ 349250 w 221"/>
                <a:gd name="T35" fmla="*/ 358775 h 256"/>
                <a:gd name="T36" fmla="*/ 350838 w 221"/>
                <a:gd name="T37" fmla="*/ 384175 h 256"/>
                <a:gd name="T38" fmla="*/ 349250 w 221"/>
                <a:gd name="T39" fmla="*/ 406400 h 25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21"/>
                <a:gd name="T61" fmla="*/ 0 h 256"/>
                <a:gd name="T62" fmla="*/ 221 w 221"/>
                <a:gd name="T63" fmla="*/ 256 h 25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21" h="256">
                  <a:moveTo>
                    <a:pt x="0" y="0"/>
                  </a:moveTo>
                  <a:lnTo>
                    <a:pt x="0" y="0"/>
                  </a:lnTo>
                  <a:lnTo>
                    <a:pt x="10" y="5"/>
                  </a:lnTo>
                  <a:lnTo>
                    <a:pt x="37" y="16"/>
                  </a:lnTo>
                  <a:lnTo>
                    <a:pt x="54" y="26"/>
                  </a:lnTo>
                  <a:lnTo>
                    <a:pt x="75" y="37"/>
                  </a:lnTo>
                  <a:lnTo>
                    <a:pt x="96" y="50"/>
                  </a:lnTo>
                  <a:lnTo>
                    <a:pt x="116" y="65"/>
                  </a:lnTo>
                  <a:lnTo>
                    <a:pt x="139" y="81"/>
                  </a:lnTo>
                  <a:lnTo>
                    <a:pt x="158" y="100"/>
                  </a:lnTo>
                  <a:lnTo>
                    <a:pt x="177" y="123"/>
                  </a:lnTo>
                  <a:lnTo>
                    <a:pt x="193" y="145"/>
                  </a:lnTo>
                  <a:lnTo>
                    <a:pt x="201" y="158"/>
                  </a:lnTo>
                  <a:lnTo>
                    <a:pt x="207" y="170"/>
                  </a:lnTo>
                  <a:lnTo>
                    <a:pt x="212" y="183"/>
                  </a:lnTo>
                  <a:lnTo>
                    <a:pt x="215" y="198"/>
                  </a:lnTo>
                  <a:lnTo>
                    <a:pt x="218" y="212"/>
                  </a:lnTo>
                  <a:lnTo>
                    <a:pt x="220" y="226"/>
                  </a:lnTo>
                  <a:lnTo>
                    <a:pt x="221" y="242"/>
                  </a:lnTo>
                  <a:lnTo>
                    <a:pt x="220" y="256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99" name="Freeform 426"/>
          <p:cNvSpPr>
            <a:spLocks/>
          </p:cNvSpPr>
          <p:nvPr/>
        </p:nvSpPr>
        <p:spPr bwMode="auto">
          <a:xfrm>
            <a:off x="4667250" y="3943350"/>
            <a:ext cx="987425" cy="2303463"/>
          </a:xfrm>
          <a:custGeom>
            <a:avLst/>
            <a:gdLst>
              <a:gd name="T0" fmla="*/ 931863 w 622"/>
              <a:gd name="T1" fmla="*/ 2303463 h 1451"/>
              <a:gd name="T2" fmla="*/ 900113 w 622"/>
              <a:gd name="T3" fmla="*/ 2159000 h 1451"/>
              <a:gd name="T4" fmla="*/ 876300 w 622"/>
              <a:gd name="T5" fmla="*/ 1982788 h 1451"/>
              <a:gd name="T6" fmla="*/ 881063 w 622"/>
              <a:gd name="T7" fmla="*/ 1936750 h 1451"/>
              <a:gd name="T8" fmla="*/ 904875 w 622"/>
              <a:gd name="T9" fmla="*/ 1778000 h 1451"/>
              <a:gd name="T10" fmla="*/ 917575 w 622"/>
              <a:gd name="T11" fmla="*/ 1568450 h 1451"/>
              <a:gd name="T12" fmla="*/ 912813 w 622"/>
              <a:gd name="T13" fmla="*/ 1423988 h 1451"/>
              <a:gd name="T14" fmla="*/ 857250 w 622"/>
              <a:gd name="T15" fmla="*/ 1123950 h 1451"/>
              <a:gd name="T16" fmla="*/ 862013 w 622"/>
              <a:gd name="T17" fmla="*/ 982663 h 1451"/>
              <a:gd name="T18" fmla="*/ 923925 w 622"/>
              <a:gd name="T19" fmla="*/ 684213 h 1451"/>
              <a:gd name="T20" fmla="*/ 965200 w 622"/>
              <a:gd name="T21" fmla="*/ 457200 h 1451"/>
              <a:gd name="T22" fmla="*/ 974725 w 622"/>
              <a:gd name="T23" fmla="*/ 390525 h 1451"/>
              <a:gd name="T24" fmla="*/ 987425 w 622"/>
              <a:gd name="T25" fmla="*/ 254000 h 1451"/>
              <a:gd name="T26" fmla="*/ 974725 w 622"/>
              <a:gd name="T27" fmla="*/ 174625 h 1451"/>
              <a:gd name="T28" fmla="*/ 942975 w 622"/>
              <a:gd name="T29" fmla="*/ 125413 h 1451"/>
              <a:gd name="T30" fmla="*/ 912813 w 622"/>
              <a:gd name="T31" fmla="*/ 112713 h 1451"/>
              <a:gd name="T32" fmla="*/ 896938 w 622"/>
              <a:gd name="T33" fmla="*/ 111125 h 1451"/>
              <a:gd name="T34" fmla="*/ 871538 w 622"/>
              <a:gd name="T35" fmla="*/ 123825 h 1451"/>
              <a:gd name="T36" fmla="*/ 841375 w 622"/>
              <a:gd name="T37" fmla="*/ 161925 h 1451"/>
              <a:gd name="T38" fmla="*/ 812800 w 622"/>
              <a:gd name="T39" fmla="*/ 242888 h 1451"/>
              <a:gd name="T40" fmla="*/ 790575 w 622"/>
              <a:gd name="T41" fmla="*/ 381000 h 1451"/>
              <a:gd name="T42" fmla="*/ 763588 w 622"/>
              <a:gd name="T43" fmla="*/ 509588 h 1451"/>
              <a:gd name="T44" fmla="*/ 746125 w 622"/>
              <a:gd name="T45" fmla="*/ 560388 h 1451"/>
              <a:gd name="T46" fmla="*/ 631825 w 622"/>
              <a:gd name="T47" fmla="*/ 954088 h 1451"/>
              <a:gd name="T48" fmla="*/ 601663 w 622"/>
              <a:gd name="T49" fmla="*/ 971550 h 1451"/>
              <a:gd name="T50" fmla="*/ 568325 w 622"/>
              <a:gd name="T51" fmla="*/ 982663 h 1451"/>
              <a:gd name="T52" fmla="*/ 560388 w 622"/>
              <a:gd name="T53" fmla="*/ 977900 h 1451"/>
              <a:gd name="T54" fmla="*/ 523875 w 622"/>
              <a:gd name="T55" fmla="*/ 785813 h 1451"/>
              <a:gd name="T56" fmla="*/ 500063 w 622"/>
              <a:gd name="T57" fmla="*/ 555625 h 1451"/>
              <a:gd name="T58" fmla="*/ 452438 w 622"/>
              <a:gd name="T59" fmla="*/ 252413 h 1451"/>
              <a:gd name="T60" fmla="*/ 419100 w 622"/>
              <a:gd name="T61" fmla="*/ 111125 h 1451"/>
              <a:gd name="T62" fmla="*/ 381000 w 622"/>
              <a:gd name="T63" fmla="*/ 34925 h 1451"/>
              <a:gd name="T64" fmla="*/ 344488 w 622"/>
              <a:gd name="T65" fmla="*/ 7938 h 1451"/>
              <a:gd name="T66" fmla="*/ 311150 w 622"/>
              <a:gd name="T67" fmla="*/ 1588 h 1451"/>
              <a:gd name="T68" fmla="*/ 293688 w 622"/>
              <a:gd name="T69" fmla="*/ 4763 h 1451"/>
              <a:gd name="T70" fmla="*/ 268288 w 622"/>
              <a:gd name="T71" fmla="*/ 20638 h 1451"/>
              <a:gd name="T72" fmla="*/ 250825 w 622"/>
              <a:gd name="T73" fmla="*/ 57150 h 1451"/>
              <a:gd name="T74" fmla="*/ 242888 w 622"/>
              <a:gd name="T75" fmla="*/ 131763 h 1451"/>
              <a:gd name="T76" fmla="*/ 260350 w 622"/>
              <a:gd name="T77" fmla="*/ 254000 h 1451"/>
              <a:gd name="T78" fmla="*/ 320675 w 622"/>
              <a:gd name="T79" fmla="*/ 773113 h 1451"/>
              <a:gd name="T80" fmla="*/ 276225 w 622"/>
              <a:gd name="T81" fmla="*/ 779463 h 1451"/>
              <a:gd name="T82" fmla="*/ 230188 w 622"/>
              <a:gd name="T83" fmla="*/ 803275 h 1451"/>
              <a:gd name="T84" fmla="*/ 222250 w 622"/>
              <a:gd name="T85" fmla="*/ 812800 h 1451"/>
              <a:gd name="T86" fmla="*/ 200025 w 622"/>
              <a:gd name="T87" fmla="*/ 855663 h 1451"/>
              <a:gd name="T88" fmla="*/ 182563 w 622"/>
              <a:gd name="T89" fmla="*/ 984250 h 1451"/>
              <a:gd name="T90" fmla="*/ 182563 w 622"/>
              <a:gd name="T91" fmla="*/ 1057275 h 1451"/>
              <a:gd name="T92" fmla="*/ 177800 w 622"/>
              <a:gd name="T93" fmla="*/ 1057275 h 1451"/>
              <a:gd name="T94" fmla="*/ 141288 w 622"/>
              <a:gd name="T95" fmla="*/ 1057275 h 1451"/>
              <a:gd name="T96" fmla="*/ 93663 w 622"/>
              <a:gd name="T97" fmla="*/ 1093788 h 1451"/>
              <a:gd name="T98" fmla="*/ 73025 w 622"/>
              <a:gd name="T99" fmla="*/ 1133475 h 1451"/>
              <a:gd name="T100" fmla="*/ 55563 w 622"/>
              <a:gd name="T101" fmla="*/ 1176338 h 1451"/>
              <a:gd name="T102" fmla="*/ 17463 w 622"/>
              <a:gd name="T103" fmla="*/ 1279525 h 1451"/>
              <a:gd name="T104" fmla="*/ 0 w 622"/>
              <a:gd name="T105" fmla="*/ 1379538 h 1451"/>
              <a:gd name="T106" fmla="*/ 12700 w 622"/>
              <a:gd name="T107" fmla="*/ 1470025 h 1451"/>
              <a:gd name="T108" fmla="*/ 42863 w 622"/>
              <a:gd name="T109" fmla="*/ 1570038 h 1451"/>
              <a:gd name="T110" fmla="*/ 71438 w 622"/>
              <a:gd name="T111" fmla="*/ 1687513 h 1451"/>
              <a:gd name="T112" fmla="*/ 128588 w 622"/>
              <a:gd name="T113" fmla="*/ 1868488 h 1451"/>
              <a:gd name="T114" fmla="*/ 171450 w 622"/>
              <a:gd name="T115" fmla="*/ 1957388 h 1451"/>
              <a:gd name="T116" fmla="*/ 204788 w 622"/>
              <a:gd name="T117" fmla="*/ 1992313 h 1451"/>
              <a:gd name="T118" fmla="*/ 252413 w 622"/>
              <a:gd name="T119" fmla="*/ 2133600 h 145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622"/>
              <a:gd name="T181" fmla="*/ 0 h 1451"/>
              <a:gd name="T182" fmla="*/ 622 w 622"/>
              <a:gd name="T183" fmla="*/ 1451 h 145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622" h="1451">
                <a:moveTo>
                  <a:pt x="174" y="1451"/>
                </a:moveTo>
                <a:lnTo>
                  <a:pt x="587" y="1451"/>
                </a:lnTo>
                <a:lnTo>
                  <a:pt x="581" y="1424"/>
                </a:lnTo>
                <a:lnTo>
                  <a:pt x="575" y="1395"/>
                </a:lnTo>
                <a:lnTo>
                  <a:pt x="567" y="1360"/>
                </a:lnTo>
                <a:lnTo>
                  <a:pt x="560" y="1322"/>
                </a:lnTo>
                <a:lnTo>
                  <a:pt x="554" y="1284"/>
                </a:lnTo>
                <a:lnTo>
                  <a:pt x="552" y="1249"/>
                </a:lnTo>
                <a:lnTo>
                  <a:pt x="554" y="1233"/>
                </a:lnTo>
                <a:lnTo>
                  <a:pt x="555" y="1220"/>
                </a:lnTo>
                <a:lnTo>
                  <a:pt x="560" y="1191"/>
                </a:lnTo>
                <a:lnTo>
                  <a:pt x="565" y="1158"/>
                </a:lnTo>
                <a:lnTo>
                  <a:pt x="570" y="1120"/>
                </a:lnTo>
                <a:lnTo>
                  <a:pt x="575" y="1079"/>
                </a:lnTo>
                <a:lnTo>
                  <a:pt x="576" y="1034"/>
                </a:lnTo>
                <a:lnTo>
                  <a:pt x="578" y="988"/>
                </a:lnTo>
                <a:lnTo>
                  <a:pt x="578" y="942"/>
                </a:lnTo>
                <a:lnTo>
                  <a:pt x="575" y="897"/>
                </a:lnTo>
                <a:lnTo>
                  <a:pt x="559" y="819"/>
                </a:lnTo>
                <a:lnTo>
                  <a:pt x="546" y="757"/>
                </a:lnTo>
                <a:lnTo>
                  <a:pt x="540" y="708"/>
                </a:lnTo>
                <a:lnTo>
                  <a:pt x="541" y="658"/>
                </a:lnTo>
                <a:lnTo>
                  <a:pt x="543" y="619"/>
                </a:lnTo>
                <a:lnTo>
                  <a:pt x="546" y="593"/>
                </a:lnTo>
                <a:lnTo>
                  <a:pt x="582" y="431"/>
                </a:lnTo>
                <a:lnTo>
                  <a:pt x="597" y="361"/>
                </a:lnTo>
                <a:lnTo>
                  <a:pt x="605" y="308"/>
                </a:lnTo>
                <a:lnTo>
                  <a:pt x="608" y="288"/>
                </a:lnTo>
                <a:lnTo>
                  <a:pt x="610" y="275"/>
                </a:lnTo>
                <a:lnTo>
                  <a:pt x="614" y="246"/>
                </a:lnTo>
                <a:lnTo>
                  <a:pt x="619" y="215"/>
                </a:lnTo>
                <a:lnTo>
                  <a:pt x="622" y="180"/>
                </a:lnTo>
                <a:lnTo>
                  <a:pt x="622" y="160"/>
                </a:lnTo>
                <a:lnTo>
                  <a:pt x="621" y="143"/>
                </a:lnTo>
                <a:lnTo>
                  <a:pt x="617" y="125"/>
                </a:lnTo>
                <a:lnTo>
                  <a:pt x="614" y="110"/>
                </a:lnTo>
                <a:lnTo>
                  <a:pt x="608" y="95"/>
                </a:lnTo>
                <a:lnTo>
                  <a:pt x="598" y="84"/>
                </a:lnTo>
                <a:lnTo>
                  <a:pt x="594" y="79"/>
                </a:lnTo>
                <a:lnTo>
                  <a:pt x="587" y="76"/>
                </a:lnTo>
                <a:lnTo>
                  <a:pt x="581" y="73"/>
                </a:lnTo>
                <a:lnTo>
                  <a:pt x="575" y="71"/>
                </a:lnTo>
                <a:lnTo>
                  <a:pt x="571" y="70"/>
                </a:lnTo>
                <a:lnTo>
                  <a:pt x="565" y="70"/>
                </a:lnTo>
                <a:lnTo>
                  <a:pt x="560" y="71"/>
                </a:lnTo>
                <a:lnTo>
                  <a:pt x="555" y="73"/>
                </a:lnTo>
                <a:lnTo>
                  <a:pt x="549" y="78"/>
                </a:lnTo>
                <a:lnTo>
                  <a:pt x="543" y="83"/>
                </a:lnTo>
                <a:lnTo>
                  <a:pt x="538" y="90"/>
                </a:lnTo>
                <a:lnTo>
                  <a:pt x="530" y="102"/>
                </a:lnTo>
                <a:lnTo>
                  <a:pt x="524" y="114"/>
                </a:lnTo>
                <a:lnTo>
                  <a:pt x="519" y="132"/>
                </a:lnTo>
                <a:lnTo>
                  <a:pt x="512" y="153"/>
                </a:lnTo>
                <a:lnTo>
                  <a:pt x="506" y="176"/>
                </a:lnTo>
                <a:lnTo>
                  <a:pt x="501" y="207"/>
                </a:lnTo>
                <a:lnTo>
                  <a:pt x="498" y="240"/>
                </a:lnTo>
                <a:lnTo>
                  <a:pt x="489" y="283"/>
                </a:lnTo>
                <a:lnTo>
                  <a:pt x="481" y="321"/>
                </a:lnTo>
                <a:lnTo>
                  <a:pt x="476" y="339"/>
                </a:lnTo>
                <a:lnTo>
                  <a:pt x="470" y="353"/>
                </a:lnTo>
                <a:lnTo>
                  <a:pt x="452" y="421"/>
                </a:lnTo>
                <a:lnTo>
                  <a:pt x="428" y="507"/>
                </a:lnTo>
                <a:lnTo>
                  <a:pt x="398" y="601"/>
                </a:lnTo>
                <a:lnTo>
                  <a:pt x="392" y="604"/>
                </a:lnTo>
                <a:lnTo>
                  <a:pt x="379" y="612"/>
                </a:lnTo>
                <a:lnTo>
                  <a:pt x="372" y="616"/>
                </a:lnTo>
                <a:lnTo>
                  <a:pt x="365" y="619"/>
                </a:lnTo>
                <a:lnTo>
                  <a:pt x="358" y="619"/>
                </a:lnTo>
                <a:lnTo>
                  <a:pt x="355" y="617"/>
                </a:lnTo>
                <a:lnTo>
                  <a:pt x="353" y="616"/>
                </a:lnTo>
                <a:lnTo>
                  <a:pt x="347" y="593"/>
                </a:lnTo>
                <a:lnTo>
                  <a:pt x="336" y="534"/>
                </a:lnTo>
                <a:lnTo>
                  <a:pt x="330" y="495"/>
                </a:lnTo>
                <a:lnTo>
                  <a:pt x="323" y="450"/>
                </a:lnTo>
                <a:lnTo>
                  <a:pt x="318" y="401"/>
                </a:lnTo>
                <a:lnTo>
                  <a:pt x="315" y="350"/>
                </a:lnTo>
                <a:lnTo>
                  <a:pt x="288" y="192"/>
                </a:lnTo>
                <a:lnTo>
                  <a:pt x="285" y="159"/>
                </a:lnTo>
                <a:lnTo>
                  <a:pt x="279" y="125"/>
                </a:lnTo>
                <a:lnTo>
                  <a:pt x="271" y="89"/>
                </a:lnTo>
                <a:lnTo>
                  <a:pt x="264" y="70"/>
                </a:lnTo>
                <a:lnTo>
                  <a:pt x="258" y="52"/>
                </a:lnTo>
                <a:lnTo>
                  <a:pt x="250" y="36"/>
                </a:lnTo>
                <a:lnTo>
                  <a:pt x="240" y="22"/>
                </a:lnTo>
                <a:lnTo>
                  <a:pt x="229" y="11"/>
                </a:lnTo>
                <a:lnTo>
                  <a:pt x="223" y="8"/>
                </a:lnTo>
                <a:lnTo>
                  <a:pt x="217" y="5"/>
                </a:lnTo>
                <a:lnTo>
                  <a:pt x="210" y="1"/>
                </a:lnTo>
                <a:lnTo>
                  <a:pt x="202" y="0"/>
                </a:lnTo>
                <a:lnTo>
                  <a:pt x="196" y="1"/>
                </a:lnTo>
                <a:lnTo>
                  <a:pt x="188" y="1"/>
                </a:lnTo>
                <a:lnTo>
                  <a:pt x="185" y="3"/>
                </a:lnTo>
                <a:lnTo>
                  <a:pt x="178" y="5"/>
                </a:lnTo>
                <a:lnTo>
                  <a:pt x="174" y="8"/>
                </a:lnTo>
                <a:lnTo>
                  <a:pt x="169" y="13"/>
                </a:lnTo>
                <a:lnTo>
                  <a:pt x="164" y="19"/>
                </a:lnTo>
                <a:lnTo>
                  <a:pt x="161" y="27"/>
                </a:lnTo>
                <a:lnTo>
                  <a:pt x="158" y="36"/>
                </a:lnTo>
                <a:lnTo>
                  <a:pt x="155" y="49"/>
                </a:lnTo>
                <a:lnTo>
                  <a:pt x="153" y="65"/>
                </a:lnTo>
                <a:lnTo>
                  <a:pt x="153" y="83"/>
                </a:lnTo>
                <a:lnTo>
                  <a:pt x="155" y="105"/>
                </a:lnTo>
                <a:lnTo>
                  <a:pt x="158" y="132"/>
                </a:lnTo>
                <a:lnTo>
                  <a:pt x="164" y="160"/>
                </a:lnTo>
                <a:lnTo>
                  <a:pt x="174" y="194"/>
                </a:lnTo>
                <a:lnTo>
                  <a:pt x="185" y="356"/>
                </a:lnTo>
                <a:lnTo>
                  <a:pt x="202" y="487"/>
                </a:lnTo>
                <a:lnTo>
                  <a:pt x="194" y="488"/>
                </a:lnTo>
                <a:lnTo>
                  <a:pt x="174" y="491"/>
                </a:lnTo>
                <a:lnTo>
                  <a:pt x="162" y="495"/>
                </a:lnTo>
                <a:lnTo>
                  <a:pt x="153" y="499"/>
                </a:lnTo>
                <a:lnTo>
                  <a:pt x="145" y="506"/>
                </a:lnTo>
                <a:lnTo>
                  <a:pt x="142" y="509"/>
                </a:lnTo>
                <a:lnTo>
                  <a:pt x="140" y="512"/>
                </a:lnTo>
                <a:lnTo>
                  <a:pt x="135" y="518"/>
                </a:lnTo>
                <a:lnTo>
                  <a:pt x="131" y="526"/>
                </a:lnTo>
                <a:lnTo>
                  <a:pt x="126" y="539"/>
                </a:lnTo>
                <a:lnTo>
                  <a:pt x="121" y="558"/>
                </a:lnTo>
                <a:lnTo>
                  <a:pt x="118" y="585"/>
                </a:lnTo>
                <a:lnTo>
                  <a:pt x="115" y="620"/>
                </a:lnTo>
                <a:lnTo>
                  <a:pt x="115" y="663"/>
                </a:lnTo>
                <a:lnTo>
                  <a:pt x="115" y="666"/>
                </a:lnTo>
                <a:lnTo>
                  <a:pt x="112" y="666"/>
                </a:lnTo>
                <a:lnTo>
                  <a:pt x="105" y="665"/>
                </a:lnTo>
                <a:lnTo>
                  <a:pt x="97" y="665"/>
                </a:lnTo>
                <a:lnTo>
                  <a:pt x="89" y="666"/>
                </a:lnTo>
                <a:lnTo>
                  <a:pt x="78" y="671"/>
                </a:lnTo>
                <a:lnTo>
                  <a:pt x="69" y="679"/>
                </a:lnTo>
                <a:lnTo>
                  <a:pt x="59" y="689"/>
                </a:lnTo>
                <a:lnTo>
                  <a:pt x="54" y="697"/>
                </a:lnTo>
                <a:lnTo>
                  <a:pt x="50" y="705"/>
                </a:lnTo>
                <a:lnTo>
                  <a:pt x="46" y="714"/>
                </a:lnTo>
                <a:lnTo>
                  <a:pt x="43" y="725"/>
                </a:lnTo>
                <a:lnTo>
                  <a:pt x="35" y="741"/>
                </a:lnTo>
                <a:lnTo>
                  <a:pt x="27" y="759"/>
                </a:lnTo>
                <a:lnTo>
                  <a:pt x="19" y="781"/>
                </a:lnTo>
                <a:lnTo>
                  <a:pt x="11" y="806"/>
                </a:lnTo>
                <a:lnTo>
                  <a:pt x="5" y="832"/>
                </a:lnTo>
                <a:lnTo>
                  <a:pt x="0" y="857"/>
                </a:lnTo>
                <a:lnTo>
                  <a:pt x="0" y="869"/>
                </a:lnTo>
                <a:lnTo>
                  <a:pt x="2" y="880"/>
                </a:lnTo>
                <a:lnTo>
                  <a:pt x="8" y="926"/>
                </a:lnTo>
                <a:lnTo>
                  <a:pt x="18" y="962"/>
                </a:lnTo>
                <a:lnTo>
                  <a:pt x="21" y="978"/>
                </a:lnTo>
                <a:lnTo>
                  <a:pt x="27" y="989"/>
                </a:lnTo>
                <a:lnTo>
                  <a:pt x="35" y="1026"/>
                </a:lnTo>
                <a:lnTo>
                  <a:pt x="45" y="1063"/>
                </a:lnTo>
                <a:lnTo>
                  <a:pt x="57" y="1107"/>
                </a:lnTo>
                <a:lnTo>
                  <a:pt x="73" y="1155"/>
                </a:lnTo>
                <a:lnTo>
                  <a:pt x="81" y="1177"/>
                </a:lnTo>
                <a:lnTo>
                  <a:pt x="89" y="1198"/>
                </a:lnTo>
                <a:lnTo>
                  <a:pt x="99" y="1217"/>
                </a:lnTo>
                <a:lnTo>
                  <a:pt x="108" y="1233"/>
                </a:lnTo>
                <a:lnTo>
                  <a:pt x="118" y="1247"/>
                </a:lnTo>
                <a:lnTo>
                  <a:pt x="129" y="1255"/>
                </a:lnTo>
                <a:lnTo>
                  <a:pt x="143" y="1301"/>
                </a:lnTo>
                <a:lnTo>
                  <a:pt x="155" y="1333"/>
                </a:lnTo>
                <a:lnTo>
                  <a:pt x="159" y="1344"/>
                </a:lnTo>
                <a:lnTo>
                  <a:pt x="162" y="1351"/>
                </a:lnTo>
                <a:lnTo>
                  <a:pt x="174" y="1451"/>
                </a:lnTo>
                <a:close/>
              </a:path>
            </a:pathLst>
          </a:custGeom>
          <a:solidFill>
            <a:srgbClr val="E4B8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00" name="Group 528"/>
          <p:cNvGrpSpPr>
            <a:grpSpLocks/>
          </p:cNvGrpSpPr>
          <p:nvPr/>
        </p:nvGrpSpPr>
        <p:grpSpPr bwMode="auto">
          <a:xfrm>
            <a:off x="5068888" y="5029200"/>
            <a:ext cx="165100" cy="180975"/>
            <a:chOff x="5068888" y="5029200"/>
            <a:chExt cx="165100" cy="180976"/>
          </a:xfrm>
        </p:grpSpPr>
        <p:sp>
          <p:nvSpPr>
            <p:cNvPr id="3165" name="Freeform 427"/>
            <p:cNvSpPr>
              <a:spLocks/>
            </p:cNvSpPr>
            <p:nvPr/>
          </p:nvSpPr>
          <p:spPr bwMode="auto">
            <a:xfrm>
              <a:off x="5084763" y="5033963"/>
              <a:ext cx="149225" cy="176213"/>
            </a:xfrm>
            <a:custGeom>
              <a:avLst/>
              <a:gdLst>
                <a:gd name="T0" fmla="*/ 146050 w 94"/>
                <a:gd name="T1" fmla="*/ 58738 h 111"/>
                <a:gd name="T2" fmla="*/ 146050 w 94"/>
                <a:gd name="T3" fmla="*/ 58738 h 111"/>
                <a:gd name="T4" fmla="*/ 133350 w 94"/>
                <a:gd name="T5" fmla="*/ 114300 h 111"/>
                <a:gd name="T6" fmla="*/ 123825 w 94"/>
                <a:gd name="T7" fmla="*/ 153988 h 111"/>
                <a:gd name="T8" fmla="*/ 115888 w 94"/>
                <a:gd name="T9" fmla="*/ 166688 h 111"/>
                <a:gd name="T10" fmla="*/ 107950 w 94"/>
                <a:gd name="T11" fmla="*/ 176213 h 111"/>
                <a:gd name="T12" fmla="*/ 107950 w 94"/>
                <a:gd name="T13" fmla="*/ 176213 h 111"/>
                <a:gd name="T14" fmla="*/ 100013 w 94"/>
                <a:gd name="T15" fmla="*/ 174625 h 111"/>
                <a:gd name="T16" fmla="*/ 80963 w 94"/>
                <a:gd name="T17" fmla="*/ 171450 h 111"/>
                <a:gd name="T18" fmla="*/ 52388 w 94"/>
                <a:gd name="T19" fmla="*/ 165100 h 111"/>
                <a:gd name="T20" fmla="*/ 38100 w 94"/>
                <a:gd name="T21" fmla="*/ 157163 h 111"/>
                <a:gd name="T22" fmla="*/ 19050 w 94"/>
                <a:gd name="T23" fmla="*/ 149225 h 111"/>
                <a:gd name="T24" fmla="*/ 19050 w 94"/>
                <a:gd name="T25" fmla="*/ 149225 h 111"/>
                <a:gd name="T26" fmla="*/ 19050 w 94"/>
                <a:gd name="T27" fmla="*/ 149225 h 111"/>
                <a:gd name="T28" fmla="*/ 19050 w 94"/>
                <a:gd name="T29" fmla="*/ 149225 h 111"/>
                <a:gd name="T30" fmla="*/ 9525 w 94"/>
                <a:gd name="T31" fmla="*/ 127000 h 111"/>
                <a:gd name="T32" fmla="*/ 1588 w 94"/>
                <a:gd name="T33" fmla="*/ 103188 h 111"/>
                <a:gd name="T34" fmla="*/ 0 w 94"/>
                <a:gd name="T35" fmla="*/ 80963 h 111"/>
                <a:gd name="T36" fmla="*/ 1588 w 94"/>
                <a:gd name="T37" fmla="*/ 60325 h 111"/>
                <a:gd name="T38" fmla="*/ 6350 w 94"/>
                <a:gd name="T39" fmla="*/ 41275 h 111"/>
                <a:gd name="T40" fmla="*/ 17463 w 94"/>
                <a:gd name="T41" fmla="*/ 22225 h 111"/>
                <a:gd name="T42" fmla="*/ 25400 w 94"/>
                <a:gd name="T43" fmla="*/ 15875 h 111"/>
                <a:gd name="T44" fmla="*/ 34925 w 94"/>
                <a:gd name="T45" fmla="*/ 7938 h 111"/>
                <a:gd name="T46" fmla="*/ 42863 w 94"/>
                <a:gd name="T47" fmla="*/ 3175 h 111"/>
                <a:gd name="T48" fmla="*/ 55563 w 94"/>
                <a:gd name="T49" fmla="*/ 0 h 111"/>
                <a:gd name="T50" fmla="*/ 55563 w 94"/>
                <a:gd name="T51" fmla="*/ 0 h 111"/>
                <a:gd name="T52" fmla="*/ 100013 w 94"/>
                <a:gd name="T53" fmla="*/ 22225 h 111"/>
                <a:gd name="T54" fmla="*/ 130175 w 94"/>
                <a:gd name="T55" fmla="*/ 41275 h 111"/>
                <a:gd name="T56" fmla="*/ 149225 w 94"/>
                <a:gd name="T57" fmla="*/ 53975 h 111"/>
                <a:gd name="T58" fmla="*/ 146050 w 94"/>
                <a:gd name="T59" fmla="*/ 58738 h 11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94"/>
                <a:gd name="T91" fmla="*/ 0 h 111"/>
                <a:gd name="T92" fmla="*/ 94 w 94"/>
                <a:gd name="T93" fmla="*/ 111 h 111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94" h="111">
                  <a:moveTo>
                    <a:pt x="92" y="37"/>
                  </a:moveTo>
                  <a:lnTo>
                    <a:pt x="92" y="37"/>
                  </a:lnTo>
                  <a:lnTo>
                    <a:pt x="84" y="72"/>
                  </a:lnTo>
                  <a:lnTo>
                    <a:pt x="78" y="97"/>
                  </a:lnTo>
                  <a:lnTo>
                    <a:pt x="73" y="105"/>
                  </a:lnTo>
                  <a:lnTo>
                    <a:pt x="68" y="111"/>
                  </a:lnTo>
                  <a:lnTo>
                    <a:pt x="63" y="110"/>
                  </a:lnTo>
                  <a:lnTo>
                    <a:pt x="51" y="108"/>
                  </a:lnTo>
                  <a:lnTo>
                    <a:pt x="33" y="104"/>
                  </a:lnTo>
                  <a:lnTo>
                    <a:pt x="24" y="99"/>
                  </a:lnTo>
                  <a:lnTo>
                    <a:pt x="12" y="94"/>
                  </a:lnTo>
                  <a:lnTo>
                    <a:pt x="6" y="80"/>
                  </a:lnTo>
                  <a:lnTo>
                    <a:pt x="1" y="65"/>
                  </a:lnTo>
                  <a:lnTo>
                    <a:pt x="0" y="51"/>
                  </a:lnTo>
                  <a:lnTo>
                    <a:pt x="1" y="38"/>
                  </a:lnTo>
                  <a:lnTo>
                    <a:pt x="4" y="26"/>
                  </a:lnTo>
                  <a:lnTo>
                    <a:pt x="11" y="14"/>
                  </a:lnTo>
                  <a:lnTo>
                    <a:pt x="16" y="10"/>
                  </a:lnTo>
                  <a:lnTo>
                    <a:pt x="22" y="5"/>
                  </a:lnTo>
                  <a:lnTo>
                    <a:pt x="27" y="2"/>
                  </a:lnTo>
                  <a:lnTo>
                    <a:pt x="35" y="0"/>
                  </a:lnTo>
                  <a:lnTo>
                    <a:pt x="63" y="14"/>
                  </a:lnTo>
                  <a:lnTo>
                    <a:pt x="82" y="26"/>
                  </a:lnTo>
                  <a:lnTo>
                    <a:pt x="94" y="34"/>
                  </a:lnTo>
                  <a:lnTo>
                    <a:pt x="92" y="37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6" name="Freeform 428"/>
            <p:cNvSpPr>
              <a:spLocks/>
            </p:cNvSpPr>
            <p:nvPr/>
          </p:nvSpPr>
          <p:spPr bwMode="auto">
            <a:xfrm>
              <a:off x="5068888" y="5029200"/>
              <a:ext cx="76200" cy="153988"/>
            </a:xfrm>
            <a:custGeom>
              <a:avLst/>
              <a:gdLst>
                <a:gd name="T0" fmla="*/ 76200 w 48"/>
                <a:gd name="T1" fmla="*/ 7938 h 97"/>
                <a:gd name="T2" fmla="*/ 60325 w 48"/>
                <a:gd name="T3" fmla="*/ 0 h 97"/>
                <a:gd name="T4" fmla="*/ 60325 w 48"/>
                <a:gd name="T5" fmla="*/ 0 h 97"/>
                <a:gd name="T6" fmla="*/ 46038 w 48"/>
                <a:gd name="T7" fmla="*/ 4763 h 97"/>
                <a:gd name="T8" fmla="*/ 33338 w 48"/>
                <a:gd name="T9" fmla="*/ 12700 h 97"/>
                <a:gd name="T10" fmla="*/ 20638 w 48"/>
                <a:gd name="T11" fmla="*/ 25400 h 97"/>
                <a:gd name="T12" fmla="*/ 12700 w 48"/>
                <a:gd name="T13" fmla="*/ 34925 h 97"/>
                <a:gd name="T14" fmla="*/ 7938 w 48"/>
                <a:gd name="T15" fmla="*/ 46038 h 97"/>
                <a:gd name="T16" fmla="*/ 4763 w 48"/>
                <a:gd name="T17" fmla="*/ 55563 h 97"/>
                <a:gd name="T18" fmla="*/ 3175 w 48"/>
                <a:gd name="T19" fmla="*/ 68263 h 97"/>
                <a:gd name="T20" fmla="*/ 0 w 48"/>
                <a:gd name="T21" fmla="*/ 82550 h 97"/>
                <a:gd name="T22" fmla="*/ 3175 w 48"/>
                <a:gd name="T23" fmla="*/ 101600 h 97"/>
                <a:gd name="T24" fmla="*/ 7938 w 48"/>
                <a:gd name="T25" fmla="*/ 120650 h 97"/>
                <a:gd name="T26" fmla="*/ 12700 w 48"/>
                <a:gd name="T27" fmla="*/ 141288 h 97"/>
                <a:gd name="T28" fmla="*/ 34925 w 48"/>
                <a:gd name="T29" fmla="*/ 153988 h 97"/>
                <a:gd name="T30" fmla="*/ 34925 w 48"/>
                <a:gd name="T31" fmla="*/ 153988 h 97"/>
                <a:gd name="T32" fmla="*/ 30163 w 48"/>
                <a:gd name="T33" fmla="*/ 136525 h 97"/>
                <a:gd name="T34" fmla="*/ 25400 w 48"/>
                <a:gd name="T35" fmla="*/ 115888 h 97"/>
                <a:gd name="T36" fmla="*/ 20638 w 48"/>
                <a:gd name="T37" fmla="*/ 90488 h 97"/>
                <a:gd name="T38" fmla="*/ 22225 w 48"/>
                <a:gd name="T39" fmla="*/ 68263 h 97"/>
                <a:gd name="T40" fmla="*/ 25400 w 48"/>
                <a:gd name="T41" fmla="*/ 55563 h 97"/>
                <a:gd name="T42" fmla="*/ 30163 w 48"/>
                <a:gd name="T43" fmla="*/ 42863 h 97"/>
                <a:gd name="T44" fmla="*/ 38100 w 48"/>
                <a:gd name="T45" fmla="*/ 33338 h 97"/>
                <a:gd name="T46" fmla="*/ 47625 w 48"/>
                <a:gd name="T47" fmla="*/ 22225 h 97"/>
                <a:gd name="T48" fmla="*/ 60325 w 48"/>
                <a:gd name="T49" fmla="*/ 14288 h 97"/>
                <a:gd name="T50" fmla="*/ 76200 w 48"/>
                <a:gd name="T51" fmla="*/ 7938 h 97"/>
                <a:gd name="T52" fmla="*/ 76200 w 48"/>
                <a:gd name="T53" fmla="*/ 7938 h 97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48"/>
                <a:gd name="T82" fmla="*/ 0 h 97"/>
                <a:gd name="T83" fmla="*/ 48 w 48"/>
                <a:gd name="T84" fmla="*/ 97 h 97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48" h="97">
                  <a:moveTo>
                    <a:pt x="48" y="5"/>
                  </a:moveTo>
                  <a:lnTo>
                    <a:pt x="38" y="0"/>
                  </a:lnTo>
                  <a:lnTo>
                    <a:pt x="29" y="3"/>
                  </a:lnTo>
                  <a:lnTo>
                    <a:pt x="21" y="8"/>
                  </a:lnTo>
                  <a:lnTo>
                    <a:pt x="13" y="16"/>
                  </a:lnTo>
                  <a:lnTo>
                    <a:pt x="8" y="22"/>
                  </a:lnTo>
                  <a:lnTo>
                    <a:pt x="5" y="29"/>
                  </a:lnTo>
                  <a:lnTo>
                    <a:pt x="3" y="35"/>
                  </a:lnTo>
                  <a:lnTo>
                    <a:pt x="2" y="43"/>
                  </a:lnTo>
                  <a:lnTo>
                    <a:pt x="0" y="52"/>
                  </a:lnTo>
                  <a:lnTo>
                    <a:pt x="2" y="64"/>
                  </a:lnTo>
                  <a:lnTo>
                    <a:pt x="5" y="76"/>
                  </a:lnTo>
                  <a:lnTo>
                    <a:pt x="8" y="89"/>
                  </a:lnTo>
                  <a:lnTo>
                    <a:pt x="22" y="97"/>
                  </a:lnTo>
                  <a:lnTo>
                    <a:pt x="19" y="86"/>
                  </a:lnTo>
                  <a:lnTo>
                    <a:pt x="16" y="73"/>
                  </a:lnTo>
                  <a:lnTo>
                    <a:pt x="13" y="57"/>
                  </a:lnTo>
                  <a:lnTo>
                    <a:pt x="14" y="43"/>
                  </a:lnTo>
                  <a:lnTo>
                    <a:pt x="16" y="35"/>
                  </a:lnTo>
                  <a:lnTo>
                    <a:pt x="19" y="27"/>
                  </a:lnTo>
                  <a:lnTo>
                    <a:pt x="24" y="21"/>
                  </a:lnTo>
                  <a:lnTo>
                    <a:pt x="30" y="14"/>
                  </a:lnTo>
                  <a:lnTo>
                    <a:pt x="38" y="9"/>
                  </a:lnTo>
                  <a:lnTo>
                    <a:pt x="48" y="5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01" name="Group 529"/>
          <p:cNvGrpSpPr>
            <a:grpSpLocks/>
          </p:cNvGrpSpPr>
          <p:nvPr/>
        </p:nvGrpSpPr>
        <p:grpSpPr bwMode="auto">
          <a:xfrm>
            <a:off x="5018088" y="5264150"/>
            <a:ext cx="117475" cy="125413"/>
            <a:chOff x="5018088" y="5264150"/>
            <a:chExt cx="117475" cy="125413"/>
          </a:xfrm>
        </p:grpSpPr>
        <p:sp>
          <p:nvSpPr>
            <p:cNvPr id="3163" name="Freeform 429"/>
            <p:cNvSpPr>
              <a:spLocks/>
            </p:cNvSpPr>
            <p:nvPr/>
          </p:nvSpPr>
          <p:spPr bwMode="auto">
            <a:xfrm>
              <a:off x="5018088" y="5264150"/>
              <a:ext cx="109538" cy="114300"/>
            </a:xfrm>
            <a:custGeom>
              <a:avLst/>
              <a:gdLst>
                <a:gd name="T0" fmla="*/ 109538 w 69"/>
                <a:gd name="T1" fmla="*/ 76200 h 72"/>
                <a:gd name="T2" fmla="*/ 109538 w 69"/>
                <a:gd name="T3" fmla="*/ 76200 h 72"/>
                <a:gd name="T4" fmla="*/ 84138 w 69"/>
                <a:gd name="T5" fmla="*/ 38100 h 72"/>
                <a:gd name="T6" fmla="*/ 58738 w 69"/>
                <a:gd name="T7" fmla="*/ 0 h 72"/>
                <a:gd name="T8" fmla="*/ 58738 w 69"/>
                <a:gd name="T9" fmla="*/ 0 h 72"/>
                <a:gd name="T10" fmla="*/ 46038 w 69"/>
                <a:gd name="T11" fmla="*/ 0 h 72"/>
                <a:gd name="T12" fmla="*/ 25400 w 69"/>
                <a:gd name="T13" fmla="*/ 9525 h 72"/>
                <a:gd name="T14" fmla="*/ 15875 w 69"/>
                <a:gd name="T15" fmla="*/ 14288 h 72"/>
                <a:gd name="T16" fmla="*/ 7938 w 69"/>
                <a:gd name="T17" fmla="*/ 25400 h 72"/>
                <a:gd name="T18" fmla="*/ 3175 w 69"/>
                <a:gd name="T19" fmla="*/ 34925 h 72"/>
                <a:gd name="T20" fmla="*/ 0 w 69"/>
                <a:gd name="T21" fmla="*/ 47625 h 72"/>
                <a:gd name="T22" fmla="*/ 0 w 69"/>
                <a:gd name="T23" fmla="*/ 47625 h 72"/>
                <a:gd name="T24" fmla="*/ 17463 w 69"/>
                <a:gd name="T25" fmla="*/ 77788 h 72"/>
                <a:gd name="T26" fmla="*/ 30163 w 69"/>
                <a:gd name="T27" fmla="*/ 101600 h 72"/>
                <a:gd name="T28" fmla="*/ 41275 w 69"/>
                <a:gd name="T29" fmla="*/ 111125 h 72"/>
                <a:gd name="T30" fmla="*/ 41275 w 69"/>
                <a:gd name="T31" fmla="*/ 111125 h 72"/>
                <a:gd name="T32" fmla="*/ 50800 w 69"/>
                <a:gd name="T33" fmla="*/ 114300 h 72"/>
                <a:gd name="T34" fmla="*/ 61913 w 69"/>
                <a:gd name="T35" fmla="*/ 114300 h 72"/>
                <a:gd name="T36" fmla="*/ 73025 w 69"/>
                <a:gd name="T37" fmla="*/ 111125 h 72"/>
                <a:gd name="T38" fmla="*/ 85725 w 69"/>
                <a:gd name="T39" fmla="*/ 107950 h 72"/>
                <a:gd name="T40" fmla="*/ 98425 w 69"/>
                <a:gd name="T41" fmla="*/ 101600 h 72"/>
                <a:gd name="T42" fmla="*/ 106363 w 69"/>
                <a:gd name="T43" fmla="*/ 90488 h 72"/>
                <a:gd name="T44" fmla="*/ 109538 w 69"/>
                <a:gd name="T45" fmla="*/ 82550 h 72"/>
                <a:gd name="T46" fmla="*/ 109538 w 69"/>
                <a:gd name="T47" fmla="*/ 76200 h 72"/>
                <a:gd name="T48" fmla="*/ 109538 w 69"/>
                <a:gd name="T49" fmla="*/ 76200 h 7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9"/>
                <a:gd name="T76" fmla="*/ 0 h 72"/>
                <a:gd name="T77" fmla="*/ 69 w 69"/>
                <a:gd name="T78" fmla="*/ 72 h 7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9" h="72">
                  <a:moveTo>
                    <a:pt x="69" y="48"/>
                  </a:moveTo>
                  <a:lnTo>
                    <a:pt x="69" y="48"/>
                  </a:lnTo>
                  <a:lnTo>
                    <a:pt x="53" y="24"/>
                  </a:lnTo>
                  <a:lnTo>
                    <a:pt x="37" y="0"/>
                  </a:lnTo>
                  <a:lnTo>
                    <a:pt x="29" y="0"/>
                  </a:lnTo>
                  <a:lnTo>
                    <a:pt x="16" y="6"/>
                  </a:lnTo>
                  <a:lnTo>
                    <a:pt x="10" y="9"/>
                  </a:lnTo>
                  <a:lnTo>
                    <a:pt x="5" y="16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11" y="49"/>
                  </a:lnTo>
                  <a:lnTo>
                    <a:pt x="19" y="64"/>
                  </a:lnTo>
                  <a:lnTo>
                    <a:pt x="26" y="70"/>
                  </a:lnTo>
                  <a:lnTo>
                    <a:pt x="32" y="72"/>
                  </a:lnTo>
                  <a:lnTo>
                    <a:pt x="39" y="72"/>
                  </a:lnTo>
                  <a:lnTo>
                    <a:pt x="46" y="70"/>
                  </a:lnTo>
                  <a:lnTo>
                    <a:pt x="54" y="68"/>
                  </a:lnTo>
                  <a:lnTo>
                    <a:pt x="62" y="64"/>
                  </a:lnTo>
                  <a:lnTo>
                    <a:pt x="67" y="57"/>
                  </a:lnTo>
                  <a:lnTo>
                    <a:pt x="69" y="52"/>
                  </a:lnTo>
                  <a:lnTo>
                    <a:pt x="69" y="48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4" name="Freeform 430"/>
            <p:cNvSpPr>
              <a:spLocks/>
            </p:cNvSpPr>
            <p:nvPr/>
          </p:nvSpPr>
          <p:spPr bwMode="auto">
            <a:xfrm>
              <a:off x="5059363" y="5340350"/>
              <a:ext cx="76200" cy="49213"/>
            </a:xfrm>
            <a:custGeom>
              <a:avLst/>
              <a:gdLst>
                <a:gd name="T0" fmla="*/ 0 w 48"/>
                <a:gd name="T1" fmla="*/ 34925 h 31"/>
                <a:gd name="T2" fmla="*/ 12700 w 48"/>
                <a:gd name="T3" fmla="*/ 49213 h 31"/>
                <a:gd name="T4" fmla="*/ 12700 w 48"/>
                <a:gd name="T5" fmla="*/ 49213 h 31"/>
                <a:gd name="T6" fmla="*/ 22225 w 48"/>
                <a:gd name="T7" fmla="*/ 49213 h 31"/>
                <a:gd name="T8" fmla="*/ 42863 w 48"/>
                <a:gd name="T9" fmla="*/ 47625 h 31"/>
                <a:gd name="T10" fmla="*/ 55563 w 48"/>
                <a:gd name="T11" fmla="*/ 42863 h 31"/>
                <a:gd name="T12" fmla="*/ 65088 w 48"/>
                <a:gd name="T13" fmla="*/ 34925 h 31"/>
                <a:gd name="T14" fmla="*/ 73025 w 48"/>
                <a:gd name="T15" fmla="*/ 26988 h 31"/>
                <a:gd name="T16" fmla="*/ 76200 w 48"/>
                <a:gd name="T17" fmla="*/ 14288 h 31"/>
                <a:gd name="T18" fmla="*/ 68263 w 48"/>
                <a:gd name="T19" fmla="*/ 0 h 31"/>
                <a:gd name="T20" fmla="*/ 68263 w 48"/>
                <a:gd name="T21" fmla="*/ 0 h 31"/>
                <a:gd name="T22" fmla="*/ 65088 w 48"/>
                <a:gd name="T23" fmla="*/ 4763 h 31"/>
                <a:gd name="T24" fmla="*/ 63500 w 48"/>
                <a:gd name="T25" fmla="*/ 12700 h 31"/>
                <a:gd name="T26" fmla="*/ 57150 w 48"/>
                <a:gd name="T27" fmla="*/ 19050 h 31"/>
                <a:gd name="T28" fmla="*/ 50800 w 48"/>
                <a:gd name="T29" fmla="*/ 26988 h 31"/>
                <a:gd name="T30" fmla="*/ 38100 w 48"/>
                <a:gd name="T31" fmla="*/ 31750 h 31"/>
                <a:gd name="T32" fmla="*/ 22225 w 48"/>
                <a:gd name="T33" fmla="*/ 34925 h 31"/>
                <a:gd name="T34" fmla="*/ 0 w 48"/>
                <a:gd name="T35" fmla="*/ 34925 h 31"/>
                <a:gd name="T36" fmla="*/ 0 w 48"/>
                <a:gd name="T37" fmla="*/ 34925 h 3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8"/>
                <a:gd name="T58" fmla="*/ 0 h 31"/>
                <a:gd name="T59" fmla="*/ 48 w 48"/>
                <a:gd name="T60" fmla="*/ 31 h 3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8" h="31">
                  <a:moveTo>
                    <a:pt x="0" y="22"/>
                  </a:moveTo>
                  <a:lnTo>
                    <a:pt x="8" y="31"/>
                  </a:lnTo>
                  <a:lnTo>
                    <a:pt x="14" y="31"/>
                  </a:lnTo>
                  <a:lnTo>
                    <a:pt x="27" y="30"/>
                  </a:lnTo>
                  <a:lnTo>
                    <a:pt x="35" y="27"/>
                  </a:lnTo>
                  <a:lnTo>
                    <a:pt x="41" y="22"/>
                  </a:lnTo>
                  <a:lnTo>
                    <a:pt x="46" y="17"/>
                  </a:lnTo>
                  <a:lnTo>
                    <a:pt x="48" y="9"/>
                  </a:lnTo>
                  <a:lnTo>
                    <a:pt x="43" y="0"/>
                  </a:lnTo>
                  <a:lnTo>
                    <a:pt x="41" y="3"/>
                  </a:lnTo>
                  <a:lnTo>
                    <a:pt x="40" y="8"/>
                  </a:lnTo>
                  <a:lnTo>
                    <a:pt x="36" y="12"/>
                  </a:lnTo>
                  <a:lnTo>
                    <a:pt x="32" y="17"/>
                  </a:lnTo>
                  <a:lnTo>
                    <a:pt x="24" y="20"/>
                  </a:lnTo>
                  <a:lnTo>
                    <a:pt x="14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02" name="Group 540"/>
          <p:cNvGrpSpPr>
            <a:grpSpLocks/>
          </p:cNvGrpSpPr>
          <p:nvPr/>
        </p:nvGrpSpPr>
        <p:grpSpPr bwMode="auto">
          <a:xfrm>
            <a:off x="4735513" y="4246563"/>
            <a:ext cx="881062" cy="1946275"/>
            <a:chOff x="4735513" y="4246563"/>
            <a:chExt cx="881062" cy="1946275"/>
          </a:xfrm>
        </p:grpSpPr>
        <p:sp>
          <p:nvSpPr>
            <p:cNvPr id="3150" name="Freeform 431"/>
            <p:cNvSpPr>
              <a:spLocks/>
            </p:cNvSpPr>
            <p:nvPr/>
          </p:nvSpPr>
          <p:spPr bwMode="auto">
            <a:xfrm>
              <a:off x="5043488" y="5029200"/>
              <a:ext cx="525463" cy="889000"/>
            </a:xfrm>
            <a:custGeom>
              <a:avLst/>
              <a:gdLst>
                <a:gd name="T0" fmla="*/ 276225 w 331"/>
                <a:gd name="T1" fmla="*/ 889000 h 560"/>
                <a:gd name="T2" fmla="*/ 217488 w 331"/>
                <a:gd name="T3" fmla="*/ 855663 h 560"/>
                <a:gd name="T4" fmla="*/ 174625 w 331"/>
                <a:gd name="T5" fmla="*/ 817563 h 560"/>
                <a:gd name="T6" fmla="*/ 144463 w 331"/>
                <a:gd name="T7" fmla="*/ 777875 h 560"/>
                <a:gd name="T8" fmla="*/ 123825 w 331"/>
                <a:gd name="T9" fmla="*/ 731838 h 560"/>
                <a:gd name="T10" fmla="*/ 114300 w 331"/>
                <a:gd name="T11" fmla="*/ 687388 h 560"/>
                <a:gd name="T12" fmla="*/ 111125 w 331"/>
                <a:gd name="T13" fmla="*/ 636588 h 560"/>
                <a:gd name="T14" fmla="*/ 115888 w 331"/>
                <a:gd name="T15" fmla="*/ 588963 h 560"/>
                <a:gd name="T16" fmla="*/ 139700 w 331"/>
                <a:gd name="T17" fmla="*/ 495300 h 560"/>
                <a:gd name="T18" fmla="*/ 174625 w 331"/>
                <a:gd name="T19" fmla="*/ 411163 h 560"/>
                <a:gd name="T20" fmla="*/ 222250 w 331"/>
                <a:gd name="T21" fmla="*/ 328613 h 560"/>
                <a:gd name="T22" fmla="*/ 233363 w 331"/>
                <a:gd name="T23" fmla="*/ 307975 h 560"/>
                <a:gd name="T24" fmla="*/ 246063 w 331"/>
                <a:gd name="T25" fmla="*/ 320675 h 560"/>
                <a:gd name="T26" fmla="*/ 260350 w 331"/>
                <a:gd name="T27" fmla="*/ 363538 h 560"/>
                <a:gd name="T28" fmla="*/ 263525 w 331"/>
                <a:gd name="T29" fmla="*/ 373063 h 560"/>
                <a:gd name="T30" fmla="*/ 268288 w 331"/>
                <a:gd name="T31" fmla="*/ 434975 h 560"/>
                <a:gd name="T32" fmla="*/ 285750 w 331"/>
                <a:gd name="T33" fmla="*/ 479425 h 560"/>
                <a:gd name="T34" fmla="*/ 306388 w 331"/>
                <a:gd name="T35" fmla="*/ 512763 h 560"/>
                <a:gd name="T36" fmla="*/ 333375 w 331"/>
                <a:gd name="T37" fmla="*/ 538163 h 560"/>
                <a:gd name="T38" fmla="*/ 358775 w 331"/>
                <a:gd name="T39" fmla="*/ 550863 h 560"/>
                <a:gd name="T40" fmla="*/ 396875 w 331"/>
                <a:gd name="T41" fmla="*/ 563563 h 560"/>
                <a:gd name="T42" fmla="*/ 401638 w 331"/>
                <a:gd name="T43" fmla="*/ 563563 h 560"/>
                <a:gd name="T44" fmla="*/ 374650 w 331"/>
                <a:gd name="T45" fmla="*/ 558800 h 560"/>
                <a:gd name="T46" fmla="*/ 349250 w 331"/>
                <a:gd name="T47" fmla="*/ 547688 h 560"/>
                <a:gd name="T48" fmla="*/ 306388 w 331"/>
                <a:gd name="T49" fmla="*/ 509588 h 560"/>
                <a:gd name="T50" fmla="*/ 276225 w 331"/>
                <a:gd name="T51" fmla="*/ 457200 h 560"/>
                <a:gd name="T52" fmla="*/ 263525 w 331"/>
                <a:gd name="T53" fmla="*/ 398463 h 560"/>
                <a:gd name="T54" fmla="*/ 263525 w 331"/>
                <a:gd name="T55" fmla="*/ 376238 h 560"/>
                <a:gd name="T56" fmla="*/ 263525 w 331"/>
                <a:gd name="T57" fmla="*/ 355600 h 560"/>
                <a:gd name="T58" fmla="*/ 252413 w 331"/>
                <a:gd name="T59" fmla="*/ 333375 h 560"/>
                <a:gd name="T60" fmla="*/ 225425 w 331"/>
                <a:gd name="T61" fmla="*/ 298450 h 560"/>
                <a:gd name="T62" fmla="*/ 195263 w 331"/>
                <a:gd name="T63" fmla="*/ 280988 h 560"/>
                <a:gd name="T64" fmla="*/ 169863 w 331"/>
                <a:gd name="T65" fmla="*/ 273050 h 560"/>
                <a:gd name="T66" fmla="*/ 158750 w 331"/>
                <a:gd name="T67" fmla="*/ 269875 h 560"/>
                <a:gd name="T68" fmla="*/ 123825 w 331"/>
                <a:gd name="T69" fmla="*/ 255588 h 560"/>
                <a:gd name="T70" fmla="*/ 79375 w 331"/>
                <a:gd name="T71" fmla="*/ 219075 h 560"/>
                <a:gd name="T72" fmla="*/ 25400 w 331"/>
                <a:gd name="T73" fmla="*/ 171450 h 560"/>
                <a:gd name="T74" fmla="*/ 15875 w 331"/>
                <a:gd name="T75" fmla="*/ 157163 h 560"/>
                <a:gd name="T76" fmla="*/ 3175 w 331"/>
                <a:gd name="T77" fmla="*/ 128588 h 560"/>
                <a:gd name="T78" fmla="*/ 0 w 331"/>
                <a:gd name="T79" fmla="*/ 101600 h 560"/>
                <a:gd name="T80" fmla="*/ 3175 w 331"/>
                <a:gd name="T81" fmla="*/ 65088 h 560"/>
                <a:gd name="T82" fmla="*/ 17463 w 331"/>
                <a:gd name="T83" fmla="*/ 30163 h 560"/>
                <a:gd name="T84" fmla="*/ 25400 w 331"/>
                <a:gd name="T85" fmla="*/ 17463 h 560"/>
                <a:gd name="T86" fmla="*/ 46038 w 331"/>
                <a:gd name="T87" fmla="*/ 4763 h 560"/>
                <a:gd name="T88" fmla="*/ 71438 w 331"/>
                <a:gd name="T89" fmla="*/ 0 h 560"/>
                <a:gd name="T90" fmla="*/ 131763 w 331"/>
                <a:gd name="T91" fmla="*/ 7938 h 560"/>
                <a:gd name="T92" fmla="*/ 184150 w 331"/>
                <a:gd name="T93" fmla="*/ 26988 h 560"/>
                <a:gd name="T94" fmla="*/ 207963 w 331"/>
                <a:gd name="T95" fmla="*/ 38100 h 560"/>
                <a:gd name="T96" fmla="*/ 285750 w 331"/>
                <a:gd name="T97" fmla="*/ 69850 h 560"/>
                <a:gd name="T98" fmla="*/ 314325 w 331"/>
                <a:gd name="T99" fmla="*/ 76200 h 560"/>
                <a:gd name="T100" fmla="*/ 341313 w 331"/>
                <a:gd name="T101" fmla="*/ 82550 h 560"/>
                <a:gd name="T102" fmla="*/ 384175 w 331"/>
                <a:gd name="T103" fmla="*/ 106363 h 560"/>
                <a:gd name="T104" fmla="*/ 412750 w 331"/>
                <a:gd name="T105" fmla="*/ 136525 h 560"/>
                <a:gd name="T106" fmla="*/ 425450 w 331"/>
                <a:gd name="T107" fmla="*/ 161925 h 560"/>
                <a:gd name="T108" fmla="*/ 525463 w 331"/>
                <a:gd name="T109" fmla="*/ 342900 h 5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31"/>
                <a:gd name="T166" fmla="*/ 0 h 560"/>
                <a:gd name="T167" fmla="*/ 331 w 331"/>
                <a:gd name="T168" fmla="*/ 560 h 56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31" h="560">
                  <a:moveTo>
                    <a:pt x="174" y="560"/>
                  </a:moveTo>
                  <a:lnTo>
                    <a:pt x="174" y="560"/>
                  </a:lnTo>
                  <a:lnTo>
                    <a:pt x="155" y="550"/>
                  </a:lnTo>
                  <a:lnTo>
                    <a:pt x="137" y="539"/>
                  </a:lnTo>
                  <a:lnTo>
                    <a:pt x="123" y="528"/>
                  </a:lnTo>
                  <a:lnTo>
                    <a:pt x="110" y="515"/>
                  </a:lnTo>
                  <a:lnTo>
                    <a:pt x="99" y="503"/>
                  </a:lnTo>
                  <a:lnTo>
                    <a:pt x="91" y="490"/>
                  </a:lnTo>
                  <a:lnTo>
                    <a:pt x="83" y="476"/>
                  </a:lnTo>
                  <a:lnTo>
                    <a:pt x="78" y="461"/>
                  </a:lnTo>
                  <a:lnTo>
                    <a:pt x="75" y="447"/>
                  </a:lnTo>
                  <a:lnTo>
                    <a:pt x="72" y="433"/>
                  </a:lnTo>
                  <a:lnTo>
                    <a:pt x="70" y="417"/>
                  </a:lnTo>
                  <a:lnTo>
                    <a:pt x="70" y="401"/>
                  </a:lnTo>
                  <a:lnTo>
                    <a:pt x="72" y="387"/>
                  </a:lnTo>
                  <a:lnTo>
                    <a:pt x="73" y="371"/>
                  </a:lnTo>
                  <a:lnTo>
                    <a:pt x="80" y="340"/>
                  </a:lnTo>
                  <a:lnTo>
                    <a:pt x="88" y="312"/>
                  </a:lnTo>
                  <a:lnTo>
                    <a:pt x="99" y="285"/>
                  </a:lnTo>
                  <a:lnTo>
                    <a:pt x="110" y="259"/>
                  </a:lnTo>
                  <a:lnTo>
                    <a:pt x="121" y="237"/>
                  </a:lnTo>
                  <a:lnTo>
                    <a:pt x="140" y="207"/>
                  </a:lnTo>
                  <a:lnTo>
                    <a:pt x="147" y="194"/>
                  </a:lnTo>
                  <a:lnTo>
                    <a:pt x="151" y="197"/>
                  </a:lnTo>
                  <a:lnTo>
                    <a:pt x="155" y="202"/>
                  </a:lnTo>
                  <a:lnTo>
                    <a:pt x="161" y="216"/>
                  </a:lnTo>
                  <a:lnTo>
                    <a:pt x="164" y="229"/>
                  </a:lnTo>
                  <a:lnTo>
                    <a:pt x="166" y="235"/>
                  </a:lnTo>
                  <a:lnTo>
                    <a:pt x="167" y="256"/>
                  </a:lnTo>
                  <a:lnTo>
                    <a:pt x="169" y="274"/>
                  </a:lnTo>
                  <a:lnTo>
                    <a:pt x="174" y="290"/>
                  </a:lnTo>
                  <a:lnTo>
                    <a:pt x="180" y="302"/>
                  </a:lnTo>
                  <a:lnTo>
                    <a:pt x="186" y="313"/>
                  </a:lnTo>
                  <a:lnTo>
                    <a:pt x="193" y="323"/>
                  </a:lnTo>
                  <a:lnTo>
                    <a:pt x="201" y="332"/>
                  </a:lnTo>
                  <a:lnTo>
                    <a:pt x="210" y="339"/>
                  </a:lnTo>
                  <a:lnTo>
                    <a:pt x="218" y="344"/>
                  </a:lnTo>
                  <a:lnTo>
                    <a:pt x="226" y="347"/>
                  </a:lnTo>
                  <a:lnTo>
                    <a:pt x="240" y="353"/>
                  </a:lnTo>
                  <a:lnTo>
                    <a:pt x="250" y="355"/>
                  </a:lnTo>
                  <a:lnTo>
                    <a:pt x="253" y="355"/>
                  </a:lnTo>
                  <a:lnTo>
                    <a:pt x="245" y="355"/>
                  </a:lnTo>
                  <a:lnTo>
                    <a:pt x="236" y="352"/>
                  </a:lnTo>
                  <a:lnTo>
                    <a:pt x="228" y="348"/>
                  </a:lnTo>
                  <a:lnTo>
                    <a:pt x="220" y="345"/>
                  </a:lnTo>
                  <a:lnTo>
                    <a:pt x="204" y="334"/>
                  </a:lnTo>
                  <a:lnTo>
                    <a:pt x="193" y="321"/>
                  </a:lnTo>
                  <a:lnTo>
                    <a:pt x="182" y="305"/>
                  </a:lnTo>
                  <a:lnTo>
                    <a:pt x="174" y="288"/>
                  </a:lnTo>
                  <a:lnTo>
                    <a:pt x="169" y="270"/>
                  </a:lnTo>
                  <a:lnTo>
                    <a:pt x="166" y="251"/>
                  </a:lnTo>
                  <a:lnTo>
                    <a:pt x="166" y="237"/>
                  </a:lnTo>
                  <a:lnTo>
                    <a:pt x="166" y="224"/>
                  </a:lnTo>
                  <a:lnTo>
                    <a:pt x="163" y="216"/>
                  </a:lnTo>
                  <a:lnTo>
                    <a:pt x="159" y="210"/>
                  </a:lnTo>
                  <a:lnTo>
                    <a:pt x="151" y="197"/>
                  </a:lnTo>
                  <a:lnTo>
                    <a:pt x="142" y="188"/>
                  </a:lnTo>
                  <a:lnTo>
                    <a:pt x="132" y="181"/>
                  </a:lnTo>
                  <a:lnTo>
                    <a:pt x="123" y="177"/>
                  </a:lnTo>
                  <a:lnTo>
                    <a:pt x="115" y="173"/>
                  </a:lnTo>
                  <a:lnTo>
                    <a:pt x="107" y="172"/>
                  </a:lnTo>
                  <a:lnTo>
                    <a:pt x="100" y="170"/>
                  </a:lnTo>
                  <a:lnTo>
                    <a:pt x="93" y="169"/>
                  </a:lnTo>
                  <a:lnTo>
                    <a:pt x="78" y="161"/>
                  </a:lnTo>
                  <a:lnTo>
                    <a:pt x="64" y="149"/>
                  </a:lnTo>
                  <a:lnTo>
                    <a:pt x="50" y="138"/>
                  </a:lnTo>
                  <a:lnTo>
                    <a:pt x="26" y="118"/>
                  </a:lnTo>
                  <a:lnTo>
                    <a:pt x="16" y="108"/>
                  </a:lnTo>
                  <a:lnTo>
                    <a:pt x="10" y="99"/>
                  </a:lnTo>
                  <a:lnTo>
                    <a:pt x="7" y="89"/>
                  </a:lnTo>
                  <a:lnTo>
                    <a:pt x="2" y="81"/>
                  </a:lnTo>
                  <a:lnTo>
                    <a:pt x="0" y="72"/>
                  </a:lnTo>
                  <a:lnTo>
                    <a:pt x="0" y="64"/>
                  </a:lnTo>
                  <a:lnTo>
                    <a:pt x="0" y="56"/>
                  </a:lnTo>
                  <a:lnTo>
                    <a:pt x="2" y="41"/>
                  </a:lnTo>
                  <a:lnTo>
                    <a:pt x="7" y="29"/>
                  </a:lnTo>
                  <a:lnTo>
                    <a:pt x="11" y="19"/>
                  </a:lnTo>
                  <a:lnTo>
                    <a:pt x="16" y="11"/>
                  </a:lnTo>
                  <a:lnTo>
                    <a:pt x="23" y="6"/>
                  </a:lnTo>
                  <a:lnTo>
                    <a:pt x="29" y="3"/>
                  </a:lnTo>
                  <a:lnTo>
                    <a:pt x="37" y="0"/>
                  </a:lnTo>
                  <a:lnTo>
                    <a:pt x="45" y="0"/>
                  </a:lnTo>
                  <a:lnTo>
                    <a:pt x="64" y="2"/>
                  </a:lnTo>
                  <a:lnTo>
                    <a:pt x="83" y="5"/>
                  </a:lnTo>
                  <a:lnTo>
                    <a:pt x="100" y="11"/>
                  </a:lnTo>
                  <a:lnTo>
                    <a:pt x="116" y="17"/>
                  </a:lnTo>
                  <a:lnTo>
                    <a:pt x="131" y="24"/>
                  </a:lnTo>
                  <a:lnTo>
                    <a:pt x="159" y="37"/>
                  </a:lnTo>
                  <a:lnTo>
                    <a:pt x="180" y="44"/>
                  </a:lnTo>
                  <a:lnTo>
                    <a:pt x="198" y="48"/>
                  </a:lnTo>
                  <a:lnTo>
                    <a:pt x="207" y="49"/>
                  </a:lnTo>
                  <a:lnTo>
                    <a:pt x="215" y="52"/>
                  </a:lnTo>
                  <a:lnTo>
                    <a:pt x="231" y="59"/>
                  </a:lnTo>
                  <a:lnTo>
                    <a:pt x="242" y="67"/>
                  </a:lnTo>
                  <a:lnTo>
                    <a:pt x="252" y="76"/>
                  </a:lnTo>
                  <a:lnTo>
                    <a:pt x="260" y="86"/>
                  </a:lnTo>
                  <a:lnTo>
                    <a:pt x="264" y="94"/>
                  </a:lnTo>
                  <a:lnTo>
                    <a:pt x="268" y="102"/>
                  </a:lnTo>
                  <a:lnTo>
                    <a:pt x="331" y="216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1" name="Freeform 432"/>
            <p:cNvSpPr>
              <a:spLocks/>
            </p:cNvSpPr>
            <p:nvPr/>
          </p:nvSpPr>
          <p:spPr bwMode="auto">
            <a:xfrm>
              <a:off x="4887913" y="4716463"/>
              <a:ext cx="287338" cy="538163"/>
            </a:xfrm>
            <a:custGeom>
              <a:avLst/>
              <a:gdLst>
                <a:gd name="T0" fmla="*/ 100013 w 181"/>
                <a:gd name="T1" fmla="*/ 0 h 339"/>
                <a:gd name="T2" fmla="*/ 117475 w 181"/>
                <a:gd name="T3" fmla="*/ 6350 h 339"/>
                <a:gd name="T4" fmla="*/ 146050 w 181"/>
                <a:gd name="T5" fmla="*/ 25400 h 339"/>
                <a:gd name="T6" fmla="*/ 173038 w 181"/>
                <a:gd name="T7" fmla="*/ 60325 h 339"/>
                <a:gd name="T8" fmla="*/ 185738 w 181"/>
                <a:gd name="T9" fmla="*/ 90488 h 339"/>
                <a:gd name="T10" fmla="*/ 241300 w 181"/>
                <a:gd name="T11" fmla="*/ 185738 h 339"/>
                <a:gd name="T12" fmla="*/ 252413 w 181"/>
                <a:gd name="T13" fmla="*/ 209550 h 339"/>
                <a:gd name="T14" fmla="*/ 269875 w 181"/>
                <a:gd name="T15" fmla="*/ 257175 h 339"/>
                <a:gd name="T16" fmla="*/ 287338 w 181"/>
                <a:gd name="T17" fmla="*/ 307975 h 339"/>
                <a:gd name="T18" fmla="*/ 287338 w 181"/>
                <a:gd name="T19" fmla="*/ 322263 h 339"/>
                <a:gd name="T20" fmla="*/ 277813 w 181"/>
                <a:gd name="T21" fmla="*/ 317500 h 339"/>
                <a:gd name="T22" fmla="*/ 236538 w 181"/>
                <a:gd name="T23" fmla="*/ 309563 h 339"/>
                <a:gd name="T24" fmla="*/ 203200 w 181"/>
                <a:gd name="T25" fmla="*/ 315913 h 339"/>
                <a:gd name="T26" fmla="*/ 185738 w 181"/>
                <a:gd name="T27" fmla="*/ 322263 h 339"/>
                <a:gd name="T28" fmla="*/ 173038 w 181"/>
                <a:gd name="T29" fmla="*/ 339725 h 339"/>
                <a:gd name="T30" fmla="*/ 158750 w 181"/>
                <a:gd name="T31" fmla="*/ 377825 h 339"/>
                <a:gd name="T32" fmla="*/ 155575 w 181"/>
                <a:gd name="T33" fmla="*/ 407988 h 339"/>
                <a:gd name="T34" fmla="*/ 158750 w 181"/>
                <a:gd name="T35" fmla="*/ 444500 h 339"/>
                <a:gd name="T36" fmla="*/ 176213 w 181"/>
                <a:gd name="T37" fmla="*/ 479425 h 339"/>
                <a:gd name="T38" fmla="*/ 211138 w 181"/>
                <a:gd name="T39" fmla="*/ 517525 h 339"/>
                <a:gd name="T40" fmla="*/ 236538 w 181"/>
                <a:gd name="T41" fmla="*/ 534988 h 339"/>
                <a:gd name="T42" fmla="*/ 214313 w 181"/>
                <a:gd name="T43" fmla="*/ 534988 h 339"/>
                <a:gd name="T44" fmla="*/ 184150 w 181"/>
                <a:gd name="T45" fmla="*/ 525463 h 339"/>
                <a:gd name="T46" fmla="*/ 160338 w 181"/>
                <a:gd name="T47" fmla="*/ 501650 h 339"/>
                <a:gd name="T48" fmla="*/ 146050 w 181"/>
                <a:gd name="T49" fmla="*/ 479425 h 339"/>
                <a:gd name="T50" fmla="*/ 138113 w 181"/>
                <a:gd name="T51" fmla="*/ 461963 h 339"/>
                <a:gd name="T52" fmla="*/ 112713 w 181"/>
                <a:gd name="T53" fmla="*/ 382588 h 339"/>
                <a:gd name="T54" fmla="*/ 95250 w 181"/>
                <a:gd name="T55" fmla="*/ 322263 h 339"/>
                <a:gd name="T56" fmla="*/ 92075 w 181"/>
                <a:gd name="T57" fmla="*/ 290513 h 339"/>
                <a:gd name="T58" fmla="*/ 95250 w 181"/>
                <a:gd name="T59" fmla="*/ 282575 h 339"/>
                <a:gd name="T60" fmla="*/ 92075 w 181"/>
                <a:gd name="T61" fmla="*/ 292100 h 339"/>
                <a:gd name="T62" fmla="*/ 87313 w 181"/>
                <a:gd name="T63" fmla="*/ 295275 h 339"/>
                <a:gd name="T64" fmla="*/ 74613 w 181"/>
                <a:gd name="T65" fmla="*/ 277813 h 339"/>
                <a:gd name="T66" fmla="*/ 0 w 181"/>
                <a:gd name="T67" fmla="*/ 179388 h 33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81"/>
                <a:gd name="T103" fmla="*/ 0 h 339"/>
                <a:gd name="T104" fmla="*/ 181 w 181"/>
                <a:gd name="T105" fmla="*/ 339 h 33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81" h="339">
                  <a:moveTo>
                    <a:pt x="63" y="0"/>
                  </a:moveTo>
                  <a:lnTo>
                    <a:pt x="63" y="0"/>
                  </a:lnTo>
                  <a:lnTo>
                    <a:pt x="70" y="1"/>
                  </a:lnTo>
                  <a:lnTo>
                    <a:pt x="74" y="4"/>
                  </a:lnTo>
                  <a:lnTo>
                    <a:pt x="82" y="8"/>
                  </a:lnTo>
                  <a:lnTo>
                    <a:pt x="92" y="16"/>
                  </a:lnTo>
                  <a:lnTo>
                    <a:pt x="100" y="25"/>
                  </a:lnTo>
                  <a:lnTo>
                    <a:pt x="109" y="38"/>
                  </a:lnTo>
                  <a:lnTo>
                    <a:pt x="117" y="57"/>
                  </a:lnTo>
                  <a:lnTo>
                    <a:pt x="138" y="92"/>
                  </a:lnTo>
                  <a:lnTo>
                    <a:pt x="152" y="117"/>
                  </a:lnTo>
                  <a:lnTo>
                    <a:pt x="157" y="127"/>
                  </a:lnTo>
                  <a:lnTo>
                    <a:pt x="159" y="132"/>
                  </a:lnTo>
                  <a:lnTo>
                    <a:pt x="170" y="162"/>
                  </a:lnTo>
                  <a:lnTo>
                    <a:pt x="178" y="184"/>
                  </a:lnTo>
                  <a:lnTo>
                    <a:pt x="181" y="194"/>
                  </a:lnTo>
                  <a:lnTo>
                    <a:pt x="181" y="200"/>
                  </a:lnTo>
                  <a:lnTo>
                    <a:pt x="181" y="203"/>
                  </a:lnTo>
                  <a:lnTo>
                    <a:pt x="175" y="200"/>
                  </a:lnTo>
                  <a:lnTo>
                    <a:pt x="160" y="197"/>
                  </a:lnTo>
                  <a:lnTo>
                    <a:pt x="149" y="195"/>
                  </a:lnTo>
                  <a:lnTo>
                    <a:pt x="140" y="197"/>
                  </a:lnTo>
                  <a:lnTo>
                    <a:pt x="128" y="199"/>
                  </a:lnTo>
                  <a:lnTo>
                    <a:pt x="117" y="203"/>
                  </a:lnTo>
                  <a:lnTo>
                    <a:pt x="116" y="206"/>
                  </a:lnTo>
                  <a:lnTo>
                    <a:pt x="109" y="214"/>
                  </a:lnTo>
                  <a:lnTo>
                    <a:pt x="103" y="229"/>
                  </a:lnTo>
                  <a:lnTo>
                    <a:pt x="100" y="238"/>
                  </a:lnTo>
                  <a:lnTo>
                    <a:pt x="98" y="248"/>
                  </a:lnTo>
                  <a:lnTo>
                    <a:pt x="98" y="257"/>
                  </a:lnTo>
                  <a:lnTo>
                    <a:pt x="98" y="269"/>
                  </a:lnTo>
                  <a:lnTo>
                    <a:pt x="100" y="280"/>
                  </a:lnTo>
                  <a:lnTo>
                    <a:pt x="105" y="291"/>
                  </a:lnTo>
                  <a:lnTo>
                    <a:pt x="111" y="302"/>
                  </a:lnTo>
                  <a:lnTo>
                    <a:pt x="121" y="313"/>
                  </a:lnTo>
                  <a:lnTo>
                    <a:pt x="133" y="326"/>
                  </a:lnTo>
                  <a:lnTo>
                    <a:pt x="149" y="337"/>
                  </a:lnTo>
                  <a:lnTo>
                    <a:pt x="141" y="339"/>
                  </a:lnTo>
                  <a:lnTo>
                    <a:pt x="135" y="337"/>
                  </a:lnTo>
                  <a:lnTo>
                    <a:pt x="125" y="335"/>
                  </a:lnTo>
                  <a:lnTo>
                    <a:pt x="116" y="331"/>
                  </a:lnTo>
                  <a:lnTo>
                    <a:pt x="106" y="323"/>
                  </a:lnTo>
                  <a:lnTo>
                    <a:pt x="101" y="316"/>
                  </a:lnTo>
                  <a:lnTo>
                    <a:pt x="97" y="310"/>
                  </a:lnTo>
                  <a:lnTo>
                    <a:pt x="92" y="302"/>
                  </a:lnTo>
                  <a:lnTo>
                    <a:pt x="87" y="291"/>
                  </a:lnTo>
                  <a:lnTo>
                    <a:pt x="82" y="276"/>
                  </a:lnTo>
                  <a:lnTo>
                    <a:pt x="71" y="241"/>
                  </a:lnTo>
                  <a:lnTo>
                    <a:pt x="65" y="222"/>
                  </a:lnTo>
                  <a:lnTo>
                    <a:pt x="60" y="203"/>
                  </a:lnTo>
                  <a:lnTo>
                    <a:pt x="58" y="187"/>
                  </a:lnTo>
                  <a:lnTo>
                    <a:pt x="58" y="183"/>
                  </a:lnTo>
                  <a:lnTo>
                    <a:pt x="60" y="178"/>
                  </a:lnTo>
                  <a:lnTo>
                    <a:pt x="58" y="181"/>
                  </a:lnTo>
                  <a:lnTo>
                    <a:pt x="58" y="184"/>
                  </a:lnTo>
                  <a:lnTo>
                    <a:pt x="57" y="186"/>
                  </a:lnTo>
                  <a:lnTo>
                    <a:pt x="55" y="186"/>
                  </a:lnTo>
                  <a:lnTo>
                    <a:pt x="52" y="183"/>
                  </a:lnTo>
                  <a:lnTo>
                    <a:pt x="47" y="175"/>
                  </a:lnTo>
                  <a:lnTo>
                    <a:pt x="41" y="164"/>
                  </a:lnTo>
                  <a:lnTo>
                    <a:pt x="0" y="113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2" name="Freeform 433"/>
            <p:cNvSpPr>
              <a:spLocks/>
            </p:cNvSpPr>
            <p:nvPr/>
          </p:nvSpPr>
          <p:spPr bwMode="auto">
            <a:xfrm>
              <a:off x="4735513" y="5000625"/>
              <a:ext cx="396875" cy="401638"/>
            </a:xfrm>
            <a:custGeom>
              <a:avLst/>
              <a:gdLst>
                <a:gd name="T0" fmla="*/ 114300 w 250"/>
                <a:gd name="T1" fmla="*/ 0 h 253"/>
                <a:gd name="T2" fmla="*/ 144463 w 250"/>
                <a:gd name="T3" fmla="*/ 15875 h 253"/>
                <a:gd name="T4" fmla="*/ 192088 w 250"/>
                <a:gd name="T5" fmla="*/ 50800 h 253"/>
                <a:gd name="T6" fmla="*/ 260350 w 250"/>
                <a:gd name="T7" fmla="*/ 111125 h 253"/>
                <a:gd name="T8" fmla="*/ 268288 w 250"/>
                <a:gd name="T9" fmla="*/ 122238 h 253"/>
                <a:gd name="T10" fmla="*/ 303213 w 250"/>
                <a:gd name="T11" fmla="*/ 209550 h 253"/>
                <a:gd name="T12" fmla="*/ 311150 w 250"/>
                <a:gd name="T13" fmla="*/ 220663 h 253"/>
                <a:gd name="T14" fmla="*/ 338138 w 250"/>
                <a:gd name="T15" fmla="*/ 242888 h 253"/>
                <a:gd name="T16" fmla="*/ 354013 w 250"/>
                <a:gd name="T17" fmla="*/ 254000 h 253"/>
                <a:gd name="T18" fmla="*/ 387350 w 250"/>
                <a:gd name="T19" fmla="*/ 314325 h 253"/>
                <a:gd name="T20" fmla="*/ 393700 w 250"/>
                <a:gd name="T21" fmla="*/ 328613 h 253"/>
                <a:gd name="T22" fmla="*/ 396875 w 250"/>
                <a:gd name="T23" fmla="*/ 352425 h 253"/>
                <a:gd name="T24" fmla="*/ 388938 w 250"/>
                <a:gd name="T25" fmla="*/ 377825 h 253"/>
                <a:gd name="T26" fmla="*/ 376238 w 250"/>
                <a:gd name="T27" fmla="*/ 388938 h 253"/>
                <a:gd name="T28" fmla="*/ 355600 w 250"/>
                <a:gd name="T29" fmla="*/ 396875 h 253"/>
                <a:gd name="T30" fmla="*/ 325438 w 250"/>
                <a:gd name="T31" fmla="*/ 401638 h 253"/>
                <a:gd name="T32" fmla="*/ 315913 w 250"/>
                <a:gd name="T33" fmla="*/ 400050 h 253"/>
                <a:gd name="T34" fmla="*/ 285750 w 250"/>
                <a:gd name="T35" fmla="*/ 387350 h 253"/>
                <a:gd name="T36" fmla="*/ 230188 w 250"/>
                <a:gd name="T37" fmla="*/ 339725 h 253"/>
                <a:gd name="T38" fmla="*/ 146050 w 250"/>
                <a:gd name="T39" fmla="*/ 242888 h 253"/>
                <a:gd name="T40" fmla="*/ 149225 w 250"/>
                <a:gd name="T41" fmla="*/ 233363 h 253"/>
                <a:gd name="T42" fmla="*/ 152400 w 250"/>
                <a:gd name="T43" fmla="*/ 217488 h 253"/>
                <a:gd name="T44" fmla="*/ 146050 w 250"/>
                <a:gd name="T45" fmla="*/ 242888 h 253"/>
                <a:gd name="T46" fmla="*/ 127000 w 250"/>
                <a:gd name="T47" fmla="*/ 233363 h 253"/>
                <a:gd name="T48" fmla="*/ 98425 w 250"/>
                <a:gd name="T49" fmla="*/ 212725 h 253"/>
                <a:gd name="T50" fmla="*/ 71438 w 250"/>
                <a:gd name="T51" fmla="*/ 204788 h 253"/>
                <a:gd name="T52" fmla="*/ 41275 w 250"/>
                <a:gd name="T53" fmla="*/ 192088 h 253"/>
                <a:gd name="T54" fmla="*/ 33338 w 250"/>
                <a:gd name="T55" fmla="*/ 187325 h 253"/>
                <a:gd name="T56" fmla="*/ 42863 w 250"/>
                <a:gd name="T57" fmla="*/ 192088 h 253"/>
                <a:gd name="T58" fmla="*/ 84138 w 250"/>
                <a:gd name="T59" fmla="*/ 212725 h 253"/>
                <a:gd name="T60" fmla="*/ 128588 w 250"/>
                <a:gd name="T61" fmla="*/ 233363 h 253"/>
                <a:gd name="T62" fmla="*/ 115888 w 250"/>
                <a:gd name="T63" fmla="*/ 242888 h 253"/>
                <a:gd name="T64" fmla="*/ 66675 w 250"/>
                <a:gd name="T65" fmla="*/ 273050 h 253"/>
                <a:gd name="T66" fmla="*/ 22225 w 250"/>
                <a:gd name="T67" fmla="*/ 288925 h 25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50"/>
                <a:gd name="T103" fmla="*/ 0 h 253"/>
                <a:gd name="T104" fmla="*/ 250 w 250"/>
                <a:gd name="T105" fmla="*/ 253 h 25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50" h="253">
                  <a:moveTo>
                    <a:pt x="72" y="0"/>
                  </a:moveTo>
                  <a:lnTo>
                    <a:pt x="72" y="0"/>
                  </a:lnTo>
                  <a:lnTo>
                    <a:pt x="77" y="2"/>
                  </a:lnTo>
                  <a:lnTo>
                    <a:pt x="91" y="10"/>
                  </a:lnTo>
                  <a:lnTo>
                    <a:pt x="110" y="23"/>
                  </a:lnTo>
                  <a:lnTo>
                    <a:pt x="121" y="32"/>
                  </a:lnTo>
                  <a:lnTo>
                    <a:pt x="132" y="43"/>
                  </a:lnTo>
                  <a:lnTo>
                    <a:pt x="164" y="70"/>
                  </a:lnTo>
                  <a:lnTo>
                    <a:pt x="169" y="77"/>
                  </a:lnTo>
                  <a:lnTo>
                    <a:pt x="178" y="101"/>
                  </a:lnTo>
                  <a:lnTo>
                    <a:pt x="191" y="132"/>
                  </a:lnTo>
                  <a:lnTo>
                    <a:pt x="196" y="139"/>
                  </a:lnTo>
                  <a:lnTo>
                    <a:pt x="204" y="147"/>
                  </a:lnTo>
                  <a:lnTo>
                    <a:pt x="213" y="153"/>
                  </a:lnTo>
                  <a:lnTo>
                    <a:pt x="223" y="160"/>
                  </a:lnTo>
                  <a:lnTo>
                    <a:pt x="236" y="180"/>
                  </a:lnTo>
                  <a:lnTo>
                    <a:pt x="244" y="198"/>
                  </a:lnTo>
                  <a:lnTo>
                    <a:pt x="248" y="207"/>
                  </a:lnTo>
                  <a:lnTo>
                    <a:pt x="250" y="214"/>
                  </a:lnTo>
                  <a:lnTo>
                    <a:pt x="250" y="222"/>
                  </a:lnTo>
                  <a:lnTo>
                    <a:pt x="248" y="230"/>
                  </a:lnTo>
                  <a:lnTo>
                    <a:pt x="245" y="238"/>
                  </a:lnTo>
                  <a:lnTo>
                    <a:pt x="242" y="242"/>
                  </a:lnTo>
                  <a:lnTo>
                    <a:pt x="237" y="245"/>
                  </a:lnTo>
                  <a:lnTo>
                    <a:pt x="231" y="249"/>
                  </a:lnTo>
                  <a:lnTo>
                    <a:pt x="224" y="250"/>
                  </a:lnTo>
                  <a:lnTo>
                    <a:pt x="217" y="252"/>
                  </a:lnTo>
                  <a:lnTo>
                    <a:pt x="205" y="253"/>
                  </a:lnTo>
                  <a:lnTo>
                    <a:pt x="199" y="252"/>
                  </a:lnTo>
                  <a:lnTo>
                    <a:pt x="191" y="250"/>
                  </a:lnTo>
                  <a:lnTo>
                    <a:pt x="180" y="244"/>
                  </a:lnTo>
                  <a:lnTo>
                    <a:pt x="164" y="231"/>
                  </a:lnTo>
                  <a:lnTo>
                    <a:pt x="145" y="214"/>
                  </a:lnTo>
                  <a:lnTo>
                    <a:pt x="121" y="188"/>
                  </a:lnTo>
                  <a:lnTo>
                    <a:pt x="92" y="153"/>
                  </a:lnTo>
                  <a:lnTo>
                    <a:pt x="94" y="147"/>
                  </a:lnTo>
                  <a:lnTo>
                    <a:pt x="96" y="137"/>
                  </a:lnTo>
                  <a:lnTo>
                    <a:pt x="96" y="144"/>
                  </a:lnTo>
                  <a:lnTo>
                    <a:pt x="92" y="153"/>
                  </a:lnTo>
                  <a:lnTo>
                    <a:pt x="80" y="147"/>
                  </a:lnTo>
                  <a:lnTo>
                    <a:pt x="70" y="140"/>
                  </a:lnTo>
                  <a:lnTo>
                    <a:pt x="62" y="134"/>
                  </a:lnTo>
                  <a:lnTo>
                    <a:pt x="45" y="129"/>
                  </a:lnTo>
                  <a:lnTo>
                    <a:pt x="32" y="125"/>
                  </a:lnTo>
                  <a:lnTo>
                    <a:pt x="26" y="121"/>
                  </a:lnTo>
                  <a:lnTo>
                    <a:pt x="21" y="118"/>
                  </a:lnTo>
                  <a:lnTo>
                    <a:pt x="18" y="115"/>
                  </a:lnTo>
                  <a:lnTo>
                    <a:pt x="27" y="121"/>
                  </a:lnTo>
                  <a:lnTo>
                    <a:pt x="43" y="131"/>
                  </a:lnTo>
                  <a:lnTo>
                    <a:pt x="53" y="134"/>
                  </a:lnTo>
                  <a:lnTo>
                    <a:pt x="61" y="136"/>
                  </a:lnTo>
                  <a:lnTo>
                    <a:pt x="81" y="147"/>
                  </a:lnTo>
                  <a:lnTo>
                    <a:pt x="73" y="153"/>
                  </a:lnTo>
                  <a:lnTo>
                    <a:pt x="54" y="166"/>
                  </a:lnTo>
                  <a:lnTo>
                    <a:pt x="42" y="172"/>
                  </a:lnTo>
                  <a:lnTo>
                    <a:pt x="29" y="177"/>
                  </a:lnTo>
                  <a:lnTo>
                    <a:pt x="14" y="182"/>
                  </a:lnTo>
                  <a:lnTo>
                    <a:pt x="0" y="182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3" name="Freeform 434"/>
            <p:cNvSpPr>
              <a:spLocks/>
            </p:cNvSpPr>
            <p:nvPr/>
          </p:nvSpPr>
          <p:spPr bwMode="auto">
            <a:xfrm>
              <a:off x="4975225" y="4246563"/>
              <a:ext cx="109538" cy="14288"/>
            </a:xfrm>
            <a:custGeom>
              <a:avLst/>
              <a:gdLst>
                <a:gd name="T0" fmla="*/ 0 w 69"/>
                <a:gd name="T1" fmla="*/ 9525 h 9"/>
                <a:gd name="T2" fmla="*/ 0 w 69"/>
                <a:gd name="T3" fmla="*/ 9525 h 9"/>
                <a:gd name="T4" fmla="*/ 11113 w 69"/>
                <a:gd name="T5" fmla="*/ 12700 h 9"/>
                <a:gd name="T6" fmla="*/ 33338 w 69"/>
                <a:gd name="T7" fmla="*/ 14288 h 9"/>
                <a:gd name="T8" fmla="*/ 50800 w 69"/>
                <a:gd name="T9" fmla="*/ 14288 h 9"/>
                <a:gd name="T10" fmla="*/ 68263 w 69"/>
                <a:gd name="T11" fmla="*/ 12700 h 9"/>
                <a:gd name="T12" fmla="*/ 88900 w 69"/>
                <a:gd name="T13" fmla="*/ 6350 h 9"/>
                <a:gd name="T14" fmla="*/ 109538 w 69"/>
                <a:gd name="T15" fmla="*/ 0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9"/>
                <a:gd name="T25" fmla="*/ 0 h 9"/>
                <a:gd name="T26" fmla="*/ 69 w 69"/>
                <a:gd name="T27" fmla="*/ 9 h 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9" h="9">
                  <a:moveTo>
                    <a:pt x="0" y="6"/>
                  </a:moveTo>
                  <a:lnTo>
                    <a:pt x="0" y="6"/>
                  </a:lnTo>
                  <a:lnTo>
                    <a:pt x="7" y="8"/>
                  </a:lnTo>
                  <a:lnTo>
                    <a:pt x="21" y="9"/>
                  </a:lnTo>
                  <a:lnTo>
                    <a:pt x="32" y="9"/>
                  </a:lnTo>
                  <a:lnTo>
                    <a:pt x="43" y="8"/>
                  </a:lnTo>
                  <a:lnTo>
                    <a:pt x="56" y="4"/>
                  </a:lnTo>
                  <a:lnTo>
                    <a:pt x="69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Freeform 435"/>
            <p:cNvSpPr>
              <a:spLocks/>
            </p:cNvSpPr>
            <p:nvPr/>
          </p:nvSpPr>
          <p:spPr bwMode="auto">
            <a:xfrm>
              <a:off x="5480050" y="4341813"/>
              <a:ext cx="136525" cy="30163"/>
            </a:xfrm>
            <a:custGeom>
              <a:avLst/>
              <a:gdLst>
                <a:gd name="T0" fmla="*/ 0 w 86"/>
                <a:gd name="T1" fmla="*/ 0 h 19"/>
                <a:gd name="T2" fmla="*/ 0 w 86"/>
                <a:gd name="T3" fmla="*/ 0 h 19"/>
                <a:gd name="T4" fmla="*/ 6350 w 86"/>
                <a:gd name="T5" fmla="*/ 4763 h 19"/>
                <a:gd name="T6" fmla="*/ 15875 w 86"/>
                <a:gd name="T7" fmla="*/ 11113 h 19"/>
                <a:gd name="T8" fmla="*/ 31750 w 86"/>
                <a:gd name="T9" fmla="*/ 15875 h 19"/>
                <a:gd name="T10" fmla="*/ 49213 w 86"/>
                <a:gd name="T11" fmla="*/ 23813 h 19"/>
                <a:gd name="T12" fmla="*/ 71438 w 86"/>
                <a:gd name="T13" fmla="*/ 28575 h 19"/>
                <a:gd name="T14" fmla="*/ 101600 w 86"/>
                <a:gd name="T15" fmla="*/ 30163 h 19"/>
                <a:gd name="T16" fmla="*/ 136525 w 86"/>
                <a:gd name="T17" fmla="*/ 30163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6"/>
                <a:gd name="T28" fmla="*/ 0 h 19"/>
                <a:gd name="T29" fmla="*/ 86 w 86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6" h="19">
                  <a:moveTo>
                    <a:pt x="0" y="0"/>
                  </a:moveTo>
                  <a:lnTo>
                    <a:pt x="0" y="0"/>
                  </a:lnTo>
                  <a:lnTo>
                    <a:pt x="4" y="3"/>
                  </a:lnTo>
                  <a:lnTo>
                    <a:pt x="10" y="7"/>
                  </a:lnTo>
                  <a:lnTo>
                    <a:pt x="20" y="10"/>
                  </a:lnTo>
                  <a:lnTo>
                    <a:pt x="31" y="15"/>
                  </a:lnTo>
                  <a:lnTo>
                    <a:pt x="45" y="18"/>
                  </a:lnTo>
                  <a:lnTo>
                    <a:pt x="64" y="19"/>
                  </a:lnTo>
                  <a:lnTo>
                    <a:pt x="86" y="19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436"/>
            <p:cNvSpPr>
              <a:spLocks/>
            </p:cNvSpPr>
            <p:nvPr/>
          </p:nvSpPr>
          <p:spPr bwMode="auto">
            <a:xfrm>
              <a:off x="5003800" y="4538663"/>
              <a:ext cx="141288" cy="7938"/>
            </a:xfrm>
            <a:custGeom>
              <a:avLst/>
              <a:gdLst>
                <a:gd name="T0" fmla="*/ 0 w 89"/>
                <a:gd name="T1" fmla="*/ 7938 h 5"/>
                <a:gd name="T2" fmla="*/ 0 w 89"/>
                <a:gd name="T3" fmla="*/ 7938 h 5"/>
                <a:gd name="T4" fmla="*/ 12700 w 89"/>
                <a:gd name="T5" fmla="*/ 4763 h 5"/>
                <a:gd name="T6" fmla="*/ 47625 w 89"/>
                <a:gd name="T7" fmla="*/ 0 h 5"/>
                <a:gd name="T8" fmla="*/ 95250 w 89"/>
                <a:gd name="T9" fmla="*/ 0 h 5"/>
                <a:gd name="T10" fmla="*/ 119063 w 89"/>
                <a:gd name="T11" fmla="*/ 3175 h 5"/>
                <a:gd name="T12" fmla="*/ 141288 w 89"/>
                <a:gd name="T13" fmla="*/ 7938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9"/>
                <a:gd name="T22" fmla="*/ 0 h 5"/>
                <a:gd name="T23" fmla="*/ 89 w 89"/>
                <a:gd name="T24" fmla="*/ 5 h 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9" h="5">
                  <a:moveTo>
                    <a:pt x="0" y="5"/>
                  </a:moveTo>
                  <a:lnTo>
                    <a:pt x="0" y="5"/>
                  </a:lnTo>
                  <a:lnTo>
                    <a:pt x="8" y="3"/>
                  </a:lnTo>
                  <a:lnTo>
                    <a:pt x="30" y="0"/>
                  </a:lnTo>
                  <a:lnTo>
                    <a:pt x="60" y="0"/>
                  </a:lnTo>
                  <a:lnTo>
                    <a:pt x="75" y="2"/>
                  </a:lnTo>
                  <a:lnTo>
                    <a:pt x="89" y="5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6" name="Freeform 437"/>
            <p:cNvSpPr>
              <a:spLocks/>
            </p:cNvSpPr>
            <p:nvPr/>
          </p:nvSpPr>
          <p:spPr bwMode="auto">
            <a:xfrm>
              <a:off x="5003800" y="4568825"/>
              <a:ext cx="141288" cy="11113"/>
            </a:xfrm>
            <a:custGeom>
              <a:avLst/>
              <a:gdLst>
                <a:gd name="T0" fmla="*/ 0 w 89"/>
                <a:gd name="T1" fmla="*/ 0 h 7"/>
                <a:gd name="T2" fmla="*/ 0 w 89"/>
                <a:gd name="T3" fmla="*/ 0 h 7"/>
                <a:gd name="T4" fmla="*/ 4763 w 89"/>
                <a:gd name="T5" fmla="*/ 3175 h 7"/>
                <a:gd name="T6" fmla="*/ 30163 w 89"/>
                <a:gd name="T7" fmla="*/ 7938 h 7"/>
                <a:gd name="T8" fmla="*/ 50800 w 89"/>
                <a:gd name="T9" fmla="*/ 11113 h 7"/>
                <a:gd name="T10" fmla="*/ 76200 w 89"/>
                <a:gd name="T11" fmla="*/ 7938 h 7"/>
                <a:gd name="T12" fmla="*/ 106363 w 89"/>
                <a:gd name="T13" fmla="*/ 6350 h 7"/>
                <a:gd name="T14" fmla="*/ 141288 w 89"/>
                <a:gd name="T15" fmla="*/ 0 h 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9"/>
                <a:gd name="T25" fmla="*/ 0 h 7"/>
                <a:gd name="T26" fmla="*/ 89 w 89"/>
                <a:gd name="T27" fmla="*/ 7 h 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9" h="7">
                  <a:moveTo>
                    <a:pt x="0" y="0"/>
                  </a:moveTo>
                  <a:lnTo>
                    <a:pt x="0" y="0"/>
                  </a:lnTo>
                  <a:lnTo>
                    <a:pt x="3" y="2"/>
                  </a:lnTo>
                  <a:lnTo>
                    <a:pt x="19" y="5"/>
                  </a:lnTo>
                  <a:lnTo>
                    <a:pt x="32" y="7"/>
                  </a:lnTo>
                  <a:lnTo>
                    <a:pt x="48" y="5"/>
                  </a:lnTo>
                  <a:lnTo>
                    <a:pt x="67" y="4"/>
                  </a:lnTo>
                  <a:lnTo>
                    <a:pt x="89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7" name="Freeform 438"/>
            <p:cNvSpPr>
              <a:spLocks/>
            </p:cNvSpPr>
            <p:nvPr/>
          </p:nvSpPr>
          <p:spPr bwMode="auto">
            <a:xfrm>
              <a:off x="5440363" y="4562475"/>
              <a:ext cx="144463" cy="39688"/>
            </a:xfrm>
            <a:custGeom>
              <a:avLst/>
              <a:gdLst>
                <a:gd name="T0" fmla="*/ 0 w 91"/>
                <a:gd name="T1" fmla="*/ 0 h 25"/>
                <a:gd name="T2" fmla="*/ 0 w 91"/>
                <a:gd name="T3" fmla="*/ 0 h 25"/>
                <a:gd name="T4" fmla="*/ 12700 w 91"/>
                <a:gd name="T5" fmla="*/ 1588 h 25"/>
                <a:gd name="T6" fmla="*/ 46038 w 91"/>
                <a:gd name="T7" fmla="*/ 6350 h 25"/>
                <a:gd name="T8" fmla="*/ 90488 w 91"/>
                <a:gd name="T9" fmla="*/ 19050 h 25"/>
                <a:gd name="T10" fmla="*/ 115888 w 91"/>
                <a:gd name="T11" fmla="*/ 26988 h 25"/>
                <a:gd name="T12" fmla="*/ 144463 w 91"/>
                <a:gd name="T13" fmla="*/ 39688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1"/>
                <a:gd name="T22" fmla="*/ 0 h 25"/>
                <a:gd name="T23" fmla="*/ 91 w 91"/>
                <a:gd name="T24" fmla="*/ 25 h 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1" h="25">
                  <a:moveTo>
                    <a:pt x="0" y="0"/>
                  </a:moveTo>
                  <a:lnTo>
                    <a:pt x="0" y="0"/>
                  </a:lnTo>
                  <a:lnTo>
                    <a:pt x="8" y="1"/>
                  </a:lnTo>
                  <a:lnTo>
                    <a:pt x="29" y="4"/>
                  </a:lnTo>
                  <a:lnTo>
                    <a:pt x="57" y="12"/>
                  </a:lnTo>
                  <a:lnTo>
                    <a:pt x="73" y="17"/>
                  </a:lnTo>
                  <a:lnTo>
                    <a:pt x="91" y="25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8" name="Freeform 439"/>
            <p:cNvSpPr>
              <a:spLocks/>
            </p:cNvSpPr>
            <p:nvPr/>
          </p:nvSpPr>
          <p:spPr bwMode="auto">
            <a:xfrm>
              <a:off x="5424488" y="4602163"/>
              <a:ext cx="144463" cy="41275"/>
            </a:xfrm>
            <a:custGeom>
              <a:avLst/>
              <a:gdLst>
                <a:gd name="T0" fmla="*/ 0 w 91"/>
                <a:gd name="T1" fmla="*/ 0 h 26"/>
                <a:gd name="T2" fmla="*/ 0 w 91"/>
                <a:gd name="T3" fmla="*/ 0 h 26"/>
                <a:gd name="T4" fmla="*/ 12700 w 91"/>
                <a:gd name="T5" fmla="*/ 7938 h 26"/>
                <a:gd name="T6" fmla="*/ 49213 w 91"/>
                <a:gd name="T7" fmla="*/ 22225 h 26"/>
                <a:gd name="T8" fmla="*/ 71438 w 91"/>
                <a:gd name="T9" fmla="*/ 30163 h 26"/>
                <a:gd name="T10" fmla="*/ 93663 w 91"/>
                <a:gd name="T11" fmla="*/ 34925 h 26"/>
                <a:gd name="T12" fmla="*/ 119063 w 91"/>
                <a:gd name="T13" fmla="*/ 41275 h 26"/>
                <a:gd name="T14" fmla="*/ 144463 w 91"/>
                <a:gd name="T15" fmla="*/ 41275 h 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1"/>
                <a:gd name="T25" fmla="*/ 0 h 26"/>
                <a:gd name="T26" fmla="*/ 91 w 91"/>
                <a:gd name="T27" fmla="*/ 26 h 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1" h="26">
                  <a:moveTo>
                    <a:pt x="0" y="0"/>
                  </a:moveTo>
                  <a:lnTo>
                    <a:pt x="0" y="0"/>
                  </a:lnTo>
                  <a:lnTo>
                    <a:pt x="8" y="5"/>
                  </a:lnTo>
                  <a:lnTo>
                    <a:pt x="31" y="14"/>
                  </a:lnTo>
                  <a:lnTo>
                    <a:pt x="45" y="19"/>
                  </a:lnTo>
                  <a:lnTo>
                    <a:pt x="59" y="22"/>
                  </a:lnTo>
                  <a:lnTo>
                    <a:pt x="75" y="26"/>
                  </a:lnTo>
                  <a:lnTo>
                    <a:pt x="91" y="26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440"/>
            <p:cNvSpPr>
              <a:spLocks/>
            </p:cNvSpPr>
            <p:nvPr/>
          </p:nvSpPr>
          <p:spPr bwMode="auto">
            <a:xfrm>
              <a:off x="5349875" y="4845050"/>
              <a:ext cx="146050" cy="47625"/>
            </a:xfrm>
            <a:custGeom>
              <a:avLst/>
              <a:gdLst>
                <a:gd name="T0" fmla="*/ 0 w 92"/>
                <a:gd name="T1" fmla="*/ 0 h 30"/>
                <a:gd name="T2" fmla="*/ 0 w 92"/>
                <a:gd name="T3" fmla="*/ 0 h 30"/>
                <a:gd name="T4" fmla="*/ 7938 w 92"/>
                <a:gd name="T5" fmla="*/ 7938 h 30"/>
                <a:gd name="T6" fmla="*/ 17463 w 92"/>
                <a:gd name="T7" fmla="*/ 14288 h 30"/>
                <a:gd name="T8" fmla="*/ 31750 w 92"/>
                <a:gd name="T9" fmla="*/ 25400 h 30"/>
                <a:gd name="T10" fmla="*/ 52388 w 92"/>
                <a:gd name="T11" fmla="*/ 34925 h 30"/>
                <a:gd name="T12" fmla="*/ 77788 w 92"/>
                <a:gd name="T13" fmla="*/ 42863 h 30"/>
                <a:gd name="T14" fmla="*/ 111125 w 92"/>
                <a:gd name="T15" fmla="*/ 47625 h 30"/>
                <a:gd name="T16" fmla="*/ 146050 w 92"/>
                <a:gd name="T17" fmla="*/ 47625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2"/>
                <a:gd name="T28" fmla="*/ 0 h 30"/>
                <a:gd name="T29" fmla="*/ 92 w 9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2" h="30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11" y="9"/>
                  </a:lnTo>
                  <a:lnTo>
                    <a:pt x="20" y="16"/>
                  </a:lnTo>
                  <a:lnTo>
                    <a:pt x="33" y="22"/>
                  </a:lnTo>
                  <a:lnTo>
                    <a:pt x="49" y="27"/>
                  </a:lnTo>
                  <a:lnTo>
                    <a:pt x="70" y="30"/>
                  </a:lnTo>
                  <a:lnTo>
                    <a:pt x="92" y="3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0" name="Freeform 441"/>
            <p:cNvSpPr>
              <a:spLocks/>
            </p:cNvSpPr>
            <p:nvPr/>
          </p:nvSpPr>
          <p:spPr bwMode="auto">
            <a:xfrm>
              <a:off x="4735513" y="5341938"/>
              <a:ext cx="230188" cy="115888"/>
            </a:xfrm>
            <a:custGeom>
              <a:avLst/>
              <a:gdLst>
                <a:gd name="T0" fmla="*/ 230188 w 145"/>
                <a:gd name="T1" fmla="*/ 0 h 73"/>
                <a:gd name="T2" fmla="*/ 230188 w 145"/>
                <a:gd name="T3" fmla="*/ 0 h 73"/>
                <a:gd name="T4" fmla="*/ 204788 w 145"/>
                <a:gd name="T5" fmla="*/ 20638 h 73"/>
                <a:gd name="T6" fmla="*/ 177800 w 145"/>
                <a:gd name="T7" fmla="*/ 41275 h 73"/>
                <a:gd name="T8" fmla="*/ 141288 w 145"/>
                <a:gd name="T9" fmla="*/ 63500 h 73"/>
                <a:gd name="T10" fmla="*/ 103188 w 145"/>
                <a:gd name="T11" fmla="*/ 85725 h 73"/>
                <a:gd name="T12" fmla="*/ 63500 w 145"/>
                <a:gd name="T13" fmla="*/ 103188 h 73"/>
                <a:gd name="T14" fmla="*/ 46038 w 145"/>
                <a:gd name="T15" fmla="*/ 111125 h 73"/>
                <a:gd name="T16" fmla="*/ 28575 w 145"/>
                <a:gd name="T17" fmla="*/ 115888 h 73"/>
                <a:gd name="T18" fmla="*/ 12700 w 145"/>
                <a:gd name="T19" fmla="*/ 115888 h 73"/>
                <a:gd name="T20" fmla="*/ 0 w 145"/>
                <a:gd name="T21" fmla="*/ 115888 h 7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5"/>
                <a:gd name="T34" fmla="*/ 0 h 73"/>
                <a:gd name="T35" fmla="*/ 145 w 145"/>
                <a:gd name="T36" fmla="*/ 73 h 7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5" h="73">
                  <a:moveTo>
                    <a:pt x="145" y="0"/>
                  </a:moveTo>
                  <a:lnTo>
                    <a:pt x="145" y="0"/>
                  </a:lnTo>
                  <a:lnTo>
                    <a:pt x="129" y="13"/>
                  </a:lnTo>
                  <a:lnTo>
                    <a:pt x="112" y="26"/>
                  </a:lnTo>
                  <a:lnTo>
                    <a:pt x="89" y="40"/>
                  </a:lnTo>
                  <a:lnTo>
                    <a:pt x="65" y="54"/>
                  </a:lnTo>
                  <a:lnTo>
                    <a:pt x="40" y="65"/>
                  </a:lnTo>
                  <a:lnTo>
                    <a:pt x="29" y="70"/>
                  </a:lnTo>
                  <a:lnTo>
                    <a:pt x="18" y="73"/>
                  </a:lnTo>
                  <a:lnTo>
                    <a:pt x="8" y="73"/>
                  </a:lnTo>
                  <a:lnTo>
                    <a:pt x="0" y="73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1" name="Freeform 442"/>
            <p:cNvSpPr>
              <a:spLocks/>
            </p:cNvSpPr>
            <p:nvPr/>
          </p:nvSpPr>
          <p:spPr bwMode="auto">
            <a:xfrm>
              <a:off x="5278438" y="5965825"/>
              <a:ext cx="28575" cy="227013"/>
            </a:xfrm>
            <a:custGeom>
              <a:avLst/>
              <a:gdLst>
                <a:gd name="T0" fmla="*/ 0 w 18"/>
                <a:gd name="T1" fmla="*/ 0 h 143"/>
                <a:gd name="T2" fmla="*/ 0 w 18"/>
                <a:gd name="T3" fmla="*/ 0 h 143"/>
                <a:gd name="T4" fmla="*/ 0 w 18"/>
                <a:gd name="T5" fmla="*/ 25400 h 143"/>
                <a:gd name="T6" fmla="*/ 4763 w 18"/>
                <a:gd name="T7" fmla="*/ 85725 h 143"/>
                <a:gd name="T8" fmla="*/ 12700 w 18"/>
                <a:gd name="T9" fmla="*/ 161925 h 143"/>
                <a:gd name="T10" fmla="*/ 20638 w 18"/>
                <a:gd name="T11" fmla="*/ 196850 h 143"/>
                <a:gd name="T12" fmla="*/ 28575 w 18"/>
                <a:gd name="T13" fmla="*/ 227013 h 1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143"/>
                <a:gd name="T23" fmla="*/ 18 w 18"/>
                <a:gd name="T24" fmla="*/ 143 h 14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143">
                  <a:moveTo>
                    <a:pt x="0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3" y="54"/>
                  </a:lnTo>
                  <a:lnTo>
                    <a:pt x="8" y="102"/>
                  </a:lnTo>
                  <a:lnTo>
                    <a:pt x="13" y="124"/>
                  </a:lnTo>
                  <a:lnTo>
                    <a:pt x="18" y="143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2" name="Freeform 443"/>
            <p:cNvSpPr>
              <a:spLocks/>
            </p:cNvSpPr>
            <p:nvPr/>
          </p:nvSpPr>
          <p:spPr bwMode="auto">
            <a:xfrm>
              <a:off x="4932363" y="5981700"/>
              <a:ext cx="225425" cy="42863"/>
            </a:xfrm>
            <a:custGeom>
              <a:avLst/>
              <a:gdLst>
                <a:gd name="T0" fmla="*/ 0 w 142"/>
                <a:gd name="T1" fmla="*/ 34925 h 27"/>
                <a:gd name="T2" fmla="*/ 0 w 142"/>
                <a:gd name="T3" fmla="*/ 34925 h 27"/>
                <a:gd name="T4" fmla="*/ 12700 w 142"/>
                <a:gd name="T5" fmla="*/ 39688 h 27"/>
                <a:gd name="T6" fmla="*/ 30163 w 142"/>
                <a:gd name="T7" fmla="*/ 42863 h 27"/>
                <a:gd name="T8" fmla="*/ 53975 w 142"/>
                <a:gd name="T9" fmla="*/ 42863 h 27"/>
                <a:gd name="T10" fmla="*/ 84138 w 142"/>
                <a:gd name="T11" fmla="*/ 39688 h 27"/>
                <a:gd name="T12" fmla="*/ 123825 w 142"/>
                <a:gd name="T13" fmla="*/ 31750 h 27"/>
                <a:gd name="T14" fmla="*/ 169863 w 142"/>
                <a:gd name="T15" fmla="*/ 19050 h 27"/>
                <a:gd name="T16" fmla="*/ 225425 w 142"/>
                <a:gd name="T17" fmla="*/ 0 h 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2"/>
                <a:gd name="T28" fmla="*/ 0 h 27"/>
                <a:gd name="T29" fmla="*/ 142 w 142"/>
                <a:gd name="T30" fmla="*/ 27 h 2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2" h="27">
                  <a:moveTo>
                    <a:pt x="0" y="22"/>
                  </a:moveTo>
                  <a:lnTo>
                    <a:pt x="0" y="22"/>
                  </a:lnTo>
                  <a:lnTo>
                    <a:pt x="8" y="25"/>
                  </a:lnTo>
                  <a:lnTo>
                    <a:pt x="19" y="27"/>
                  </a:lnTo>
                  <a:lnTo>
                    <a:pt x="34" y="27"/>
                  </a:lnTo>
                  <a:lnTo>
                    <a:pt x="53" y="25"/>
                  </a:lnTo>
                  <a:lnTo>
                    <a:pt x="78" y="20"/>
                  </a:lnTo>
                  <a:lnTo>
                    <a:pt x="107" y="12"/>
                  </a:lnTo>
                  <a:lnTo>
                    <a:pt x="142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03" name="Freeform 444"/>
          <p:cNvSpPr>
            <a:spLocks/>
          </p:cNvSpPr>
          <p:nvPr/>
        </p:nvSpPr>
        <p:spPr bwMode="auto">
          <a:xfrm>
            <a:off x="2589213" y="4235450"/>
            <a:ext cx="1651000" cy="2012950"/>
          </a:xfrm>
          <a:custGeom>
            <a:avLst/>
            <a:gdLst>
              <a:gd name="T0" fmla="*/ 971550 w 1040"/>
              <a:gd name="T1" fmla="*/ 230188 h 1268"/>
              <a:gd name="T2" fmla="*/ 1103313 w 1040"/>
              <a:gd name="T3" fmla="*/ 30163 h 1268"/>
              <a:gd name="T4" fmla="*/ 1223963 w 1040"/>
              <a:gd name="T5" fmla="*/ 15875 h 1268"/>
              <a:gd name="T6" fmla="*/ 1193800 w 1040"/>
              <a:gd name="T7" fmla="*/ 190500 h 1268"/>
              <a:gd name="T8" fmla="*/ 1200150 w 1040"/>
              <a:gd name="T9" fmla="*/ 320675 h 1268"/>
              <a:gd name="T10" fmla="*/ 1260475 w 1040"/>
              <a:gd name="T11" fmla="*/ 750888 h 1268"/>
              <a:gd name="T12" fmla="*/ 1368425 w 1040"/>
              <a:gd name="T13" fmla="*/ 1185863 h 1268"/>
              <a:gd name="T14" fmla="*/ 1593850 w 1040"/>
              <a:gd name="T15" fmla="*/ 1644650 h 1268"/>
              <a:gd name="T16" fmla="*/ 954088 w 1040"/>
              <a:gd name="T17" fmla="*/ 2012950 h 1268"/>
              <a:gd name="T18" fmla="*/ 944563 w 1040"/>
              <a:gd name="T19" fmla="*/ 1922463 h 1268"/>
              <a:gd name="T20" fmla="*/ 1000125 w 1040"/>
              <a:gd name="T21" fmla="*/ 1725613 h 1268"/>
              <a:gd name="T22" fmla="*/ 803275 w 1040"/>
              <a:gd name="T23" fmla="*/ 1785938 h 1268"/>
              <a:gd name="T24" fmla="*/ 620713 w 1040"/>
              <a:gd name="T25" fmla="*/ 1657350 h 1268"/>
              <a:gd name="T26" fmla="*/ 465138 w 1040"/>
              <a:gd name="T27" fmla="*/ 1408113 h 1268"/>
              <a:gd name="T28" fmla="*/ 396875 w 1040"/>
              <a:gd name="T29" fmla="*/ 1490663 h 1268"/>
              <a:gd name="T30" fmla="*/ 279400 w 1040"/>
              <a:gd name="T31" fmla="*/ 1414463 h 1268"/>
              <a:gd name="T32" fmla="*/ 80963 w 1040"/>
              <a:gd name="T33" fmla="*/ 1349375 h 1268"/>
              <a:gd name="T34" fmla="*/ 22225 w 1040"/>
              <a:gd name="T35" fmla="*/ 1228725 h 1268"/>
              <a:gd name="T36" fmla="*/ 85725 w 1040"/>
              <a:gd name="T37" fmla="*/ 1149350 h 1268"/>
              <a:gd name="T38" fmla="*/ 401638 w 1040"/>
              <a:gd name="T39" fmla="*/ 1301750 h 1268"/>
              <a:gd name="T40" fmla="*/ 555625 w 1040"/>
              <a:gd name="T41" fmla="*/ 1346200 h 1268"/>
              <a:gd name="T42" fmla="*/ 212725 w 1040"/>
              <a:gd name="T43" fmla="*/ 1384300 h 1268"/>
              <a:gd name="T44" fmla="*/ 401638 w 1040"/>
              <a:gd name="T45" fmla="*/ 1392238 h 1268"/>
              <a:gd name="T46" fmla="*/ 565150 w 1040"/>
              <a:gd name="T47" fmla="*/ 1336675 h 1268"/>
              <a:gd name="T48" fmla="*/ 398463 w 1040"/>
              <a:gd name="T49" fmla="*/ 1296988 h 1268"/>
              <a:gd name="T50" fmla="*/ 98425 w 1040"/>
              <a:gd name="T51" fmla="*/ 1157288 h 1268"/>
              <a:gd name="T52" fmla="*/ 1588 w 1040"/>
              <a:gd name="T53" fmla="*/ 1003300 h 1268"/>
              <a:gd name="T54" fmla="*/ 69850 w 1040"/>
              <a:gd name="T55" fmla="*/ 909638 h 1268"/>
              <a:gd name="T56" fmla="*/ 277813 w 1040"/>
              <a:gd name="T57" fmla="*/ 1111250 h 1268"/>
              <a:gd name="T58" fmla="*/ 534988 w 1040"/>
              <a:gd name="T59" fmla="*/ 1152525 h 1268"/>
              <a:gd name="T60" fmla="*/ 593725 w 1040"/>
              <a:gd name="T61" fmla="*/ 1147763 h 1268"/>
              <a:gd name="T62" fmla="*/ 608013 w 1040"/>
              <a:gd name="T63" fmla="*/ 1247775 h 1268"/>
              <a:gd name="T64" fmla="*/ 527050 w 1040"/>
              <a:gd name="T65" fmla="*/ 1303338 h 1268"/>
              <a:gd name="T66" fmla="*/ 568325 w 1040"/>
              <a:gd name="T67" fmla="*/ 1298575 h 1268"/>
              <a:gd name="T68" fmla="*/ 619125 w 1040"/>
              <a:gd name="T69" fmla="*/ 1195388 h 1268"/>
              <a:gd name="T70" fmla="*/ 563563 w 1040"/>
              <a:gd name="T71" fmla="*/ 1122363 h 1268"/>
              <a:gd name="T72" fmla="*/ 555625 w 1040"/>
              <a:gd name="T73" fmla="*/ 995363 h 1268"/>
              <a:gd name="T74" fmla="*/ 546100 w 1040"/>
              <a:gd name="T75" fmla="*/ 1136650 h 1268"/>
              <a:gd name="T76" fmla="*/ 188913 w 1040"/>
              <a:gd name="T77" fmla="*/ 1071563 h 1268"/>
              <a:gd name="T78" fmla="*/ 73025 w 1040"/>
              <a:gd name="T79" fmla="*/ 901700 h 1268"/>
              <a:gd name="T80" fmla="*/ 42863 w 1040"/>
              <a:gd name="T81" fmla="*/ 741363 h 1268"/>
              <a:gd name="T82" fmla="*/ 133350 w 1040"/>
              <a:gd name="T83" fmla="*/ 661988 h 1268"/>
              <a:gd name="T84" fmla="*/ 227013 w 1040"/>
              <a:gd name="T85" fmla="*/ 857250 h 1268"/>
              <a:gd name="T86" fmla="*/ 371475 w 1040"/>
              <a:gd name="T87" fmla="*/ 935038 h 1268"/>
              <a:gd name="T88" fmla="*/ 538163 w 1040"/>
              <a:gd name="T89" fmla="*/ 995363 h 1268"/>
              <a:gd name="T90" fmla="*/ 590550 w 1040"/>
              <a:gd name="T91" fmla="*/ 914400 h 1268"/>
              <a:gd name="T92" fmla="*/ 509588 w 1040"/>
              <a:gd name="T93" fmla="*/ 777875 h 1268"/>
              <a:gd name="T94" fmla="*/ 619125 w 1040"/>
              <a:gd name="T95" fmla="*/ 641350 h 1268"/>
              <a:gd name="T96" fmla="*/ 509588 w 1040"/>
              <a:gd name="T97" fmla="*/ 747713 h 1268"/>
              <a:gd name="T98" fmla="*/ 434975 w 1040"/>
              <a:gd name="T99" fmla="*/ 679450 h 1268"/>
              <a:gd name="T100" fmla="*/ 388938 w 1040"/>
              <a:gd name="T101" fmla="*/ 566738 h 1268"/>
              <a:gd name="T102" fmla="*/ 520700 w 1040"/>
              <a:gd name="T103" fmla="*/ 798513 h 1268"/>
              <a:gd name="T104" fmla="*/ 577850 w 1040"/>
              <a:gd name="T105" fmla="*/ 955675 h 1268"/>
              <a:gd name="T106" fmla="*/ 492125 w 1040"/>
              <a:gd name="T107" fmla="*/ 982663 h 1268"/>
              <a:gd name="T108" fmla="*/ 252413 w 1040"/>
              <a:gd name="T109" fmla="*/ 879475 h 1268"/>
              <a:gd name="T110" fmla="*/ 193675 w 1040"/>
              <a:gd name="T111" fmla="*/ 746125 h 1268"/>
              <a:gd name="T112" fmla="*/ 179388 w 1040"/>
              <a:gd name="T113" fmla="*/ 563563 h 1268"/>
              <a:gd name="T114" fmla="*/ 269875 w 1040"/>
              <a:gd name="T115" fmla="*/ 493713 h 1268"/>
              <a:gd name="T116" fmla="*/ 681038 w 1040"/>
              <a:gd name="T117" fmla="*/ 523875 h 1268"/>
              <a:gd name="T118" fmla="*/ 949325 w 1040"/>
              <a:gd name="T119" fmla="*/ 635000 h 126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040"/>
              <a:gd name="T181" fmla="*/ 0 h 1268"/>
              <a:gd name="T182" fmla="*/ 1040 w 1040"/>
              <a:gd name="T183" fmla="*/ 1268 h 126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040" h="1268">
                <a:moveTo>
                  <a:pt x="598" y="381"/>
                </a:moveTo>
                <a:lnTo>
                  <a:pt x="603" y="250"/>
                </a:lnTo>
                <a:lnTo>
                  <a:pt x="600" y="237"/>
                </a:lnTo>
                <a:lnTo>
                  <a:pt x="600" y="220"/>
                </a:lnTo>
                <a:lnTo>
                  <a:pt x="601" y="204"/>
                </a:lnTo>
                <a:lnTo>
                  <a:pt x="603" y="187"/>
                </a:lnTo>
                <a:lnTo>
                  <a:pt x="609" y="156"/>
                </a:lnTo>
                <a:lnTo>
                  <a:pt x="612" y="145"/>
                </a:lnTo>
                <a:lnTo>
                  <a:pt x="617" y="134"/>
                </a:lnTo>
                <a:lnTo>
                  <a:pt x="630" y="105"/>
                </a:lnTo>
                <a:lnTo>
                  <a:pt x="639" y="88"/>
                </a:lnTo>
                <a:lnTo>
                  <a:pt x="652" y="69"/>
                </a:lnTo>
                <a:lnTo>
                  <a:pt x="668" y="48"/>
                </a:lnTo>
                <a:lnTo>
                  <a:pt x="686" y="27"/>
                </a:lnTo>
                <a:lnTo>
                  <a:pt x="695" y="19"/>
                </a:lnTo>
                <a:lnTo>
                  <a:pt x="705" y="13"/>
                </a:lnTo>
                <a:lnTo>
                  <a:pt x="713" y="7"/>
                </a:lnTo>
                <a:lnTo>
                  <a:pt x="721" y="4"/>
                </a:lnTo>
                <a:lnTo>
                  <a:pt x="729" y="2"/>
                </a:lnTo>
                <a:lnTo>
                  <a:pt x="735" y="0"/>
                </a:lnTo>
                <a:lnTo>
                  <a:pt x="748" y="0"/>
                </a:lnTo>
                <a:lnTo>
                  <a:pt x="759" y="2"/>
                </a:lnTo>
                <a:lnTo>
                  <a:pt x="765" y="5"/>
                </a:lnTo>
                <a:lnTo>
                  <a:pt x="771" y="10"/>
                </a:lnTo>
                <a:lnTo>
                  <a:pt x="778" y="8"/>
                </a:lnTo>
                <a:lnTo>
                  <a:pt x="779" y="13"/>
                </a:lnTo>
                <a:lnTo>
                  <a:pt x="779" y="19"/>
                </a:lnTo>
                <a:lnTo>
                  <a:pt x="778" y="37"/>
                </a:lnTo>
                <a:lnTo>
                  <a:pt x="775" y="54"/>
                </a:lnTo>
                <a:lnTo>
                  <a:pt x="768" y="74"/>
                </a:lnTo>
                <a:lnTo>
                  <a:pt x="759" y="107"/>
                </a:lnTo>
                <a:lnTo>
                  <a:pt x="752" y="120"/>
                </a:lnTo>
                <a:lnTo>
                  <a:pt x="751" y="126"/>
                </a:lnTo>
                <a:lnTo>
                  <a:pt x="749" y="142"/>
                </a:lnTo>
                <a:lnTo>
                  <a:pt x="748" y="161"/>
                </a:lnTo>
                <a:lnTo>
                  <a:pt x="749" y="172"/>
                </a:lnTo>
                <a:lnTo>
                  <a:pt x="751" y="180"/>
                </a:lnTo>
                <a:lnTo>
                  <a:pt x="752" y="191"/>
                </a:lnTo>
                <a:lnTo>
                  <a:pt x="756" y="202"/>
                </a:lnTo>
                <a:lnTo>
                  <a:pt x="757" y="229"/>
                </a:lnTo>
                <a:lnTo>
                  <a:pt x="757" y="263"/>
                </a:lnTo>
                <a:lnTo>
                  <a:pt x="757" y="277"/>
                </a:lnTo>
                <a:lnTo>
                  <a:pt x="759" y="301"/>
                </a:lnTo>
                <a:lnTo>
                  <a:pt x="768" y="362"/>
                </a:lnTo>
                <a:lnTo>
                  <a:pt x="783" y="443"/>
                </a:lnTo>
                <a:lnTo>
                  <a:pt x="794" y="473"/>
                </a:lnTo>
                <a:lnTo>
                  <a:pt x="802" y="505"/>
                </a:lnTo>
                <a:lnTo>
                  <a:pt x="808" y="537"/>
                </a:lnTo>
                <a:lnTo>
                  <a:pt x="814" y="565"/>
                </a:lnTo>
                <a:lnTo>
                  <a:pt x="821" y="611"/>
                </a:lnTo>
                <a:lnTo>
                  <a:pt x="824" y="629"/>
                </a:lnTo>
                <a:lnTo>
                  <a:pt x="834" y="667"/>
                </a:lnTo>
                <a:lnTo>
                  <a:pt x="848" y="707"/>
                </a:lnTo>
                <a:lnTo>
                  <a:pt x="862" y="747"/>
                </a:lnTo>
                <a:lnTo>
                  <a:pt x="876" y="785"/>
                </a:lnTo>
                <a:lnTo>
                  <a:pt x="900" y="842"/>
                </a:lnTo>
                <a:lnTo>
                  <a:pt x="911" y="864"/>
                </a:lnTo>
                <a:lnTo>
                  <a:pt x="937" y="898"/>
                </a:lnTo>
                <a:lnTo>
                  <a:pt x="958" y="933"/>
                </a:lnTo>
                <a:lnTo>
                  <a:pt x="975" y="968"/>
                </a:lnTo>
                <a:lnTo>
                  <a:pt x="991" y="1001"/>
                </a:lnTo>
                <a:lnTo>
                  <a:pt x="1004" y="1036"/>
                </a:lnTo>
                <a:lnTo>
                  <a:pt x="1013" y="1070"/>
                </a:lnTo>
                <a:lnTo>
                  <a:pt x="1023" y="1101"/>
                </a:lnTo>
                <a:lnTo>
                  <a:pt x="1029" y="1133"/>
                </a:lnTo>
                <a:lnTo>
                  <a:pt x="1034" y="1160"/>
                </a:lnTo>
                <a:lnTo>
                  <a:pt x="1037" y="1187"/>
                </a:lnTo>
                <a:lnTo>
                  <a:pt x="1040" y="1230"/>
                </a:lnTo>
                <a:lnTo>
                  <a:pt x="1040" y="1259"/>
                </a:lnTo>
                <a:lnTo>
                  <a:pt x="1040" y="1268"/>
                </a:lnTo>
                <a:lnTo>
                  <a:pt x="601" y="1268"/>
                </a:lnTo>
                <a:lnTo>
                  <a:pt x="600" y="1257"/>
                </a:lnTo>
                <a:lnTo>
                  <a:pt x="596" y="1238"/>
                </a:lnTo>
                <a:lnTo>
                  <a:pt x="595" y="1214"/>
                </a:lnTo>
                <a:lnTo>
                  <a:pt x="639" y="1159"/>
                </a:lnTo>
                <a:lnTo>
                  <a:pt x="595" y="1211"/>
                </a:lnTo>
                <a:lnTo>
                  <a:pt x="593" y="1210"/>
                </a:lnTo>
                <a:lnTo>
                  <a:pt x="590" y="1205"/>
                </a:lnTo>
                <a:lnTo>
                  <a:pt x="585" y="1190"/>
                </a:lnTo>
                <a:lnTo>
                  <a:pt x="579" y="1170"/>
                </a:lnTo>
                <a:lnTo>
                  <a:pt x="643" y="1062"/>
                </a:lnTo>
                <a:lnTo>
                  <a:pt x="638" y="1073"/>
                </a:lnTo>
                <a:lnTo>
                  <a:pt x="630" y="1087"/>
                </a:lnTo>
                <a:lnTo>
                  <a:pt x="608" y="1122"/>
                </a:lnTo>
                <a:lnTo>
                  <a:pt x="577" y="1167"/>
                </a:lnTo>
                <a:lnTo>
                  <a:pt x="571" y="1163"/>
                </a:lnTo>
                <a:lnTo>
                  <a:pt x="563" y="1160"/>
                </a:lnTo>
                <a:lnTo>
                  <a:pt x="541" y="1146"/>
                </a:lnTo>
                <a:lnTo>
                  <a:pt x="512" y="1128"/>
                </a:lnTo>
                <a:lnTo>
                  <a:pt x="506" y="1125"/>
                </a:lnTo>
                <a:lnTo>
                  <a:pt x="498" y="1120"/>
                </a:lnTo>
                <a:lnTo>
                  <a:pt x="482" y="1108"/>
                </a:lnTo>
                <a:lnTo>
                  <a:pt x="464" y="1092"/>
                </a:lnTo>
                <a:lnTo>
                  <a:pt x="456" y="1089"/>
                </a:lnTo>
                <a:lnTo>
                  <a:pt x="445" y="1082"/>
                </a:lnTo>
                <a:lnTo>
                  <a:pt x="421" y="1066"/>
                </a:lnTo>
                <a:lnTo>
                  <a:pt x="391" y="1044"/>
                </a:lnTo>
                <a:lnTo>
                  <a:pt x="379" y="1036"/>
                </a:lnTo>
                <a:lnTo>
                  <a:pt x="361" y="1023"/>
                </a:lnTo>
                <a:lnTo>
                  <a:pt x="320" y="990"/>
                </a:lnTo>
                <a:lnTo>
                  <a:pt x="267" y="945"/>
                </a:lnTo>
                <a:lnTo>
                  <a:pt x="267" y="941"/>
                </a:lnTo>
                <a:lnTo>
                  <a:pt x="269" y="933"/>
                </a:lnTo>
                <a:lnTo>
                  <a:pt x="278" y="914"/>
                </a:lnTo>
                <a:lnTo>
                  <a:pt x="293" y="887"/>
                </a:lnTo>
                <a:lnTo>
                  <a:pt x="289" y="891"/>
                </a:lnTo>
                <a:lnTo>
                  <a:pt x="285" y="898"/>
                </a:lnTo>
                <a:lnTo>
                  <a:pt x="275" y="917"/>
                </a:lnTo>
                <a:lnTo>
                  <a:pt x="266" y="941"/>
                </a:lnTo>
                <a:lnTo>
                  <a:pt x="262" y="942"/>
                </a:lnTo>
                <a:lnTo>
                  <a:pt x="258" y="942"/>
                </a:lnTo>
                <a:lnTo>
                  <a:pt x="250" y="939"/>
                </a:lnTo>
                <a:lnTo>
                  <a:pt x="242" y="933"/>
                </a:lnTo>
                <a:lnTo>
                  <a:pt x="235" y="926"/>
                </a:lnTo>
                <a:lnTo>
                  <a:pt x="224" y="914"/>
                </a:lnTo>
                <a:lnTo>
                  <a:pt x="221" y="907"/>
                </a:lnTo>
                <a:lnTo>
                  <a:pt x="211" y="907"/>
                </a:lnTo>
                <a:lnTo>
                  <a:pt x="204" y="904"/>
                </a:lnTo>
                <a:lnTo>
                  <a:pt x="189" y="898"/>
                </a:lnTo>
                <a:lnTo>
                  <a:pt x="176" y="891"/>
                </a:lnTo>
                <a:lnTo>
                  <a:pt x="172" y="888"/>
                </a:lnTo>
                <a:lnTo>
                  <a:pt x="156" y="887"/>
                </a:lnTo>
                <a:lnTo>
                  <a:pt x="127" y="879"/>
                </a:lnTo>
                <a:lnTo>
                  <a:pt x="89" y="871"/>
                </a:lnTo>
                <a:lnTo>
                  <a:pt x="73" y="864"/>
                </a:lnTo>
                <a:lnTo>
                  <a:pt x="60" y="858"/>
                </a:lnTo>
                <a:lnTo>
                  <a:pt x="51" y="850"/>
                </a:lnTo>
                <a:lnTo>
                  <a:pt x="41" y="842"/>
                </a:lnTo>
                <a:lnTo>
                  <a:pt x="30" y="829"/>
                </a:lnTo>
                <a:lnTo>
                  <a:pt x="27" y="823"/>
                </a:lnTo>
                <a:lnTo>
                  <a:pt x="21" y="813"/>
                </a:lnTo>
                <a:lnTo>
                  <a:pt x="17" y="805"/>
                </a:lnTo>
                <a:lnTo>
                  <a:pt x="14" y="796"/>
                </a:lnTo>
                <a:lnTo>
                  <a:pt x="14" y="786"/>
                </a:lnTo>
                <a:lnTo>
                  <a:pt x="14" y="774"/>
                </a:lnTo>
                <a:lnTo>
                  <a:pt x="16" y="769"/>
                </a:lnTo>
                <a:lnTo>
                  <a:pt x="19" y="756"/>
                </a:lnTo>
                <a:lnTo>
                  <a:pt x="24" y="745"/>
                </a:lnTo>
                <a:lnTo>
                  <a:pt x="30" y="737"/>
                </a:lnTo>
                <a:lnTo>
                  <a:pt x="36" y="731"/>
                </a:lnTo>
                <a:lnTo>
                  <a:pt x="48" y="724"/>
                </a:lnTo>
                <a:lnTo>
                  <a:pt x="52" y="723"/>
                </a:lnTo>
                <a:lnTo>
                  <a:pt x="54" y="724"/>
                </a:lnTo>
                <a:lnTo>
                  <a:pt x="73" y="743"/>
                </a:lnTo>
                <a:lnTo>
                  <a:pt x="83" y="751"/>
                </a:lnTo>
                <a:lnTo>
                  <a:pt x="99" y="761"/>
                </a:lnTo>
                <a:lnTo>
                  <a:pt x="138" y="782"/>
                </a:lnTo>
                <a:lnTo>
                  <a:pt x="189" y="805"/>
                </a:lnTo>
                <a:lnTo>
                  <a:pt x="223" y="813"/>
                </a:lnTo>
                <a:lnTo>
                  <a:pt x="253" y="820"/>
                </a:lnTo>
                <a:lnTo>
                  <a:pt x="281" y="823"/>
                </a:lnTo>
                <a:lnTo>
                  <a:pt x="305" y="825"/>
                </a:lnTo>
                <a:lnTo>
                  <a:pt x="342" y="825"/>
                </a:lnTo>
                <a:lnTo>
                  <a:pt x="356" y="823"/>
                </a:lnTo>
                <a:lnTo>
                  <a:pt x="356" y="831"/>
                </a:lnTo>
                <a:lnTo>
                  <a:pt x="356" y="837"/>
                </a:lnTo>
                <a:lnTo>
                  <a:pt x="355" y="844"/>
                </a:lnTo>
                <a:lnTo>
                  <a:pt x="350" y="848"/>
                </a:lnTo>
                <a:lnTo>
                  <a:pt x="345" y="853"/>
                </a:lnTo>
                <a:lnTo>
                  <a:pt x="339" y="858"/>
                </a:lnTo>
                <a:lnTo>
                  <a:pt x="323" y="864"/>
                </a:lnTo>
                <a:lnTo>
                  <a:pt x="304" y="869"/>
                </a:lnTo>
                <a:lnTo>
                  <a:pt x="281" y="872"/>
                </a:lnTo>
                <a:lnTo>
                  <a:pt x="256" y="875"/>
                </a:lnTo>
                <a:lnTo>
                  <a:pt x="231" y="875"/>
                </a:lnTo>
                <a:lnTo>
                  <a:pt x="180" y="875"/>
                </a:lnTo>
                <a:lnTo>
                  <a:pt x="134" y="872"/>
                </a:lnTo>
                <a:lnTo>
                  <a:pt x="89" y="867"/>
                </a:lnTo>
                <a:lnTo>
                  <a:pt x="94" y="869"/>
                </a:lnTo>
                <a:lnTo>
                  <a:pt x="103" y="871"/>
                </a:lnTo>
                <a:lnTo>
                  <a:pt x="130" y="874"/>
                </a:lnTo>
                <a:lnTo>
                  <a:pt x="169" y="877"/>
                </a:lnTo>
                <a:lnTo>
                  <a:pt x="232" y="877"/>
                </a:lnTo>
                <a:lnTo>
                  <a:pt x="253" y="877"/>
                </a:lnTo>
                <a:lnTo>
                  <a:pt x="272" y="875"/>
                </a:lnTo>
                <a:lnTo>
                  <a:pt x="291" y="874"/>
                </a:lnTo>
                <a:lnTo>
                  <a:pt x="307" y="871"/>
                </a:lnTo>
                <a:lnTo>
                  <a:pt x="332" y="863"/>
                </a:lnTo>
                <a:lnTo>
                  <a:pt x="340" y="861"/>
                </a:lnTo>
                <a:lnTo>
                  <a:pt x="348" y="855"/>
                </a:lnTo>
                <a:lnTo>
                  <a:pt x="353" y="848"/>
                </a:lnTo>
                <a:lnTo>
                  <a:pt x="356" y="842"/>
                </a:lnTo>
                <a:lnTo>
                  <a:pt x="358" y="836"/>
                </a:lnTo>
                <a:lnTo>
                  <a:pt x="358" y="825"/>
                </a:lnTo>
                <a:lnTo>
                  <a:pt x="358" y="821"/>
                </a:lnTo>
                <a:lnTo>
                  <a:pt x="347" y="823"/>
                </a:lnTo>
                <a:lnTo>
                  <a:pt x="334" y="825"/>
                </a:lnTo>
                <a:lnTo>
                  <a:pt x="307" y="825"/>
                </a:lnTo>
                <a:lnTo>
                  <a:pt x="278" y="821"/>
                </a:lnTo>
                <a:lnTo>
                  <a:pt x="251" y="817"/>
                </a:lnTo>
                <a:lnTo>
                  <a:pt x="205" y="807"/>
                </a:lnTo>
                <a:lnTo>
                  <a:pt x="186" y="802"/>
                </a:lnTo>
                <a:lnTo>
                  <a:pt x="148" y="785"/>
                </a:lnTo>
                <a:lnTo>
                  <a:pt x="118" y="769"/>
                </a:lnTo>
                <a:lnTo>
                  <a:pt x="95" y="756"/>
                </a:lnTo>
                <a:lnTo>
                  <a:pt x="79" y="745"/>
                </a:lnTo>
                <a:lnTo>
                  <a:pt x="68" y="737"/>
                </a:lnTo>
                <a:lnTo>
                  <a:pt x="62" y="729"/>
                </a:lnTo>
                <a:lnTo>
                  <a:pt x="57" y="724"/>
                </a:lnTo>
                <a:lnTo>
                  <a:pt x="35" y="704"/>
                </a:lnTo>
                <a:lnTo>
                  <a:pt x="21" y="685"/>
                </a:lnTo>
                <a:lnTo>
                  <a:pt x="9" y="670"/>
                </a:lnTo>
                <a:lnTo>
                  <a:pt x="5" y="656"/>
                </a:lnTo>
                <a:lnTo>
                  <a:pt x="1" y="646"/>
                </a:lnTo>
                <a:lnTo>
                  <a:pt x="0" y="638"/>
                </a:lnTo>
                <a:lnTo>
                  <a:pt x="1" y="632"/>
                </a:lnTo>
                <a:lnTo>
                  <a:pt x="6" y="613"/>
                </a:lnTo>
                <a:lnTo>
                  <a:pt x="13" y="599"/>
                </a:lnTo>
                <a:lnTo>
                  <a:pt x="19" y="587"/>
                </a:lnTo>
                <a:lnTo>
                  <a:pt x="27" y="579"/>
                </a:lnTo>
                <a:lnTo>
                  <a:pt x="33" y="575"/>
                </a:lnTo>
                <a:lnTo>
                  <a:pt x="38" y="572"/>
                </a:lnTo>
                <a:lnTo>
                  <a:pt x="43" y="570"/>
                </a:lnTo>
                <a:lnTo>
                  <a:pt x="44" y="573"/>
                </a:lnTo>
                <a:lnTo>
                  <a:pt x="91" y="653"/>
                </a:lnTo>
                <a:lnTo>
                  <a:pt x="99" y="662"/>
                </a:lnTo>
                <a:lnTo>
                  <a:pt x="121" y="677"/>
                </a:lnTo>
                <a:lnTo>
                  <a:pt x="140" y="688"/>
                </a:lnTo>
                <a:lnTo>
                  <a:pt x="159" y="696"/>
                </a:lnTo>
                <a:lnTo>
                  <a:pt x="175" y="700"/>
                </a:lnTo>
                <a:lnTo>
                  <a:pt x="188" y="704"/>
                </a:lnTo>
                <a:lnTo>
                  <a:pt x="197" y="705"/>
                </a:lnTo>
                <a:lnTo>
                  <a:pt x="207" y="705"/>
                </a:lnTo>
                <a:lnTo>
                  <a:pt x="240" y="712"/>
                </a:lnTo>
                <a:lnTo>
                  <a:pt x="283" y="718"/>
                </a:lnTo>
                <a:lnTo>
                  <a:pt x="334" y="726"/>
                </a:lnTo>
                <a:lnTo>
                  <a:pt x="337" y="726"/>
                </a:lnTo>
                <a:lnTo>
                  <a:pt x="342" y="721"/>
                </a:lnTo>
                <a:lnTo>
                  <a:pt x="351" y="712"/>
                </a:lnTo>
                <a:lnTo>
                  <a:pt x="355" y="710"/>
                </a:lnTo>
                <a:lnTo>
                  <a:pt x="356" y="710"/>
                </a:lnTo>
                <a:lnTo>
                  <a:pt x="359" y="712"/>
                </a:lnTo>
                <a:lnTo>
                  <a:pt x="367" y="716"/>
                </a:lnTo>
                <a:lnTo>
                  <a:pt x="374" y="723"/>
                </a:lnTo>
                <a:lnTo>
                  <a:pt x="379" y="727"/>
                </a:lnTo>
                <a:lnTo>
                  <a:pt x="385" y="739"/>
                </a:lnTo>
                <a:lnTo>
                  <a:pt x="386" y="747"/>
                </a:lnTo>
                <a:lnTo>
                  <a:pt x="388" y="751"/>
                </a:lnTo>
                <a:lnTo>
                  <a:pt x="388" y="766"/>
                </a:lnTo>
                <a:lnTo>
                  <a:pt x="386" y="777"/>
                </a:lnTo>
                <a:lnTo>
                  <a:pt x="383" y="786"/>
                </a:lnTo>
                <a:lnTo>
                  <a:pt x="380" y="794"/>
                </a:lnTo>
                <a:lnTo>
                  <a:pt x="377" y="802"/>
                </a:lnTo>
                <a:lnTo>
                  <a:pt x="374" y="807"/>
                </a:lnTo>
                <a:lnTo>
                  <a:pt x="369" y="812"/>
                </a:lnTo>
                <a:lnTo>
                  <a:pt x="364" y="815"/>
                </a:lnTo>
                <a:lnTo>
                  <a:pt x="355" y="818"/>
                </a:lnTo>
                <a:lnTo>
                  <a:pt x="345" y="820"/>
                </a:lnTo>
                <a:lnTo>
                  <a:pt x="337" y="821"/>
                </a:lnTo>
                <a:lnTo>
                  <a:pt x="332" y="821"/>
                </a:lnTo>
                <a:lnTo>
                  <a:pt x="324" y="825"/>
                </a:lnTo>
                <a:lnTo>
                  <a:pt x="318" y="825"/>
                </a:lnTo>
                <a:lnTo>
                  <a:pt x="312" y="823"/>
                </a:lnTo>
                <a:lnTo>
                  <a:pt x="318" y="825"/>
                </a:lnTo>
                <a:lnTo>
                  <a:pt x="326" y="825"/>
                </a:lnTo>
                <a:lnTo>
                  <a:pt x="340" y="823"/>
                </a:lnTo>
                <a:lnTo>
                  <a:pt x="358" y="818"/>
                </a:lnTo>
                <a:lnTo>
                  <a:pt x="366" y="813"/>
                </a:lnTo>
                <a:lnTo>
                  <a:pt x="374" y="805"/>
                </a:lnTo>
                <a:lnTo>
                  <a:pt x="379" y="799"/>
                </a:lnTo>
                <a:lnTo>
                  <a:pt x="383" y="793"/>
                </a:lnTo>
                <a:lnTo>
                  <a:pt x="386" y="785"/>
                </a:lnTo>
                <a:lnTo>
                  <a:pt x="388" y="778"/>
                </a:lnTo>
                <a:lnTo>
                  <a:pt x="390" y="764"/>
                </a:lnTo>
                <a:lnTo>
                  <a:pt x="390" y="753"/>
                </a:lnTo>
                <a:lnTo>
                  <a:pt x="388" y="743"/>
                </a:lnTo>
                <a:lnTo>
                  <a:pt x="385" y="734"/>
                </a:lnTo>
                <a:lnTo>
                  <a:pt x="383" y="729"/>
                </a:lnTo>
                <a:lnTo>
                  <a:pt x="379" y="723"/>
                </a:lnTo>
                <a:lnTo>
                  <a:pt x="369" y="715"/>
                </a:lnTo>
                <a:lnTo>
                  <a:pt x="359" y="708"/>
                </a:lnTo>
                <a:lnTo>
                  <a:pt x="355" y="707"/>
                </a:lnTo>
                <a:lnTo>
                  <a:pt x="359" y="697"/>
                </a:lnTo>
                <a:lnTo>
                  <a:pt x="363" y="689"/>
                </a:lnTo>
                <a:lnTo>
                  <a:pt x="366" y="673"/>
                </a:lnTo>
                <a:lnTo>
                  <a:pt x="366" y="659"/>
                </a:lnTo>
                <a:lnTo>
                  <a:pt x="363" y="648"/>
                </a:lnTo>
                <a:lnTo>
                  <a:pt x="358" y="638"/>
                </a:lnTo>
                <a:lnTo>
                  <a:pt x="355" y="632"/>
                </a:lnTo>
                <a:lnTo>
                  <a:pt x="350" y="627"/>
                </a:lnTo>
                <a:lnTo>
                  <a:pt x="356" y="637"/>
                </a:lnTo>
                <a:lnTo>
                  <a:pt x="359" y="648"/>
                </a:lnTo>
                <a:lnTo>
                  <a:pt x="363" y="657"/>
                </a:lnTo>
                <a:lnTo>
                  <a:pt x="363" y="667"/>
                </a:lnTo>
                <a:lnTo>
                  <a:pt x="363" y="675"/>
                </a:lnTo>
                <a:lnTo>
                  <a:pt x="361" y="683"/>
                </a:lnTo>
                <a:lnTo>
                  <a:pt x="356" y="697"/>
                </a:lnTo>
                <a:lnTo>
                  <a:pt x="350" y="708"/>
                </a:lnTo>
                <a:lnTo>
                  <a:pt x="344" y="716"/>
                </a:lnTo>
                <a:lnTo>
                  <a:pt x="336" y="723"/>
                </a:lnTo>
                <a:lnTo>
                  <a:pt x="316" y="723"/>
                </a:lnTo>
                <a:lnTo>
                  <a:pt x="207" y="702"/>
                </a:lnTo>
                <a:lnTo>
                  <a:pt x="188" y="700"/>
                </a:lnTo>
                <a:lnTo>
                  <a:pt x="170" y="697"/>
                </a:lnTo>
                <a:lnTo>
                  <a:pt x="154" y="692"/>
                </a:lnTo>
                <a:lnTo>
                  <a:pt x="140" y="686"/>
                </a:lnTo>
                <a:lnTo>
                  <a:pt x="119" y="675"/>
                </a:lnTo>
                <a:lnTo>
                  <a:pt x="113" y="670"/>
                </a:lnTo>
                <a:lnTo>
                  <a:pt x="105" y="665"/>
                </a:lnTo>
                <a:lnTo>
                  <a:pt x="97" y="654"/>
                </a:lnTo>
                <a:lnTo>
                  <a:pt x="78" y="629"/>
                </a:lnTo>
                <a:lnTo>
                  <a:pt x="64" y="603"/>
                </a:lnTo>
                <a:lnTo>
                  <a:pt x="57" y="592"/>
                </a:lnTo>
                <a:lnTo>
                  <a:pt x="46" y="568"/>
                </a:lnTo>
                <a:lnTo>
                  <a:pt x="27" y="532"/>
                </a:lnTo>
                <a:lnTo>
                  <a:pt x="24" y="524"/>
                </a:lnTo>
                <a:lnTo>
                  <a:pt x="21" y="516"/>
                </a:lnTo>
                <a:lnTo>
                  <a:pt x="19" y="502"/>
                </a:lnTo>
                <a:lnTo>
                  <a:pt x="19" y="489"/>
                </a:lnTo>
                <a:lnTo>
                  <a:pt x="22" y="476"/>
                </a:lnTo>
                <a:lnTo>
                  <a:pt x="27" y="467"/>
                </a:lnTo>
                <a:lnTo>
                  <a:pt x="30" y="459"/>
                </a:lnTo>
                <a:lnTo>
                  <a:pt x="35" y="451"/>
                </a:lnTo>
                <a:lnTo>
                  <a:pt x="41" y="443"/>
                </a:lnTo>
                <a:lnTo>
                  <a:pt x="46" y="436"/>
                </a:lnTo>
                <a:lnTo>
                  <a:pt x="52" y="430"/>
                </a:lnTo>
                <a:lnTo>
                  <a:pt x="59" y="425"/>
                </a:lnTo>
                <a:lnTo>
                  <a:pt x="71" y="420"/>
                </a:lnTo>
                <a:lnTo>
                  <a:pt x="84" y="417"/>
                </a:lnTo>
                <a:lnTo>
                  <a:pt x="94" y="416"/>
                </a:lnTo>
                <a:lnTo>
                  <a:pt x="102" y="416"/>
                </a:lnTo>
                <a:lnTo>
                  <a:pt x="110" y="417"/>
                </a:lnTo>
                <a:lnTo>
                  <a:pt x="118" y="454"/>
                </a:lnTo>
                <a:lnTo>
                  <a:pt x="124" y="481"/>
                </a:lnTo>
                <a:lnTo>
                  <a:pt x="135" y="517"/>
                </a:lnTo>
                <a:lnTo>
                  <a:pt x="141" y="535"/>
                </a:lnTo>
                <a:lnTo>
                  <a:pt x="143" y="540"/>
                </a:lnTo>
                <a:lnTo>
                  <a:pt x="148" y="546"/>
                </a:lnTo>
                <a:lnTo>
                  <a:pt x="153" y="551"/>
                </a:lnTo>
                <a:lnTo>
                  <a:pt x="164" y="562"/>
                </a:lnTo>
                <a:lnTo>
                  <a:pt x="180" y="570"/>
                </a:lnTo>
                <a:lnTo>
                  <a:pt x="194" y="576"/>
                </a:lnTo>
                <a:lnTo>
                  <a:pt x="208" y="583"/>
                </a:lnTo>
                <a:lnTo>
                  <a:pt x="221" y="586"/>
                </a:lnTo>
                <a:lnTo>
                  <a:pt x="234" y="589"/>
                </a:lnTo>
                <a:lnTo>
                  <a:pt x="291" y="611"/>
                </a:lnTo>
                <a:lnTo>
                  <a:pt x="299" y="618"/>
                </a:lnTo>
                <a:lnTo>
                  <a:pt x="307" y="621"/>
                </a:lnTo>
                <a:lnTo>
                  <a:pt x="315" y="624"/>
                </a:lnTo>
                <a:lnTo>
                  <a:pt x="323" y="626"/>
                </a:lnTo>
                <a:lnTo>
                  <a:pt x="334" y="627"/>
                </a:lnTo>
                <a:lnTo>
                  <a:pt x="339" y="627"/>
                </a:lnTo>
                <a:lnTo>
                  <a:pt x="348" y="622"/>
                </a:lnTo>
                <a:lnTo>
                  <a:pt x="355" y="618"/>
                </a:lnTo>
                <a:lnTo>
                  <a:pt x="361" y="613"/>
                </a:lnTo>
                <a:lnTo>
                  <a:pt x="364" y="607"/>
                </a:lnTo>
                <a:lnTo>
                  <a:pt x="369" y="597"/>
                </a:lnTo>
                <a:lnTo>
                  <a:pt x="371" y="592"/>
                </a:lnTo>
                <a:lnTo>
                  <a:pt x="372" y="584"/>
                </a:lnTo>
                <a:lnTo>
                  <a:pt x="372" y="576"/>
                </a:lnTo>
                <a:lnTo>
                  <a:pt x="371" y="568"/>
                </a:lnTo>
                <a:lnTo>
                  <a:pt x="367" y="560"/>
                </a:lnTo>
                <a:lnTo>
                  <a:pt x="361" y="543"/>
                </a:lnTo>
                <a:lnTo>
                  <a:pt x="351" y="527"/>
                </a:lnTo>
                <a:lnTo>
                  <a:pt x="342" y="514"/>
                </a:lnTo>
                <a:lnTo>
                  <a:pt x="332" y="503"/>
                </a:lnTo>
                <a:lnTo>
                  <a:pt x="324" y="492"/>
                </a:lnTo>
                <a:lnTo>
                  <a:pt x="321" y="490"/>
                </a:lnTo>
                <a:lnTo>
                  <a:pt x="320" y="487"/>
                </a:lnTo>
                <a:lnTo>
                  <a:pt x="320" y="482"/>
                </a:lnTo>
                <a:lnTo>
                  <a:pt x="323" y="476"/>
                </a:lnTo>
                <a:lnTo>
                  <a:pt x="348" y="454"/>
                </a:lnTo>
                <a:lnTo>
                  <a:pt x="366" y="436"/>
                </a:lnTo>
                <a:lnTo>
                  <a:pt x="379" y="422"/>
                </a:lnTo>
                <a:lnTo>
                  <a:pt x="386" y="412"/>
                </a:lnTo>
                <a:lnTo>
                  <a:pt x="390" y="404"/>
                </a:lnTo>
                <a:lnTo>
                  <a:pt x="391" y="398"/>
                </a:lnTo>
                <a:lnTo>
                  <a:pt x="391" y="395"/>
                </a:lnTo>
                <a:lnTo>
                  <a:pt x="385" y="409"/>
                </a:lnTo>
                <a:lnTo>
                  <a:pt x="375" y="422"/>
                </a:lnTo>
                <a:lnTo>
                  <a:pt x="364" y="435"/>
                </a:lnTo>
                <a:lnTo>
                  <a:pt x="351" y="447"/>
                </a:lnTo>
                <a:lnTo>
                  <a:pt x="331" y="465"/>
                </a:lnTo>
                <a:lnTo>
                  <a:pt x="321" y="471"/>
                </a:lnTo>
                <a:lnTo>
                  <a:pt x="309" y="471"/>
                </a:lnTo>
                <a:lnTo>
                  <a:pt x="299" y="470"/>
                </a:lnTo>
                <a:lnTo>
                  <a:pt x="291" y="467"/>
                </a:lnTo>
                <a:lnTo>
                  <a:pt x="285" y="463"/>
                </a:lnTo>
                <a:lnTo>
                  <a:pt x="278" y="457"/>
                </a:lnTo>
                <a:lnTo>
                  <a:pt x="275" y="455"/>
                </a:lnTo>
                <a:lnTo>
                  <a:pt x="274" y="428"/>
                </a:lnTo>
                <a:lnTo>
                  <a:pt x="269" y="406"/>
                </a:lnTo>
                <a:lnTo>
                  <a:pt x="262" y="389"/>
                </a:lnTo>
                <a:lnTo>
                  <a:pt x="254" y="373"/>
                </a:lnTo>
                <a:lnTo>
                  <a:pt x="246" y="362"/>
                </a:lnTo>
                <a:lnTo>
                  <a:pt x="240" y="352"/>
                </a:lnTo>
                <a:lnTo>
                  <a:pt x="235" y="346"/>
                </a:lnTo>
                <a:lnTo>
                  <a:pt x="240" y="350"/>
                </a:lnTo>
                <a:lnTo>
                  <a:pt x="245" y="357"/>
                </a:lnTo>
                <a:lnTo>
                  <a:pt x="253" y="373"/>
                </a:lnTo>
                <a:lnTo>
                  <a:pt x="259" y="392"/>
                </a:lnTo>
                <a:lnTo>
                  <a:pt x="264" y="411"/>
                </a:lnTo>
                <a:lnTo>
                  <a:pt x="270" y="444"/>
                </a:lnTo>
                <a:lnTo>
                  <a:pt x="272" y="459"/>
                </a:lnTo>
                <a:lnTo>
                  <a:pt x="291" y="471"/>
                </a:lnTo>
                <a:lnTo>
                  <a:pt x="315" y="492"/>
                </a:lnTo>
                <a:lnTo>
                  <a:pt x="328" y="503"/>
                </a:lnTo>
                <a:lnTo>
                  <a:pt x="337" y="514"/>
                </a:lnTo>
                <a:lnTo>
                  <a:pt x="347" y="524"/>
                </a:lnTo>
                <a:lnTo>
                  <a:pt x="353" y="535"/>
                </a:lnTo>
                <a:lnTo>
                  <a:pt x="358" y="544"/>
                </a:lnTo>
                <a:lnTo>
                  <a:pt x="363" y="554"/>
                </a:lnTo>
                <a:lnTo>
                  <a:pt x="366" y="570"/>
                </a:lnTo>
                <a:lnTo>
                  <a:pt x="367" y="583"/>
                </a:lnTo>
                <a:lnTo>
                  <a:pt x="366" y="592"/>
                </a:lnTo>
                <a:lnTo>
                  <a:pt x="364" y="602"/>
                </a:lnTo>
                <a:lnTo>
                  <a:pt x="359" y="608"/>
                </a:lnTo>
                <a:lnTo>
                  <a:pt x="353" y="613"/>
                </a:lnTo>
                <a:lnTo>
                  <a:pt x="348" y="618"/>
                </a:lnTo>
                <a:lnTo>
                  <a:pt x="342" y="621"/>
                </a:lnTo>
                <a:lnTo>
                  <a:pt x="337" y="622"/>
                </a:lnTo>
                <a:lnTo>
                  <a:pt x="331" y="622"/>
                </a:lnTo>
                <a:lnTo>
                  <a:pt x="320" y="621"/>
                </a:lnTo>
                <a:lnTo>
                  <a:pt x="310" y="619"/>
                </a:lnTo>
                <a:lnTo>
                  <a:pt x="302" y="614"/>
                </a:lnTo>
                <a:lnTo>
                  <a:pt x="296" y="611"/>
                </a:lnTo>
                <a:lnTo>
                  <a:pt x="288" y="608"/>
                </a:lnTo>
                <a:lnTo>
                  <a:pt x="235" y="586"/>
                </a:lnTo>
                <a:lnTo>
                  <a:pt x="207" y="578"/>
                </a:lnTo>
                <a:lnTo>
                  <a:pt x="184" y="570"/>
                </a:lnTo>
                <a:lnTo>
                  <a:pt x="169" y="562"/>
                </a:lnTo>
                <a:lnTo>
                  <a:pt x="159" y="554"/>
                </a:lnTo>
                <a:lnTo>
                  <a:pt x="151" y="548"/>
                </a:lnTo>
                <a:lnTo>
                  <a:pt x="148" y="543"/>
                </a:lnTo>
                <a:lnTo>
                  <a:pt x="146" y="538"/>
                </a:lnTo>
                <a:lnTo>
                  <a:pt x="143" y="533"/>
                </a:lnTo>
                <a:lnTo>
                  <a:pt x="140" y="529"/>
                </a:lnTo>
                <a:lnTo>
                  <a:pt x="134" y="511"/>
                </a:lnTo>
                <a:lnTo>
                  <a:pt x="127" y="492"/>
                </a:lnTo>
                <a:lnTo>
                  <a:pt x="122" y="470"/>
                </a:lnTo>
                <a:lnTo>
                  <a:pt x="114" y="430"/>
                </a:lnTo>
                <a:lnTo>
                  <a:pt x="111" y="414"/>
                </a:lnTo>
                <a:lnTo>
                  <a:pt x="108" y="408"/>
                </a:lnTo>
                <a:lnTo>
                  <a:pt x="106" y="401"/>
                </a:lnTo>
                <a:lnTo>
                  <a:pt x="105" y="389"/>
                </a:lnTo>
                <a:lnTo>
                  <a:pt x="105" y="376"/>
                </a:lnTo>
                <a:lnTo>
                  <a:pt x="108" y="365"/>
                </a:lnTo>
                <a:lnTo>
                  <a:pt x="113" y="355"/>
                </a:lnTo>
                <a:lnTo>
                  <a:pt x="116" y="347"/>
                </a:lnTo>
                <a:lnTo>
                  <a:pt x="121" y="339"/>
                </a:lnTo>
                <a:lnTo>
                  <a:pt x="124" y="334"/>
                </a:lnTo>
                <a:lnTo>
                  <a:pt x="129" y="328"/>
                </a:lnTo>
                <a:lnTo>
                  <a:pt x="138" y="322"/>
                </a:lnTo>
                <a:lnTo>
                  <a:pt x="149" y="315"/>
                </a:lnTo>
                <a:lnTo>
                  <a:pt x="161" y="312"/>
                </a:lnTo>
                <a:lnTo>
                  <a:pt x="170" y="311"/>
                </a:lnTo>
                <a:lnTo>
                  <a:pt x="178" y="311"/>
                </a:lnTo>
                <a:lnTo>
                  <a:pt x="186" y="311"/>
                </a:lnTo>
                <a:lnTo>
                  <a:pt x="210" y="309"/>
                </a:lnTo>
                <a:lnTo>
                  <a:pt x="245" y="311"/>
                </a:lnTo>
                <a:lnTo>
                  <a:pt x="326" y="319"/>
                </a:lnTo>
                <a:lnTo>
                  <a:pt x="398" y="327"/>
                </a:lnTo>
                <a:lnTo>
                  <a:pt x="429" y="330"/>
                </a:lnTo>
                <a:lnTo>
                  <a:pt x="450" y="334"/>
                </a:lnTo>
                <a:lnTo>
                  <a:pt x="471" y="341"/>
                </a:lnTo>
                <a:lnTo>
                  <a:pt x="493" y="349"/>
                </a:lnTo>
                <a:lnTo>
                  <a:pt x="515" y="358"/>
                </a:lnTo>
                <a:lnTo>
                  <a:pt x="555" y="376"/>
                </a:lnTo>
                <a:lnTo>
                  <a:pt x="585" y="392"/>
                </a:lnTo>
                <a:lnTo>
                  <a:pt x="596" y="397"/>
                </a:lnTo>
                <a:lnTo>
                  <a:pt x="598" y="400"/>
                </a:lnTo>
                <a:lnTo>
                  <a:pt x="601" y="404"/>
                </a:lnTo>
                <a:lnTo>
                  <a:pt x="601" y="401"/>
                </a:lnTo>
                <a:lnTo>
                  <a:pt x="598" y="381"/>
                </a:lnTo>
                <a:close/>
              </a:path>
            </a:pathLst>
          </a:custGeom>
          <a:solidFill>
            <a:srgbClr val="E4B8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04" name="Group 523"/>
          <p:cNvGrpSpPr>
            <a:grpSpLocks/>
          </p:cNvGrpSpPr>
          <p:nvPr/>
        </p:nvGrpSpPr>
        <p:grpSpPr bwMode="auto">
          <a:xfrm>
            <a:off x="3725863" y="4248150"/>
            <a:ext cx="100012" cy="184150"/>
            <a:chOff x="3725863" y="4248150"/>
            <a:chExt cx="100013" cy="184151"/>
          </a:xfrm>
        </p:grpSpPr>
        <p:sp>
          <p:nvSpPr>
            <p:cNvPr id="3148" name="Freeform 445"/>
            <p:cNvSpPr>
              <a:spLocks/>
            </p:cNvSpPr>
            <p:nvPr/>
          </p:nvSpPr>
          <p:spPr bwMode="auto">
            <a:xfrm>
              <a:off x="3725863" y="4268788"/>
              <a:ext cx="98425" cy="163513"/>
            </a:xfrm>
            <a:custGeom>
              <a:avLst/>
              <a:gdLst>
                <a:gd name="T0" fmla="*/ 55563 w 62"/>
                <a:gd name="T1" fmla="*/ 157163 h 103"/>
                <a:gd name="T2" fmla="*/ 55563 w 62"/>
                <a:gd name="T3" fmla="*/ 157163 h 103"/>
                <a:gd name="T4" fmla="*/ 50800 w 62"/>
                <a:gd name="T5" fmla="*/ 158750 h 103"/>
                <a:gd name="T6" fmla="*/ 34925 w 62"/>
                <a:gd name="T7" fmla="*/ 163513 h 103"/>
                <a:gd name="T8" fmla="*/ 17463 w 62"/>
                <a:gd name="T9" fmla="*/ 163513 h 103"/>
                <a:gd name="T10" fmla="*/ 7938 w 62"/>
                <a:gd name="T11" fmla="*/ 163513 h 103"/>
                <a:gd name="T12" fmla="*/ 0 w 62"/>
                <a:gd name="T13" fmla="*/ 158750 h 103"/>
                <a:gd name="T14" fmla="*/ 0 w 62"/>
                <a:gd name="T15" fmla="*/ 158750 h 103"/>
                <a:gd name="T16" fmla="*/ 7938 w 62"/>
                <a:gd name="T17" fmla="*/ 111125 h 103"/>
                <a:gd name="T18" fmla="*/ 17463 w 62"/>
                <a:gd name="T19" fmla="*/ 76200 h 103"/>
                <a:gd name="T20" fmla="*/ 22225 w 62"/>
                <a:gd name="T21" fmla="*/ 60325 h 103"/>
                <a:gd name="T22" fmla="*/ 26988 w 62"/>
                <a:gd name="T23" fmla="*/ 50800 h 103"/>
                <a:gd name="T24" fmla="*/ 26988 w 62"/>
                <a:gd name="T25" fmla="*/ 50800 h 103"/>
                <a:gd name="T26" fmla="*/ 34925 w 62"/>
                <a:gd name="T27" fmla="*/ 42863 h 103"/>
                <a:gd name="T28" fmla="*/ 55563 w 62"/>
                <a:gd name="T29" fmla="*/ 25400 h 103"/>
                <a:gd name="T30" fmla="*/ 77788 w 62"/>
                <a:gd name="T31" fmla="*/ 7938 h 103"/>
                <a:gd name="T32" fmla="*/ 87313 w 62"/>
                <a:gd name="T33" fmla="*/ 0 h 103"/>
                <a:gd name="T34" fmla="*/ 98425 w 62"/>
                <a:gd name="T35" fmla="*/ 0 h 103"/>
                <a:gd name="T36" fmla="*/ 98425 w 62"/>
                <a:gd name="T37" fmla="*/ 0 h 103"/>
                <a:gd name="T38" fmla="*/ 98425 w 62"/>
                <a:gd name="T39" fmla="*/ 3175 h 103"/>
                <a:gd name="T40" fmla="*/ 98425 w 62"/>
                <a:gd name="T41" fmla="*/ 20638 h 103"/>
                <a:gd name="T42" fmla="*/ 85725 w 62"/>
                <a:gd name="T43" fmla="*/ 65088 h 103"/>
                <a:gd name="T44" fmla="*/ 55563 w 62"/>
                <a:gd name="T45" fmla="*/ 157163 h 103"/>
                <a:gd name="T46" fmla="*/ 55563 w 62"/>
                <a:gd name="T47" fmla="*/ 157163 h 10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2"/>
                <a:gd name="T73" fmla="*/ 0 h 103"/>
                <a:gd name="T74" fmla="*/ 62 w 62"/>
                <a:gd name="T75" fmla="*/ 103 h 10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2" h="103">
                  <a:moveTo>
                    <a:pt x="35" y="99"/>
                  </a:moveTo>
                  <a:lnTo>
                    <a:pt x="35" y="99"/>
                  </a:lnTo>
                  <a:lnTo>
                    <a:pt x="32" y="100"/>
                  </a:lnTo>
                  <a:lnTo>
                    <a:pt x="22" y="103"/>
                  </a:lnTo>
                  <a:lnTo>
                    <a:pt x="11" y="103"/>
                  </a:lnTo>
                  <a:lnTo>
                    <a:pt x="5" y="103"/>
                  </a:lnTo>
                  <a:lnTo>
                    <a:pt x="0" y="100"/>
                  </a:lnTo>
                  <a:lnTo>
                    <a:pt x="5" y="70"/>
                  </a:lnTo>
                  <a:lnTo>
                    <a:pt x="11" y="48"/>
                  </a:lnTo>
                  <a:lnTo>
                    <a:pt x="14" y="38"/>
                  </a:lnTo>
                  <a:lnTo>
                    <a:pt x="17" y="32"/>
                  </a:lnTo>
                  <a:lnTo>
                    <a:pt x="22" y="27"/>
                  </a:lnTo>
                  <a:lnTo>
                    <a:pt x="35" y="16"/>
                  </a:lnTo>
                  <a:lnTo>
                    <a:pt x="49" y="5"/>
                  </a:lnTo>
                  <a:lnTo>
                    <a:pt x="55" y="0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2" y="13"/>
                  </a:lnTo>
                  <a:lnTo>
                    <a:pt x="54" y="41"/>
                  </a:lnTo>
                  <a:lnTo>
                    <a:pt x="35" y="99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Freeform 446"/>
            <p:cNvSpPr>
              <a:spLocks/>
            </p:cNvSpPr>
            <p:nvPr/>
          </p:nvSpPr>
          <p:spPr bwMode="auto">
            <a:xfrm>
              <a:off x="3748088" y="4248150"/>
              <a:ext cx="77788" cy="73025"/>
            </a:xfrm>
            <a:custGeom>
              <a:avLst/>
              <a:gdLst>
                <a:gd name="T0" fmla="*/ 0 w 49"/>
                <a:gd name="T1" fmla="*/ 73025 h 46"/>
                <a:gd name="T2" fmla="*/ 4763 w 49"/>
                <a:gd name="T3" fmla="*/ 49213 h 46"/>
                <a:gd name="T4" fmla="*/ 4763 w 49"/>
                <a:gd name="T5" fmla="*/ 49213 h 46"/>
                <a:gd name="T6" fmla="*/ 33338 w 49"/>
                <a:gd name="T7" fmla="*/ 23813 h 46"/>
                <a:gd name="T8" fmla="*/ 55563 w 49"/>
                <a:gd name="T9" fmla="*/ 7938 h 46"/>
                <a:gd name="T10" fmla="*/ 65088 w 49"/>
                <a:gd name="T11" fmla="*/ 3175 h 46"/>
                <a:gd name="T12" fmla="*/ 71438 w 49"/>
                <a:gd name="T13" fmla="*/ 0 h 46"/>
                <a:gd name="T14" fmla="*/ 71438 w 49"/>
                <a:gd name="T15" fmla="*/ 0 h 46"/>
                <a:gd name="T16" fmla="*/ 76200 w 49"/>
                <a:gd name="T17" fmla="*/ 0 h 46"/>
                <a:gd name="T18" fmla="*/ 77788 w 49"/>
                <a:gd name="T19" fmla="*/ 3175 h 46"/>
                <a:gd name="T20" fmla="*/ 77788 w 49"/>
                <a:gd name="T21" fmla="*/ 11113 h 46"/>
                <a:gd name="T22" fmla="*/ 76200 w 49"/>
                <a:gd name="T23" fmla="*/ 20638 h 46"/>
                <a:gd name="T24" fmla="*/ 76200 w 49"/>
                <a:gd name="T25" fmla="*/ 20638 h 46"/>
                <a:gd name="T26" fmla="*/ 76200 w 49"/>
                <a:gd name="T27" fmla="*/ 20638 h 46"/>
                <a:gd name="T28" fmla="*/ 73025 w 49"/>
                <a:gd name="T29" fmla="*/ 17463 h 46"/>
                <a:gd name="T30" fmla="*/ 68263 w 49"/>
                <a:gd name="T31" fmla="*/ 20638 h 46"/>
                <a:gd name="T32" fmla="*/ 46038 w 49"/>
                <a:gd name="T33" fmla="*/ 36513 h 46"/>
                <a:gd name="T34" fmla="*/ 0 w 49"/>
                <a:gd name="T35" fmla="*/ 73025 h 46"/>
                <a:gd name="T36" fmla="*/ 0 w 49"/>
                <a:gd name="T37" fmla="*/ 73025 h 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9"/>
                <a:gd name="T58" fmla="*/ 0 h 46"/>
                <a:gd name="T59" fmla="*/ 49 w 49"/>
                <a:gd name="T60" fmla="*/ 46 h 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9" h="46">
                  <a:moveTo>
                    <a:pt x="0" y="46"/>
                  </a:moveTo>
                  <a:lnTo>
                    <a:pt x="3" y="31"/>
                  </a:lnTo>
                  <a:lnTo>
                    <a:pt x="21" y="15"/>
                  </a:lnTo>
                  <a:lnTo>
                    <a:pt x="35" y="5"/>
                  </a:lnTo>
                  <a:lnTo>
                    <a:pt x="41" y="2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49" y="2"/>
                  </a:lnTo>
                  <a:lnTo>
                    <a:pt x="49" y="7"/>
                  </a:lnTo>
                  <a:lnTo>
                    <a:pt x="48" y="13"/>
                  </a:lnTo>
                  <a:lnTo>
                    <a:pt x="46" y="11"/>
                  </a:lnTo>
                  <a:lnTo>
                    <a:pt x="43" y="13"/>
                  </a:lnTo>
                  <a:lnTo>
                    <a:pt x="29" y="2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05" name="Group 524"/>
          <p:cNvGrpSpPr>
            <a:grpSpLocks/>
          </p:cNvGrpSpPr>
          <p:nvPr/>
        </p:nvGrpSpPr>
        <p:grpSpPr bwMode="auto">
          <a:xfrm>
            <a:off x="2987675" y="5080000"/>
            <a:ext cx="169863" cy="141288"/>
            <a:chOff x="2987675" y="5080000"/>
            <a:chExt cx="169863" cy="141288"/>
          </a:xfrm>
        </p:grpSpPr>
        <p:sp>
          <p:nvSpPr>
            <p:cNvPr id="3146" name="Freeform 447"/>
            <p:cNvSpPr>
              <a:spLocks/>
            </p:cNvSpPr>
            <p:nvPr/>
          </p:nvSpPr>
          <p:spPr bwMode="auto">
            <a:xfrm>
              <a:off x="2987675" y="5080000"/>
              <a:ext cx="153988" cy="136525"/>
            </a:xfrm>
            <a:custGeom>
              <a:avLst/>
              <a:gdLst>
                <a:gd name="T0" fmla="*/ 38100 w 97"/>
                <a:gd name="T1" fmla="*/ 1588 h 86"/>
                <a:gd name="T2" fmla="*/ 38100 w 97"/>
                <a:gd name="T3" fmla="*/ 1588 h 86"/>
                <a:gd name="T4" fmla="*/ 28575 w 97"/>
                <a:gd name="T5" fmla="*/ 7938 h 86"/>
                <a:gd name="T6" fmla="*/ 20638 w 97"/>
                <a:gd name="T7" fmla="*/ 12700 h 86"/>
                <a:gd name="T8" fmla="*/ 11113 w 97"/>
                <a:gd name="T9" fmla="*/ 22225 h 86"/>
                <a:gd name="T10" fmla="*/ 3175 w 97"/>
                <a:gd name="T11" fmla="*/ 34925 h 86"/>
                <a:gd name="T12" fmla="*/ 3175 w 97"/>
                <a:gd name="T13" fmla="*/ 42863 h 86"/>
                <a:gd name="T14" fmla="*/ 0 w 97"/>
                <a:gd name="T15" fmla="*/ 50800 h 86"/>
                <a:gd name="T16" fmla="*/ 3175 w 97"/>
                <a:gd name="T17" fmla="*/ 60325 h 86"/>
                <a:gd name="T18" fmla="*/ 4763 w 97"/>
                <a:gd name="T19" fmla="*/ 69850 h 86"/>
                <a:gd name="T20" fmla="*/ 11113 w 97"/>
                <a:gd name="T21" fmla="*/ 80963 h 86"/>
                <a:gd name="T22" fmla="*/ 17463 w 97"/>
                <a:gd name="T23" fmla="*/ 95250 h 86"/>
                <a:gd name="T24" fmla="*/ 17463 w 97"/>
                <a:gd name="T25" fmla="*/ 95250 h 86"/>
                <a:gd name="T26" fmla="*/ 28575 w 97"/>
                <a:gd name="T27" fmla="*/ 100013 h 86"/>
                <a:gd name="T28" fmla="*/ 50800 w 97"/>
                <a:gd name="T29" fmla="*/ 112713 h 86"/>
                <a:gd name="T30" fmla="*/ 84138 w 97"/>
                <a:gd name="T31" fmla="*/ 125413 h 86"/>
                <a:gd name="T32" fmla="*/ 101600 w 97"/>
                <a:gd name="T33" fmla="*/ 133350 h 86"/>
                <a:gd name="T34" fmla="*/ 122238 w 97"/>
                <a:gd name="T35" fmla="*/ 136525 h 86"/>
                <a:gd name="T36" fmla="*/ 122238 w 97"/>
                <a:gd name="T37" fmla="*/ 136525 h 86"/>
                <a:gd name="T38" fmla="*/ 127000 w 97"/>
                <a:gd name="T39" fmla="*/ 130175 h 86"/>
                <a:gd name="T40" fmla="*/ 134938 w 97"/>
                <a:gd name="T41" fmla="*/ 125413 h 86"/>
                <a:gd name="T42" fmla="*/ 141288 w 97"/>
                <a:gd name="T43" fmla="*/ 115888 h 86"/>
                <a:gd name="T44" fmla="*/ 147638 w 97"/>
                <a:gd name="T45" fmla="*/ 103188 h 86"/>
                <a:gd name="T46" fmla="*/ 152400 w 97"/>
                <a:gd name="T47" fmla="*/ 85725 h 86"/>
                <a:gd name="T48" fmla="*/ 153988 w 97"/>
                <a:gd name="T49" fmla="*/ 65088 h 86"/>
                <a:gd name="T50" fmla="*/ 152400 w 97"/>
                <a:gd name="T51" fmla="*/ 39688 h 86"/>
                <a:gd name="T52" fmla="*/ 152400 w 97"/>
                <a:gd name="T53" fmla="*/ 39688 h 86"/>
                <a:gd name="T54" fmla="*/ 152400 w 97"/>
                <a:gd name="T55" fmla="*/ 34925 h 86"/>
                <a:gd name="T56" fmla="*/ 152400 w 97"/>
                <a:gd name="T57" fmla="*/ 34925 h 86"/>
                <a:gd name="T58" fmla="*/ 136525 w 97"/>
                <a:gd name="T59" fmla="*/ 26988 h 86"/>
                <a:gd name="T60" fmla="*/ 103188 w 97"/>
                <a:gd name="T61" fmla="*/ 12700 h 86"/>
                <a:gd name="T62" fmla="*/ 85725 w 97"/>
                <a:gd name="T63" fmla="*/ 4763 h 86"/>
                <a:gd name="T64" fmla="*/ 66675 w 97"/>
                <a:gd name="T65" fmla="*/ 0 h 86"/>
                <a:gd name="T66" fmla="*/ 50800 w 97"/>
                <a:gd name="T67" fmla="*/ 0 h 86"/>
                <a:gd name="T68" fmla="*/ 42863 w 97"/>
                <a:gd name="T69" fmla="*/ 0 h 86"/>
                <a:gd name="T70" fmla="*/ 38100 w 97"/>
                <a:gd name="T71" fmla="*/ 1588 h 86"/>
                <a:gd name="T72" fmla="*/ 38100 w 97"/>
                <a:gd name="T73" fmla="*/ 1588 h 8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7"/>
                <a:gd name="T112" fmla="*/ 0 h 86"/>
                <a:gd name="T113" fmla="*/ 97 w 97"/>
                <a:gd name="T114" fmla="*/ 86 h 8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7" h="86">
                  <a:moveTo>
                    <a:pt x="24" y="1"/>
                  </a:moveTo>
                  <a:lnTo>
                    <a:pt x="24" y="1"/>
                  </a:lnTo>
                  <a:lnTo>
                    <a:pt x="18" y="5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22"/>
                  </a:lnTo>
                  <a:lnTo>
                    <a:pt x="2" y="27"/>
                  </a:lnTo>
                  <a:lnTo>
                    <a:pt x="0" y="32"/>
                  </a:lnTo>
                  <a:lnTo>
                    <a:pt x="2" y="38"/>
                  </a:lnTo>
                  <a:lnTo>
                    <a:pt x="3" y="44"/>
                  </a:lnTo>
                  <a:lnTo>
                    <a:pt x="7" y="51"/>
                  </a:lnTo>
                  <a:lnTo>
                    <a:pt x="11" y="60"/>
                  </a:lnTo>
                  <a:lnTo>
                    <a:pt x="18" y="63"/>
                  </a:lnTo>
                  <a:lnTo>
                    <a:pt x="32" y="71"/>
                  </a:lnTo>
                  <a:lnTo>
                    <a:pt x="53" y="79"/>
                  </a:lnTo>
                  <a:lnTo>
                    <a:pt x="64" y="84"/>
                  </a:lnTo>
                  <a:lnTo>
                    <a:pt x="77" y="86"/>
                  </a:lnTo>
                  <a:lnTo>
                    <a:pt x="80" y="82"/>
                  </a:lnTo>
                  <a:lnTo>
                    <a:pt x="85" y="79"/>
                  </a:lnTo>
                  <a:lnTo>
                    <a:pt x="89" y="73"/>
                  </a:lnTo>
                  <a:lnTo>
                    <a:pt x="93" y="65"/>
                  </a:lnTo>
                  <a:lnTo>
                    <a:pt x="96" y="54"/>
                  </a:lnTo>
                  <a:lnTo>
                    <a:pt x="97" y="41"/>
                  </a:lnTo>
                  <a:lnTo>
                    <a:pt x="96" y="25"/>
                  </a:lnTo>
                  <a:lnTo>
                    <a:pt x="96" y="22"/>
                  </a:lnTo>
                  <a:lnTo>
                    <a:pt x="86" y="17"/>
                  </a:lnTo>
                  <a:lnTo>
                    <a:pt x="65" y="8"/>
                  </a:lnTo>
                  <a:lnTo>
                    <a:pt x="54" y="3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27" y="0"/>
                  </a:lnTo>
                  <a:lnTo>
                    <a:pt x="24" y="1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Freeform 448"/>
            <p:cNvSpPr>
              <a:spLocks/>
            </p:cNvSpPr>
            <p:nvPr/>
          </p:nvSpPr>
          <p:spPr bwMode="auto">
            <a:xfrm>
              <a:off x="3109913" y="5114925"/>
              <a:ext cx="47625" cy="106363"/>
            </a:xfrm>
            <a:custGeom>
              <a:avLst/>
              <a:gdLst>
                <a:gd name="T0" fmla="*/ 0 w 30"/>
                <a:gd name="T1" fmla="*/ 101600 h 67"/>
                <a:gd name="T2" fmla="*/ 19050 w 30"/>
                <a:gd name="T3" fmla="*/ 106363 h 67"/>
                <a:gd name="T4" fmla="*/ 19050 w 30"/>
                <a:gd name="T5" fmla="*/ 106363 h 67"/>
                <a:gd name="T6" fmla="*/ 25400 w 30"/>
                <a:gd name="T7" fmla="*/ 98425 h 67"/>
                <a:gd name="T8" fmla="*/ 31750 w 30"/>
                <a:gd name="T9" fmla="*/ 90488 h 67"/>
                <a:gd name="T10" fmla="*/ 36513 w 30"/>
                <a:gd name="T11" fmla="*/ 77788 h 67"/>
                <a:gd name="T12" fmla="*/ 42863 w 30"/>
                <a:gd name="T13" fmla="*/ 65088 h 67"/>
                <a:gd name="T14" fmla="*/ 47625 w 30"/>
                <a:gd name="T15" fmla="*/ 47625 h 67"/>
                <a:gd name="T16" fmla="*/ 47625 w 30"/>
                <a:gd name="T17" fmla="*/ 30163 h 67"/>
                <a:gd name="T18" fmla="*/ 42863 w 30"/>
                <a:gd name="T19" fmla="*/ 9525 h 67"/>
                <a:gd name="T20" fmla="*/ 30163 w 30"/>
                <a:gd name="T21" fmla="*/ 0 h 67"/>
                <a:gd name="T22" fmla="*/ 30163 w 30"/>
                <a:gd name="T23" fmla="*/ 0 h 67"/>
                <a:gd name="T24" fmla="*/ 30163 w 30"/>
                <a:gd name="T25" fmla="*/ 12700 h 67"/>
                <a:gd name="T26" fmla="*/ 30163 w 30"/>
                <a:gd name="T27" fmla="*/ 39688 h 67"/>
                <a:gd name="T28" fmla="*/ 25400 w 30"/>
                <a:gd name="T29" fmla="*/ 58738 h 67"/>
                <a:gd name="T30" fmla="*/ 19050 w 30"/>
                <a:gd name="T31" fmla="*/ 73025 h 67"/>
                <a:gd name="T32" fmla="*/ 12700 w 30"/>
                <a:gd name="T33" fmla="*/ 88900 h 67"/>
                <a:gd name="T34" fmla="*/ 0 w 30"/>
                <a:gd name="T35" fmla="*/ 101600 h 67"/>
                <a:gd name="T36" fmla="*/ 0 w 30"/>
                <a:gd name="T37" fmla="*/ 101600 h 6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0"/>
                <a:gd name="T58" fmla="*/ 0 h 67"/>
                <a:gd name="T59" fmla="*/ 30 w 30"/>
                <a:gd name="T60" fmla="*/ 67 h 6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0" h="67">
                  <a:moveTo>
                    <a:pt x="0" y="64"/>
                  </a:moveTo>
                  <a:lnTo>
                    <a:pt x="12" y="67"/>
                  </a:lnTo>
                  <a:lnTo>
                    <a:pt x="16" y="62"/>
                  </a:lnTo>
                  <a:lnTo>
                    <a:pt x="20" y="57"/>
                  </a:lnTo>
                  <a:lnTo>
                    <a:pt x="23" y="49"/>
                  </a:lnTo>
                  <a:lnTo>
                    <a:pt x="27" y="41"/>
                  </a:lnTo>
                  <a:lnTo>
                    <a:pt x="30" y="30"/>
                  </a:lnTo>
                  <a:lnTo>
                    <a:pt x="30" y="19"/>
                  </a:lnTo>
                  <a:lnTo>
                    <a:pt x="27" y="6"/>
                  </a:lnTo>
                  <a:lnTo>
                    <a:pt x="19" y="0"/>
                  </a:lnTo>
                  <a:lnTo>
                    <a:pt x="19" y="8"/>
                  </a:lnTo>
                  <a:lnTo>
                    <a:pt x="19" y="25"/>
                  </a:lnTo>
                  <a:lnTo>
                    <a:pt x="16" y="37"/>
                  </a:lnTo>
                  <a:lnTo>
                    <a:pt x="12" y="46"/>
                  </a:lnTo>
                  <a:lnTo>
                    <a:pt x="8" y="56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06" name="Group 525"/>
          <p:cNvGrpSpPr>
            <a:grpSpLocks/>
          </p:cNvGrpSpPr>
          <p:nvPr/>
        </p:nvGrpSpPr>
        <p:grpSpPr bwMode="auto">
          <a:xfrm>
            <a:off x="2998788" y="5233988"/>
            <a:ext cx="155575" cy="141287"/>
            <a:chOff x="2998788" y="5233988"/>
            <a:chExt cx="155575" cy="141287"/>
          </a:xfrm>
        </p:grpSpPr>
        <p:sp>
          <p:nvSpPr>
            <p:cNvPr id="3144" name="Freeform 449"/>
            <p:cNvSpPr>
              <a:spLocks/>
            </p:cNvSpPr>
            <p:nvPr/>
          </p:nvSpPr>
          <p:spPr bwMode="auto">
            <a:xfrm>
              <a:off x="2998788" y="5233988"/>
              <a:ext cx="141288" cy="136525"/>
            </a:xfrm>
            <a:custGeom>
              <a:avLst/>
              <a:gdLst>
                <a:gd name="T0" fmla="*/ 17463 w 89"/>
                <a:gd name="T1" fmla="*/ 9525 h 86"/>
                <a:gd name="T2" fmla="*/ 17463 w 89"/>
                <a:gd name="T3" fmla="*/ 9525 h 86"/>
                <a:gd name="T4" fmla="*/ 14288 w 89"/>
                <a:gd name="T5" fmla="*/ 20638 h 86"/>
                <a:gd name="T6" fmla="*/ 4763 w 89"/>
                <a:gd name="T7" fmla="*/ 47625 h 86"/>
                <a:gd name="T8" fmla="*/ 1588 w 89"/>
                <a:gd name="T9" fmla="*/ 65088 h 86"/>
                <a:gd name="T10" fmla="*/ 0 w 89"/>
                <a:gd name="T11" fmla="*/ 82550 h 86"/>
                <a:gd name="T12" fmla="*/ 0 w 89"/>
                <a:gd name="T13" fmla="*/ 95250 h 86"/>
                <a:gd name="T14" fmla="*/ 4763 w 89"/>
                <a:gd name="T15" fmla="*/ 107950 h 86"/>
                <a:gd name="T16" fmla="*/ 4763 w 89"/>
                <a:gd name="T17" fmla="*/ 107950 h 86"/>
                <a:gd name="T18" fmla="*/ 36513 w 89"/>
                <a:gd name="T19" fmla="*/ 120650 h 86"/>
                <a:gd name="T20" fmla="*/ 68263 w 89"/>
                <a:gd name="T21" fmla="*/ 128588 h 86"/>
                <a:gd name="T22" fmla="*/ 98425 w 89"/>
                <a:gd name="T23" fmla="*/ 136525 h 86"/>
                <a:gd name="T24" fmla="*/ 98425 w 89"/>
                <a:gd name="T25" fmla="*/ 136525 h 86"/>
                <a:gd name="T26" fmla="*/ 107950 w 89"/>
                <a:gd name="T27" fmla="*/ 128588 h 86"/>
                <a:gd name="T28" fmla="*/ 115888 w 89"/>
                <a:gd name="T29" fmla="*/ 115888 h 86"/>
                <a:gd name="T30" fmla="*/ 125413 w 89"/>
                <a:gd name="T31" fmla="*/ 103188 h 86"/>
                <a:gd name="T32" fmla="*/ 136525 w 89"/>
                <a:gd name="T33" fmla="*/ 82550 h 86"/>
                <a:gd name="T34" fmla="*/ 141288 w 89"/>
                <a:gd name="T35" fmla="*/ 60325 h 86"/>
                <a:gd name="T36" fmla="*/ 141288 w 89"/>
                <a:gd name="T37" fmla="*/ 47625 h 86"/>
                <a:gd name="T38" fmla="*/ 138113 w 89"/>
                <a:gd name="T39" fmla="*/ 34925 h 86"/>
                <a:gd name="T40" fmla="*/ 136525 w 89"/>
                <a:gd name="T41" fmla="*/ 20638 h 86"/>
                <a:gd name="T42" fmla="*/ 130175 w 89"/>
                <a:gd name="T43" fmla="*/ 4763 h 86"/>
                <a:gd name="T44" fmla="*/ 130175 w 89"/>
                <a:gd name="T45" fmla="*/ 4763 h 86"/>
                <a:gd name="T46" fmla="*/ 117475 w 89"/>
                <a:gd name="T47" fmla="*/ 4763 h 86"/>
                <a:gd name="T48" fmla="*/ 85725 w 89"/>
                <a:gd name="T49" fmla="*/ 0 h 86"/>
                <a:gd name="T50" fmla="*/ 68263 w 89"/>
                <a:gd name="T51" fmla="*/ 0 h 86"/>
                <a:gd name="T52" fmla="*/ 47625 w 89"/>
                <a:gd name="T53" fmla="*/ 0 h 86"/>
                <a:gd name="T54" fmla="*/ 31750 w 89"/>
                <a:gd name="T55" fmla="*/ 1588 h 86"/>
                <a:gd name="T56" fmla="*/ 17463 w 89"/>
                <a:gd name="T57" fmla="*/ 9525 h 86"/>
                <a:gd name="T58" fmla="*/ 17463 w 89"/>
                <a:gd name="T59" fmla="*/ 9525 h 8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89"/>
                <a:gd name="T91" fmla="*/ 0 h 86"/>
                <a:gd name="T92" fmla="*/ 89 w 89"/>
                <a:gd name="T93" fmla="*/ 86 h 8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89" h="86">
                  <a:moveTo>
                    <a:pt x="11" y="6"/>
                  </a:moveTo>
                  <a:lnTo>
                    <a:pt x="11" y="6"/>
                  </a:lnTo>
                  <a:lnTo>
                    <a:pt x="9" y="13"/>
                  </a:lnTo>
                  <a:lnTo>
                    <a:pt x="3" y="30"/>
                  </a:lnTo>
                  <a:lnTo>
                    <a:pt x="1" y="41"/>
                  </a:lnTo>
                  <a:lnTo>
                    <a:pt x="0" y="52"/>
                  </a:lnTo>
                  <a:lnTo>
                    <a:pt x="0" y="60"/>
                  </a:lnTo>
                  <a:lnTo>
                    <a:pt x="3" y="68"/>
                  </a:lnTo>
                  <a:lnTo>
                    <a:pt x="23" y="76"/>
                  </a:lnTo>
                  <a:lnTo>
                    <a:pt x="43" y="81"/>
                  </a:lnTo>
                  <a:lnTo>
                    <a:pt x="62" y="86"/>
                  </a:lnTo>
                  <a:lnTo>
                    <a:pt x="68" y="81"/>
                  </a:lnTo>
                  <a:lnTo>
                    <a:pt x="73" y="73"/>
                  </a:lnTo>
                  <a:lnTo>
                    <a:pt x="79" y="65"/>
                  </a:lnTo>
                  <a:lnTo>
                    <a:pt x="86" y="52"/>
                  </a:lnTo>
                  <a:lnTo>
                    <a:pt x="89" y="38"/>
                  </a:lnTo>
                  <a:lnTo>
                    <a:pt x="89" y="30"/>
                  </a:lnTo>
                  <a:lnTo>
                    <a:pt x="87" y="22"/>
                  </a:lnTo>
                  <a:lnTo>
                    <a:pt x="86" y="13"/>
                  </a:lnTo>
                  <a:lnTo>
                    <a:pt x="82" y="3"/>
                  </a:lnTo>
                  <a:lnTo>
                    <a:pt x="74" y="3"/>
                  </a:lnTo>
                  <a:lnTo>
                    <a:pt x="54" y="0"/>
                  </a:lnTo>
                  <a:lnTo>
                    <a:pt x="43" y="0"/>
                  </a:lnTo>
                  <a:lnTo>
                    <a:pt x="30" y="0"/>
                  </a:lnTo>
                  <a:lnTo>
                    <a:pt x="20" y="1"/>
                  </a:lnTo>
                  <a:lnTo>
                    <a:pt x="11" y="6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5" name="Freeform 450"/>
            <p:cNvSpPr>
              <a:spLocks/>
            </p:cNvSpPr>
            <p:nvPr/>
          </p:nvSpPr>
          <p:spPr bwMode="auto">
            <a:xfrm>
              <a:off x="3097213" y="5238750"/>
              <a:ext cx="57150" cy="136525"/>
            </a:xfrm>
            <a:custGeom>
              <a:avLst/>
              <a:gdLst>
                <a:gd name="T0" fmla="*/ 31750 w 36"/>
                <a:gd name="T1" fmla="*/ 0 h 86"/>
                <a:gd name="T2" fmla="*/ 52388 w 36"/>
                <a:gd name="T3" fmla="*/ 4763 h 86"/>
                <a:gd name="T4" fmla="*/ 52388 w 36"/>
                <a:gd name="T5" fmla="*/ 4763 h 86"/>
                <a:gd name="T6" fmla="*/ 55563 w 36"/>
                <a:gd name="T7" fmla="*/ 20638 h 86"/>
                <a:gd name="T8" fmla="*/ 57150 w 36"/>
                <a:gd name="T9" fmla="*/ 34925 h 86"/>
                <a:gd name="T10" fmla="*/ 57150 w 36"/>
                <a:gd name="T11" fmla="*/ 55563 h 86"/>
                <a:gd name="T12" fmla="*/ 57150 w 36"/>
                <a:gd name="T13" fmla="*/ 77788 h 86"/>
                <a:gd name="T14" fmla="*/ 49213 w 36"/>
                <a:gd name="T15" fmla="*/ 98425 h 86"/>
                <a:gd name="T16" fmla="*/ 39688 w 36"/>
                <a:gd name="T17" fmla="*/ 119063 h 86"/>
                <a:gd name="T18" fmla="*/ 31750 w 36"/>
                <a:gd name="T19" fmla="*/ 128588 h 86"/>
                <a:gd name="T20" fmla="*/ 25400 w 36"/>
                <a:gd name="T21" fmla="*/ 136525 h 86"/>
                <a:gd name="T22" fmla="*/ 0 w 36"/>
                <a:gd name="T23" fmla="*/ 131763 h 86"/>
                <a:gd name="T24" fmla="*/ 0 w 36"/>
                <a:gd name="T25" fmla="*/ 131763 h 86"/>
                <a:gd name="T26" fmla="*/ 6350 w 36"/>
                <a:gd name="T27" fmla="*/ 123825 h 86"/>
                <a:gd name="T28" fmla="*/ 17463 w 36"/>
                <a:gd name="T29" fmla="*/ 114300 h 86"/>
                <a:gd name="T30" fmla="*/ 26988 w 36"/>
                <a:gd name="T31" fmla="*/ 101600 h 86"/>
                <a:gd name="T32" fmla="*/ 34925 w 36"/>
                <a:gd name="T33" fmla="*/ 80963 h 86"/>
                <a:gd name="T34" fmla="*/ 39688 w 36"/>
                <a:gd name="T35" fmla="*/ 60325 h 86"/>
                <a:gd name="T36" fmla="*/ 39688 w 36"/>
                <a:gd name="T37" fmla="*/ 46038 h 86"/>
                <a:gd name="T38" fmla="*/ 39688 w 36"/>
                <a:gd name="T39" fmla="*/ 33338 h 86"/>
                <a:gd name="T40" fmla="*/ 38100 w 36"/>
                <a:gd name="T41" fmla="*/ 17463 h 86"/>
                <a:gd name="T42" fmla="*/ 31750 w 36"/>
                <a:gd name="T43" fmla="*/ 0 h 86"/>
                <a:gd name="T44" fmla="*/ 31750 w 36"/>
                <a:gd name="T45" fmla="*/ 0 h 8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6"/>
                <a:gd name="T70" fmla="*/ 0 h 86"/>
                <a:gd name="T71" fmla="*/ 36 w 36"/>
                <a:gd name="T72" fmla="*/ 86 h 8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6" h="86">
                  <a:moveTo>
                    <a:pt x="20" y="0"/>
                  </a:moveTo>
                  <a:lnTo>
                    <a:pt x="33" y="3"/>
                  </a:lnTo>
                  <a:lnTo>
                    <a:pt x="35" y="13"/>
                  </a:lnTo>
                  <a:lnTo>
                    <a:pt x="36" y="22"/>
                  </a:lnTo>
                  <a:lnTo>
                    <a:pt x="36" y="35"/>
                  </a:lnTo>
                  <a:lnTo>
                    <a:pt x="36" y="49"/>
                  </a:lnTo>
                  <a:lnTo>
                    <a:pt x="31" y="62"/>
                  </a:lnTo>
                  <a:lnTo>
                    <a:pt x="25" y="75"/>
                  </a:lnTo>
                  <a:lnTo>
                    <a:pt x="20" y="81"/>
                  </a:lnTo>
                  <a:lnTo>
                    <a:pt x="16" y="86"/>
                  </a:lnTo>
                  <a:lnTo>
                    <a:pt x="0" y="83"/>
                  </a:lnTo>
                  <a:lnTo>
                    <a:pt x="4" y="78"/>
                  </a:lnTo>
                  <a:lnTo>
                    <a:pt x="11" y="72"/>
                  </a:lnTo>
                  <a:lnTo>
                    <a:pt x="17" y="64"/>
                  </a:lnTo>
                  <a:lnTo>
                    <a:pt x="22" y="51"/>
                  </a:lnTo>
                  <a:lnTo>
                    <a:pt x="25" y="38"/>
                  </a:lnTo>
                  <a:lnTo>
                    <a:pt x="25" y="29"/>
                  </a:lnTo>
                  <a:lnTo>
                    <a:pt x="25" y="21"/>
                  </a:lnTo>
                  <a:lnTo>
                    <a:pt x="24" y="1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07" name="Group 526"/>
          <p:cNvGrpSpPr>
            <a:grpSpLocks/>
          </p:cNvGrpSpPr>
          <p:nvPr/>
        </p:nvGrpSpPr>
        <p:grpSpPr bwMode="auto">
          <a:xfrm>
            <a:off x="3063875" y="5397500"/>
            <a:ext cx="141288" cy="131763"/>
            <a:chOff x="3063875" y="5397500"/>
            <a:chExt cx="141288" cy="131763"/>
          </a:xfrm>
        </p:grpSpPr>
        <p:sp>
          <p:nvSpPr>
            <p:cNvPr id="3142" name="Freeform 451"/>
            <p:cNvSpPr>
              <a:spLocks/>
            </p:cNvSpPr>
            <p:nvPr/>
          </p:nvSpPr>
          <p:spPr bwMode="auto">
            <a:xfrm>
              <a:off x="3063875" y="5397500"/>
              <a:ext cx="128588" cy="123825"/>
            </a:xfrm>
            <a:custGeom>
              <a:avLst/>
              <a:gdLst>
                <a:gd name="T0" fmla="*/ 25400 w 81"/>
                <a:gd name="T1" fmla="*/ 0 h 78"/>
                <a:gd name="T2" fmla="*/ 25400 w 81"/>
                <a:gd name="T3" fmla="*/ 0 h 78"/>
                <a:gd name="T4" fmla="*/ 63500 w 81"/>
                <a:gd name="T5" fmla="*/ 0 h 78"/>
                <a:gd name="T6" fmla="*/ 93663 w 81"/>
                <a:gd name="T7" fmla="*/ 0 h 78"/>
                <a:gd name="T8" fmla="*/ 120650 w 81"/>
                <a:gd name="T9" fmla="*/ 4763 h 78"/>
                <a:gd name="T10" fmla="*/ 120650 w 81"/>
                <a:gd name="T11" fmla="*/ 4763 h 78"/>
                <a:gd name="T12" fmla="*/ 127000 w 81"/>
                <a:gd name="T13" fmla="*/ 15875 h 78"/>
                <a:gd name="T14" fmla="*/ 128588 w 81"/>
                <a:gd name="T15" fmla="*/ 25400 h 78"/>
                <a:gd name="T16" fmla="*/ 128588 w 81"/>
                <a:gd name="T17" fmla="*/ 41275 h 78"/>
                <a:gd name="T18" fmla="*/ 127000 w 81"/>
                <a:gd name="T19" fmla="*/ 58738 h 78"/>
                <a:gd name="T20" fmla="*/ 120650 w 81"/>
                <a:gd name="T21" fmla="*/ 79375 h 78"/>
                <a:gd name="T22" fmla="*/ 106363 w 81"/>
                <a:gd name="T23" fmla="*/ 98425 h 78"/>
                <a:gd name="T24" fmla="*/ 82550 w 81"/>
                <a:gd name="T25" fmla="*/ 123825 h 78"/>
                <a:gd name="T26" fmla="*/ 82550 w 81"/>
                <a:gd name="T27" fmla="*/ 123825 h 78"/>
                <a:gd name="T28" fmla="*/ 47625 w 81"/>
                <a:gd name="T29" fmla="*/ 114300 h 78"/>
                <a:gd name="T30" fmla="*/ 20638 w 81"/>
                <a:gd name="T31" fmla="*/ 103188 h 78"/>
                <a:gd name="T32" fmla="*/ 3175 w 81"/>
                <a:gd name="T33" fmla="*/ 93663 h 78"/>
                <a:gd name="T34" fmla="*/ 3175 w 81"/>
                <a:gd name="T35" fmla="*/ 93663 h 78"/>
                <a:gd name="T36" fmla="*/ 0 w 81"/>
                <a:gd name="T37" fmla="*/ 88900 h 78"/>
                <a:gd name="T38" fmla="*/ 0 w 81"/>
                <a:gd name="T39" fmla="*/ 76200 h 78"/>
                <a:gd name="T40" fmla="*/ 7938 w 81"/>
                <a:gd name="T41" fmla="*/ 47625 h 78"/>
                <a:gd name="T42" fmla="*/ 17463 w 81"/>
                <a:gd name="T43" fmla="*/ 17463 h 78"/>
                <a:gd name="T44" fmla="*/ 25400 w 81"/>
                <a:gd name="T45" fmla="*/ 0 h 78"/>
                <a:gd name="T46" fmla="*/ 25400 w 81"/>
                <a:gd name="T47" fmla="*/ 0 h 7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1"/>
                <a:gd name="T73" fmla="*/ 0 h 78"/>
                <a:gd name="T74" fmla="*/ 81 w 81"/>
                <a:gd name="T75" fmla="*/ 78 h 7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1" h="78">
                  <a:moveTo>
                    <a:pt x="16" y="0"/>
                  </a:moveTo>
                  <a:lnTo>
                    <a:pt x="16" y="0"/>
                  </a:lnTo>
                  <a:lnTo>
                    <a:pt x="40" y="0"/>
                  </a:lnTo>
                  <a:lnTo>
                    <a:pt x="59" y="0"/>
                  </a:lnTo>
                  <a:lnTo>
                    <a:pt x="76" y="3"/>
                  </a:lnTo>
                  <a:lnTo>
                    <a:pt x="80" y="10"/>
                  </a:lnTo>
                  <a:lnTo>
                    <a:pt x="81" y="16"/>
                  </a:lnTo>
                  <a:lnTo>
                    <a:pt x="81" y="26"/>
                  </a:lnTo>
                  <a:lnTo>
                    <a:pt x="80" y="37"/>
                  </a:lnTo>
                  <a:lnTo>
                    <a:pt x="76" y="50"/>
                  </a:lnTo>
                  <a:lnTo>
                    <a:pt x="67" y="62"/>
                  </a:lnTo>
                  <a:lnTo>
                    <a:pt x="52" y="78"/>
                  </a:lnTo>
                  <a:lnTo>
                    <a:pt x="30" y="72"/>
                  </a:lnTo>
                  <a:lnTo>
                    <a:pt x="13" y="65"/>
                  </a:lnTo>
                  <a:lnTo>
                    <a:pt x="2" y="59"/>
                  </a:lnTo>
                  <a:lnTo>
                    <a:pt x="0" y="56"/>
                  </a:lnTo>
                  <a:lnTo>
                    <a:pt x="0" y="48"/>
                  </a:lnTo>
                  <a:lnTo>
                    <a:pt x="5" y="30"/>
                  </a:lnTo>
                  <a:lnTo>
                    <a:pt x="11" y="1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3" name="Freeform 452"/>
            <p:cNvSpPr>
              <a:spLocks/>
            </p:cNvSpPr>
            <p:nvPr/>
          </p:nvSpPr>
          <p:spPr bwMode="auto">
            <a:xfrm>
              <a:off x="3146425" y="5402263"/>
              <a:ext cx="58738" cy="127000"/>
            </a:xfrm>
            <a:custGeom>
              <a:avLst/>
              <a:gdLst>
                <a:gd name="T0" fmla="*/ 38100 w 37"/>
                <a:gd name="T1" fmla="*/ 0 h 80"/>
                <a:gd name="T2" fmla="*/ 55563 w 37"/>
                <a:gd name="T3" fmla="*/ 3175 h 80"/>
                <a:gd name="T4" fmla="*/ 55563 w 37"/>
                <a:gd name="T5" fmla="*/ 3175 h 80"/>
                <a:gd name="T6" fmla="*/ 58738 w 37"/>
                <a:gd name="T7" fmla="*/ 15875 h 80"/>
                <a:gd name="T8" fmla="*/ 58738 w 37"/>
                <a:gd name="T9" fmla="*/ 31750 h 80"/>
                <a:gd name="T10" fmla="*/ 58738 w 37"/>
                <a:gd name="T11" fmla="*/ 49213 h 80"/>
                <a:gd name="T12" fmla="*/ 55563 w 37"/>
                <a:gd name="T13" fmla="*/ 68263 h 80"/>
                <a:gd name="T14" fmla="*/ 49213 w 37"/>
                <a:gd name="T15" fmla="*/ 88900 h 80"/>
                <a:gd name="T16" fmla="*/ 38100 w 37"/>
                <a:gd name="T17" fmla="*/ 109538 h 80"/>
                <a:gd name="T18" fmla="*/ 28575 w 37"/>
                <a:gd name="T19" fmla="*/ 119063 h 80"/>
                <a:gd name="T20" fmla="*/ 19050 w 37"/>
                <a:gd name="T21" fmla="*/ 127000 h 80"/>
                <a:gd name="T22" fmla="*/ 0 w 37"/>
                <a:gd name="T23" fmla="*/ 119063 h 80"/>
                <a:gd name="T24" fmla="*/ 0 w 37"/>
                <a:gd name="T25" fmla="*/ 119063 h 80"/>
                <a:gd name="T26" fmla="*/ 11113 w 37"/>
                <a:gd name="T27" fmla="*/ 109538 h 80"/>
                <a:gd name="T28" fmla="*/ 20638 w 37"/>
                <a:gd name="T29" fmla="*/ 98425 h 80"/>
                <a:gd name="T30" fmla="*/ 31750 w 37"/>
                <a:gd name="T31" fmla="*/ 87313 h 80"/>
                <a:gd name="T32" fmla="*/ 38100 w 37"/>
                <a:gd name="T33" fmla="*/ 68263 h 80"/>
                <a:gd name="T34" fmla="*/ 44450 w 37"/>
                <a:gd name="T35" fmla="*/ 49213 h 80"/>
                <a:gd name="T36" fmla="*/ 46038 w 37"/>
                <a:gd name="T37" fmla="*/ 38100 h 80"/>
                <a:gd name="T38" fmla="*/ 44450 w 37"/>
                <a:gd name="T39" fmla="*/ 25400 h 80"/>
                <a:gd name="T40" fmla="*/ 44450 w 37"/>
                <a:gd name="T41" fmla="*/ 12700 h 80"/>
                <a:gd name="T42" fmla="*/ 38100 w 37"/>
                <a:gd name="T43" fmla="*/ 0 h 80"/>
                <a:gd name="T44" fmla="*/ 38100 w 37"/>
                <a:gd name="T45" fmla="*/ 0 h 8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7"/>
                <a:gd name="T70" fmla="*/ 0 h 80"/>
                <a:gd name="T71" fmla="*/ 37 w 37"/>
                <a:gd name="T72" fmla="*/ 80 h 8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7" h="80">
                  <a:moveTo>
                    <a:pt x="24" y="0"/>
                  </a:moveTo>
                  <a:lnTo>
                    <a:pt x="35" y="2"/>
                  </a:lnTo>
                  <a:lnTo>
                    <a:pt x="37" y="10"/>
                  </a:lnTo>
                  <a:lnTo>
                    <a:pt x="37" y="20"/>
                  </a:lnTo>
                  <a:lnTo>
                    <a:pt x="37" y="31"/>
                  </a:lnTo>
                  <a:lnTo>
                    <a:pt x="35" y="43"/>
                  </a:lnTo>
                  <a:lnTo>
                    <a:pt x="31" y="56"/>
                  </a:lnTo>
                  <a:lnTo>
                    <a:pt x="24" y="69"/>
                  </a:lnTo>
                  <a:lnTo>
                    <a:pt x="18" y="75"/>
                  </a:lnTo>
                  <a:lnTo>
                    <a:pt x="12" y="80"/>
                  </a:lnTo>
                  <a:lnTo>
                    <a:pt x="0" y="75"/>
                  </a:lnTo>
                  <a:lnTo>
                    <a:pt x="7" y="69"/>
                  </a:lnTo>
                  <a:lnTo>
                    <a:pt x="13" y="62"/>
                  </a:lnTo>
                  <a:lnTo>
                    <a:pt x="20" y="55"/>
                  </a:lnTo>
                  <a:lnTo>
                    <a:pt x="24" y="43"/>
                  </a:lnTo>
                  <a:lnTo>
                    <a:pt x="28" y="31"/>
                  </a:lnTo>
                  <a:lnTo>
                    <a:pt x="29" y="24"/>
                  </a:lnTo>
                  <a:lnTo>
                    <a:pt x="28" y="16"/>
                  </a:lnTo>
                  <a:lnTo>
                    <a:pt x="28" y="8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08" name="Group 527"/>
          <p:cNvGrpSpPr>
            <a:grpSpLocks/>
          </p:cNvGrpSpPr>
          <p:nvPr/>
        </p:nvGrpSpPr>
        <p:grpSpPr bwMode="auto">
          <a:xfrm>
            <a:off x="3028950" y="5538788"/>
            <a:ext cx="128588" cy="53975"/>
            <a:chOff x="3028950" y="5538788"/>
            <a:chExt cx="128588" cy="53975"/>
          </a:xfrm>
        </p:grpSpPr>
        <p:sp>
          <p:nvSpPr>
            <p:cNvPr id="3140" name="Freeform 453"/>
            <p:cNvSpPr>
              <a:spLocks/>
            </p:cNvSpPr>
            <p:nvPr/>
          </p:nvSpPr>
          <p:spPr bwMode="auto">
            <a:xfrm>
              <a:off x="3028950" y="5545138"/>
              <a:ext cx="112713" cy="47625"/>
            </a:xfrm>
            <a:custGeom>
              <a:avLst/>
              <a:gdLst>
                <a:gd name="T0" fmla="*/ 6350 w 71"/>
                <a:gd name="T1" fmla="*/ 0 h 30"/>
                <a:gd name="T2" fmla="*/ 6350 w 71"/>
                <a:gd name="T3" fmla="*/ 0 h 30"/>
                <a:gd name="T4" fmla="*/ 1588 w 71"/>
                <a:gd name="T5" fmla="*/ 17463 h 30"/>
                <a:gd name="T6" fmla="*/ 0 w 71"/>
                <a:gd name="T7" fmla="*/ 30163 h 30"/>
                <a:gd name="T8" fmla="*/ 1588 w 71"/>
                <a:gd name="T9" fmla="*/ 36513 h 30"/>
                <a:gd name="T10" fmla="*/ 4763 w 71"/>
                <a:gd name="T11" fmla="*/ 39688 h 30"/>
                <a:gd name="T12" fmla="*/ 4763 w 71"/>
                <a:gd name="T13" fmla="*/ 39688 h 30"/>
                <a:gd name="T14" fmla="*/ 9525 w 71"/>
                <a:gd name="T15" fmla="*/ 39688 h 30"/>
                <a:gd name="T16" fmla="*/ 90488 w 71"/>
                <a:gd name="T17" fmla="*/ 47625 h 30"/>
                <a:gd name="T18" fmla="*/ 90488 w 71"/>
                <a:gd name="T19" fmla="*/ 47625 h 30"/>
                <a:gd name="T20" fmla="*/ 100013 w 71"/>
                <a:gd name="T21" fmla="*/ 31750 h 30"/>
                <a:gd name="T22" fmla="*/ 107950 w 71"/>
                <a:gd name="T23" fmla="*/ 19050 h 30"/>
                <a:gd name="T24" fmla="*/ 112713 w 71"/>
                <a:gd name="T25" fmla="*/ 1588 h 30"/>
                <a:gd name="T26" fmla="*/ 112713 w 71"/>
                <a:gd name="T27" fmla="*/ 1588 h 30"/>
                <a:gd name="T28" fmla="*/ 6350 w 71"/>
                <a:gd name="T29" fmla="*/ 0 h 30"/>
                <a:gd name="T30" fmla="*/ 6350 w 71"/>
                <a:gd name="T31" fmla="*/ 0 h 3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1"/>
                <a:gd name="T49" fmla="*/ 0 h 30"/>
                <a:gd name="T50" fmla="*/ 71 w 71"/>
                <a:gd name="T51" fmla="*/ 30 h 3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1" h="30">
                  <a:moveTo>
                    <a:pt x="4" y="0"/>
                  </a:moveTo>
                  <a:lnTo>
                    <a:pt x="4" y="0"/>
                  </a:lnTo>
                  <a:lnTo>
                    <a:pt x="1" y="11"/>
                  </a:lnTo>
                  <a:lnTo>
                    <a:pt x="0" y="19"/>
                  </a:lnTo>
                  <a:lnTo>
                    <a:pt x="1" y="23"/>
                  </a:lnTo>
                  <a:lnTo>
                    <a:pt x="3" y="25"/>
                  </a:lnTo>
                  <a:lnTo>
                    <a:pt x="6" y="25"/>
                  </a:lnTo>
                  <a:lnTo>
                    <a:pt x="57" y="30"/>
                  </a:lnTo>
                  <a:lnTo>
                    <a:pt x="63" y="20"/>
                  </a:lnTo>
                  <a:lnTo>
                    <a:pt x="68" y="12"/>
                  </a:lnTo>
                  <a:lnTo>
                    <a:pt x="71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455"/>
            <p:cNvSpPr>
              <a:spLocks/>
            </p:cNvSpPr>
            <p:nvPr/>
          </p:nvSpPr>
          <p:spPr bwMode="auto">
            <a:xfrm>
              <a:off x="3119438" y="5538788"/>
              <a:ext cx="38100" cy="53975"/>
            </a:xfrm>
            <a:custGeom>
              <a:avLst/>
              <a:gdLst>
                <a:gd name="T0" fmla="*/ 38100 w 24"/>
                <a:gd name="T1" fmla="*/ 6350 h 34"/>
                <a:gd name="T2" fmla="*/ 38100 w 24"/>
                <a:gd name="T3" fmla="*/ 6350 h 34"/>
                <a:gd name="T4" fmla="*/ 30163 w 24"/>
                <a:gd name="T5" fmla="*/ 30163 h 34"/>
                <a:gd name="T6" fmla="*/ 22225 w 24"/>
                <a:gd name="T7" fmla="*/ 46038 h 34"/>
                <a:gd name="T8" fmla="*/ 17463 w 24"/>
                <a:gd name="T9" fmla="*/ 50800 h 34"/>
                <a:gd name="T10" fmla="*/ 12700 w 24"/>
                <a:gd name="T11" fmla="*/ 53975 h 34"/>
                <a:gd name="T12" fmla="*/ 12700 w 24"/>
                <a:gd name="T13" fmla="*/ 53975 h 34"/>
                <a:gd name="T14" fmla="*/ 0 w 24"/>
                <a:gd name="T15" fmla="*/ 53975 h 34"/>
                <a:gd name="T16" fmla="*/ 22225 w 24"/>
                <a:gd name="T17" fmla="*/ 7938 h 34"/>
                <a:gd name="T18" fmla="*/ 38100 w 24"/>
                <a:gd name="T19" fmla="*/ 0 h 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"/>
                <a:gd name="T31" fmla="*/ 0 h 34"/>
                <a:gd name="T32" fmla="*/ 24 w 24"/>
                <a:gd name="T33" fmla="*/ 34 h 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" h="34">
                  <a:moveTo>
                    <a:pt x="24" y="4"/>
                  </a:moveTo>
                  <a:lnTo>
                    <a:pt x="24" y="4"/>
                  </a:lnTo>
                  <a:lnTo>
                    <a:pt x="19" y="19"/>
                  </a:lnTo>
                  <a:lnTo>
                    <a:pt x="14" y="29"/>
                  </a:lnTo>
                  <a:lnTo>
                    <a:pt x="11" y="32"/>
                  </a:lnTo>
                  <a:lnTo>
                    <a:pt x="8" y="34"/>
                  </a:lnTo>
                  <a:lnTo>
                    <a:pt x="0" y="34"/>
                  </a:lnTo>
                  <a:lnTo>
                    <a:pt x="14" y="5"/>
                  </a:lnTo>
                  <a:lnTo>
                    <a:pt x="2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09" name="Group 541"/>
          <p:cNvGrpSpPr>
            <a:grpSpLocks/>
          </p:cNvGrpSpPr>
          <p:nvPr/>
        </p:nvGrpSpPr>
        <p:grpSpPr bwMode="auto">
          <a:xfrm>
            <a:off x="2879725" y="4581525"/>
            <a:ext cx="909638" cy="1209675"/>
            <a:chOff x="2879725" y="4581525"/>
            <a:chExt cx="909638" cy="1209675"/>
          </a:xfrm>
        </p:grpSpPr>
        <p:sp>
          <p:nvSpPr>
            <p:cNvPr id="3130" name="Freeform 454"/>
            <p:cNvSpPr>
              <a:spLocks/>
            </p:cNvSpPr>
            <p:nvPr/>
          </p:nvSpPr>
          <p:spPr bwMode="auto">
            <a:xfrm>
              <a:off x="3119438" y="5538788"/>
              <a:ext cx="38100" cy="53975"/>
            </a:xfrm>
            <a:custGeom>
              <a:avLst/>
              <a:gdLst>
                <a:gd name="T0" fmla="*/ 38100 w 24"/>
                <a:gd name="T1" fmla="*/ 6350 h 34"/>
                <a:gd name="T2" fmla="*/ 38100 w 24"/>
                <a:gd name="T3" fmla="*/ 6350 h 34"/>
                <a:gd name="T4" fmla="*/ 30163 w 24"/>
                <a:gd name="T5" fmla="*/ 30163 h 34"/>
                <a:gd name="T6" fmla="*/ 22225 w 24"/>
                <a:gd name="T7" fmla="*/ 46038 h 34"/>
                <a:gd name="T8" fmla="*/ 17463 w 24"/>
                <a:gd name="T9" fmla="*/ 50800 h 34"/>
                <a:gd name="T10" fmla="*/ 12700 w 24"/>
                <a:gd name="T11" fmla="*/ 53975 h 34"/>
                <a:gd name="T12" fmla="*/ 12700 w 24"/>
                <a:gd name="T13" fmla="*/ 53975 h 34"/>
                <a:gd name="T14" fmla="*/ 0 w 24"/>
                <a:gd name="T15" fmla="*/ 53975 h 34"/>
                <a:gd name="T16" fmla="*/ 22225 w 24"/>
                <a:gd name="T17" fmla="*/ 7938 h 34"/>
                <a:gd name="T18" fmla="*/ 38100 w 24"/>
                <a:gd name="T19" fmla="*/ 0 h 34"/>
                <a:gd name="T20" fmla="*/ 38100 w 24"/>
                <a:gd name="T21" fmla="*/ 6350 h 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4"/>
                <a:gd name="T34" fmla="*/ 0 h 34"/>
                <a:gd name="T35" fmla="*/ 24 w 24"/>
                <a:gd name="T36" fmla="*/ 34 h 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4" h="34">
                  <a:moveTo>
                    <a:pt x="24" y="4"/>
                  </a:moveTo>
                  <a:lnTo>
                    <a:pt x="24" y="4"/>
                  </a:lnTo>
                  <a:lnTo>
                    <a:pt x="19" y="19"/>
                  </a:lnTo>
                  <a:lnTo>
                    <a:pt x="14" y="29"/>
                  </a:lnTo>
                  <a:lnTo>
                    <a:pt x="11" y="32"/>
                  </a:lnTo>
                  <a:lnTo>
                    <a:pt x="8" y="34"/>
                  </a:lnTo>
                  <a:lnTo>
                    <a:pt x="0" y="34"/>
                  </a:lnTo>
                  <a:lnTo>
                    <a:pt x="14" y="5"/>
                  </a:lnTo>
                  <a:lnTo>
                    <a:pt x="24" y="0"/>
                  </a:lnTo>
                  <a:lnTo>
                    <a:pt x="24" y="4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456"/>
            <p:cNvSpPr>
              <a:spLocks/>
            </p:cNvSpPr>
            <p:nvPr/>
          </p:nvSpPr>
          <p:spPr bwMode="auto">
            <a:xfrm>
              <a:off x="3713163" y="4581525"/>
              <a:ext cx="69850" cy="36513"/>
            </a:xfrm>
            <a:custGeom>
              <a:avLst/>
              <a:gdLst>
                <a:gd name="T0" fmla="*/ 0 w 44"/>
                <a:gd name="T1" fmla="*/ 36513 h 23"/>
                <a:gd name="T2" fmla="*/ 0 w 44"/>
                <a:gd name="T3" fmla="*/ 36513 h 23"/>
                <a:gd name="T4" fmla="*/ 34925 w 44"/>
                <a:gd name="T5" fmla="*/ 15875 h 23"/>
                <a:gd name="T6" fmla="*/ 60325 w 44"/>
                <a:gd name="T7" fmla="*/ 3175 h 23"/>
                <a:gd name="T8" fmla="*/ 68263 w 44"/>
                <a:gd name="T9" fmla="*/ 0 h 23"/>
                <a:gd name="T10" fmla="*/ 69850 w 44"/>
                <a:gd name="T11" fmla="*/ 0 h 23"/>
                <a:gd name="T12" fmla="*/ 69850 w 44"/>
                <a:gd name="T13" fmla="*/ 3175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4"/>
                <a:gd name="T22" fmla="*/ 0 h 23"/>
                <a:gd name="T23" fmla="*/ 44 w 44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4" h="23">
                  <a:moveTo>
                    <a:pt x="0" y="23"/>
                  </a:moveTo>
                  <a:lnTo>
                    <a:pt x="0" y="23"/>
                  </a:lnTo>
                  <a:lnTo>
                    <a:pt x="22" y="10"/>
                  </a:lnTo>
                  <a:lnTo>
                    <a:pt x="38" y="2"/>
                  </a:lnTo>
                  <a:lnTo>
                    <a:pt x="43" y="0"/>
                  </a:lnTo>
                  <a:lnTo>
                    <a:pt x="44" y="0"/>
                  </a:lnTo>
                  <a:lnTo>
                    <a:pt x="44" y="2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457"/>
            <p:cNvSpPr>
              <a:spLocks/>
            </p:cNvSpPr>
            <p:nvPr/>
          </p:nvSpPr>
          <p:spPr bwMode="auto">
            <a:xfrm>
              <a:off x="3708400" y="4657725"/>
              <a:ext cx="80963" cy="17463"/>
            </a:xfrm>
            <a:custGeom>
              <a:avLst/>
              <a:gdLst>
                <a:gd name="T0" fmla="*/ 0 w 51"/>
                <a:gd name="T1" fmla="*/ 0 h 11"/>
                <a:gd name="T2" fmla="*/ 0 w 51"/>
                <a:gd name="T3" fmla="*/ 0 h 11"/>
                <a:gd name="T4" fmla="*/ 4763 w 51"/>
                <a:gd name="T5" fmla="*/ 3175 h 11"/>
                <a:gd name="T6" fmla="*/ 17463 w 51"/>
                <a:gd name="T7" fmla="*/ 9525 h 11"/>
                <a:gd name="T8" fmla="*/ 30163 w 51"/>
                <a:gd name="T9" fmla="*/ 12700 h 11"/>
                <a:gd name="T10" fmla="*/ 42863 w 51"/>
                <a:gd name="T11" fmla="*/ 17463 h 11"/>
                <a:gd name="T12" fmla="*/ 60325 w 51"/>
                <a:gd name="T13" fmla="*/ 17463 h 11"/>
                <a:gd name="T14" fmla="*/ 80963 w 51"/>
                <a:gd name="T15" fmla="*/ 17463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1"/>
                <a:gd name="T25" fmla="*/ 0 h 11"/>
                <a:gd name="T26" fmla="*/ 51 w 51"/>
                <a:gd name="T27" fmla="*/ 11 h 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1" h="11">
                  <a:moveTo>
                    <a:pt x="0" y="0"/>
                  </a:moveTo>
                  <a:lnTo>
                    <a:pt x="0" y="0"/>
                  </a:lnTo>
                  <a:lnTo>
                    <a:pt x="3" y="2"/>
                  </a:lnTo>
                  <a:lnTo>
                    <a:pt x="11" y="6"/>
                  </a:lnTo>
                  <a:lnTo>
                    <a:pt x="19" y="8"/>
                  </a:lnTo>
                  <a:lnTo>
                    <a:pt x="27" y="11"/>
                  </a:lnTo>
                  <a:lnTo>
                    <a:pt x="38" y="11"/>
                  </a:lnTo>
                  <a:lnTo>
                    <a:pt x="51" y="11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458"/>
            <p:cNvSpPr>
              <a:spLocks/>
            </p:cNvSpPr>
            <p:nvPr/>
          </p:nvSpPr>
          <p:spPr bwMode="auto">
            <a:xfrm>
              <a:off x="3722688" y="4630738"/>
              <a:ext cx="63500" cy="9525"/>
            </a:xfrm>
            <a:custGeom>
              <a:avLst/>
              <a:gdLst>
                <a:gd name="T0" fmla="*/ 0 w 40"/>
                <a:gd name="T1" fmla="*/ 6350 h 6"/>
                <a:gd name="T2" fmla="*/ 0 w 40"/>
                <a:gd name="T3" fmla="*/ 6350 h 6"/>
                <a:gd name="T4" fmla="*/ 7938 w 40"/>
                <a:gd name="T5" fmla="*/ 9525 h 6"/>
                <a:gd name="T6" fmla="*/ 25400 w 40"/>
                <a:gd name="T7" fmla="*/ 9525 h 6"/>
                <a:gd name="T8" fmla="*/ 46038 w 40"/>
                <a:gd name="T9" fmla="*/ 6350 h 6"/>
                <a:gd name="T10" fmla="*/ 55563 w 40"/>
                <a:gd name="T11" fmla="*/ 4763 h 6"/>
                <a:gd name="T12" fmla="*/ 63500 w 40"/>
                <a:gd name="T13" fmla="*/ 0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6"/>
                <a:gd name="T23" fmla="*/ 40 w 40"/>
                <a:gd name="T24" fmla="*/ 6 h 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6">
                  <a:moveTo>
                    <a:pt x="0" y="4"/>
                  </a:moveTo>
                  <a:lnTo>
                    <a:pt x="0" y="4"/>
                  </a:lnTo>
                  <a:lnTo>
                    <a:pt x="5" y="6"/>
                  </a:lnTo>
                  <a:lnTo>
                    <a:pt x="16" y="6"/>
                  </a:lnTo>
                  <a:lnTo>
                    <a:pt x="29" y="4"/>
                  </a:lnTo>
                  <a:lnTo>
                    <a:pt x="35" y="3"/>
                  </a:lnTo>
                  <a:lnTo>
                    <a:pt x="40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Freeform 459"/>
            <p:cNvSpPr>
              <a:spLocks/>
            </p:cNvSpPr>
            <p:nvPr/>
          </p:nvSpPr>
          <p:spPr bwMode="auto">
            <a:xfrm>
              <a:off x="3554413" y="4630738"/>
              <a:ext cx="85725" cy="4763"/>
            </a:xfrm>
            <a:custGeom>
              <a:avLst/>
              <a:gdLst>
                <a:gd name="T0" fmla="*/ 0 w 54"/>
                <a:gd name="T1" fmla="*/ 4763 h 3"/>
                <a:gd name="T2" fmla="*/ 0 w 54"/>
                <a:gd name="T3" fmla="*/ 4763 h 3"/>
                <a:gd name="T4" fmla="*/ 36513 w 54"/>
                <a:gd name="T5" fmla="*/ 4763 h 3"/>
                <a:gd name="T6" fmla="*/ 65088 w 54"/>
                <a:gd name="T7" fmla="*/ 1588 h 3"/>
                <a:gd name="T8" fmla="*/ 85725 w 5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3"/>
                <a:gd name="T17" fmla="*/ 54 w 54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3">
                  <a:moveTo>
                    <a:pt x="0" y="3"/>
                  </a:moveTo>
                  <a:lnTo>
                    <a:pt x="0" y="3"/>
                  </a:lnTo>
                  <a:lnTo>
                    <a:pt x="23" y="3"/>
                  </a:lnTo>
                  <a:lnTo>
                    <a:pt x="41" y="1"/>
                  </a:lnTo>
                  <a:lnTo>
                    <a:pt x="54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460"/>
            <p:cNvSpPr>
              <a:spLocks/>
            </p:cNvSpPr>
            <p:nvPr/>
          </p:nvSpPr>
          <p:spPr bwMode="auto">
            <a:xfrm>
              <a:off x="2930525" y="4981575"/>
              <a:ext cx="38100" cy="103188"/>
            </a:xfrm>
            <a:custGeom>
              <a:avLst/>
              <a:gdLst>
                <a:gd name="T0" fmla="*/ 1588 w 24"/>
                <a:gd name="T1" fmla="*/ 103188 h 65"/>
                <a:gd name="T2" fmla="*/ 1588 w 24"/>
                <a:gd name="T3" fmla="*/ 103188 h 65"/>
                <a:gd name="T4" fmla="*/ 0 w 24"/>
                <a:gd name="T5" fmla="*/ 93663 h 65"/>
                <a:gd name="T6" fmla="*/ 0 w 24"/>
                <a:gd name="T7" fmla="*/ 80963 h 65"/>
                <a:gd name="T8" fmla="*/ 0 w 24"/>
                <a:gd name="T9" fmla="*/ 61913 h 65"/>
                <a:gd name="T10" fmla="*/ 1588 w 24"/>
                <a:gd name="T11" fmla="*/ 47625 h 65"/>
                <a:gd name="T12" fmla="*/ 9525 w 24"/>
                <a:gd name="T13" fmla="*/ 30163 h 65"/>
                <a:gd name="T14" fmla="*/ 19050 w 24"/>
                <a:gd name="T15" fmla="*/ 12700 h 65"/>
                <a:gd name="T16" fmla="*/ 26988 w 24"/>
                <a:gd name="T17" fmla="*/ 4763 h 65"/>
                <a:gd name="T18" fmla="*/ 38100 w 24"/>
                <a:gd name="T19" fmla="*/ 0 h 6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"/>
                <a:gd name="T31" fmla="*/ 0 h 65"/>
                <a:gd name="T32" fmla="*/ 24 w 24"/>
                <a:gd name="T33" fmla="*/ 65 h 6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" h="65">
                  <a:moveTo>
                    <a:pt x="1" y="65"/>
                  </a:moveTo>
                  <a:lnTo>
                    <a:pt x="1" y="65"/>
                  </a:lnTo>
                  <a:lnTo>
                    <a:pt x="0" y="59"/>
                  </a:lnTo>
                  <a:lnTo>
                    <a:pt x="0" y="51"/>
                  </a:lnTo>
                  <a:lnTo>
                    <a:pt x="0" y="39"/>
                  </a:lnTo>
                  <a:lnTo>
                    <a:pt x="1" y="30"/>
                  </a:lnTo>
                  <a:lnTo>
                    <a:pt x="6" y="19"/>
                  </a:lnTo>
                  <a:lnTo>
                    <a:pt x="12" y="8"/>
                  </a:lnTo>
                  <a:lnTo>
                    <a:pt x="17" y="3"/>
                  </a:lnTo>
                  <a:lnTo>
                    <a:pt x="24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Freeform 461"/>
            <p:cNvSpPr>
              <a:spLocks/>
            </p:cNvSpPr>
            <p:nvPr/>
          </p:nvSpPr>
          <p:spPr bwMode="auto">
            <a:xfrm>
              <a:off x="2897188" y="5199063"/>
              <a:ext cx="39688" cy="104775"/>
            </a:xfrm>
            <a:custGeom>
              <a:avLst/>
              <a:gdLst>
                <a:gd name="T0" fmla="*/ 0 w 25"/>
                <a:gd name="T1" fmla="*/ 104775 h 66"/>
                <a:gd name="T2" fmla="*/ 0 w 25"/>
                <a:gd name="T3" fmla="*/ 104775 h 66"/>
                <a:gd name="T4" fmla="*/ 0 w 25"/>
                <a:gd name="T5" fmla="*/ 90488 h 66"/>
                <a:gd name="T6" fmla="*/ 0 w 25"/>
                <a:gd name="T7" fmla="*/ 74613 h 66"/>
                <a:gd name="T8" fmla="*/ 3175 w 25"/>
                <a:gd name="T9" fmla="*/ 55563 h 66"/>
                <a:gd name="T10" fmla="*/ 7938 w 25"/>
                <a:gd name="T11" fmla="*/ 36513 h 66"/>
                <a:gd name="T12" fmla="*/ 12700 w 25"/>
                <a:gd name="T13" fmla="*/ 19050 h 66"/>
                <a:gd name="T14" fmla="*/ 17463 w 25"/>
                <a:gd name="T15" fmla="*/ 11113 h 66"/>
                <a:gd name="T16" fmla="*/ 25400 w 25"/>
                <a:gd name="T17" fmla="*/ 6350 h 66"/>
                <a:gd name="T18" fmla="*/ 30163 w 25"/>
                <a:gd name="T19" fmla="*/ 1588 h 66"/>
                <a:gd name="T20" fmla="*/ 39688 w 25"/>
                <a:gd name="T21" fmla="*/ 0 h 6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"/>
                <a:gd name="T34" fmla="*/ 0 h 66"/>
                <a:gd name="T35" fmla="*/ 25 w 25"/>
                <a:gd name="T36" fmla="*/ 66 h 6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" h="66">
                  <a:moveTo>
                    <a:pt x="0" y="66"/>
                  </a:moveTo>
                  <a:lnTo>
                    <a:pt x="0" y="66"/>
                  </a:lnTo>
                  <a:lnTo>
                    <a:pt x="0" y="57"/>
                  </a:lnTo>
                  <a:lnTo>
                    <a:pt x="0" y="47"/>
                  </a:lnTo>
                  <a:lnTo>
                    <a:pt x="2" y="35"/>
                  </a:lnTo>
                  <a:lnTo>
                    <a:pt x="5" y="23"/>
                  </a:lnTo>
                  <a:lnTo>
                    <a:pt x="8" y="12"/>
                  </a:lnTo>
                  <a:lnTo>
                    <a:pt x="11" y="7"/>
                  </a:lnTo>
                  <a:lnTo>
                    <a:pt x="16" y="4"/>
                  </a:lnTo>
                  <a:lnTo>
                    <a:pt x="19" y="1"/>
                  </a:lnTo>
                  <a:lnTo>
                    <a:pt x="25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Freeform 462"/>
            <p:cNvSpPr>
              <a:spLocks/>
            </p:cNvSpPr>
            <p:nvPr/>
          </p:nvSpPr>
          <p:spPr bwMode="auto">
            <a:xfrm>
              <a:off x="2884488" y="5372100"/>
              <a:ext cx="28575" cy="114300"/>
            </a:xfrm>
            <a:custGeom>
              <a:avLst/>
              <a:gdLst>
                <a:gd name="T0" fmla="*/ 3175 w 18"/>
                <a:gd name="T1" fmla="*/ 114300 h 72"/>
                <a:gd name="T2" fmla="*/ 3175 w 18"/>
                <a:gd name="T3" fmla="*/ 114300 h 72"/>
                <a:gd name="T4" fmla="*/ 0 w 18"/>
                <a:gd name="T5" fmla="*/ 104775 h 72"/>
                <a:gd name="T6" fmla="*/ 0 w 18"/>
                <a:gd name="T7" fmla="*/ 92075 h 72"/>
                <a:gd name="T8" fmla="*/ 0 w 18"/>
                <a:gd name="T9" fmla="*/ 76200 h 72"/>
                <a:gd name="T10" fmla="*/ 3175 w 18"/>
                <a:gd name="T11" fmla="*/ 58738 h 72"/>
                <a:gd name="T12" fmla="*/ 7938 w 18"/>
                <a:gd name="T13" fmla="*/ 38100 h 72"/>
                <a:gd name="T14" fmla="*/ 15875 w 18"/>
                <a:gd name="T15" fmla="*/ 20638 h 72"/>
                <a:gd name="T16" fmla="*/ 28575 w 18"/>
                <a:gd name="T17" fmla="*/ 0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72"/>
                <a:gd name="T29" fmla="*/ 18 w 18"/>
                <a:gd name="T30" fmla="*/ 72 h 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72">
                  <a:moveTo>
                    <a:pt x="2" y="72"/>
                  </a:moveTo>
                  <a:lnTo>
                    <a:pt x="2" y="72"/>
                  </a:lnTo>
                  <a:lnTo>
                    <a:pt x="0" y="66"/>
                  </a:lnTo>
                  <a:lnTo>
                    <a:pt x="0" y="58"/>
                  </a:lnTo>
                  <a:lnTo>
                    <a:pt x="0" y="48"/>
                  </a:lnTo>
                  <a:lnTo>
                    <a:pt x="2" y="37"/>
                  </a:lnTo>
                  <a:lnTo>
                    <a:pt x="5" y="24"/>
                  </a:lnTo>
                  <a:lnTo>
                    <a:pt x="10" y="13"/>
                  </a:lnTo>
                  <a:lnTo>
                    <a:pt x="18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8" name="Freeform 463"/>
            <p:cNvSpPr>
              <a:spLocks/>
            </p:cNvSpPr>
            <p:nvPr/>
          </p:nvSpPr>
          <p:spPr bwMode="auto">
            <a:xfrm>
              <a:off x="2879725" y="5524500"/>
              <a:ext cx="7938" cy="47625"/>
            </a:xfrm>
            <a:custGeom>
              <a:avLst/>
              <a:gdLst>
                <a:gd name="T0" fmla="*/ 1588 w 5"/>
                <a:gd name="T1" fmla="*/ 47625 h 30"/>
                <a:gd name="T2" fmla="*/ 1588 w 5"/>
                <a:gd name="T3" fmla="*/ 47625 h 30"/>
                <a:gd name="T4" fmla="*/ 0 w 5"/>
                <a:gd name="T5" fmla="*/ 31750 h 30"/>
                <a:gd name="T6" fmla="*/ 1588 w 5"/>
                <a:gd name="T7" fmla="*/ 17463 h 30"/>
                <a:gd name="T8" fmla="*/ 7938 w 5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30"/>
                <a:gd name="T17" fmla="*/ 5 w 5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30">
                  <a:moveTo>
                    <a:pt x="1" y="30"/>
                  </a:moveTo>
                  <a:lnTo>
                    <a:pt x="1" y="30"/>
                  </a:lnTo>
                  <a:lnTo>
                    <a:pt x="0" y="20"/>
                  </a:lnTo>
                  <a:lnTo>
                    <a:pt x="1" y="11"/>
                  </a:lnTo>
                  <a:lnTo>
                    <a:pt x="5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464"/>
            <p:cNvSpPr>
              <a:spLocks/>
            </p:cNvSpPr>
            <p:nvPr/>
          </p:nvSpPr>
          <p:spPr bwMode="auto">
            <a:xfrm>
              <a:off x="3422650" y="4889500"/>
              <a:ext cx="231775" cy="901700"/>
            </a:xfrm>
            <a:custGeom>
              <a:avLst/>
              <a:gdLst>
                <a:gd name="T0" fmla="*/ 119063 w 146"/>
                <a:gd name="T1" fmla="*/ 0 h 568"/>
                <a:gd name="T2" fmla="*/ 119063 w 146"/>
                <a:gd name="T3" fmla="*/ 0 h 568"/>
                <a:gd name="T4" fmla="*/ 101600 w 146"/>
                <a:gd name="T5" fmla="*/ 53975 h 568"/>
                <a:gd name="T6" fmla="*/ 80963 w 146"/>
                <a:gd name="T7" fmla="*/ 109538 h 568"/>
                <a:gd name="T8" fmla="*/ 57150 w 146"/>
                <a:gd name="T9" fmla="*/ 177800 h 568"/>
                <a:gd name="T10" fmla="*/ 38100 w 146"/>
                <a:gd name="T11" fmla="*/ 254000 h 568"/>
                <a:gd name="T12" fmla="*/ 20638 w 146"/>
                <a:gd name="T13" fmla="*/ 327025 h 568"/>
                <a:gd name="T14" fmla="*/ 12700 w 146"/>
                <a:gd name="T15" fmla="*/ 361950 h 568"/>
                <a:gd name="T16" fmla="*/ 7938 w 146"/>
                <a:gd name="T17" fmla="*/ 395288 h 568"/>
                <a:gd name="T18" fmla="*/ 4763 w 146"/>
                <a:gd name="T19" fmla="*/ 425450 h 568"/>
                <a:gd name="T20" fmla="*/ 4763 w 146"/>
                <a:gd name="T21" fmla="*/ 452438 h 568"/>
                <a:gd name="T22" fmla="*/ 4763 w 146"/>
                <a:gd name="T23" fmla="*/ 452438 h 568"/>
                <a:gd name="T24" fmla="*/ 1588 w 146"/>
                <a:gd name="T25" fmla="*/ 469900 h 568"/>
                <a:gd name="T26" fmla="*/ 0 w 146"/>
                <a:gd name="T27" fmla="*/ 520700 h 568"/>
                <a:gd name="T28" fmla="*/ 0 w 146"/>
                <a:gd name="T29" fmla="*/ 554038 h 568"/>
                <a:gd name="T30" fmla="*/ 0 w 146"/>
                <a:gd name="T31" fmla="*/ 592138 h 568"/>
                <a:gd name="T32" fmla="*/ 4763 w 146"/>
                <a:gd name="T33" fmla="*/ 631825 h 568"/>
                <a:gd name="T34" fmla="*/ 12700 w 146"/>
                <a:gd name="T35" fmla="*/ 673100 h 568"/>
                <a:gd name="T36" fmla="*/ 20638 w 146"/>
                <a:gd name="T37" fmla="*/ 712788 h 568"/>
                <a:gd name="T38" fmla="*/ 34925 w 146"/>
                <a:gd name="T39" fmla="*/ 754063 h 568"/>
                <a:gd name="T40" fmla="*/ 52388 w 146"/>
                <a:gd name="T41" fmla="*/ 790575 h 568"/>
                <a:gd name="T42" fmla="*/ 65088 w 146"/>
                <a:gd name="T43" fmla="*/ 809625 h 568"/>
                <a:gd name="T44" fmla="*/ 76200 w 146"/>
                <a:gd name="T45" fmla="*/ 827088 h 568"/>
                <a:gd name="T46" fmla="*/ 90488 w 146"/>
                <a:gd name="T47" fmla="*/ 841375 h 568"/>
                <a:gd name="T48" fmla="*/ 106363 w 146"/>
                <a:gd name="T49" fmla="*/ 857250 h 568"/>
                <a:gd name="T50" fmla="*/ 123825 w 146"/>
                <a:gd name="T51" fmla="*/ 869950 h 568"/>
                <a:gd name="T52" fmla="*/ 141288 w 146"/>
                <a:gd name="T53" fmla="*/ 879475 h 568"/>
                <a:gd name="T54" fmla="*/ 161925 w 146"/>
                <a:gd name="T55" fmla="*/ 889000 h 568"/>
                <a:gd name="T56" fmla="*/ 184150 w 146"/>
                <a:gd name="T57" fmla="*/ 895350 h 568"/>
                <a:gd name="T58" fmla="*/ 206375 w 146"/>
                <a:gd name="T59" fmla="*/ 900113 h 568"/>
                <a:gd name="T60" fmla="*/ 231775 w 146"/>
                <a:gd name="T61" fmla="*/ 901700 h 56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46"/>
                <a:gd name="T94" fmla="*/ 0 h 568"/>
                <a:gd name="T95" fmla="*/ 146 w 146"/>
                <a:gd name="T96" fmla="*/ 568 h 56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46" h="568">
                  <a:moveTo>
                    <a:pt x="75" y="0"/>
                  </a:moveTo>
                  <a:lnTo>
                    <a:pt x="75" y="0"/>
                  </a:lnTo>
                  <a:lnTo>
                    <a:pt x="64" y="34"/>
                  </a:lnTo>
                  <a:lnTo>
                    <a:pt x="51" y="69"/>
                  </a:lnTo>
                  <a:lnTo>
                    <a:pt x="36" y="112"/>
                  </a:lnTo>
                  <a:lnTo>
                    <a:pt x="24" y="160"/>
                  </a:lnTo>
                  <a:lnTo>
                    <a:pt x="13" y="206"/>
                  </a:lnTo>
                  <a:lnTo>
                    <a:pt x="8" y="228"/>
                  </a:lnTo>
                  <a:lnTo>
                    <a:pt x="5" y="249"/>
                  </a:lnTo>
                  <a:lnTo>
                    <a:pt x="3" y="268"/>
                  </a:lnTo>
                  <a:lnTo>
                    <a:pt x="3" y="285"/>
                  </a:lnTo>
                  <a:lnTo>
                    <a:pt x="1" y="296"/>
                  </a:lnTo>
                  <a:lnTo>
                    <a:pt x="0" y="328"/>
                  </a:lnTo>
                  <a:lnTo>
                    <a:pt x="0" y="349"/>
                  </a:lnTo>
                  <a:lnTo>
                    <a:pt x="0" y="373"/>
                  </a:lnTo>
                  <a:lnTo>
                    <a:pt x="3" y="398"/>
                  </a:lnTo>
                  <a:lnTo>
                    <a:pt x="8" y="424"/>
                  </a:lnTo>
                  <a:lnTo>
                    <a:pt x="13" y="449"/>
                  </a:lnTo>
                  <a:lnTo>
                    <a:pt x="22" y="475"/>
                  </a:lnTo>
                  <a:lnTo>
                    <a:pt x="33" y="498"/>
                  </a:lnTo>
                  <a:lnTo>
                    <a:pt x="41" y="510"/>
                  </a:lnTo>
                  <a:lnTo>
                    <a:pt x="48" y="521"/>
                  </a:lnTo>
                  <a:lnTo>
                    <a:pt x="57" y="530"/>
                  </a:lnTo>
                  <a:lnTo>
                    <a:pt x="67" y="540"/>
                  </a:lnTo>
                  <a:lnTo>
                    <a:pt x="78" y="548"/>
                  </a:lnTo>
                  <a:lnTo>
                    <a:pt x="89" y="554"/>
                  </a:lnTo>
                  <a:lnTo>
                    <a:pt x="102" y="560"/>
                  </a:lnTo>
                  <a:lnTo>
                    <a:pt x="116" y="564"/>
                  </a:lnTo>
                  <a:lnTo>
                    <a:pt x="130" y="567"/>
                  </a:lnTo>
                  <a:lnTo>
                    <a:pt x="146" y="568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10" name="Freeform 465"/>
          <p:cNvSpPr>
            <a:spLocks/>
          </p:cNvSpPr>
          <p:nvPr/>
        </p:nvSpPr>
        <p:spPr bwMode="auto">
          <a:xfrm>
            <a:off x="6202363" y="4375150"/>
            <a:ext cx="2306637" cy="1871663"/>
          </a:xfrm>
          <a:custGeom>
            <a:avLst/>
            <a:gdLst>
              <a:gd name="T0" fmla="*/ 33337 w 1453"/>
              <a:gd name="T1" fmla="*/ 1252538 h 1179"/>
              <a:gd name="T2" fmla="*/ 0 w 1453"/>
              <a:gd name="T3" fmla="*/ 1492250 h 1179"/>
              <a:gd name="T4" fmla="*/ 49212 w 1453"/>
              <a:gd name="T5" fmla="*/ 1773238 h 1179"/>
              <a:gd name="T6" fmla="*/ 119062 w 1453"/>
              <a:gd name="T7" fmla="*/ 1855788 h 1179"/>
              <a:gd name="T8" fmla="*/ 420687 w 1453"/>
              <a:gd name="T9" fmla="*/ 1749425 h 1179"/>
              <a:gd name="T10" fmla="*/ 631825 w 1453"/>
              <a:gd name="T11" fmla="*/ 1785938 h 1179"/>
              <a:gd name="T12" fmla="*/ 1044575 w 1453"/>
              <a:gd name="T13" fmla="*/ 1790700 h 1179"/>
              <a:gd name="T14" fmla="*/ 1157287 w 1453"/>
              <a:gd name="T15" fmla="*/ 1762125 h 1179"/>
              <a:gd name="T16" fmla="*/ 1228725 w 1453"/>
              <a:gd name="T17" fmla="*/ 1735138 h 1179"/>
              <a:gd name="T18" fmla="*/ 1271587 w 1453"/>
              <a:gd name="T19" fmla="*/ 1689100 h 1179"/>
              <a:gd name="T20" fmla="*/ 1301750 w 1453"/>
              <a:gd name="T21" fmla="*/ 1595438 h 1179"/>
              <a:gd name="T22" fmla="*/ 1397000 w 1453"/>
              <a:gd name="T23" fmla="*/ 1589088 h 1179"/>
              <a:gd name="T24" fmla="*/ 1452562 w 1453"/>
              <a:gd name="T25" fmla="*/ 1546225 h 1179"/>
              <a:gd name="T26" fmla="*/ 1470025 w 1453"/>
              <a:gd name="T27" fmla="*/ 1484313 h 1179"/>
              <a:gd name="T28" fmla="*/ 1485900 w 1453"/>
              <a:gd name="T29" fmla="*/ 1431925 h 1179"/>
              <a:gd name="T30" fmla="*/ 1592262 w 1453"/>
              <a:gd name="T31" fmla="*/ 1397000 h 1179"/>
              <a:gd name="T32" fmla="*/ 1624012 w 1453"/>
              <a:gd name="T33" fmla="*/ 1320800 h 1179"/>
              <a:gd name="T34" fmla="*/ 1614487 w 1453"/>
              <a:gd name="T35" fmla="*/ 1243013 h 1179"/>
              <a:gd name="T36" fmla="*/ 1468437 w 1453"/>
              <a:gd name="T37" fmla="*/ 1116013 h 1179"/>
              <a:gd name="T38" fmla="*/ 1401762 w 1453"/>
              <a:gd name="T39" fmla="*/ 1073150 h 1179"/>
              <a:gd name="T40" fmla="*/ 1447800 w 1453"/>
              <a:gd name="T41" fmla="*/ 1035050 h 1179"/>
              <a:gd name="T42" fmla="*/ 1708150 w 1453"/>
              <a:gd name="T43" fmla="*/ 1030288 h 1179"/>
              <a:gd name="T44" fmla="*/ 1965325 w 1453"/>
              <a:gd name="T45" fmla="*/ 1027113 h 1179"/>
              <a:gd name="T46" fmla="*/ 2119312 w 1453"/>
              <a:gd name="T47" fmla="*/ 1047750 h 1179"/>
              <a:gd name="T48" fmla="*/ 2246312 w 1453"/>
              <a:gd name="T49" fmla="*/ 1033463 h 1179"/>
              <a:gd name="T50" fmla="*/ 2293937 w 1453"/>
              <a:gd name="T51" fmla="*/ 992188 h 1179"/>
              <a:gd name="T52" fmla="*/ 2306637 w 1453"/>
              <a:gd name="T53" fmla="*/ 936625 h 1179"/>
              <a:gd name="T54" fmla="*/ 2263775 w 1453"/>
              <a:gd name="T55" fmla="*/ 884238 h 1179"/>
              <a:gd name="T56" fmla="*/ 2173287 w 1453"/>
              <a:gd name="T57" fmla="*/ 855663 h 1179"/>
              <a:gd name="T58" fmla="*/ 2024062 w 1453"/>
              <a:gd name="T59" fmla="*/ 838200 h 1179"/>
              <a:gd name="T60" fmla="*/ 1862137 w 1453"/>
              <a:gd name="T61" fmla="*/ 804863 h 1179"/>
              <a:gd name="T62" fmla="*/ 1493837 w 1453"/>
              <a:gd name="T63" fmla="*/ 792163 h 1179"/>
              <a:gd name="T64" fmla="*/ 1255712 w 1453"/>
              <a:gd name="T65" fmla="*/ 787400 h 1179"/>
              <a:gd name="T66" fmla="*/ 1038225 w 1453"/>
              <a:gd name="T67" fmla="*/ 774700 h 1179"/>
              <a:gd name="T68" fmla="*/ 914400 w 1453"/>
              <a:gd name="T69" fmla="*/ 812800 h 1179"/>
              <a:gd name="T70" fmla="*/ 901700 w 1453"/>
              <a:gd name="T71" fmla="*/ 871538 h 1179"/>
              <a:gd name="T72" fmla="*/ 912812 w 1453"/>
              <a:gd name="T73" fmla="*/ 731838 h 1179"/>
              <a:gd name="T74" fmla="*/ 1020762 w 1453"/>
              <a:gd name="T75" fmla="*/ 427038 h 1179"/>
              <a:gd name="T76" fmla="*/ 1049337 w 1453"/>
              <a:gd name="T77" fmla="*/ 317500 h 1179"/>
              <a:gd name="T78" fmla="*/ 1038225 w 1453"/>
              <a:gd name="T79" fmla="*/ 157163 h 1179"/>
              <a:gd name="T80" fmla="*/ 963612 w 1453"/>
              <a:gd name="T81" fmla="*/ 14288 h 1179"/>
              <a:gd name="T82" fmla="*/ 914400 w 1453"/>
              <a:gd name="T83" fmla="*/ 1588 h 1179"/>
              <a:gd name="T84" fmla="*/ 887412 w 1453"/>
              <a:gd name="T85" fmla="*/ 50800 h 1179"/>
              <a:gd name="T86" fmla="*/ 874712 w 1453"/>
              <a:gd name="T87" fmla="*/ 180975 h 1179"/>
              <a:gd name="T88" fmla="*/ 858837 w 1453"/>
              <a:gd name="T89" fmla="*/ 219075 h 1179"/>
              <a:gd name="T90" fmla="*/ 766762 w 1453"/>
              <a:gd name="T91" fmla="*/ 444500 h 1179"/>
              <a:gd name="T92" fmla="*/ 588962 w 1453"/>
              <a:gd name="T93" fmla="*/ 735013 h 1179"/>
              <a:gd name="T94" fmla="*/ 404812 w 1453"/>
              <a:gd name="T95" fmla="*/ 982663 h 1179"/>
              <a:gd name="T96" fmla="*/ 346075 w 1453"/>
              <a:gd name="T97" fmla="*/ 1038225 h 1179"/>
              <a:gd name="T98" fmla="*/ 258762 w 1453"/>
              <a:gd name="T99" fmla="*/ 1081088 h 1179"/>
              <a:gd name="T100" fmla="*/ 71437 w 1453"/>
              <a:gd name="T101" fmla="*/ 1146175 h 1179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453"/>
              <a:gd name="T154" fmla="*/ 0 h 1179"/>
              <a:gd name="T155" fmla="*/ 1453 w 1453"/>
              <a:gd name="T156" fmla="*/ 1179 h 1179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453" h="1179">
                <a:moveTo>
                  <a:pt x="40" y="729"/>
                </a:moveTo>
                <a:lnTo>
                  <a:pt x="40" y="729"/>
                </a:lnTo>
                <a:lnTo>
                  <a:pt x="37" y="738"/>
                </a:lnTo>
                <a:lnTo>
                  <a:pt x="26" y="768"/>
                </a:lnTo>
                <a:lnTo>
                  <a:pt x="21" y="789"/>
                </a:lnTo>
                <a:lnTo>
                  <a:pt x="15" y="813"/>
                </a:lnTo>
                <a:lnTo>
                  <a:pt x="10" y="842"/>
                </a:lnTo>
                <a:lnTo>
                  <a:pt x="5" y="872"/>
                </a:lnTo>
                <a:lnTo>
                  <a:pt x="2" y="905"/>
                </a:lnTo>
                <a:lnTo>
                  <a:pt x="0" y="940"/>
                </a:lnTo>
                <a:lnTo>
                  <a:pt x="0" y="978"/>
                </a:lnTo>
                <a:lnTo>
                  <a:pt x="5" y="1017"/>
                </a:lnTo>
                <a:lnTo>
                  <a:pt x="12" y="1056"/>
                </a:lnTo>
                <a:lnTo>
                  <a:pt x="23" y="1096"/>
                </a:lnTo>
                <a:lnTo>
                  <a:pt x="31" y="1117"/>
                </a:lnTo>
                <a:lnTo>
                  <a:pt x="39" y="1137"/>
                </a:lnTo>
                <a:lnTo>
                  <a:pt x="47" y="1158"/>
                </a:lnTo>
                <a:lnTo>
                  <a:pt x="58" y="1179"/>
                </a:lnTo>
                <a:lnTo>
                  <a:pt x="75" y="1169"/>
                </a:lnTo>
                <a:lnTo>
                  <a:pt x="123" y="1149"/>
                </a:lnTo>
                <a:lnTo>
                  <a:pt x="155" y="1137"/>
                </a:lnTo>
                <a:lnTo>
                  <a:pt x="190" y="1125"/>
                </a:lnTo>
                <a:lnTo>
                  <a:pt x="226" y="1112"/>
                </a:lnTo>
                <a:lnTo>
                  <a:pt x="265" y="1102"/>
                </a:lnTo>
                <a:lnTo>
                  <a:pt x="284" y="1107"/>
                </a:lnTo>
                <a:lnTo>
                  <a:pt x="309" y="1114"/>
                </a:lnTo>
                <a:lnTo>
                  <a:pt x="346" y="1120"/>
                </a:lnTo>
                <a:lnTo>
                  <a:pt x="398" y="1125"/>
                </a:lnTo>
                <a:lnTo>
                  <a:pt x="467" y="1128"/>
                </a:lnTo>
                <a:lnTo>
                  <a:pt x="551" y="1129"/>
                </a:lnTo>
                <a:lnTo>
                  <a:pt x="653" y="1128"/>
                </a:lnTo>
                <a:lnTo>
                  <a:pt x="645" y="1082"/>
                </a:lnTo>
                <a:lnTo>
                  <a:pt x="658" y="1128"/>
                </a:lnTo>
                <a:lnTo>
                  <a:pt x="683" y="1122"/>
                </a:lnTo>
                <a:lnTo>
                  <a:pt x="707" y="1115"/>
                </a:lnTo>
                <a:lnTo>
                  <a:pt x="729" y="1110"/>
                </a:lnTo>
                <a:lnTo>
                  <a:pt x="735" y="1110"/>
                </a:lnTo>
                <a:lnTo>
                  <a:pt x="750" y="1106"/>
                </a:lnTo>
                <a:lnTo>
                  <a:pt x="758" y="1102"/>
                </a:lnTo>
                <a:lnTo>
                  <a:pt x="767" y="1099"/>
                </a:lnTo>
                <a:lnTo>
                  <a:pt x="774" y="1093"/>
                </a:lnTo>
                <a:lnTo>
                  <a:pt x="780" y="1085"/>
                </a:lnTo>
                <a:lnTo>
                  <a:pt x="786" y="1080"/>
                </a:lnTo>
                <a:lnTo>
                  <a:pt x="793" y="1072"/>
                </a:lnTo>
                <a:lnTo>
                  <a:pt x="801" y="1064"/>
                </a:lnTo>
                <a:lnTo>
                  <a:pt x="809" y="1052"/>
                </a:lnTo>
                <a:lnTo>
                  <a:pt x="815" y="1039"/>
                </a:lnTo>
                <a:lnTo>
                  <a:pt x="820" y="1023"/>
                </a:lnTo>
                <a:lnTo>
                  <a:pt x="820" y="1013"/>
                </a:lnTo>
                <a:lnTo>
                  <a:pt x="820" y="1005"/>
                </a:lnTo>
                <a:lnTo>
                  <a:pt x="833" y="1005"/>
                </a:lnTo>
                <a:lnTo>
                  <a:pt x="847" y="1005"/>
                </a:lnTo>
                <a:lnTo>
                  <a:pt x="863" y="1004"/>
                </a:lnTo>
                <a:lnTo>
                  <a:pt x="880" y="1001"/>
                </a:lnTo>
                <a:lnTo>
                  <a:pt x="888" y="997"/>
                </a:lnTo>
                <a:lnTo>
                  <a:pt x="896" y="993"/>
                </a:lnTo>
                <a:lnTo>
                  <a:pt x="904" y="988"/>
                </a:lnTo>
                <a:lnTo>
                  <a:pt x="910" y="982"/>
                </a:lnTo>
                <a:lnTo>
                  <a:pt x="915" y="974"/>
                </a:lnTo>
                <a:lnTo>
                  <a:pt x="920" y="964"/>
                </a:lnTo>
                <a:lnTo>
                  <a:pt x="922" y="958"/>
                </a:lnTo>
                <a:lnTo>
                  <a:pt x="925" y="943"/>
                </a:lnTo>
                <a:lnTo>
                  <a:pt x="926" y="935"/>
                </a:lnTo>
                <a:lnTo>
                  <a:pt x="926" y="924"/>
                </a:lnTo>
                <a:lnTo>
                  <a:pt x="923" y="915"/>
                </a:lnTo>
                <a:lnTo>
                  <a:pt x="918" y="904"/>
                </a:lnTo>
                <a:lnTo>
                  <a:pt x="936" y="902"/>
                </a:lnTo>
                <a:lnTo>
                  <a:pt x="955" y="899"/>
                </a:lnTo>
                <a:lnTo>
                  <a:pt x="974" y="894"/>
                </a:lnTo>
                <a:lnTo>
                  <a:pt x="985" y="889"/>
                </a:lnTo>
                <a:lnTo>
                  <a:pt x="995" y="884"/>
                </a:lnTo>
                <a:lnTo>
                  <a:pt x="1003" y="880"/>
                </a:lnTo>
                <a:lnTo>
                  <a:pt x="1011" y="872"/>
                </a:lnTo>
                <a:lnTo>
                  <a:pt x="1017" y="864"/>
                </a:lnTo>
                <a:lnTo>
                  <a:pt x="1022" y="854"/>
                </a:lnTo>
                <a:lnTo>
                  <a:pt x="1023" y="843"/>
                </a:lnTo>
                <a:lnTo>
                  <a:pt x="1023" y="832"/>
                </a:lnTo>
                <a:lnTo>
                  <a:pt x="1023" y="813"/>
                </a:lnTo>
                <a:lnTo>
                  <a:pt x="1020" y="797"/>
                </a:lnTo>
                <a:lnTo>
                  <a:pt x="1019" y="789"/>
                </a:lnTo>
                <a:lnTo>
                  <a:pt x="1017" y="783"/>
                </a:lnTo>
                <a:lnTo>
                  <a:pt x="1001" y="768"/>
                </a:lnTo>
                <a:lnTo>
                  <a:pt x="966" y="737"/>
                </a:lnTo>
                <a:lnTo>
                  <a:pt x="945" y="719"/>
                </a:lnTo>
                <a:lnTo>
                  <a:pt x="925" y="703"/>
                </a:lnTo>
                <a:lnTo>
                  <a:pt x="906" y="690"/>
                </a:lnTo>
                <a:lnTo>
                  <a:pt x="898" y="686"/>
                </a:lnTo>
                <a:lnTo>
                  <a:pt x="890" y="684"/>
                </a:lnTo>
                <a:lnTo>
                  <a:pt x="883" y="676"/>
                </a:lnTo>
                <a:lnTo>
                  <a:pt x="885" y="673"/>
                </a:lnTo>
                <a:lnTo>
                  <a:pt x="891" y="665"/>
                </a:lnTo>
                <a:lnTo>
                  <a:pt x="898" y="660"/>
                </a:lnTo>
                <a:lnTo>
                  <a:pt x="904" y="655"/>
                </a:lnTo>
                <a:lnTo>
                  <a:pt x="912" y="652"/>
                </a:lnTo>
                <a:lnTo>
                  <a:pt x="920" y="651"/>
                </a:lnTo>
                <a:lnTo>
                  <a:pt x="995" y="651"/>
                </a:lnTo>
                <a:lnTo>
                  <a:pt x="1054" y="651"/>
                </a:lnTo>
                <a:lnTo>
                  <a:pt x="1076" y="649"/>
                </a:lnTo>
                <a:lnTo>
                  <a:pt x="1092" y="647"/>
                </a:lnTo>
                <a:lnTo>
                  <a:pt x="1165" y="649"/>
                </a:lnTo>
                <a:lnTo>
                  <a:pt x="1219" y="647"/>
                </a:lnTo>
                <a:lnTo>
                  <a:pt x="1238" y="647"/>
                </a:lnTo>
                <a:lnTo>
                  <a:pt x="1249" y="646"/>
                </a:lnTo>
                <a:lnTo>
                  <a:pt x="1276" y="652"/>
                </a:lnTo>
                <a:lnTo>
                  <a:pt x="1303" y="657"/>
                </a:lnTo>
                <a:lnTo>
                  <a:pt x="1335" y="660"/>
                </a:lnTo>
                <a:lnTo>
                  <a:pt x="1353" y="660"/>
                </a:lnTo>
                <a:lnTo>
                  <a:pt x="1369" y="660"/>
                </a:lnTo>
                <a:lnTo>
                  <a:pt x="1386" y="659"/>
                </a:lnTo>
                <a:lnTo>
                  <a:pt x="1400" y="655"/>
                </a:lnTo>
                <a:lnTo>
                  <a:pt x="1415" y="651"/>
                </a:lnTo>
                <a:lnTo>
                  <a:pt x="1428" y="644"/>
                </a:lnTo>
                <a:lnTo>
                  <a:pt x="1437" y="636"/>
                </a:lnTo>
                <a:lnTo>
                  <a:pt x="1442" y="632"/>
                </a:lnTo>
                <a:lnTo>
                  <a:pt x="1445" y="625"/>
                </a:lnTo>
                <a:lnTo>
                  <a:pt x="1447" y="622"/>
                </a:lnTo>
                <a:lnTo>
                  <a:pt x="1450" y="614"/>
                </a:lnTo>
                <a:lnTo>
                  <a:pt x="1453" y="603"/>
                </a:lnTo>
                <a:lnTo>
                  <a:pt x="1453" y="597"/>
                </a:lnTo>
                <a:lnTo>
                  <a:pt x="1453" y="590"/>
                </a:lnTo>
                <a:lnTo>
                  <a:pt x="1451" y="582"/>
                </a:lnTo>
                <a:lnTo>
                  <a:pt x="1448" y="576"/>
                </a:lnTo>
                <a:lnTo>
                  <a:pt x="1442" y="569"/>
                </a:lnTo>
                <a:lnTo>
                  <a:pt x="1435" y="561"/>
                </a:lnTo>
                <a:lnTo>
                  <a:pt x="1426" y="557"/>
                </a:lnTo>
                <a:lnTo>
                  <a:pt x="1413" y="550"/>
                </a:lnTo>
                <a:lnTo>
                  <a:pt x="1397" y="546"/>
                </a:lnTo>
                <a:lnTo>
                  <a:pt x="1378" y="542"/>
                </a:lnTo>
                <a:lnTo>
                  <a:pt x="1369" y="539"/>
                </a:lnTo>
                <a:lnTo>
                  <a:pt x="1345" y="533"/>
                </a:lnTo>
                <a:lnTo>
                  <a:pt x="1329" y="531"/>
                </a:lnTo>
                <a:lnTo>
                  <a:pt x="1311" y="528"/>
                </a:lnTo>
                <a:lnTo>
                  <a:pt x="1294" y="528"/>
                </a:lnTo>
                <a:lnTo>
                  <a:pt x="1275" y="528"/>
                </a:lnTo>
                <a:lnTo>
                  <a:pt x="1232" y="519"/>
                </a:lnTo>
                <a:lnTo>
                  <a:pt x="1197" y="511"/>
                </a:lnTo>
                <a:lnTo>
                  <a:pt x="1173" y="507"/>
                </a:lnTo>
                <a:lnTo>
                  <a:pt x="1076" y="501"/>
                </a:lnTo>
                <a:lnTo>
                  <a:pt x="1000" y="499"/>
                </a:lnTo>
                <a:lnTo>
                  <a:pt x="966" y="499"/>
                </a:lnTo>
                <a:lnTo>
                  <a:pt x="941" y="499"/>
                </a:lnTo>
                <a:lnTo>
                  <a:pt x="879" y="496"/>
                </a:lnTo>
                <a:lnTo>
                  <a:pt x="829" y="495"/>
                </a:lnTo>
                <a:lnTo>
                  <a:pt x="809" y="495"/>
                </a:lnTo>
                <a:lnTo>
                  <a:pt x="791" y="496"/>
                </a:lnTo>
                <a:lnTo>
                  <a:pt x="756" y="496"/>
                </a:lnTo>
                <a:lnTo>
                  <a:pt x="729" y="495"/>
                </a:lnTo>
                <a:lnTo>
                  <a:pt x="713" y="496"/>
                </a:lnTo>
                <a:lnTo>
                  <a:pt x="654" y="488"/>
                </a:lnTo>
                <a:lnTo>
                  <a:pt x="610" y="482"/>
                </a:lnTo>
                <a:lnTo>
                  <a:pt x="591" y="480"/>
                </a:lnTo>
                <a:lnTo>
                  <a:pt x="580" y="480"/>
                </a:lnTo>
                <a:lnTo>
                  <a:pt x="576" y="512"/>
                </a:lnTo>
                <a:lnTo>
                  <a:pt x="573" y="536"/>
                </a:lnTo>
                <a:lnTo>
                  <a:pt x="570" y="547"/>
                </a:lnTo>
                <a:lnTo>
                  <a:pt x="567" y="555"/>
                </a:lnTo>
                <a:lnTo>
                  <a:pt x="568" y="549"/>
                </a:lnTo>
                <a:lnTo>
                  <a:pt x="572" y="531"/>
                </a:lnTo>
                <a:lnTo>
                  <a:pt x="575" y="501"/>
                </a:lnTo>
                <a:lnTo>
                  <a:pt x="576" y="484"/>
                </a:lnTo>
                <a:lnTo>
                  <a:pt x="575" y="461"/>
                </a:lnTo>
                <a:lnTo>
                  <a:pt x="581" y="441"/>
                </a:lnTo>
                <a:lnTo>
                  <a:pt x="599" y="386"/>
                </a:lnTo>
                <a:lnTo>
                  <a:pt x="619" y="323"/>
                </a:lnTo>
                <a:lnTo>
                  <a:pt x="632" y="294"/>
                </a:lnTo>
                <a:lnTo>
                  <a:pt x="643" y="269"/>
                </a:lnTo>
                <a:lnTo>
                  <a:pt x="646" y="262"/>
                </a:lnTo>
                <a:lnTo>
                  <a:pt x="651" y="245"/>
                </a:lnTo>
                <a:lnTo>
                  <a:pt x="658" y="216"/>
                </a:lnTo>
                <a:lnTo>
                  <a:pt x="661" y="200"/>
                </a:lnTo>
                <a:lnTo>
                  <a:pt x="662" y="181"/>
                </a:lnTo>
                <a:lnTo>
                  <a:pt x="662" y="162"/>
                </a:lnTo>
                <a:lnTo>
                  <a:pt x="662" y="141"/>
                </a:lnTo>
                <a:lnTo>
                  <a:pt x="659" y="119"/>
                </a:lnTo>
                <a:lnTo>
                  <a:pt x="654" y="99"/>
                </a:lnTo>
                <a:lnTo>
                  <a:pt x="646" y="75"/>
                </a:lnTo>
                <a:lnTo>
                  <a:pt x="637" y="52"/>
                </a:lnTo>
                <a:lnTo>
                  <a:pt x="623" y="30"/>
                </a:lnTo>
                <a:lnTo>
                  <a:pt x="607" y="9"/>
                </a:lnTo>
                <a:lnTo>
                  <a:pt x="603" y="6"/>
                </a:lnTo>
                <a:lnTo>
                  <a:pt x="594" y="3"/>
                </a:lnTo>
                <a:lnTo>
                  <a:pt x="589" y="1"/>
                </a:lnTo>
                <a:lnTo>
                  <a:pt x="583" y="0"/>
                </a:lnTo>
                <a:lnTo>
                  <a:pt x="576" y="1"/>
                </a:lnTo>
                <a:lnTo>
                  <a:pt x="570" y="5"/>
                </a:lnTo>
                <a:lnTo>
                  <a:pt x="567" y="11"/>
                </a:lnTo>
                <a:lnTo>
                  <a:pt x="562" y="19"/>
                </a:lnTo>
                <a:lnTo>
                  <a:pt x="559" y="32"/>
                </a:lnTo>
                <a:lnTo>
                  <a:pt x="554" y="48"/>
                </a:lnTo>
                <a:lnTo>
                  <a:pt x="551" y="67"/>
                </a:lnTo>
                <a:lnTo>
                  <a:pt x="551" y="89"/>
                </a:lnTo>
                <a:lnTo>
                  <a:pt x="551" y="114"/>
                </a:lnTo>
                <a:lnTo>
                  <a:pt x="549" y="116"/>
                </a:lnTo>
                <a:lnTo>
                  <a:pt x="546" y="119"/>
                </a:lnTo>
                <a:lnTo>
                  <a:pt x="543" y="126"/>
                </a:lnTo>
                <a:lnTo>
                  <a:pt x="541" y="138"/>
                </a:lnTo>
                <a:lnTo>
                  <a:pt x="527" y="180"/>
                </a:lnTo>
                <a:lnTo>
                  <a:pt x="518" y="210"/>
                </a:lnTo>
                <a:lnTo>
                  <a:pt x="510" y="227"/>
                </a:lnTo>
                <a:lnTo>
                  <a:pt x="483" y="280"/>
                </a:lnTo>
                <a:lnTo>
                  <a:pt x="446" y="351"/>
                </a:lnTo>
                <a:lnTo>
                  <a:pt x="408" y="407"/>
                </a:lnTo>
                <a:lnTo>
                  <a:pt x="381" y="447"/>
                </a:lnTo>
                <a:lnTo>
                  <a:pt x="371" y="463"/>
                </a:lnTo>
                <a:lnTo>
                  <a:pt x="368" y="471"/>
                </a:lnTo>
                <a:lnTo>
                  <a:pt x="309" y="544"/>
                </a:lnTo>
                <a:lnTo>
                  <a:pt x="268" y="598"/>
                </a:lnTo>
                <a:lnTo>
                  <a:pt x="255" y="619"/>
                </a:lnTo>
                <a:lnTo>
                  <a:pt x="250" y="627"/>
                </a:lnTo>
                <a:lnTo>
                  <a:pt x="249" y="632"/>
                </a:lnTo>
                <a:lnTo>
                  <a:pt x="239" y="639"/>
                </a:lnTo>
                <a:lnTo>
                  <a:pt x="218" y="654"/>
                </a:lnTo>
                <a:lnTo>
                  <a:pt x="204" y="663"/>
                </a:lnTo>
                <a:lnTo>
                  <a:pt x="190" y="671"/>
                </a:lnTo>
                <a:lnTo>
                  <a:pt x="177" y="678"/>
                </a:lnTo>
                <a:lnTo>
                  <a:pt x="163" y="681"/>
                </a:lnTo>
                <a:lnTo>
                  <a:pt x="144" y="687"/>
                </a:lnTo>
                <a:lnTo>
                  <a:pt x="101" y="700"/>
                </a:lnTo>
                <a:lnTo>
                  <a:pt x="78" y="708"/>
                </a:lnTo>
                <a:lnTo>
                  <a:pt x="59" y="716"/>
                </a:lnTo>
                <a:lnTo>
                  <a:pt x="45" y="722"/>
                </a:lnTo>
                <a:lnTo>
                  <a:pt x="42" y="725"/>
                </a:lnTo>
                <a:lnTo>
                  <a:pt x="40" y="729"/>
                </a:lnTo>
                <a:close/>
              </a:path>
            </a:pathLst>
          </a:custGeom>
          <a:solidFill>
            <a:srgbClr val="E4B8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11" name="Group 530"/>
          <p:cNvGrpSpPr>
            <a:grpSpLocks/>
          </p:cNvGrpSpPr>
          <p:nvPr/>
        </p:nvGrpSpPr>
        <p:grpSpPr bwMode="auto">
          <a:xfrm>
            <a:off x="7080250" y="5614988"/>
            <a:ext cx="163513" cy="146050"/>
            <a:chOff x="7080250" y="5614988"/>
            <a:chExt cx="163513" cy="146050"/>
          </a:xfrm>
        </p:grpSpPr>
        <p:sp>
          <p:nvSpPr>
            <p:cNvPr id="3128" name="Freeform 467"/>
            <p:cNvSpPr>
              <a:spLocks/>
            </p:cNvSpPr>
            <p:nvPr/>
          </p:nvSpPr>
          <p:spPr bwMode="auto">
            <a:xfrm>
              <a:off x="7094538" y="5619750"/>
              <a:ext cx="149225" cy="141288"/>
            </a:xfrm>
            <a:custGeom>
              <a:avLst/>
              <a:gdLst>
                <a:gd name="T0" fmla="*/ 141288 w 94"/>
                <a:gd name="T1" fmla="*/ 20638 h 89"/>
                <a:gd name="T2" fmla="*/ 141288 w 94"/>
                <a:gd name="T3" fmla="*/ 20638 h 89"/>
                <a:gd name="T4" fmla="*/ 144463 w 94"/>
                <a:gd name="T5" fmla="*/ 36513 h 89"/>
                <a:gd name="T6" fmla="*/ 146050 w 94"/>
                <a:gd name="T7" fmla="*/ 50800 h 89"/>
                <a:gd name="T8" fmla="*/ 149225 w 94"/>
                <a:gd name="T9" fmla="*/ 71438 h 89"/>
                <a:gd name="T10" fmla="*/ 146050 w 94"/>
                <a:gd name="T11" fmla="*/ 92075 h 89"/>
                <a:gd name="T12" fmla="*/ 141288 w 94"/>
                <a:gd name="T13" fmla="*/ 111125 h 89"/>
                <a:gd name="T14" fmla="*/ 139700 w 94"/>
                <a:gd name="T15" fmla="*/ 119063 h 89"/>
                <a:gd name="T16" fmla="*/ 131763 w 94"/>
                <a:gd name="T17" fmla="*/ 127000 h 89"/>
                <a:gd name="T18" fmla="*/ 127000 w 94"/>
                <a:gd name="T19" fmla="*/ 134938 h 89"/>
                <a:gd name="T20" fmla="*/ 115888 w 94"/>
                <a:gd name="T21" fmla="*/ 139700 h 89"/>
                <a:gd name="T22" fmla="*/ 12700 w 94"/>
                <a:gd name="T23" fmla="*/ 141288 h 89"/>
                <a:gd name="T24" fmla="*/ 12700 w 94"/>
                <a:gd name="T25" fmla="*/ 141288 h 89"/>
                <a:gd name="T26" fmla="*/ 7938 w 94"/>
                <a:gd name="T27" fmla="*/ 128588 h 89"/>
                <a:gd name="T28" fmla="*/ 3175 w 94"/>
                <a:gd name="T29" fmla="*/ 114300 h 89"/>
                <a:gd name="T30" fmla="*/ 0 w 94"/>
                <a:gd name="T31" fmla="*/ 93663 h 89"/>
                <a:gd name="T32" fmla="*/ 0 w 94"/>
                <a:gd name="T33" fmla="*/ 73025 h 89"/>
                <a:gd name="T34" fmla="*/ 0 w 94"/>
                <a:gd name="T35" fmla="*/ 60325 h 89"/>
                <a:gd name="T36" fmla="*/ 4763 w 94"/>
                <a:gd name="T37" fmla="*/ 47625 h 89"/>
                <a:gd name="T38" fmla="*/ 9525 w 94"/>
                <a:gd name="T39" fmla="*/ 36513 h 89"/>
                <a:gd name="T40" fmla="*/ 17463 w 94"/>
                <a:gd name="T41" fmla="*/ 23813 h 89"/>
                <a:gd name="T42" fmla="*/ 25400 w 94"/>
                <a:gd name="T43" fmla="*/ 11113 h 89"/>
                <a:gd name="T44" fmla="*/ 38100 w 94"/>
                <a:gd name="T45" fmla="*/ 0 h 89"/>
                <a:gd name="T46" fmla="*/ 38100 w 94"/>
                <a:gd name="T47" fmla="*/ 0 h 89"/>
                <a:gd name="T48" fmla="*/ 77788 w 94"/>
                <a:gd name="T49" fmla="*/ 3175 h 89"/>
                <a:gd name="T50" fmla="*/ 111125 w 94"/>
                <a:gd name="T51" fmla="*/ 11113 h 89"/>
                <a:gd name="T52" fmla="*/ 128588 w 94"/>
                <a:gd name="T53" fmla="*/ 15875 h 89"/>
                <a:gd name="T54" fmla="*/ 141288 w 94"/>
                <a:gd name="T55" fmla="*/ 20638 h 89"/>
                <a:gd name="T56" fmla="*/ 141288 w 94"/>
                <a:gd name="T57" fmla="*/ 20638 h 8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94"/>
                <a:gd name="T88" fmla="*/ 0 h 89"/>
                <a:gd name="T89" fmla="*/ 94 w 94"/>
                <a:gd name="T90" fmla="*/ 89 h 8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94" h="89">
                  <a:moveTo>
                    <a:pt x="89" y="13"/>
                  </a:moveTo>
                  <a:lnTo>
                    <a:pt x="89" y="13"/>
                  </a:lnTo>
                  <a:lnTo>
                    <a:pt x="91" y="23"/>
                  </a:lnTo>
                  <a:lnTo>
                    <a:pt x="92" y="32"/>
                  </a:lnTo>
                  <a:lnTo>
                    <a:pt x="94" y="45"/>
                  </a:lnTo>
                  <a:lnTo>
                    <a:pt x="92" y="58"/>
                  </a:lnTo>
                  <a:lnTo>
                    <a:pt x="89" y="70"/>
                  </a:lnTo>
                  <a:lnTo>
                    <a:pt x="88" y="75"/>
                  </a:lnTo>
                  <a:lnTo>
                    <a:pt x="83" y="80"/>
                  </a:lnTo>
                  <a:lnTo>
                    <a:pt x="80" y="85"/>
                  </a:lnTo>
                  <a:lnTo>
                    <a:pt x="73" y="88"/>
                  </a:lnTo>
                  <a:lnTo>
                    <a:pt x="8" y="89"/>
                  </a:lnTo>
                  <a:lnTo>
                    <a:pt x="5" y="81"/>
                  </a:lnTo>
                  <a:lnTo>
                    <a:pt x="2" y="72"/>
                  </a:lnTo>
                  <a:lnTo>
                    <a:pt x="0" y="59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3" y="30"/>
                  </a:lnTo>
                  <a:lnTo>
                    <a:pt x="6" y="23"/>
                  </a:lnTo>
                  <a:lnTo>
                    <a:pt x="11" y="15"/>
                  </a:lnTo>
                  <a:lnTo>
                    <a:pt x="16" y="7"/>
                  </a:lnTo>
                  <a:lnTo>
                    <a:pt x="24" y="0"/>
                  </a:lnTo>
                  <a:lnTo>
                    <a:pt x="49" y="2"/>
                  </a:lnTo>
                  <a:lnTo>
                    <a:pt x="70" y="7"/>
                  </a:lnTo>
                  <a:lnTo>
                    <a:pt x="81" y="10"/>
                  </a:lnTo>
                  <a:lnTo>
                    <a:pt x="89" y="13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Freeform 468"/>
            <p:cNvSpPr>
              <a:spLocks/>
            </p:cNvSpPr>
            <p:nvPr/>
          </p:nvSpPr>
          <p:spPr bwMode="auto">
            <a:xfrm>
              <a:off x="7080250" y="5614988"/>
              <a:ext cx="52388" cy="146050"/>
            </a:xfrm>
            <a:custGeom>
              <a:avLst/>
              <a:gdLst>
                <a:gd name="T0" fmla="*/ 52388 w 33"/>
                <a:gd name="T1" fmla="*/ 4763 h 92"/>
                <a:gd name="T2" fmla="*/ 31750 w 33"/>
                <a:gd name="T3" fmla="*/ 0 h 92"/>
                <a:gd name="T4" fmla="*/ 31750 w 33"/>
                <a:gd name="T5" fmla="*/ 0 h 92"/>
                <a:gd name="T6" fmla="*/ 23813 w 33"/>
                <a:gd name="T7" fmla="*/ 12700 h 92"/>
                <a:gd name="T8" fmla="*/ 17463 w 33"/>
                <a:gd name="T9" fmla="*/ 25400 h 92"/>
                <a:gd name="T10" fmla="*/ 9525 w 33"/>
                <a:gd name="T11" fmla="*/ 46038 h 92"/>
                <a:gd name="T12" fmla="*/ 4763 w 33"/>
                <a:gd name="T13" fmla="*/ 65088 h 92"/>
                <a:gd name="T14" fmla="*/ 0 w 33"/>
                <a:gd name="T15" fmla="*/ 90488 h 92"/>
                <a:gd name="T16" fmla="*/ 1588 w 33"/>
                <a:gd name="T17" fmla="*/ 115888 h 92"/>
                <a:gd name="T18" fmla="*/ 4763 w 33"/>
                <a:gd name="T19" fmla="*/ 128588 h 92"/>
                <a:gd name="T20" fmla="*/ 9525 w 33"/>
                <a:gd name="T21" fmla="*/ 144463 h 92"/>
                <a:gd name="T22" fmla="*/ 26988 w 33"/>
                <a:gd name="T23" fmla="*/ 146050 h 92"/>
                <a:gd name="T24" fmla="*/ 26988 w 33"/>
                <a:gd name="T25" fmla="*/ 146050 h 92"/>
                <a:gd name="T26" fmla="*/ 22225 w 33"/>
                <a:gd name="T27" fmla="*/ 133350 h 92"/>
                <a:gd name="T28" fmla="*/ 17463 w 33"/>
                <a:gd name="T29" fmla="*/ 119063 h 92"/>
                <a:gd name="T30" fmla="*/ 14288 w 33"/>
                <a:gd name="T31" fmla="*/ 98425 h 92"/>
                <a:gd name="T32" fmla="*/ 14288 w 33"/>
                <a:gd name="T33" fmla="*/ 76200 h 92"/>
                <a:gd name="T34" fmla="*/ 19050 w 33"/>
                <a:gd name="T35" fmla="*/ 52388 h 92"/>
                <a:gd name="T36" fmla="*/ 23813 w 33"/>
                <a:gd name="T37" fmla="*/ 41275 h 92"/>
                <a:gd name="T38" fmla="*/ 31750 w 33"/>
                <a:gd name="T39" fmla="*/ 28575 h 92"/>
                <a:gd name="T40" fmla="*/ 42863 w 33"/>
                <a:gd name="T41" fmla="*/ 15875 h 92"/>
                <a:gd name="T42" fmla="*/ 52388 w 33"/>
                <a:gd name="T43" fmla="*/ 4763 h 92"/>
                <a:gd name="T44" fmla="*/ 52388 w 33"/>
                <a:gd name="T45" fmla="*/ 4763 h 9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3"/>
                <a:gd name="T70" fmla="*/ 0 h 92"/>
                <a:gd name="T71" fmla="*/ 33 w 33"/>
                <a:gd name="T72" fmla="*/ 92 h 9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3" h="92">
                  <a:moveTo>
                    <a:pt x="33" y="3"/>
                  </a:moveTo>
                  <a:lnTo>
                    <a:pt x="20" y="0"/>
                  </a:lnTo>
                  <a:lnTo>
                    <a:pt x="15" y="8"/>
                  </a:lnTo>
                  <a:lnTo>
                    <a:pt x="11" y="16"/>
                  </a:lnTo>
                  <a:lnTo>
                    <a:pt x="6" y="29"/>
                  </a:lnTo>
                  <a:lnTo>
                    <a:pt x="3" y="41"/>
                  </a:lnTo>
                  <a:lnTo>
                    <a:pt x="0" y="57"/>
                  </a:lnTo>
                  <a:lnTo>
                    <a:pt x="1" y="73"/>
                  </a:lnTo>
                  <a:lnTo>
                    <a:pt x="3" y="81"/>
                  </a:lnTo>
                  <a:lnTo>
                    <a:pt x="6" y="91"/>
                  </a:lnTo>
                  <a:lnTo>
                    <a:pt x="17" y="92"/>
                  </a:lnTo>
                  <a:lnTo>
                    <a:pt x="14" y="84"/>
                  </a:lnTo>
                  <a:lnTo>
                    <a:pt x="11" y="75"/>
                  </a:lnTo>
                  <a:lnTo>
                    <a:pt x="9" y="62"/>
                  </a:lnTo>
                  <a:lnTo>
                    <a:pt x="9" y="48"/>
                  </a:lnTo>
                  <a:lnTo>
                    <a:pt x="12" y="33"/>
                  </a:lnTo>
                  <a:lnTo>
                    <a:pt x="15" y="26"/>
                  </a:lnTo>
                  <a:lnTo>
                    <a:pt x="20" y="18"/>
                  </a:lnTo>
                  <a:lnTo>
                    <a:pt x="27" y="10"/>
                  </a:lnTo>
                  <a:lnTo>
                    <a:pt x="33" y="3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12" name="Group 531"/>
          <p:cNvGrpSpPr>
            <a:grpSpLocks/>
          </p:cNvGrpSpPr>
          <p:nvPr/>
        </p:nvGrpSpPr>
        <p:grpSpPr bwMode="auto">
          <a:xfrm>
            <a:off x="6948488" y="5678488"/>
            <a:ext cx="149225" cy="153987"/>
            <a:chOff x="6948488" y="5678488"/>
            <a:chExt cx="149225" cy="153987"/>
          </a:xfrm>
        </p:grpSpPr>
        <p:sp>
          <p:nvSpPr>
            <p:cNvPr id="3126" name="Freeform 469"/>
            <p:cNvSpPr>
              <a:spLocks/>
            </p:cNvSpPr>
            <p:nvPr/>
          </p:nvSpPr>
          <p:spPr bwMode="auto">
            <a:xfrm>
              <a:off x="6962775" y="5680075"/>
              <a:ext cx="134938" cy="152400"/>
            </a:xfrm>
            <a:custGeom>
              <a:avLst/>
              <a:gdLst>
                <a:gd name="T0" fmla="*/ 46038 w 85"/>
                <a:gd name="T1" fmla="*/ 0 h 96"/>
                <a:gd name="T2" fmla="*/ 106363 w 85"/>
                <a:gd name="T3" fmla="*/ 19050 h 96"/>
                <a:gd name="T4" fmla="*/ 106363 w 85"/>
                <a:gd name="T5" fmla="*/ 19050 h 96"/>
                <a:gd name="T6" fmla="*/ 104775 w 85"/>
                <a:gd name="T7" fmla="*/ 23813 h 96"/>
                <a:gd name="T8" fmla="*/ 106363 w 85"/>
                <a:gd name="T9" fmla="*/ 38100 h 96"/>
                <a:gd name="T10" fmla="*/ 109538 w 85"/>
                <a:gd name="T11" fmla="*/ 49213 h 96"/>
                <a:gd name="T12" fmla="*/ 114300 w 85"/>
                <a:gd name="T13" fmla="*/ 61913 h 96"/>
                <a:gd name="T14" fmla="*/ 122238 w 85"/>
                <a:gd name="T15" fmla="*/ 74613 h 96"/>
                <a:gd name="T16" fmla="*/ 134938 w 85"/>
                <a:gd name="T17" fmla="*/ 87313 h 96"/>
                <a:gd name="T18" fmla="*/ 134938 w 85"/>
                <a:gd name="T19" fmla="*/ 87313 h 96"/>
                <a:gd name="T20" fmla="*/ 131763 w 85"/>
                <a:gd name="T21" fmla="*/ 104775 h 96"/>
                <a:gd name="T22" fmla="*/ 128588 w 85"/>
                <a:gd name="T23" fmla="*/ 122238 h 96"/>
                <a:gd name="T24" fmla="*/ 122238 w 85"/>
                <a:gd name="T25" fmla="*/ 142875 h 96"/>
                <a:gd name="T26" fmla="*/ 114300 w 85"/>
                <a:gd name="T27" fmla="*/ 152400 h 96"/>
                <a:gd name="T28" fmla="*/ 12700 w 85"/>
                <a:gd name="T29" fmla="*/ 134938 h 96"/>
                <a:gd name="T30" fmla="*/ 12700 w 85"/>
                <a:gd name="T31" fmla="*/ 134938 h 96"/>
                <a:gd name="T32" fmla="*/ 7938 w 85"/>
                <a:gd name="T33" fmla="*/ 119063 h 96"/>
                <a:gd name="T34" fmla="*/ 3175 w 85"/>
                <a:gd name="T35" fmla="*/ 104775 h 96"/>
                <a:gd name="T36" fmla="*/ 0 w 85"/>
                <a:gd name="T37" fmla="*/ 84138 h 96"/>
                <a:gd name="T38" fmla="*/ 0 w 85"/>
                <a:gd name="T39" fmla="*/ 61913 h 96"/>
                <a:gd name="T40" fmla="*/ 3175 w 85"/>
                <a:gd name="T41" fmla="*/ 50800 h 96"/>
                <a:gd name="T42" fmla="*/ 6350 w 85"/>
                <a:gd name="T43" fmla="*/ 38100 h 96"/>
                <a:gd name="T44" fmla="*/ 12700 w 85"/>
                <a:gd name="T45" fmla="*/ 28575 h 96"/>
                <a:gd name="T46" fmla="*/ 20638 w 85"/>
                <a:gd name="T47" fmla="*/ 19050 h 96"/>
                <a:gd name="T48" fmla="*/ 30163 w 85"/>
                <a:gd name="T49" fmla="*/ 7938 h 96"/>
                <a:gd name="T50" fmla="*/ 46038 w 85"/>
                <a:gd name="T51" fmla="*/ 0 h 96"/>
                <a:gd name="T52" fmla="*/ 46038 w 85"/>
                <a:gd name="T53" fmla="*/ 0 h 9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85"/>
                <a:gd name="T82" fmla="*/ 0 h 96"/>
                <a:gd name="T83" fmla="*/ 85 w 85"/>
                <a:gd name="T84" fmla="*/ 96 h 9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85" h="96">
                  <a:moveTo>
                    <a:pt x="29" y="0"/>
                  </a:moveTo>
                  <a:lnTo>
                    <a:pt x="67" y="12"/>
                  </a:lnTo>
                  <a:lnTo>
                    <a:pt x="66" y="15"/>
                  </a:lnTo>
                  <a:lnTo>
                    <a:pt x="67" y="24"/>
                  </a:lnTo>
                  <a:lnTo>
                    <a:pt x="69" y="31"/>
                  </a:lnTo>
                  <a:lnTo>
                    <a:pt x="72" y="39"/>
                  </a:lnTo>
                  <a:lnTo>
                    <a:pt x="77" y="47"/>
                  </a:lnTo>
                  <a:lnTo>
                    <a:pt x="85" y="55"/>
                  </a:lnTo>
                  <a:lnTo>
                    <a:pt x="83" y="66"/>
                  </a:lnTo>
                  <a:lnTo>
                    <a:pt x="81" y="77"/>
                  </a:lnTo>
                  <a:lnTo>
                    <a:pt x="77" y="90"/>
                  </a:lnTo>
                  <a:lnTo>
                    <a:pt x="72" y="96"/>
                  </a:lnTo>
                  <a:lnTo>
                    <a:pt x="8" y="85"/>
                  </a:lnTo>
                  <a:lnTo>
                    <a:pt x="5" y="75"/>
                  </a:lnTo>
                  <a:lnTo>
                    <a:pt x="2" y="66"/>
                  </a:lnTo>
                  <a:lnTo>
                    <a:pt x="0" y="53"/>
                  </a:lnTo>
                  <a:lnTo>
                    <a:pt x="0" y="39"/>
                  </a:lnTo>
                  <a:lnTo>
                    <a:pt x="2" y="32"/>
                  </a:lnTo>
                  <a:lnTo>
                    <a:pt x="4" y="24"/>
                  </a:lnTo>
                  <a:lnTo>
                    <a:pt x="8" y="18"/>
                  </a:lnTo>
                  <a:lnTo>
                    <a:pt x="13" y="12"/>
                  </a:lnTo>
                  <a:lnTo>
                    <a:pt x="19" y="5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470"/>
            <p:cNvSpPr>
              <a:spLocks/>
            </p:cNvSpPr>
            <p:nvPr/>
          </p:nvSpPr>
          <p:spPr bwMode="auto">
            <a:xfrm>
              <a:off x="6948488" y="5678488"/>
              <a:ext cx="60325" cy="136525"/>
            </a:xfrm>
            <a:custGeom>
              <a:avLst/>
              <a:gdLst>
                <a:gd name="T0" fmla="*/ 60325 w 38"/>
                <a:gd name="T1" fmla="*/ 1588 h 86"/>
                <a:gd name="T2" fmla="*/ 44450 w 38"/>
                <a:gd name="T3" fmla="*/ 0 h 86"/>
                <a:gd name="T4" fmla="*/ 44450 w 38"/>
                <a:gd name="T5" fmla="*/ 0 h 86"/>
                <a:gd name="T6" fmla="*/ 31750 w 38"/>
                <a:gd name="T7" fmla="*/ 4763 h 86"/>
                <a:gd name="T8" fmla="*/ 22225 w 38"/>
                <a:gd name="T9" fmla="*/ 12700 h 86"/>
                <a:gd name="T10" fmla="*/ 12700 w 38"/>
                <a:gd name="T11" fmla="*/ 25400 h 86"/>
                <a:gd name="T12" fmla="*/ 1588 w 38"/>
                <a:gd name="T13" fmla="*/ 42863 h 86"/>
                <a:gd name="T14" fmla="*/ 0 w 38"/>
                <a:gd name="T15" fmla="*/ 52388 h 86"/>
                <a:gd name="T16" fmla="*/ 0 w 38"/>
                <a:gd name="T17" fmla="*/ 65088 h 86"/>
                <a:gd name="T18" fmla="*/ 0 w 38"/>
                <a:gd name="T19" fmla="*/ 77788 h 86"/>
                <a:gd name="T20" fmla="*/ 1588 w 38"/>
                <a:gd name="T21" fmla="*/ 93663 h 86"/>
                <a:gd name="T22" fmla="*/ 4763 w 38"/>
                <a:gd name="T23" fmla="*/ 111125 h 86"/>
                <a:gd name="T24" fmla="*/ 12700 w 38"/>
                <a:gd name="T25" fmla="*/ 128588 h 86"/>
                <a:gd name="T26" fmla="*/ 30163 w 38"/>
                <a:gd name="T27" fmla="*/ 136525 h 86"/>
                <a:gd name="T28" fmla="*/ 30163 w 38"/>
                <a:gd name="T29" fmla="*/ 136525 h 86"/>
                <a:gd name="T30" fmla="*/ 22225 w 38"/>
                <a:gd name="T31" fmla="*/ 120650 h 86"/>
                <a:gd name="T32" fmla="*/ 17463 w 38"/>
                <a:gd name="T33" fmla="*/ 106363 h 86"/>
                <a:gd name="T34" fmla="*/ 14288 w 38"/>
                <a:gd name="T35" fmla="*/ 85725 h 86"/>
                <a:gd name="T36" fmla="*/ 14288 w 38"/>
                <a:gd name="T37" fmla="*/ 65088 h 86"/>
                <a:gd name="T38" fmla="*/ 17463 w 38"/>
                <a:gd name="T39" fmla="*/ 52388 h 86"/>
                <a:gd name="T40" fmla="*/ 20638 w 38"/>
                <a:gd name="T41" fmla="*/ 42863 h 86"/>
                <a:gd name="T42" fmla="*/ 26988 w 38"/>
                <a:gd name="T43" fmla="*/ 33338 h 86"/>
                <a:gd name="T44" fmla="*/ 34925 w 38"/>
                <a:gd name="T45" fmla="*/ 22225 h 86"/>
                <a:gd name="T46" fmla="*/ 44450 w 38"/>
                <a:gd name="T47" fmla="*/ 12700 h 86"/>
                <a:gd name="T48" fmla="*/ 60325 w 38"/>
                <a:gd name="T49" fmla="*/ 1588 h 86"/>
                <a:gd name="T50" fmla="*/ 60325 w 38"/>
                <a:gd name="T51" fmla="*/ 1588 h 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8"/>
                <a:gd name="T79" fmla="*/ 0 h 86"/>
                <a:gd name="T80" fmla="*/ 38 w 38"/>
                <a:gd name="T81" fmla="*/ 86 h 8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8" h="86">
                  <a:moveTo>
                    <a:pt x="38" y="1"/>
                  </a:moveTo>
                  <a:lnTo>
                    <a:pt x="28" y="0"/>
                  </a:lnTo>
                  <a:lnTo>
                    <a:pt x="20" y="3"/>
                  </a:lnTo>
                  <a:lnTo>
                    <a:pt x="14" y="8"/>
                  </a:lnTo>
                  <a:lnTo>
                    <a:pt x="8" y="16"/>
                  </a:lnTo>
                  <a:lnTo>
                    <a:pt x="1" y="27"/>
                  </a:lnTo>
                  <a:lnTo>
                    <a:pt x="0" y="33"/>
                  </a:lnTo>
                  <a:lnTo>
                    <a:pt x="0" y="41"/>
                  </a:lnTo>
                  <a:lnTo>
                    <a:pt x="0" y="49"/>
                  </a:lnTo>
                  <a:lnTo>
                    <a:pt x="1" y="59"/>
                  </a:lnTo>
                  <a:lnTo>
                    <a:pt x="3" y="70"/>
                  </a:lnTo>
                  <a:lnTo>
                    <a:pt x="8" y="81"/>
                  </a:lnTo>
                  <a:lnTo>
                    <a:pt x="19" y="86"/>
                  </a:lnTo>
                  <a:lnTo>
                    <a:pt x="14" y="76"/>
                  </a:lnTo>
                  <a:lnTo>
                    <a:pt x="11" y="67"/>
                  </a:lnTo>
                  <a:lnTo>
                    <a:pt x="9" y="54"/>
                  </a:lnTo>
                  <a:lnTo>
                    <a:pt x="9" y="41"/>
                  </a:lnTo>
                  <a:lnTo>
                    <a:pt x="11" y="33"/>
                  </a:lnTo>
                  <a:lnTo>
                    <a:pt x="13" y="27"/>
                  </a:lnTo>
                  <a:lnTo>
                    <a:pt x="17" y="21"/>
                  </a:lnTo>
                  <a:lnTo>
                    <a:pt x="22" y="14"/>
                  </a:lnTo>
                  <a:lnTo>
                    <a:pt x="28" y="8"/>
                  </a:lnTo>
                  <a:lnTo>
                    <a:pt x="38" y="1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13" name="Group 532"/>
          <p:cNvGrpSpPr>
            <a:grpSpLocks/>
          </p:cNvGrpSpPr>
          <p:nvPr/>
        </p:nvGrpSpPr>
        <p:grpSpPr bwMode="auto">
          <a:xfrm>
            <a:off x="6900863" y="5819775"/>
            <a:ext cx="142875" cy="123825"/>
            <a:chOff x="6900863" y="5819775"/>
            <a:chExt cx="142875" cy="123825"/>
          </a:xfrm>
        </p:grpSpPr>
        <p:sp>
          <p:nvSpPr>
            <p:cNvPr id="3124" name="Freeform 471"/>
            <p:cNvSpPr>
              <a:spLocks/>
            </p:cNvSpPr>
            <p:nvPr/>
          </p:nvSpPr>
          <p:spPr bwMode="auto">
            <a:xfrm>
              <a:off x="6910388" y="5819775"/>
              <a:ext cx="133350" cy="123825"/>
            </a:xfrm>
            <a:custGeom>
              <a:avLst/>
              <a:gdLst>
                <a:gd name="T0" fmla="*/ 133350 w 84"/>
                <a:gd name="T1" fmla="*/ 63500 h 78"/>
                <a:gd name="T2" fmla="*/ 133350 w 84"/>
                <a:gd name="T3" fmla="*/ 63500 h 78"/>
                <a:gd name="T4" fmla="*/ 131763 w 84"/>
                <a:gd name="T5" fmla="*/ 69850 h 78"/>
                <a:gd name="T6" fmla="*/ 123825 w 84"/>
                <a:gd name="T7" fmla="*/ 90488 h 78"/>
                <a:gd name="T8" fmla="*/ 119063 w 84"/>
                <a:gd name="T9" fmla="*/ 101600 h 78"/>
                <a:gd name="T10" fmla="*/ 114300 w 84"/>
                <a:gd name="T11" fmla="*/ 107950 h 78"/>
                <a:gd name="T12" fmla="*/ 103188 w 84"/>
                <a:gd name="T13" fmla="*/ 119063 h 78"/>
                <a:gd name="T14" fmla="*/ 93663 w 84"/>
                <a:gd name="T15" fmla="*/ 123825 h 78"/>
                <a:gd name="T16" fmla="*/ 4763 w 84"/>
                <a:gd name="T17" fmla="*/ 98425 h 78"/>
                <a:gd name="T18" fmla="*/ 4763 w 84"/>
                <a:gd name="T19" fmla="*/ 98425 h 78"/>
                <a:gd name="T20" fmla="*/ 3175 w 84"/>
                <a:gd name="T21" fmla="*/ 85725 h 78"/>
                <a:gd name="T22" fmla="*/ 0 w 84"/>
                <a:gd name="T23" fmla="*/ 73025 h 78"/>
                <a:gd name="T24" fmla="*/ 0 w 84"/>
                <a:gd name="T25" fmla="*/ 55563 h 78"/>
                <a:gd name="T26" fmla="*/ 3175 w 84"/>
                <a:gd name="T27" fmla="*/ 39688 h 78"/>
                <a:gd name="T28" fmla="*/ 4763 w 84"/>
                <a:gd name="T29" fmla="*/ 30163 h 78"/>
                <a:gd name="T30" fmla="*/ 9525 w 84"/>
                <a:gd name="T31" fmla="*/ 22225 h 78"/>
                <a:gd name="T32" fmla="*/ 14288 w 84"/>
                <a:gd name="T33" fmla="*/ 14288 h 78"/>
                <a:gd name="T34" fmla="*/ 22225 w 84"/>
                <a:gd name="T35" fmla="*/ 9525 h 78"/>
                <a:gd name="T36" fmla="*/ 33338 w 84"/>
                <a:gd name="T37" fmla="*/ 3175 h 78"/>
                <a:gd name="T38" fmla="*/ 46038 w 84"/>
                <a:gd name="T39" fmla="*/ 0 h 78"/>
                <a:gd name="T40" fmla="*/ 46038 w 84"/>
                <a:gd name="T41" fmla="*/ 0 h 78"/>
                <a:gd name="T42" fmla="*/ 47625 w 84"/>
                <a:gd name="T43" fmla="*/ 4763 h 78"/>
                <a:gd name="T44" fmla="*/ 63500 w 84"/>
                <a:gd name="T45" fmla="*/ 22225 h 78"/>
                <a:gd name="T46" fmla="*/ 76200 w 84"/>
                <a:gd name="T47" fmla="*/ 33338 h 78"/>
                <a:gd name="T48" fmla="*/ 90488 w 84"/>
                <a:gd name="T49" fmla="*/ 46038 h 78"/>
                <a:gd name="T50" fmla="*/ 107950 w 84"/>
                <a:gd name="T51" fmla="*/ 55563 h 78"/>
                <a:gd name="T52" fmla="*/ 133350 w 84"/>
                <a:gd name="T53" fmla="*/ 63500 h 78"/>
                <a:gd name="T54" fmla="*/ 133350 w 84"/>
                <a:gd name="T55" fmla="*/ 63500 h 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84"/>
                <a:gd name="T85" fmla="*/ 0 h 78"/>
                <a:gd name="T86" fmla="*/ 84 w 84"/>
                <a:gd name="T87" fmla="*/ 78 h 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84" h="78">
                  <a:moveTo>
                    <a:pt x="84" y="40"/>
                  </a:moveTo>
                  <a:lnTo>
                    <a:pt x="84" y="40"/>
                  </a:lnTo>
                  <a:lnTo>
                    <a:pt x="83" y="44"/>
                  </a:lnTo>
                  <a:lnTo>
                    <a:pt x="78" y="57"/>
                  </a:lnTo>
                  <a:lnTo>
                    <a:pt x="75" y="64"/>
                  </a:lnTo>
                  <a:lnTo>
                    <a:pt x="72" y="68"/>
                  </a:lnTo>
                  <a:lnTo>
                    <a:pt x="65" y="75"/>
                  </a:lnTo>
                  <a:lnTo>
                    <a:pt x="59" y="78"/>
                  </a:lnTo>
                  <a:lnTo>
                    <a:pt x="3" y="62"/>
                  </a:lnTo>
                  <a:lnTo>
                    <a:pt x="2" y="54"/>
                  </a:lnTo>
                  <a:lnTo>
                    <a:pt x="0" y="46"/>
                  </a:lnTo>
                  <a:lnTo>
                    <a:pt x="0" y="35"/>
                  </a:lnTo>
                  <a:lnTo>
                    <a:pt x="2" y="25"/>
                  </a:lnTo>
                  <a:lnTo>
                    <a:pt x="3" y="19"/>
                  </a:lnTo>
                  <a:lnTo>
                    <a:pt x="6" y="14"/>
                  </a:lnTo>
                  <a:lnTo>
                    <a:pt x="9" y="9"/>
                  </a:lnTo>
                  <a:lnTo>
                    <a:pt x="14" y="6"/>
                  </a:lnTo>
                  <a:lnTo>
                    <a:pt x="21" y="2"/>
                  </a:lnTo>
                  <a:lnTo>
                    <a:pt x="29" y="0"/>
                  </a:lnTo>
                  <a:lnTo>
                    <a:pt x="30" y="3"/>
                  </a:lnTo>
                  <a:lnTo>
                    <a:pt x="40" y="14"/>
                  </a:lnTo>
                  <a:lnTo>
                    <a:pt x="48" y="21"/>
                  </a:lnTo>
                  <a:lnTo>
                    <a:pt x="57" y="29"/>
                  </a:lnTo>
                  <a:lnTo>
                    <a:pt x="68" y="35"/>
                  </a:lnTo>
                  <a:lnTo>
                    <a:pt x="84" y="40"/>
                  </a:lnTo>
                  <a:close/>
                </a:path>
              </a:pathLst>
            </a:custGeom>
            <a:solidFill>
              <a:srgbClr val="E7C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472"/>
            <p:cNvSpPr>
              <a:spLocks/>
            </p:cNvSpPr>
            <p:nvPr/>
          </p:nvSpPr>
          <p:spPr bwMode="auto">
            <a:xfrm>
              <a:off x="6900863" y="5819775"/>
              <a:ext cx="57150" cy="101600"/>
            </a:xfrm>
            <a:custGeom>
              <a:avLst/>
              <a:gdLst>
                <a:gd name="T0" fmla="*/ 19050 w 36"/>
                <a:gd name="T1" fmla="*/ 101600 h 64"/>
                <a:gd name="T2" fmla="*/ 4763 w 36"/>
                <a:gd name="T3" fmla="*/ 95250 h 64"/>
                <a:gd name="T4" fmla="*/ 4763 w 36"/>
                <a:gd name="T5" fmla="*/ 95250 h 64"/>
                <a:gd name="T6" fmla="*/ 1588 w 36"/>
                <a:gd name="T7" fmla="*/ 80963 h 64"/>
                <a:gd name="T8" fmla="*/ 0 w 36"/>
                <a:gd name="T9" fmla="*/ 63500 h 64"/>
                <a:gd name="T10" fmla="*/ 0 w 36"/>
                <a:gd name="T11" fmla="*/ 46038 h 64"/>
                <a:gd name="T12" fmla="*/ 1588 w 36"/>
                <a:gd name="T13" fmla="*/ 26988 h 64"/>
                <a:gd name="T14" fmla="*/ 6350 w 36"/>
                <a:gd name="T15" fmla="*/ 20638 h 64"/>
                <a:gd name="T16" fmla="*/ 12700 w 36"/>
                <a:gd name="T17" fmla="*/ 12700 h 64"/>
                <a:gd name="T18" fmla="*/ 19050 w 36"/>
                <a:gd name="T19" fmla="*/ 7938 h 64"/>
                <a:gd name="T20" fmla="*/ 30163 w 36"/>
                <a:gd name="T21" fmla="*/ 3175 h 64"/>
                <a:gd name="T22" fmla="*/ 42863 w 36"/>
                <a:gd name="T23" fmla="*/ 0 h 64"/>
                <a:gd name="T24" fmla="*/ 57150 w 36"/>
                <a:gd name="T25" fmla="*/ 0 h 64"/>
                <a:gd name="T26" fmla="*/ 57150 w 36"/>
                <a:gd name="T27" fmla="*/ 0 h 64"/>
                <a:gd name="T28" fmla="*/ 47625 w 36"/>
                <a:gd name="T29" fmla="*/ 3175 h 64"/>
                <a:gd name="T30" fmla="*/ 36513 w 36"/>
                <a:gd name="T31" fmla="*/ 7938 h 64"/>
                <a:gd name="T32" fmla="*/ 26988 w 36"/>
                <a:gd name="T33" fmla="*/ 14288 h 64"/>
                <a:gd name="T34" fmla="*/ 19050 w 36"/>
                <a:gd name="T35" fmla="*/ 26988 h 64"/>
                <a:gd name="T36" fmla="*/ 14288 w 36"/>
                <a:gd name="T37" fmla="*/ 46038 h 64"/>
                <a:gd name="T38" fmla="*/ 12700 w 36"/>
                <a:gd name="T39" fmla="*/ 58738 h 64"/>
                <a:gd name="T40" fmla="*/ 12700 w 36"/>
                <a:gd name="T41" fmla="*/ 69850 h 64"/>
                <a:gd name="T42" fmla="*/ 14288 w 36"/>
                <a:gd name="T43" fmla="*/ 82550 h 64"/>
                <a:gd name="T44" fmla="*/ 19050 w 36"/>
                <a:gd name="T45" fmla="*/ 101600 h 64"/>
                <a:gd name="T46" fmla="*/ 19050 w 36"/>
                <a:gd name="T47" fmla="*/ 101600 h 6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6"/>
                <a:gd name="T73" fmla="*/ 0 h 64"/>
                <a:gd name="T74" fmla="*/ 36 w 36"/>
                <a:gd name="T75" fmla="*/ 64 h 6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6" h="64">
                  <a:moveTo>
                    <a:pt x="12" y="64"/>
                  </a:moveTo>
                  <a:lnTo>
                    <a:pt x="3" y="60"/>
                  </a:lnTo>
                  <a:lnTo>
                    <a:pt x="1" y="51"/>
                  </a:lnTo>
                  <a:lnTo>
                    <a:pt x="0" y="40"/>
                  </a:lnTo>
                  <a:lnTo>
                    <a:pt x="0" y="29"/>
                  </a:lnTo>
                  <a:lnTo>
                    <a:pt x="1" y="17"/>
                  </a:lnTo>
                  <a:lnTo>
                    <a:pt x="4" y="13"/>
                  </a:lnTo>
                  <a:lnTo>
                    <a:pt x="8" y="8"/>
                  </a:lnTo>
                  <a:lnTo>
                    <a:pt x="12" y="5"/>
                  </a:lnTo>
                  <a:lnTo>
                    <a:pt x="19" y="2"/>
                  </a:lnTo>
                  <a:lnTo>
                    <a:pt x="27" y="0"/>
                  </a:lnTo>
                  <a:lnTo>
                    <a:pt x="36" y="0"/>
                  </a:lnTo>
                  <a:lnTo>
                    <a:pt x="30" y="2"/>
                  </a:lnTo>
                  <a:lnTo>
                    <a:pt x="23" y="5"/>
                  </a:lnTo>
                  <a:lnTo>
                    <a:pt x="17" y="9"/>
                  </a:lnTo>
                  <a:lnTo>
                    <a:pt x="12" y="17"/>
                  </a:lnTo>
                  <a:lnTo>
                    <a:pt x="9" y="29"/>
                  </a:lnTo>
                  <a:lnTo>
                    <a:pt x="8" y="37"/>
                  </a:lnTo>
                  <a:lnTo>
                    <a:pt x="8" y="44"/>
                  </a:lnTo>
                  <a:lnTo>
                    <a:pt x="9" y="52"/>
                  </a:lnTo>
                  <a:lnTo>
                    <a:pt x="12" y="64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14" name="Freeform 478"/>
          <p:cNvSpPr>
            <a:spLocks/>
          </p:cNvSpPr>
          <p:nvPr/>
        </p:nvSpPr>
        <p:spPr bwMode="auto">
          <a:xfrm>
            <a:off x="7077075" y="4389438"/>
            <a:ext cx="26988" cy="166687"/>
          </a:xfrm>
          <a:custGeom>
            <a:avLst/>
            <a:gdLst>
              <a:gd name="T0" fmla="*/ 0 w 17"/>
              <a:gd name="T1" fmla="*/ 166687 h 105"/>
              <a:gd name="T2" fmla="*/ 26988 w 17"/>
              <a:gd name="T3" fmla="*/ 0 h 105"/>
              <a:gd name="T4" fmla="*/ 26988 w 17"/>
              <a:gd name="T5" fmla="*/ 0 h 105"/>
              <a:gd name="T6" fmla="*/ 22225 w 17"/>
              <a:gd name="T7" fmla="*/ 7937 h 105"/>
              <a:gd name="T8" fmla="*/ 17463 w 17"/>
              <a:gd name="T9" fmla="*/ 19050 h 105"/>
              <a:gd name="T10" fmla="*/ 12700 w 17"/>
              <a:gd name="T11" fmla="*/ 36512 h 105"/>
              <a:gd name="T12" fmla="*/ 4763 w 17"/>
              <a:gd name="T13" fmla="*/ 55562 h 105"/>
              <a:gd name="T14" fmla="*/ 3175 w 17"/>
              <a:gd name="T15" fmla="*/ 87312 h 105"/>
              <a:gd name="T16" fmla="*/ 0 w 17"/>
              <a:gd name="T17" fmla="*/ 123825 h 105"/>
              <a:gd name="T18" fmla="*/ 0 w 17"/>
              <a:gd name="T19" fmla="*/ 166687 h 105"/>
              <a:gd name="T20" fmla="*/ 0 w 17"/>
              <a:gd name="T21" fmla="*/ 166687 h 10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7"/>
              <a:gd name="T34" fmla="*/ 0 h 105"/>
              <a:gd name="T35" fmla="*/ 17 w 17"/>
              <a:gd name="T36" fmla="*/ 105 h 10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7" h="105">
                <a:moveTo>
                  <a:pt x="0" y="105"/>
                </a:moveTo>
                <a:lnTo>
                  <a:pt x="17" y="0"/>
                </a:lnTo>
                <a:lnTo>
                  <a:pt x="14" y="5"/>
                </a:lnTo>
                <a:lnTo>
                  <a:pt x="11" y="12"/>
                </a:lnTo>
                <a:lnTo>
                  <a:pt x="8" y="23"/>
                </a:lnTo>
                <a:lnTo>
                  <a:pt x="3" y="35"/>
                </a:lnTo>
                <a:lnTo>
                  <a:pt x="2" y="55"/>
                </a:lnTo>
                <a:lnTo>
                  <a:pt x="0" y="78"/>
                </a:lnTo>
                <a:lnTo>
                  <a:pt x="0" y="105"/>
                </a:lnTo>
                <a:close/>
              </a:path>
            </a:pathLst>
          </a:custGeom>
          <a:solidFill>
            <a:srgbClr val="E7CB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15" name="Group 537"/>
          <p:cNvGrpSpPr>
            <a:grpSpLocks/>
          </p:cNvGrpSpPr>
          <p:nvPr/>
        </p:nvGrpSpPr>
        <p:grpSpPr bwMode="auto">
          <a:xfrm>
            <a:off x="6496050" y="5154613"/>
            <a:ext cx="1719263" cy="946150"/>
            <a:chOff x="6496050" y="5154613"/>
            <a:chExt cx="1719263" cy="946150"/>
          </a:xfrm>
        </p:grpSpPr>
        <p:sp>
          <p:nvSpPr>
            <p:cNvPr id="3116" name="Freeform 466"/>
            <p:cNvSpPr>
              <a:spLocks/>
            </p:cNvSpPr>
            <p:nvPr/>
          </p:nvSpPr>
          <p:spPr bwMode="auto">
            <a:xfrm>
              <a:off x="6892925" y="5464175"/>
              <a:ext cx="803275" cy="623888"/>
            </a:xfrm>
            <a:custGeom>
              <a:avLst/>
              <a:gdLst>
                <a:gd name="T0" fmla="*/ 666750 w 506"/>
                <a:gd name="T1" fmla="*/ 44450 h 393"/>
                <a:gd name="T2" fmla="*/ 625475 w 506"/>
                <a:gd name="T3" fmla="*/ 111125 h 393"/>
                <a:gd name="T4" fmla="*/ 760413 w 506"/>
                <a:gd name="T5" fmla="*/ 90488 h 393"/>
                <a:gd name="T6" fmla="*/ 803275 w 506"/>
                <a:gd name="T7" fmla="*/ 92075 h 393"/>
                <a:gd name="T8" fmla="*/ 661988 w 506"/>
                <a:gd name="T9" fmla="*/ 104775 h 393"/>
                <a:gd name="T10" fmla="*/ 514350 w 506"/>
                <a:gd name="T11" fmla="*/ 136525 h 393"/>
                <a:gd name="T12" fmla="*/ 415925 w 506"/>
                <a:gd name="T13" fmla="*/ 123825 h 393"/>
                <a:gd name="T14" fmla="*/ 373063 w 506"/>
                <a:gd name="T15" fmla="*/ 123825 h 393"/>
                <a:gd name="T16" fmla="*/ 309563 w 506"/>
                <a:gd name="T17" fmla="*/ 117475 h 393"/>
                <a:gd name="T18" fmla="*/ 230188 w 506"/>
                <a:gd name="T19" fmla="*/ 138113 h 393"/>
                <a:gd name="T20" fmla="*/ 209550 w 506"/>
                <a:gd name="T21" fmla="*/ 153988 h 393"/>
                <a:gd name="T22" fmla="*/ 180975 w 506"/>
                <a:gd name="T23" fmla="*/ 201613 h 393"/>
                <a:gd name="T24" fmla="*/ 174625 w 506"/>
                <a:gd name="T25" fmla="*/ 249238 h 393"/>
                <a:gd name="T26" fmla="*/ 188913 w 506"/>
                <a:gd name="T27" fmla="*/ 282575 h 393"/>
                <a:gd name="T28" fmla="*/ 211138 w 506"/>
                <a:gd name="T29" fmla="*/ 303213 h 393"/>
                <a:gd name="T30" fmla="*/ 234950 w 506"/>
                <a:gd name="T31" fmla="*/ 312738 h 393"/>
                <a:gd name="T32" fmla="*/ 317500 w 506"/>
                <a:gd name="T33" fmla="*/ 327025 h 393"/>
                <a:gd name="T34" fmla="*/ 409575 w 506"/>
                <a:gd name="T35" fmla="*/ 327025 h 393"/>
                <a:gd name="T36" fmla="*/ 423863 w 506"/>
                <a:gd name="T37" fmla="*/ 330200 h 393"/>
                <a:gd name="T38" fmla="*/ 539750 w 506"/>
                <a:gd name="T39" fmla="*/ 342900 h 393"/>
                <a:gd name="T40" fmla="*/ 671513 w 506"/>
                <a:gd name="T41" fmla="*/ 346075 h 393"/>
                <a:gd name="T42" fmla="*/ 674688 w 506"/>
                <a:gd name="T43" fmla="*/ 350838 h 393"/>
                <a:gd name="T44" fmla="*/ 563563 w 506"/>
                <a:gd name="T45" fmla="*/ 350838 h 393"/>
                <a:gd name="T46" fmla="*/ 436563 w 506"/>
                <a:gd name="T47" fmla="*/ 333375 h 393"/>
                <a:gd name="T48" fmla="*/ 390525 w 506"/>
                <a:gd name="T49" fmla="*/ 333375 h 393"/>
                <a:gd name="T50" fmla="*/ 274638 w 506"/>
                <a:gd name="T51" fmla="*/ 322263 h 393"/>
                <a:gd name="T52" fmla="*/ 219075 w 506"/>
                <a:gd name="T53" fmla="*/ 307975 h 393"/>
                <a:gd name="T54" fmla="*/ 187325 w 506"/>
                <a:gd name="T55" fmla="*/ 282575 h 393"/>
                <a:gd name="T56" fmla="*/ 174625 w 506"/>
                <a:gd name="T57" fmla="*/ 247650 h 393"/>
                <a:gd name="T58" fmla="*/ 119063 w 506"/>
                <a:gd name="T59" fmla="*/ 206375 h 393"/>
                <a:gd name="T60" fmla="*/ 85725 w 506"/>
                <a:gd name="T61" fmla="*/ 222250 h 393"/>
                <a:gd name="T62" fmla="*/ 57150 w 506"/>
                <a:gd name="T63" fmla="*/ 254000 h 393"/>
                <a:gd name="T64" fmla="*/ 50800 w 506"/>
                <a:gd name="T65" fmla="*/ 296863 h 393"/>
                <a:gd name="T66" fmla="*/ 68263 w 506"/>
                <a:gd name="T67" fmla="*/ 360363 h 393"/>
                <a:gd name="T68" fmla="*/ 82550 w 506"/>
                <a:gd name="T69" fmla="*/ 376238 h 393"/>
                <a:gd name="T70" fmla="*/ 125413 w 506"/>
                <a:gd name="T71" fmla="*/ 403225 h 393"/>
                <a:gd name="T72" fmla="*/ 196850 w 506"/>
                <a:gd name="T73" fmla="*/ 428625 h 393"/>
                <a:gd name="T74" fmla="*/ 373063 w 506"/>
                <a:gd name="T75" fmla="*/ 469900 h 393"/>
                <a:gd name="T76" fmla="*/ 512763 w 506"/>
                <a:gd name="T77" fmla="*/ 493713 h 393"/>
                <a:gd name="T78" fmla="*/ 576263 w 506"/>
                <a:gd name="T79" fmla="*/ 501650 h 393"/>
                <a:gd name="T80" fmla="*/ 384175 w 506"/>
                <a:gd name="T81" fmla="*/ 474663 h 393"/>
                <a:gd name="T82" fmla="*/ 261938 w 506"/>
                <a:gd name="T83" fmla="*/ 446088 h 393"/>
                <a:gd name="T84" fmla="*/ 158750 w 506"/>
                <a:gd name="T85" fmla="*/ 420688 h 393"/>
                <a:gd name="T86" fmla="*/ 90488 w 506"/>
                <a:gd name="T87" fmla="*/ 385763 h 393"/>
                <a:gd name="T88" fmla="*/ 63500 w 506"/>
                <a:gd name="T89" fmla="*/ 352425 h 393"/>
                <a:gd name="T90" fmla="*/ 22225 w 506"/>
                <a:gd name="T91" fmla="*/ 360363 h 393"/>
                <a:gd name="T92" fmla="*/ 4763 w 506"/>
                <a:gd name="T93" fmla="*/ 382588 h 393"/>
                <a:gd name="T94" fmla="*/ 1588 w 506"/>
                <a:gd name="T95" fmla="*/ 428625 h 393"/>
                <a:gd name="T96" fmla="*/ 12700 w 506"/>
                <a:gd name="T97" fmla="*/ 471488 h 393"/>
                <a:gd name="T98" fmla="*/ 60325 w 506"/>
                <a:gd name="T99" fmla="*/ 504825 h 393"/>
                <a:gd name="T100" fmla="*/ 161925 w 506"/>
                <a:gd name="T101" fmla="*/ 544513 h 393"/>
                <a:gd name="T102" fmla="*/ 277813 w 506"/>
                <a:gd name="T103" fmla="*/ 582613 h 393"/>
                <a:gd name="T104" fmla="*/ 325438 w 506"/>
                <a:gd name="T105" fmla="*/ 592138 h 393"/>
                <a:gd name="T106" fmla="*/ 441325 w 506"/>
                <a:gd name="T107" fmla="*/ 620713 h 39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06"/>
                <a:gd name="T163" fmla="*/ 0 h 393"/>
                <a:gd name="T164" fmla="*/ 506 w 506"/>
                <a:gd name="T165" fmla="*/ 393 h 39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06" h="393">
                  <a:moveTo>
                    <a:pt x="442" y="0"/>
                  </a:moveTo>
                  <a:lnTo>
                    <a:pt x="442" y="0"/>
                  </a:lnTo>
                  <a:lnTo>
                    <a:pt x="420" y="28"/>
                  </a:lnTo>
                  <a:lnTo>
                    <a:pt x="402" y="52"/>
                  </a:lnTo>
                  <a:lnTo>
                    <a:pt x="398" y="62"/>
                  </a:lnTo>
                  <a:lnTo>
                    <a:pt x="394" y="70"/>
                  </a:lnTo>
                  <a:lnTo>
                    <a:pt x="442" y="62"/>
                  </a:lnTo>
                  <a:lnTo>
                    <a:pt x="479" y="57"/>
                  </a:lnTo>
                  <a:lnTo>
                    <a:pt x="495" y="57"/>
                  </a:lnTo>
                  <a:lnTo>
                    <a:pt x="506" y="58"/>
                  </a:lnTo>
                  <a:lnTo>
                    <a:pt x="493" y="58"/>
                  </a:lnTo>
                  <a:lnTo>
                    <a:pt x="460" y="62"/>
                  </a:lnTo>
                  <a:lnTo>
                    <a:pt x="417" y="66"/>
                  </a:lnTo>
                  <a:lnTo>
                    <a:pt x="394" y="71"/>
                  </a:lnTo>
                  <a:lnTo>
                    <a:pt x="372" y="78"/>
                  </a:lnTo>
                  <a:lnTo>
                    <a:pt x="324" y="86"/>
                  </a:lnTo>
                  <a:lnTo>
                    <a:pt x="293" y="81"/>
                  </a:lnTo>
                  <a:lnTo>
                    <a:pt x="262" y="78"/>
                  </a:lnTo>
                  <a:lnTo>
                    <a:pt x="248" y="76"/>
                  </a:lnTo>
                  <a:lnTo>
                    <a:pt x="235" y="78"/>
                  </a:lnTo>
                  <a:lnTo>
                    <a:pt x="224" y="76"/>
                  </a:lnTo>
                  <a:lnTo>
                    <a:pt x="211" y="74"/>
                  </a:lnTo>
                  <a:lnTo>
                    <a:pt x="195" y="74"/>
                  </a:lnTo>
                  <a:lnTo>
                    <a:pt x="178" y="76"/>
                  </a:lnTo>
                  <a:lnTo>
                    <a:pt x="160" y="81"/>
                  </a:lnTo>
                  <a:lnTo>
                    <a:pt x="145" y="87"/>
                  </a:lnTo>
                  <a:lnTo>
                    <a:pt x="138" y="90"/>
                  </a:lnTo>
                  <a:lnTo>
                    <a:pt x="132" y="97"/>
                  </a:lnTo>
                  <a:lnTo>
                    <a:pt x="125" y="105"/>
                  </a:lnTo>
                  <a:lnTo>
                    <a:pt x="119" y="116"/>
                  </a:lnTo>
                  <a:lnTo>
                    <a:pt x="114" y="127"/>
                  </a:lnTo>
                  <a:lnTo>
                    <a:pt x="110" y="141"/>
                  </a:lnTo>
                  <a:lnTo>
                    <a:pt x="110" y="149"/>
                  </a:lnTo>
                  <a:lnTo>
                    <a:pt x="110" y="157"/>
                  </a:lnTo>
                  <a:lnTo>
                    <a:pt x="111" y="163"/>
                  </a:lnTo>
                  <a:lnTo>
                    <a:pt x="114" y="171"/>
                  </a:lnTo>
                  <a:lnTo>
                    <a:pt x="119" y="178"/>
                  </a:lnTo>
                  <a:lnTo>
                    <a:pt x="124" y="186"/>
                  </a:lnTo>
                  <a:lnTo>
                    <a:pt x="133" y="191"/>
                  </a:lnTo>
                  <a:lnTo>
                    <a:pt x="140" y="194"/>
                  </a:lnTo>
                  <a:lnTo>
                    <a:pt x="148" y="197"/>
                  </a:lnTo>
                  <a:lnTo>
                    <a:pt x="162" y="200"/>
                  </a:lnTo>
                  <a:lnTo>
                    <a:pt x="178" y="203"/>
                  </a:lnTo>
                  <a:lnTo>
                    <a:pt x="200" y="206"/>
                  </a:lnTo>
                  <a:lnTo>
                    <a:pt x="227" y="208"/>
                  </a:lnTo>
                  <a:lnTo>
                    <a:pt x="258" y="206"/>
                  </a:lnTo>
                  <a:lnTo>
                    <a:pt x="262" y="208"/>
                  </a:lnTo>
                  <a:lnTo>
                    <a:pt x="267" y="208"/>
                  </a:lnTo>
                  <a:lnTo>
                    <a:pt x="299" y="213"/>
                  </a:lnTo>
                  <a:lnTo>
                    <a:pt x="340" y="216"/>
                  </a:lnTo>
                  <a:lnTo>
                    <a:pt x="385" y="219"/>
                  </a:lnTo>
                  <a:lnTo>
                    <a:pt x="405" y="219"/>
                  </a:lnTo>
                  <a:lnTo>
                    <a:pt x="423" y="218"/>
                  </a:lnTo>
                  <a:lnTo>
                    <a:pt x="466" y="219"/>
                  </a:lnTo>
                  <a:lnTo>
                    <a:pt x="425" y="221"/>
                  </a:lnTo>
                  <a:lnTo>
                    <a:pt x="390" y="221"/>
                  </a:lnTo>
                  <a:lnTo>
                    <a:pt x="355" y="221"/>
                  </a:lnTo>
                  <a:lnTo>
                    <a:pt x="326" y="218"/>
                  </a:lnTo>
                  <a:lnTo>
                    <a:pt x="299" y="214"/>
                  </a:lnTo>
                  <a:lnTo>
                    <a:pt x="275" y="210"/>
                  </a:lnTo>
                  <a:lnTo>
                    <a:pt x="259" y="210"/>
                  </a:lnTo>
                  <a:lnTo>
                    <a:pt x="246" y="210"/>
                  </a:lnTo>
                  <a:lnTo>
                    <a:pt x="215" y="208"/>
                  </a:lnTo>
                  <a:lnTo>
                    <a:pt x="194" y="206"/>
                  </a:lnTo>
                  <a:lnTo>
                    <a:pt x="173" y="203"/>
                  </a:lnTo>
                  <a:lnTo>
                    <a:pt x="154" y="198"/>
                  </a:lnTo>
                  <a:lnTo>
                    <a:pt x="138" y="194"/>
                  </a:lnTo>
                  <a:lnTo>
                    <a:pt x="130" y="189"/>
                  </a:lnTo>
                  <a:lnTo>
                    <a:pt x="124" y="184"/>
                  </a:lnTo>
                  <a:lnTo>
                    <a:pt x="118" y="178"/>
                  </a:lnTo>
                  <a:lnTo>
                    <a:pt x="114" y="171"/>
                  </a:lnTo>
                  <a:lnTo>
                    <a:pt x="111" y="163"/>
                  </a:lnTo>
                  <a:lnTo>
                    <a:pt x="110" y="156"/>
                  </a:lnTo>
                  <a:lnTo>
                    <a:pt x="110" y="146"/>
                  </a:lnTo>
                  <a:lnTo>
                    <a:pt x="111" y="135"/>
                  </a:lnTo>
                  <a:lnTo>
                    <a:pt x="75" y="130"/>
                  </a:lnTo>
                  <a:lnTo>
                    <a:pt x="63" y="135"/>
                  </a:lnTo>
                  <a:lnTo>
                    <a:pt x="54" y="140"/>
                  </a:lnTo>
                  <a:lnTo>
                    <a:pt x="44" y="148"/>
                  </a:lnTo>
                  <a:lnTo>
                    <a:pt x="40" y="154"/>
                  </a:lnTo>
                  <a:lnTo>
                    <a:pt x="36" y="160"/>
                  </a:lnTo>
                  <a:lnTo>
                    <a:pt x="33" y="168"/>
                  </a:lnTo>
                  <a:lnTo>
                    <a:pt x="32" y="176"/>
                  </a:lnTo>
                  <a:lnTo>
                    <a:pt x="32" y="187"/>
                  </a:lnTo>
                  <a:lnTo>
                    <a:pt x="33" y="198"/>
                  </a:lnTo>
                  <a:lnTo>
                    <a:pt x="38" y="213"/>
                  </a:lnTo>
                  <a:lnTo>
                    <a:pt x="43" y="227"/>
                  </a:lnTo>
                  <a:lnTo>
                    <a:pt x="46" y="230"/>
                  </a:lnTo>
                  <a:lnTo>
                    <a:pt x="52" y="237"/>
                  </a:lnTo>
                  <a:lnTo>
                    <a:pt x="59" y="243"/>
                  </a:lnTo>
                  <a:lnTo>
                    <a:pt x="68" y="248"/>
                  </a:lnTo>
                  <a:lnTo>
                    <a:pt x="79" y="254"/>
                  </a:lnTo>
                  <a:lnTo>
                    <a:pt x="94" y="261"/>
                  </a:lnTo>
                  <a:lnTo>
                    <a:pt x="124" y="270"/>
                  </a:lnTo>
                  <a:lnTo>
                    <a:pt x="165" y="280"/>
                  </a:lnTo>
                  <a:lnTo>
                    <a:pt x="235" y="296"/>
                  </a:lnTo>
                  <a:lnTo>
                    <a:pt x="289" y="307"/>
                  </a:lnTo>
                  <a:lnTo>
                    <a:pt x="310" y="310"/>
                  </a:lnTo>
                  <a:lnTo>
                    <a:pt x="323" y="311"/>
                  </a:lnTo>
                  <a:lnTo>
                    <a:pt x="380" y="318"/>
                  </a:lnTo>
                  <a:lnTo>
                    <a:pt x="363" y="316"/>
                  </a:lnTo>
                  <a:lnTo>
                    <a:pt x="323" y="313"/>
                  </a:lnTo>
                  <a:lnTo>
                    <a:pt x="269" y="305"/>
                  </a:lnTo>
                  <a:lnTo>
                    <a:pt x="242" y="299"/>
                  </a:lnTo>
                  <a:lnTo>
                    <a:pt x="215" y="292"/>
                  </a:lnTo>
                  <a:lnTo>
                    <a:pt x="165" y="281"/>
                  </a:lnTo>
                  <a:lnTo>
                    <a:pt x="108" y="267"/>
                  </a:lnTo>
                  <a:lnTo>
                    <a:pt x="100" y="265"/>
                  </a:lnTo>
                  <a:lnTo>
                    <a:pt x="79" y="257"/>
                  </a:lnTo>
                  <a:lnTo>
                    <a:pt x="68" y="251"/>
                  </a:lnTo>
                  <a:lnTo>
                    <a:pt x="57" y="243"/>
                  </a:lnTo>
                  <a:lnTo>
                    <a:pt x="48" y="233"/>
                  </a:lnTo>
                  <a:lnTo>
                    <a:pt x="40" y="222"/>
                  </a:lnTo>
                  <a:lnTo>
                    <a:pt x="32" y="222"/>
                  </a:lnTo>
                  <a:lnTo>
                    <a:pt x="22" y="224"/>
                  </a:lnTo>
                  <a:lnTo>
                    <a:pt x="14" y="227"/>
                  </a:lnTo>
                  <a:lnTo>
                    <a:pt x="9" y="232"/>
                  </a:lnTo>
                  <a:lnTo>
                    <a:pt x="6" y="237"/>
                  </a:lnTo>
                  <a:lnTo>
                    <a:pt x="3" y="241"/>
                  </a:lnTo>
                  <a:lnTo>
                    <a:pt x="1" y="249"/>
                  </a:lnTo>
                  <a:lnTo>
                    <a:pt x="0" y="259"/>
                  </a:lnTo>
                  <a:lnTo>
                    <a:pt x="1" y="270"/>
                  </a:lnTo>
                  <a:lnTo>
                    <a:pt x="3" y="283"/>
                  </a:lnTo>
                  <a:lnTo>
                    <a:pt x="8" y="297"/>
                  </a:lnTo>
                  <a:lnTo>
                    <a:pt x="11" y="300"/>
                  </a:lnTo>
                  <a:lnTo>
                    <a:pt x="25" y="311"/>
                  </a:lnTo>
                  <a:lnTo>
                    <a:pt x="38" y="318"/>
                  </a:lnTo>
                  <a:lnTo>
                    <a:pt x="54" y="326"/>
                  </a:lnTo>
                  <a:lnTo>
                    <a:pt x="76" y="334"/>
                  </a:lnTo>
                  <a:lnTo>
                    <a:pt x="102" y="343"/>
                  </a:lnTo>
                  <a:lnTo>
                    <a:pt x="141" y="356"/>
                  </a:lnTo>
                  <a:lnTo>
                    <a:pt x="175" y="367"/>
                  </a:lnTo>
                  <a:lnTo>
                    <a:pt x="191" y="370"/>
                  </a:lnTo>
                  <a:lnTo>
                    <a:pt x="205" y="373"/>
                  </a:lnTo>
                  <a:lnTo>
                    <a:pt x="216" y="377"/>
                  </a:lnTo>
                  <a:lnTo>
                    <a:pt x="243" y="383"/>
                  </a:lnTo>
                  <a:lnTo>
                    <a:pt x="278" y="391"/>
                  </a:lnTo>
                  <a:lnTo>
                    <a:pt x="294" y="393"/>
                  </a:lnTo>
                  <a:lnTo>
                    <a:pt x="310" y="393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Freeform 473"/>
            <p:cNvSpPr>
              <a:spLocks/>
            </p:cNvSpPr>
            <p:nvPr/>
          </p:nvSpPr>
          <p:spPr bwMode="auto">
            <a:xfrm>
              <a:off x="6670675" y="5268913"/>
              <a:ext cx="428625" cy="555625"/>
            </a:xfrm>
            <a:custGeom>
              <a:avLst/>
              <a:gdLst>
                <a:gd name="T0" fmla="*/ 428625 w 270"/>
                <a:gd name="T1" fmla="*/ 0 h 350"/>
                <a:gd name="T2" fmla="*/ 428625 w 270"/>
                <a:gd name="T3" fmla="*/ 0 h 350"/>
                <a:gd name="T4" fmla="*/ 427038 w 270"/>
                <a:gd name="T5" fmla="*/ 25400 h 350"/>
                <a:gd name="T6" fmla="*/ 414338 w 270"/>
                <a:gd name="T7" fmla="*/ 88900 h 350"/>
                <a:gd name="T8" fmla="*/ 403225 w 270"/>
                <a:gd name="T9" fmla="*/ 131763 h 350"/>
                <a:gd name="T10" fmla="*/ 390525 w 270"/>
                <a:gd name="T11" fmla="*/ 179388 h 350"/>
                <a:gd name="T12" fmla="*/ 376238 w 270"/>
                <a:gd name="T13" fmla="*/ 230188 h 350"/>
                <a:gd name="T14" fmla="*/ 354013 w 270"/>
                <a:gd name="T15" fmla="*/ 282575 h 350"/>
                <a:gd name="T16" fmla="*/ 330200 w 270"/>
                <a:gd name="T17" fmla="*/ 336550 h 350"/>
                <a:gd name="T18" fmla="*/ 300038 w 270"/>
                <a:gd name="T19" fmla="*/ 384175 h 350"/>
                <a:gd name="T20" fmla="*/ 282575 w 270"/>
                <a:gd name="T21" fmla="*/ 409575 h 350"/>
                <a:gd name="T22" fmla="*/ 265113 w 270"/>
                <a:gd name="T23" fmla="*/ 431800 h 350"/>
                <a:gd name="T24" fmla="*/ 244475 w 270"/>
                <a:gd name="T25" fmla="*/ 454025 h 350"/>
                <a:gd name="T26" fmla="*/ 223838 w 270"/>
                <a:gd name="T27" fmla="*/ 473075 h 350"/>
                <a:gd name="T28" fmla="*/ 201613 w 270"/>
                <a:gd name="T29" fmla="*/ 492125 h 350"/>
                <a:gd name="T30" fmla="*/ 179388 w 270"/>
                <a:gd name="T31" fmla="*/ 508000 h 350"/>
                <a:gd name="T32" fmla="*/ 150813 w 270"/>
                <a:gd name="T33" fmla="*/ 522288 h 350"/>
                <a:gd name="T34" fmla="*/ 125413 w 270"/>
                <a:gd name="T35" fmla="*/ 534988 h 350"/>
                <a:gd name="T36" fmla="*/ 95250 w 270"/>
                <a:gd name="T37" fmla="*/ 542925 h 350"/>
                <a:gd name="T38" fmla="*/ 65088 w 270"/>
                <a:gd name="T39" fmla="*/ 550863 h 350"/>
                <a:gd name="T40" fmla="*/ 34925 w 270"/>
                <a:gd name="T41" fmla="*/ 554038 h 350"/>
                <a:gd name="T42" fmla="*/ 0 w 270"/>
                <a:gd name="T43" fmla="*/ 555625 h 3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70"/>
                <a:gd name="T67" fmla="*/ 0 h 350"/>
                <a:gd name="T68" fmla="*/ 270 w 270"/>
                <a:gd name="T69" fmla="*/ 350 h 35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70" h="350">
                  <a:moveTo>
                    <a:pt x="270" y="0"/>
                  </a:moveTo>
                  <a:lnTo>
                    <a:pt x="270" y="0"/>
                  </a:lnTo>
                  <a:lnTo>
                    <a:pt x="269" y="16"/>
                  </a:lnTo>
                  <a:lnTo>
                    <a:pt x="261" y="56"/>
                  </a:lnTo>
                  <a:lnTo>
                    <a:pt x="254" y="83"/>
                  </a:lnTo>
                  <a:lnTo>
                    <a:pt x="246" y="113"/>
                  </a:lnTo>
                  <a:lnTo>
                    <a:pt x="237" y="145"/>
                  </a:lnTo>
                  <a:lnTo>
                    <a:pt x="223" y="178"/>
                  </a:lnTo>
                  <a:lnTo>
                    <a:pt x="208" y="212"/>
                  </a:lnTo>
                  <a:lnTo>
                    <a:pt x="189" y="242"/>
                  </a:lnTo>
                  <a:lnTo>
                    <a:pt x="178" y="258"/>
                  </a:lnTo>
                  <a:lnTo>
                    <a:pt x="167" y="272"/>
                  </a:lnTo>
                  <a:lnTo>
                    <a:pt x="154" y="286"/>
                  </a:lnTo>
                  <a:lnTo>
                    <a:pt x="141" y="298"/>
                  </a:lnTo>
                  <a:lnTo>
                    <a:pt x="127" y="310"/>
                  </a:lnTo>
                  <a:lnTo>
                    <a:pt x="113" y="320"/>
                  </a:lnTo>
                  <a:lnTo>
                    <a:pt x="95" y="329"/>
                  </a:lnTo>
                  <a:lnTo>
                    <a:pt x="79" y="337"/>
                  </a:lnTo>
                  <a:lnTo>
                    <a:pt x="60" y="342"/>
                  </a:lnTo>
                  <a:lnTo>
                    <a:pt x="41" y="347"/>
                  </a:lnTo>
                  <a:lnTo>
                    <a:pt x="22" y="349"/>
                  </a:lnTo>
                  <a:lnTo>
                    <a:pt x="0" y="35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474"/>
            <p:cNvSpPr>
              <a:spLocks/>
            </p:cNvSpPr>
            <p:nvPr/>
          </p:nvSpPr>
          <p:spPr bwMode="auto">
            <a:xfrm>
              <a:off x="8185150" y="5230813"/>
              <a:ext cx="30163" cy="149225"/>
            </a:xfrm>
            <a:custGeom>
              <a:avLst/>
              <a:gdLst>
                <a:gd name="T0" fmla="*/ 30163 w 19"/>
                <a:gd name="T1" fmla="*/ 0 h 94"/>
                <a:gd name="T2" fmla="*/ 30163 w 19"/>
                <a:gd name="T3" fmla="*/ 0 h 94"/>
                <a:gd name="T4" fmla="*/ 25400 w 19"/>
                <a:gd name="T5" fmla="*/ 12700 h 94"/>
                <a:gd name="T6" fmla="*/ 17463 w 19"/>
                <a:gd name="T7" fmla="*/ 25400 h 94"/>
                <a:gd name="T8" fmla="*/ 11113 w 19"/>
                <a:gd name="T9" fmla="*/ 46038 h 94"/>
                <a:gd name="T10" fmla="*/ 6350 w 19"/>
                <a:gd name="T11" fmla="*/ 68263 h 94"/>
                <a:gd name="T12" fmla="*/ 0 w 19"/>
                <a:gd name="T13" fmla="*/ 93663 h 94"/>
                <a:gd name="T14" fmla="*/ 3175 w 19"/>
                <a:gd name="T15" fmla="*/ 122238 h 94"/>
                <a:gd name="T16" fmla="*/ 6350 w 19"/>
                <a:gd name="T17" fmla="*/ 134938 h 94"/>
                <a:gd name="T18" fmla="*/ 11113 w 19"/>
                <a:gd name="T19" fmla="*/ 149225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"/>
                <a:gd name="T31" fmla="*/ 0 h 94"/>
                <a:gd name="T32" fmla="*/ 19 w 19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" h="94">
                  <a:moveTo>
                    <a:pt x="19" y="0"/>
                  </a:moveTo>
                  <a:lnTo>
                    <a:pt x="19" y="0"/>
                  </a:lnTo>
                  <a:lnTo>
                    <a:pt x="16" y="8"/>
                  </a:lnTo>
                  <a:lnTo>
                    <a:pt x="11" y="16"/>
                  </a:lnTo>
                  <a:lnTo>
                    <a:pt x="7" y="29"/>
                  </a:lnTo>
                  <a:lnTo>
                    <a:pt x="4" y="43"/>
                  </a:lnTo>
                  <a:lnTo>
                    <a:pt x="0" y="59"/>
                  </a:lnTo>
                  <a:lnTo>
                    <a:pt x="2" y="77"/>
                  </a:lnTo>
                  <a:lnTo>
                    <a:pt x="4" y="85"/>
                  </a:lnTo>
                  <a:lnTo>
                    <a:pt x="7" y="94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Freeform 475"/>
            <p:cNvSpPr>
              <a:spLocks/>
            </p:cNvSpPr>
            <p:nvPr/>
          </p:nvSpPr>
          <p:spPr bwMode="auto">
            <a:xfrm>
              <a:off x="7935913" y="5203825"/>
              <a:ext cx="20638" cy="180975"/>
            </a:xfrm>
            <a:custGeom>
              <a:avLst/>
              <a:gdLst>
                <a:gd name="T0" fmla="*/ 17463 w 13"/>
                <a:gd name="T1" fmla="*/ 0 h 114"/>
                <a:gd name="T2" fmla="*/ 17463 w 13"/>
                <a:gd name="T3" fmla="*/ 0 h 114"/>
                <a:gd name="T4" fmla="*/ 9525 w 13"/>
                <a:gd name="T5" fmla="*/ 14288 h 114"/>
                <a:gd name="T6" fmla="*/ 4763 w 13"/>
                <a:gd name="T7" fmla="*/ 31750 h 114"/>
                <a:gd name="T8" fmla="*/ 1588 w 13"/>
                <a:gd name="T9" fmla="*/ 55563 h 114"/>
                <a:gd name="T10" fmla="*/ 0 w 13"/>
                <a:gd name="T11" fmla="*/ 82550 h 114"/>
                <a:gd name="T12" fmla="*/ 0 w 13"/>
                <a:gd name="T13" fmla="*/ 112713 h 114"/>
                <a:gd name="T14" fmla="*/ 7938 w 13"/>
                <a:gd name="T15" fmla="*/ 146050 h 114"/>
                <a:gd name="T16" fmla="*/ 12700 w 13"/>
                <a:gd name="T17" fmla="*/ 163513 h 114"/>
                <a:gd name="T18" fmla="*/ 20638 w 13"/>
                <a:gd name="T19" fmla="*/ 180975 h 1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"/>
                <a:gd name="T31" fmla="*/ 0 h 114"/>
                <a:gd name="T32" fmla="*/ 13 w 13"/>
                <a:gd name="T33" fmla="*/ 114 h 11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" h="114">
                  <a:moveTo>
                    <a:pt x="11" y="0"/>
                  </a:moveTo>
                  <a:lnTo>
                    <a:pt x="11" y="0"/>
                  </a:lnTo>
                  <a:lnTo>
                    <a:pt x="6" y="9"/>
                  </a:lnTo>
                  <a:lnTo>
                    <a:pt x="3" y="20"/>
                  </a:lnTo>
                  <a:lnTo>
                    <a:pt x="1" y="35"/>
                  </a:lnTo>
                  <a:lnTo>
                    <a:pt x="0" y="52"/>
                  </a:lnTo>
                  <a:lnTo>
                    <a:pt x="0" y="71"/>
                  </a:lnTo>
                  <a:lnTo>
                    <a:pt x="5" y="92"/>
                  </a:lnTo>
                  <a:lnTo>
                    <a:pt x="8" y="103"/>
                  </a:lnTo>
                  <a:lnTo>
                    <a:pt x="13" y="114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476"/>
            <p:cNvSpPr>
              <a:spLocks/>
            </p:cNvSpPr>
            <p:nvPr/>
          </p:nvSpPr>
          <p:spPr bwMode="auto">
            <a:xfrm>
              <a:off x="7591425" y="5191125"/>
              <a:ext cx="36513" cy="198438"/>
            </a:xfrm>
            <a:custGeom>
              <a:avLst/>
              <a:gdLst>
                <a:gd name="T0" fmla="*/ 20638 w 23"/>
                <a:gd name="T1" fmla="*/ 0 h 125"/>
                <a:gd name="T2" fmla="*/ 20638 w 23"/>
                <a:gd name="T3" fmla="*/ 0 h 125"/>
                <a:gd name="T4" fmla="*/ 12700 w 23"/>
                <a:gd name="T5" fmla="*/ 17463 h 125"/>
                <a:gd name="T6" fmla="*/ 6350 w 23"/>
                <a:gd name="T7" fmla="*/ 38100 h 125"/>
                <a:gd name="T8" fmla="*/ 0 w 23"/>
                <a:gd name="T9" fmla="*/ 65088 h 125"/>
                <a:gd name="T10" fmla="*/ 0 w 23"/>
                <a:gd name="T11" fmla="*/ 95250 h 125"/>
                <a:gd name="T12" fmla="*/ 0 w 23"/>
                <a:gd name="T13" fmla="*/ 111125 h 125"/>
                <a:gd name="T14" fmla="*/ 3175 w 23"/>
                <a:gd name="T15" fmla="*/ 128588 h 125"/>
                <a:gd name="T16" fmla="*/ 7938 w 23"/>
                <a:gd name="T17" fmla="*/ 146050 h 125"/>
                <a:gd name="T18" fmla="*/ 15875 w 23"/>
                <a:gd name="T19" fmla="*/ 163513 h 125"/>
                <a:gd name="T20" fmla="*/ 23813 w 23"/>
                <a:gd name="T21" fmla="*/ 180975 h 125"/>
                <a:gd name="T22" fmla="*/ 36513 w 23"/>
                <a:gd name="T23" fmla="*/ 198438 h 1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3"/>
                <a:gd name="T37" fmla="*/ 0 h 125"/>
                <a:gd name="T38" fmla="*/ 23 w 23"/>
                <a:gd name="T39" fmla="*/ 125 h 1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3" h="125">
                  <a:moveTo>
                    <a:pt x="13" y="0"/>
                  </a:moveTo>
                  <a:lnTo>
                    <a:pt x="13" y="0"/>
                  </a:lnTo>
                  <a:lnTo>
                    <a:pt x="8" y="11"/>
                  </a:lnTo>
                  <a:lnTo>
                    <a:pt x="4" y="24"/>
                  </a:lnTo>
                  <a:lnTo>
                    <a:pt x="0" y="41"/>
                  </a:lnTo>
                  <a:lnTo>
                    <a:pt x="0" y="60"/>
                  </a:lnTo>
                  <a:lnTo>
                    <a:pt x="0" y="70"/>
                  </a:lnTo>
                  <a:lnTo>
                    <a:pt x="2" y="81"/>
                  </a:lnTo>
                  <a:lnTo>
                    <a:pt x="5" y="92"/>
                  </a:lnTo>
                  <a:lnTo>
                    <a:pt x="10" y="103"/>
                  </a:lnTo>
                  <a:lnTo>
                    <a:pt x="15" y="114"/>
                  </a:lnTo>
                  <a:lnTo>
                    <a:pt x="23" y="125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477"/>
            <p:cNvSpPr>
              <a:spLocks/>
            </p:cNvSpPr>
            <p:nvPr/>
          </p:nvSpPr>
          <p:spPr bwMode="auto">
            <a:xfrm>
              <a:off x="7612063" y="5226050"/>
              <a:ext cx="15875" cy="127000"/>
            </a:xfrm>
            <a:custGeom>
              <a:avLst/>
              <a:gdLst>
                <a:gd name="T0" fmla="*/ 12700 w 10"/>
                <a:gd name="T1" fmla="*/ 0 h 80"/>
                <a:gd name="T2" fmla="*/ 12700 w 10"/>
                <a:gd name="T3" fmla="*/ 0 h 80"/>
                <a:gd name="T4" fmla="*/ 7938 w 10"/>
                <a:gd name="T5" fmla="*/ 12700 h 80"/>
                <a:gd name="T6" fmla="*/ 0 w 10"/>
                <a:gd name="T7" fmla="*/ 46038 h 80"/>
                <a:gd name="T8" fmla="*/ 0 w 10"/>
                <a:gd name="T9" fmla="*/ 65088 h 80"/>
                <a:gd name="T10" fmla="*/ 0 w 10"/>
                <a:gd name="T11" fmla="*/ 88900 h 80"/>
                <a:gd name="T12" fmla="*/ 4763 w 10"/>
                <a:gd name="T13" fmla="*/ 107950 h 80"/>
                <a:gd name="T14" fmla="*/ 7938 w 10"/>
                <a:gd name="T15" fmla="*/ 119063 h 80"/>
                <a:gd name="T16" fmla="*/ 15875 w 10"/>
                <a:gd name="T17" fmla="*/ 127000 h 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"/>
                <a:gd name="T28" fmla="*/ 0 h 80"/>
                <a:gd name="T29" fmla="*/ 10 w 10"/>
                <a:gd name="T30" fmla="*/ 80 h 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" h="80">
                  <a:moveTo>
                    <a:pt x="8" y="0"/>
                  </a:moveTo>
                  <a:lnTo>
                    <a:pt x="8" y="0"/>
                  </a:lnTo>
                  <a:lnTo>
                    <a:pt x="5" y="8"/>
                  </a:lnTo>
                  <a:lnTo>
                    <a:pt x="0" y="29"/>
                  </a:lnTo>
                  <a:lnTo>
                    <a:pt x="0" y="41"/>
                  </a:lnTo>
                  <a:lnTo>
                    <a:pt x="0" y="56"/>
                  </a:lnTo>
                  <a:lnTo>
                    <a:pt x="3" y="68"/>
                  </a:lnTo>
                  <a:lnTo>
                    <a:pt x="5" y="75"/>
                  </a:lnTo>
                  <a:lnTo>
                    <a:pt x="10" y="8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Freeform 479"/>
            <p:cNvSpPr>
              <a:spLocks/>
            </p:cNvSpPr>
            <p:nvPr/>
          </p:nvSpPr>
          <p:spPr bwMode="auto">
            <a:xfrm>
              <a:off x="6811963" y="5154613"/>
              <a:ext cx="274638" cy="101600"/>
            </a:xfrm>
            <a:custGeom>
              <a:avLst/>
              <a:gdLst>
                <a:gd name="T0" fmla="*/ 0 w 173"/>
                <a:gd name="T1" fmla="*/ 100013 h 64"/>
                <a:gd name="T2" fmla="*/ 0 w 173"/>
                <a:gd name="T3" fmla="*/ 100013 h 64"/>
                <a:gd name="T4" fmla="*/ 25400 w 173"/>
                <a:gd name="T5" fmla="*/ 101600 h 64"/>
                <a:gd name="T6" fmla="*/ 52388 w 173"/>
                <a:gd name="T7" fmla="*/ 101600 h 64"/>
                <a:gd name="T8" fmla="*/ 88900 w 173"/>
                <a:gd name="T9" fmla="*/ 100013 h 64"/>
                <a:gd name="T10" fmla="*/ 107950 w 173"/>
                <a:gd name="T11" fmla="*/ 93663 h 64"/>
                <a:gd name="T12" fmla="*/ 131763 w 173"/>
                <a:gd name="T13" fmla="*/ 88900 h 64"/>
                <a:gd name="T14" fmla="*/ 153988 w 173"/>
                <a:gd name="T15" fmla="*/ 80963 h 64"/>
                <a:gd name="T16" fmla="*/ 176213 w 173"/>
                <a:gd name="T17" fmla="*/ 71438 h 64"/>
                <a:gd name="T18" fmla="*/ 201613 w 173"/>
                <a:gd name="T19" fmla="*/ 55563 h 64"/>
                <a:gd name="T20" fmla="*/ 227013 w 173"/>
                <a:gd name="T21" fmla="*/ 41275 h 64"/>
                <a:gd name="T22" fmla="*/ 249238 w 173"/>
                <a:gd name="T23" fmla="*/ 23813 h 64"/>
                <a:gd name="T24" fmla="*/ 274638 w 173"/>
                <a:gd name="T25" fmla="*/ 0 h 6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3"/>
                <a:gd name="T40" fmla="*/ 0 h 64"/>
                <a:gd name="T41" fmla="*/ 173 w 173"/>
                <a:gd name="T42" fmla="*/ 64 h 6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3" h="64">
                  <a:moveTo>
                    <a:pt x="0" y="63"/>
                  </a:moveTo>
                  <a:lnTo>
                    <a:pt x="0" y="63"/>
                  </a:lnTo>
                  <a:lnTo>
                    <a:pt x="16" y="64"/>
                  </a:lnTo>
                  <a:lnTo>
                    <a:pt x="33" y="64"/>
                  </a:lnTo>
                  <a:lnTo>
                    <a:pt x="56" y="63"/>
                  </a:lnTo>
                  <a:lnTo>
                    <a:pt x="68" y="59"/>
                  </a:lnTo>
                  <a:lnTo>
                    <a:pt x="83" y="56"/>
                  </a:lnTo>
                  <a:lnTo>
                    <a:pt x="97" y="51"/>
                  </a:lnTo>
                  <a:lnTo>
                    <a:pt x="111" y="45"/>
                  </a:lnTo>
                  <a:lnTo>
                    <a:pt x="127" y="35"/>
                  </a:lnTo>
                  <a:lnTo>
                    <a:pt x="143" y="26"/>
                  </a:lnTo>
                  <a:lnTo>
                    <a:pt x="157" y="15"/>
                  </a:lnTo>
                  <a:lnTo>
                    <a:pt x="173" y="0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Freeform 480"/>
            <p:cNvSpPr>
              <a:spLocks/>
            </p:cNvSpPr>
            <p:nvPr/>
          </p:nvSpPr>
          <p:spPr bwMode="auto">
            <a:xfrm>
              <a:off x="6496050" y="5637213"/>
              <a:ext cx="120650" cy="463550"/>
            </a:xfrm>
            <a:custGeom>
              <a:avLst/>
              <a:gdLst>
                <a:gd name="T0" fmla="*/ 0 w 76"/>
                <a:gd name="T1" fmla="*/ 0 h 292"/>
                <a:gd name="T2" fmla="*/ 0 w 76"/>
                <a:gd name="T3" fmla="*/ 0 h 292"/>
                <a:gd name="T4" fmla="*/ 4763 w 76"/>
                <a:gd name="T5" fmla="*/ 33338 h 292"/>
                <a:gd name="T6" fmla="*/ 12700 w 76"/>
                <a:gd name="T7" fmla="*/ 68263 h 292"/>
                <a:gd name="T8" fmla="*/ 20638 w 76"/>
                <a:gd name="T9" fmla="*/ 109538 h 292"/>
                <a:gd name="T10" fmla="*/ 33338 w 76"/>
                <a:gd name="T11" fmla="*/ 152400 h 292"/>
                <a:gd name="T12" fmla="*/ 47625 w 76"/>
                <a:gd name="T13" fmla="*/ 192088 h 292"/>
                <a:gd name="T14" fmla="*/ 58738 w 76"/>
                <a:gd name="T15" fmla="*/ 212725 h 292"/>
                <a:gd name="T16" fmla="*/ 68263 w 76"/>
                <a:gd name="T17" fmla="*/ 228600 h 292"/>
                <a:gd name="T18" fmla="*/ 77788 w 76"/>
                <a:gd name="T19" fmla="*/ 241300 h 292"/>
                <a:gd name="T20" fmla="*/ 90488 w 76"/>
                <a:gd name="T21" fmla="*/ 250825 h 292"/>
                <a:gd name="T22" fmla="*/ 90488 w 76"/>
                <a:gd name="T23" fmla="*/ 250825 h 292"/>
                <a:gd name="T24" fmla="*/ 98425 w 76"/>
                <a:gd name="T25" fmla="*/ 346075 h 292"/>
                <a:gd name="T26" fmla="*/ 107950 w 76"/>
                <a:gd name="T27" fmla="*/ 417513 h 292"/>
                <a:gd name="T28" fmla="*/ 114300 w 76"/>
                <a:gd name="T29" fmla="*/ 444500 h 292"/>
                <a:gd name="T30" fmla="*/ 120650 w 76"/>
                <a:gd name="T31" fmla="*/ 463550 h 29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6"/>
                <a:gd name="T49" fmla="*/ 0 h 292"/>
                <a:gd name="T50" fmla="*/ 76 w 76"/>
                <a:gd name="T51" fmla="*/ 292 h 29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6" h="292">
                  <a:moveTo>
                    <a:pt x="0" y="0"/>
                  </a:moveTo>
                  <a:lnTo>
                    <a:pt x="0" y="0"/>
                  </a:lnTo>
                  <a:lnTo>
                    <a:pt x="3" y="21"/>
                  </a:lnTo>
                  <a:lnTo>
                    <a:pt x="8" y="43"/>
                  </a:lnTo>
                  <a:lnTo>
                    <a:pt x="13" y="69"/>
                  </a:lnTo>
                  <a:lnTo>
                    <a:pt x="21" y="96"/>
                  </a:lnTo>
                  <a:lnTo>
                    <a:pt x="30" y="121"/>
                  </a:lnTo>
                  <a:lnTo>
                    <a:pt x="37" y="134"/>
                  </a:lnTo>
                  <a:lnTo>
                    <a:pt x="43" y="144"/>
                  </a:lnTo>
                  <a:lnTo>
                    <a:pt x="49" y="152"/>
                  </a:lnTo>
                  <a:lnTo>
                    <a:pt x="57" y="158"/>
                  </a:lnTo>
                  <a:lnTo>
                    <a:pt x="62" y="218"/>
                  </a:lnTo>
                  <a:lnTo>
                    <a:pt x="68" y="263"/>
                  </a:lnTo>
                  <a:lnTo>
                    <a:pt x="72" y="280"/>
                  </a:lnTo>
                  <a:lnTo>
                    <a:pt x="76" y="292"/>
                  </a:lnTo>
                </a:path>
              </a:pathLst>
            </a:custGeom>
            <a:noFill/>
            <a:ln w="6">
              <a:solidFill>
                <a:srgbClr val="B997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33"/>
          <p:cNvSpPr>
            <a:spLocks noChangeAspect="1" noChangeArrowheads="1" noTextEdit="1"/>
          </p:cNvSpPr>
          <p:nvPr/>
        </p:nvSpPr>
        <p:spPr bwMode="auto">
          <a:xfrm>
            <a:off x="1536700" y="576263"/>
            <a:ext cx="6430963" cy="521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35"/>
          <p:cNvSpPr>
            <a:spLocks/>
          </p:cNvSpPr>
          <p:nvPr/>
        </p:nvSpPr>
        <p:spPr bwMode="auto">
          <a:xfrm>
            <a:off x="1541463" y="581025"/>
            <a:ext cx="6421437" cy="5202238"/>
          </a:xfrm>
          <a:custGeom>
            <a:avLst/>
            <a:gdLst>
              <a:gd name="T0" fmla="*/ 63500 w 4045"/>
              <a:gd name="T1" fmla="*/ 3592513 h 3277"/>
              <a:gd name="T2" fmla="*/ 0 w 4045"/>
              <a:gd name="T3" fmla="*/ 4152900 h 3277"/>
              <a:gd name="T4" fmla="*/ 74612 w 4045"/>
              <a:gd name="T5" fmla="*/ 4752975 h 3277"/>
              <a:gd name="T6" fmla="*/ 334962 w 4045"/>
              <a:gd name="T7" fmla="*/ 5165725 h 3277"/>
              <a:gd name="T8" fmla="*/ 1085850 w 4045"/>
              <a:gd name="T9" fmla="*/ 4889500 h 3277"/>
              <a:gd name="T10" fmla="*/ 1438275 w 4045"/>
              <a:gd name="T11" fmla="*/ 4930775 h 3277"/>
              <a:gd name="T12" fmla="*/ 2432050 w 4045"/>
              <a:gd name="T13" fmla="*/ 4989513 h 3277"/>
              <a:gd name="T14" fmla="*/ 3016250 w 4045"/>
              <a:gd name="T15" fmla="*/ 4949825 h 3277"/>
              <a:gd name="T16" fmla="*/ 3311525 w 4045"/>
              <a:gd name="T17" fmla="*/ 4884738 h 3277"/>
              <a:gd name="T18" fmla="*/ 3444875 w 4045"/>
              <a:gd name="T19" fmla="*/ 4792663 h 3277"/>
              <a:gd name="T20" fmla="*/ 3571875 w 4045"/>
              <a:gd name="T21" fmla="*/ 4645025 h 3277"/>
              <a:gd name="T22" fmla="*/ 3622675 w 4045"/>
              <a:gd name="T23" fmla="*/ 4435475 h 3277"/>
              <a:gd name="T24" fmla="*/ 3887787 w 4045"/>
              <a:gd name="T25" fmla="*/ 4418013 h 3277"/>
              <a:gd name="T26" fmla="*/ 4032250 w 4045"/>
              <a:gd name="T27" fmla="*/ 4314825 h 3277"/>
              <a:gd name="T28" fmla="*/ 4089400 w 4045"/>
              <a:gd name="T29" fmla="*/ 4167188 h 3277"/>
              <a:gd name="T30" fmla="*/ 4059237 w 4045"/>
              <a:gd name="T31" fmla="*/ 3992563 h 3277"/>
              <a:gd name="T32" fmla="*/ 4305300 w 4045"/>
              <a:gd name="T33" fmla="*/ 3946525 h 3277"/>
              <a:gd name="T34" fmla="*/ 4479925 w 4045"/>
              <a:gd name="T35" fmla="*/ 3832225 h 3277"/>
              <a:gd name="T36" fmla="*/ 4522787 w 4045"/>
              <a:gd name="T37" fmla="*/ 3668713 h 3277"/>
              <a:gd name="T38" fmla="*/ 4489450 w 4045"/>
              <a:gd name="T39" fmla="*/ 3454400 h 3277"/>
              <a:gd name="T40" fmla="*/ 4083050 w 4045"/>
              <a:gd name="T41" fmla="*/ 3103563 h 3277"/>
              <a:gd name="T42" fmla="*/ 3911600 w 4045"/>
              <a:gd name="T43" fmla="*/ 2968625 h 3277"/>
              <a:gd name="T44" fmla="*/ 4044950 w 4045"/>
              <a:gd name="T45" fmla="*/ 2876550 h 3277"/>
              <a:gd name="T46" fmla="*/ 4754562 w 4045"/>
              <a:gd name="T47" fmla="*/ 2867025 h 3277"/>
              <a:gd name="T48" fmla="*/ 5383212 w 4045"/>
              <a:gd name="T49" fmla="*/ 2859088 h 3277"/>
              <a:gd name="T50" fmla="*/ 5692775 w 4045"/>
              <a:gd name="T51" fmla="*/ 2886075 h 3277"/>
              <a:gd name="T52" fmla="*/ 6121400 w 4045"/>
              <a:gd name="T53" fmla="*/ 2909888 h 3277"/>
              <a:gd name="T54" fmla="*/ 6329362 w 4045"/>
              <a:gd name="T55" fmla="*/ 2827338 h 3277"/>
              <a:gd name="T56" fmla="*/ 6403975 w 4045"/>
              <a:gd name="T57" fmla="*/ 2711450 h 3277"/>
              <a:gd name="T58" fmla="*/ 6403975 w 4045"/>
              <a:gd name="T59" fmla="*/ 2555875 h 3277"/>
              <a:gd name="T60" fmla="*/ 6296025 w 4045"/>
              <a:gd name="T61" fmla="*/ 2454275 h 3277"/>
              <a:gd name="T62" fmla="*/ 6088062 w 4045"/>
              <a:gd name="T63" fmla="*/ 2390775 h 3277"/>
              <a:gd name="T64" fmla="*/ 5713412 w 4045"/>
              <a:gd name="T65" fmla="*/ 2328863 h 3277"/>
              <a:gd name="T66" fmla="*/ 5226050 w 4045"/>
              <a:gd name="T67" fmla="*/ 2241550 h 3277"/>
              <a:gd name="T68" fmla="*/ 4265612 w 4045"/>
              <a:gd name="T69" fmla="*/ 2201863 h 3277"/>
              <a:gd name="T70" fmla="*/ 3663950 w 4045"/>
              <a:gd name="T71" fmla="*/ 2184400 h 3277"/>
              <a:gd name="T72" fmla="*/ 3176587 w 4045"/>
              <a:gd name="T73" fmla="*/ 2189163 h 3277"/>
              <a:gd name="T74" fmla="*/ 2609850 w 4045"/>
              <a:gd name="T75" fmla="*/ 2124075 h 3277"/>
              <a:gd name="T76" fmla="*/ 2528887 w 4045"/>
              <a:gd name="T77" fmla="*/ 2366963 h 3277"/>
              <a:gd name="T78" fmla="*/ 2527300 w 4045"/>
              <a:gd name="T79" fmla="*/ 2341563 h 3277"/>
              <a:gd name="T80" fmla="*/ 2601912 w 4045"/>
              <a:gd name="T81" fmla="*/ 1833563 h 3277"/>
              <a:gd name="T82" fmla="*/ 2841625 w 4045"/>
              <a:gd name="T83" fmla="*/ 1185863 h 3277"/>
              <a:gd name="T84" fmla="*/ 2916237 w 4045"/>
              <a:gd name="T85" fmla="*/ 881063 h 3277"/>
              <a:gd name="T86" fmla="*/ 2911475 w 4045"/>
              <a:gd name="T87" fmla="*/ 525463 h 3277"/>
              <a:gd name="T88" fmla="*/ 2784475 w 4045"/>
              <a:gd name="T89" fmla="*/ 180975 h 3277"/>
              <a:gd name="T90" fmla="*/ 2624137 w 4045"/>
              <a:gd name="T91" fmla="*/ 7938 h 3277"/>
              <a:gd name="T92" fmla="*/ 2519362 w 4045"/>
              <a:gd name="T93" fmla="*/ 15875 h 3277"/>
              <a:gd name="T94" fmla="*/ 2441575 w 4045"/>
              <a:gd name="T95" fmla="*/ 246063 h 3277"/>
              <a:gd name="T96" fmla="*/ 2428875 w 4045"/>
              <a:gd name="T97" fmla="*/ 508000 h 3277"/>
              <a:gd name="T98" fmla="*/ 2390775 w 4045"/>
              <a:gd name="T99" fmla="*/ 608013 h 3277"/>
              <a:gd name="T100" fmla="*/ 2036762 w 4045"/>
              <a:gd name="T101" fmla="*/ 1420813 h 3277"/>
              <a:gd name="T102" fmla="*/ 1638300 w 4045"/>
              <a:gd name="T103" fmla="*/ 2041525 h 3277"/>
              <a:gd name="T104" fmla="*/ 1271587 w 4045"/>
              <a:gd name="T105" fmla="*/ 2520950 h 3277"/>
              <a:gd name="T106" fmla="*/ 1093787 w 4045"/>
              <a:gd name="T107" fmla="*/ 2789238 h 3277"/>
              <a:gd name="T108" fmla="*/ 777875 w 4045"/>
              <a:gd name="T109" fmla="*/ 2989263 h 3277"/>
              <a:gd name="T110" fmla="*/ 346075 w 4045"/>
              <a:gd name="T111" fmla="*/ 3127375 h 3277"/>
              <a:gd name="T112" fmla="*/ 177800 w 4045"/>
              <a:gd name="T113" fmla="*/ 3214688 h 327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4045"/>
              <a:gd name="T172" fmla="*/ 0 h 3277"/>
              <a:gd name="T173" fmla="*/ 4045 w 4045"/>
              <a:gd name="T174" fmla="*/ 3277 h 3277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4045" h="3277">
                <a:moveTo>
                  <a:pt x="112" y="2025"/>
                </a:moveTo>
                <a:lnTo>
                  <a:pt x="112" y="2025"/>
                </a:lnTo>
                <a:lnTo>
                  <a:pt x="101" y="2055"/>
                </a:lnTo>
                <a:lnTo>
                  <a:pt x="88" y="2089"/>
                </a:lnTo>
                <a:lnTo>
                  <a:pt x="73" y="2137"/>
                </a:lnTo>
                <a:lnTo>
                  <a:pt x="57" y="2195"/>
                </a:lnTo>
                <a:lnTo>
                  <a:pt x="40" y="2263"/>
                </a:lnTo>
                <a:lnTo>
                  <a:pt x="25" y="2340"/>
                </a:lnTo>
                <a:lnTo>
                  <a:pt x="17" y="2381"/>
                </a:lnTo>
                <a:lnTo>
                  <a:pt x="13" y="2425"/>
                </a:lnTo>
                <a:lnTo>
                  <a:pt x="8" y="2471"/>
                </a:lnTo>
                <a:lnTo>
                  <a:pt x="3" y="2518"/>
                </a:lnTo>
                <a:lnTo>
                  <a:pt x="0" y="2567"/>
                </a:lnTo>
                <a:lnTo>
                  <a:pt x="0" y="2616"/>
                </a:lnTo>
                <a:lnTo>
                  <a:pt x="0" y="2668"/>
                </a:lnTo>
                <a:lnTo>
                  <a:pt x="3" y="2720"/>
                </a:lnTo>
                <a:lnTo>
                  <a:pt x="6" y="2773"/>
                </a:lnTo>
                <a:lnTo>
                  <a:pt x="13" y="2827"/>
                </a:lnTo>
                <a:lnTo>
                  <a:pt x="22" y="2882"/>
                </a:lnTo>
                <a:lnTo>
                  <a:pt x="33" y="2937"/>
                </a:lnTo>
                <a:lnTo>
                  <a:pt x="47" y="2994"/>
                </a:lnTo>
                <a:lnTo>
                  <a:pt x="63" y="3050"/>
                </a:lnTo>
                <a:lnTo>
                  <a:pt x="82" y="3107"/>
                </a:lnTo>
                <a:lnTo>
                  <a:pt x="106" y="3164"/>
                </a:lnTo>
                <a:lnTo>
                  <a:pt x="131" y="3221"/>
                </a:lnTo>
                <a:lnTo>
                  <a:pt x="159" y="3277"/>
                </a:lnTo>
                <a:lnTo>
                  <a:pt x="211" y="3254"/>
                </a:lnTo>
                <a:lnTo>
                  <a:pt x="268" y="3228"/>
                </a:lnTo>
                <a:lnTo>
                  <a:pt x="344" y="3197"/>
                </a:lnTo>
                <a:lnTo>
                  <a:pt x="430" y="3162"/>
                </a:lnTo>
                <a:lnTo>
                  <a:pt x="528" y="3128"/>
                </a:lnTo>
                <a:lnTo>
                  <a:pt x="578" y="3110"/>
                </a:lnTo>
                <a:lnTo>
                  <a:pt x="630" y="3095"/>
                </a:lnTo>
                <a:lnTo>
                  <a:pt x="684" y="3080"/>
                </a:lnTo>
                <a:lnTo>
                  <a:pt x="736" y="3066"/>
                </a:lnTo>
                <a:lnTo>
                  <a:pt x="749" y="3071"/>
                </a:lnTo>
                <a:lnTo>
                  <a:pt x="788" y="3082"/>
                </a:lnTo>
                <a:lnTo>
                  <a:pt x="818" y="3088"/>
                </a:lnTo>
                <a:lnTo>
                  <a:pt x="857" y="3096"/>
                </a:lnTo>
                <a:lnTo>
                  <a:pt x="906" y="3106"/>
                </a:lnTo>
                <a:lnTo>
                  <a:pt x="963" y="3113"/>
                </a:lnTo>
                <a:lnTo>
                  <a:pt x="1031" y="3121"/>
                </a:lnTo>
                <a:lnTo>
                  <a:pt x="1108" y="3128"/>
                </a:lnTo>
                <a:lnTo>
                  <a:pt x="1196" y="3134"/>
                </a:lnTo>
                <a:lnTo>
                  <a:pt x="1297" y="3139"/>
                </a:lnTo>
                <a:lnTo>
                  <a:pt x="1407" y="3142"/>
                </a:lnTo>
                <a:lnTo>
                  <a:pt x="1532" y="3143"/>
                </a:lnTo>
                <a:lnTo>
                  <a:pt x="1667" y="3142"/>
                </a:lnTo>
                <a:lnTo>
                  <a:pt x="1817" y="3139"/>
                </a:lnTo>
                <a:lnTo>
                  <a:pt x="1792" y="3009"/>
                </a:lnTo>
                <a:lnTo>
                  <a:pt x="1828" y="3139"/>
                </a:lnTo>
                <a:lnTo>
                  <a:pt x="1848" y="3132"/>
                </a:lnTo>
                <a:lnTo>
                  <a:pt x="1900" y="3118"/>
                </a:lnTo>
                <a:lnTo>
                  <a:pt x="1967" y="3101"/>
                </a:lnTo>
                <a:lnTo>
                  <a:pt x="1998" y="3095"/>
                </a:lnTo>
                <a:lnTo>
                  <a:pt x="2030" y="3090"/>
                </a:lnTo>
                <a:lnTo>
                  <a:pt x="2047" y="3087"/>
                </a:lnTo>
                <a:lnTo>
                  <a:pt x="2064" y="3083"/>
                </a:lnTo>
                <a:lnTo>
                  <a:pt x="2086" y="3077"/>
                </a:lnTo>
                <a:lnTo>
                  <a:pt x="2110" y="3068"/>
                </a:lnTo>
                <a:lnTo>
                  <a:pt x="2123" y="3063"/>
                </a:lnTo>
                <a:lnTo>
                  <a:pt x="2134" y="3055"/>
                </a:lnTo>
                <a:lnTo>
                  <a:pt x="2145" y="3047"/>
                </a:lnTo>
                <a:lnTo>
                  <a:pt x="2154" y="3039"/>
                </a:lnTo>
                <a:lnTo>
                  <a:pt x="2164" y="3030"/>
                </a:lnTo>
                <a:lnTo>
                  <a:pt x="2170" y="3019"/>
                </a:lnTo>
                <a:lnTo>
                  <a:pt x="2175" y="3014"/>
                </a:lnTo>
                <a:lnTo>
                  <a:pt x="2189" y="3003"/>
                </a:lnTo>
                <a:lnTo>
                  <a:pt x="2208" y="2984"/>
                </a:lnTo>
                <a:lnTo>
                  <a:pt x="2228" y="2959"/>
                </a:lnTo>
                <a:lnTo>
                  <a:pt x="2239" y="2943"/>
                </a:lnTo>
                <a:lnTo>
                  <a:pt x="2250" y="2926"/>
                </a:lnTo>
                <a:lnTo>
                  <a:pt x="2260" y="2909"/>
                </a:lnTo>
                <a:lnTo>
                  <a:pt x="2268" y="2888"/>
                </a:lnTo>
                <a:lnTo>
                  <a:pt x="2274" y="2866"/>
                </a:lnTo>
                <a:lnTo>
                  <a:pt x="2279" y="2844"/>
                </a:lnTo>
                <a:lnTo>
                  <a:pt x="2282" y="2820"/>
                </a:lnTo>
                <a:lnTo>
                  <a:pt x="2282" y="2794"/>
                </a:lnTo>
                <a:lnTo>
                  <a:pt x="2291" y="2795"/>
                </a:lnTo>
                <a:lnTo>
                  <a:pt x="2318" y="2797"/>
                </a:lnTo>
                <a:lnTo>
                  <a:pt x="2356" y="2798"/>
                </a:lnTo>
                <a:lnTo>
                  <a:pt x="2378" y="2797"/>
                </a:lnTo>
                <a:lnTo>
                  <a:pt x="2401" y="2794"/>
                </a:lnTo>
                <a:lnTo>
                  <a:pt x="2425" y="2789"/>
                </a:lnTo>
                <a:lnTo>
                  <a:pt x="2449" y="2783"/>
                </a:lnTo>
                <a:lnTo>
                  <a:pt x="2472" y="2773"/>
                </a:lnTo>
                <a:lnTo>
                  <a:pt x="2494" y="2762"/>
                </a:lnTo>
                <a:lnTo>
                  <a:pt x="2504" y="2754"/>
                </a:lnTo>
                <a:lnTo>
                  <a:pt x="2515" y="2746"/>
                </a:lnTo>
                <a:lnTo>
                  <a:pt x="2524" y="2738"/>
                </a:lnTo>
                <a:lnTo>
                  <a:pt x="2532" y="2729"/>
                </a:lnTo>
                <a:lnTo>
                  <a:pt x="2540" y="2718"/>
                </a:lnTo>
                <a:lnTo>
                  <a:pt x="2548" y="2707"/>
                </a:lnTo>
                <a:lnTo>
                  <a:pt x="2554" y="2694"/>
                </a:lnTo>
                <a:lnTo>
                  <a:pt x="2561" y="2680"/>
                </a:lnTo>
                <a:lnTo>
                  <a:pt x="2565" y="2664"/>
                </a:lnTo>
                <a:lnTo>
                  <a:pt x="2572" y="2647"/>
                </a:lnTo>
                <a:lnTo>
                  <a:pt x="2576" y="2625"/>
                </a:lnTo>
                <a:lnTo>
                  <a:pt x="2578" y="2600"/>
                </a:lnTo>
                <a:lnTo>
                  <a:pt x="2578" y="2586"/>
                </a:lnTo>
                <a:lnTo>
                  <a:pt x="2576" y="2571"/>
                </a:lnTo>
                <a:lnTo>
                  <a:pt x="2575" y="2557"/>
                </a:lnTo>
                <a:lnTo>
                  <a:pt x="2570" y="2543"/>
                </a:lnTo>
                <a:lnTo>
                  <a:pt x="2565" y="2529"/>
                </a:lnTo>
                <a:lnTo>
                  <a:pt x="2557" y="2515"/>
                </a:lnTo>
                <a:lnTo>
                  <a:pt x="2570" y="2513"/>
                </a:lnTo>
                <a:lnTo>
                  <a:pt x="2606" y="2510"/>
                </a:lnTo>
                <a:lnTo>
                  <a:pt x="2630" y="2507"/>
                </a:lnTo>
                <a:lnTo>
                  <a:pt x="2655" y="2502"/>
                </a:lnTo>
                <a:lnTo>
                  <a:pt x="2683" y="2494"/>
                </a:lnTo>
                <a:lnTo>
                  <a:pt x="2712" y="2486"/>
                </a:lnTo>
                <a:lnTo>
                  <a:pt x="2740" y="2475"/>
                </a:lnTo>
                <a:lnTo>
                  <a:pt x="2767" y="2461"/>
                </a:lnTo>
                <a:lnTo>
                  <a:pt x="2780" y="2453"/>
                </a:lnTo>
                <a:lnTo>
                  <a:pt x="2792" y="2445"/>
                </a:lnTo>
                <a:lnTo>
                  <a:pt x="2803" y="2436"/>
                </a:lnTo>
                <a:lnTo>
                  <a:pt x="2813" y="2425"/>
                </a:lnTo>
                <a:lnTo>
                  <a:pt x="2822" y="2414"/>
                </a:lnTo>
                <a:lnTo>
                  <a:pt x="2832" y="2403"/>
                </a:lnTo>
                <a:lnTo>
                  <a:pt x="2838" y="2390"/>
                </a:lnTo>
                <a:lnTo>
                  <a:pt x="2843" y="2376"/>
                </a:lnTo>
                <a:lnTo>
                  <a:pt x="2847" y="2362"/>
                </a:lnTo>
                <a:lnTo>
                  <a:pt x="2849" y="2346"/>
                </a:lnTo>
                <a:lnTo>
                  <a:pt x="2851" y="2329"/>
                </a:lnTo>
                <a:lnTo>
                  <a:pt x="2849" y="2311"/>
                </a:lnTo>
                <a:lnTo>
                  <a:pt x="2849" y="2296"/>
                </a:lnTo>
                <a:lnTo>
                  <a:pt x="2847" y="2259"/>
                </a:lnTo>
                <a:lnTo>
                  <a:pt x="2844" y="2237"/>
                </a:lnTo>
                <a:lnTo>
                  <a:pt x="2841" y="2215"/>
                </a:lnTo>
                <a:lnTo>
                  <a:pt x="2836" y="2195"/>
                </a:lnTo>
                <a:lnTo>
                  <a:pt x="2828" y="2176"/>
                </a:lnTo>
                <a:lnTo>
                  <a:pt x="2787" y="2137"/>
                </a:lnTo>
                <a:lnTo>
                  <a:pt x="2743" y="2096"/>
                </a:lnTo>
                <a:lnTo>
                  <a:pt x="2688" y="2048"/>
                </a:lnTo>
                <a:lnTo>
                  <a:pt x="2630" y="2000"/>
                </a:lnTo>
                <a:lnTo>
                  <a:pt x="2602" y="1976"/>
                </a:lnTo>
                <a:lnTo>
                  <a:pt x="2572" y="1955"/>
                </a:lnTo>
                <a:lnTo>
                  <a:pt x="2545" y="1935"/>
                </a:lnTo>
                <a:lnTo>
                  <a:pt x="2520" y="1919"/>
                </a:lnTo>
                <a:lnTo>
                  <a:pt x="2498" y="1908"/>
                </a:lnTo>
                <a:lnTo>
                  <a:pt x="2479" y="1900"/>
                </a:lnTo>
                <a:lnTo>
                  <a:pt x="2458" y="1880"/>
                </a:lnTo>
                <a:lnTo>
                  <a:pt x="2464" y="1870"/>
                </a:lnTo>
                <a:lnTo>
                  <a:pt x="2471" y="1859"/>
                </a:lnTo>
                <a:lnTo>
                  <a:pt x="2482" y="1847"/>
                </a:lnTo>
                <a:lnTo>
                  <a:pt x="2498" y="1834"/>
                </a:lnTo>
                <a:lnTo>
                  <a:pt x="2515" y="1823"/>
                </a:lnTo>
                <a:lnTo>
                  <a:pt x="2524" y="1818"/>
                </a:lnTo>
                <a:lnTo>
                  <a:pt x="2535" y="1815"/>
                </a:lnTo>
                <a:lnTo>
                  <a:pt x="2548" y="1812"/>
                </a:lnTo>
                <a:lnTo>
                  <a:pt x="2561" y="1810"/>
                </a:lnTo>
                <a:lnTo>
                  <a:pt x="2624" y="1810"/>
                </a:lnTo>
                <a:lnTo>
                  <a:pt x="2769" y="1810"/>
                </a:lnTo>
                <a:lnTo>
                  <a:pt x="2852" y="1810"/>
                </a:lnTo>
                <a:lnTo>
                  <a:pt x="2929" y="1809"/>
                </a:lnTo>
                <a:lnTo>
                  <a:pt x="2995" y="1806"/>
                </a:lnTo>
                <a:lnTo>
                  <a:pt x="3021" y="1804"/>
                </a:lnTo>
                <a:lnTo>
                  <a:pt x="3041" y="1801"/>
                </a:lnTo>
                <a:lnTo>
                  <a:pt x="3103" y="1803"/>
                </a:lnTo>
                <a:lnTo>
                  <a:pt x="3243" y="1803"/>
                </a:lnTo>
                <a:lnTo>
                  <a:pt x="3320" y="1803"/>
                </a:lnTo>
                <a:lnTo>
                  <a:pt x="3391" y="1801"/>
                </a:lnTo>
                <a:lnTo>
                  <a:pt x="3446" y="1799"/>
                </a:lnTo>
                <a:lnTo>
                  <a:pt x="3467" y="1796"/>
                </a:lnTo>
                <a:lnTo>
                  <a:pt x="3478" y="1795"/>
                </a:lnTo>
                <a:lnTo>
                  <a:pt x="3498" y="1799"/>
                </a:lnTo>
                <a:lnTo>
                  <a:pt x="3550" y="1812"/>
                </a:lnTo>
                <a:lnTo>
                  <a:pt x="3586" y="1818"/>
                </a:lnTo>
                <a:lnTo>
                  <a:pt x="3627" y="1825"/>
                </a:lnTo>
                <a:lnTo>
                  <a:pt x="3671" y="1831"/>
                </a:lnTo>
                <a:lnTo>
                  <a:pt x="3717" y="1834"/>
                </a:lnTo>
                <a:lnTo>
                  <a:pt x="3764" y="1837"/>
                </a:lnTo>
                <a:lnTo>
                  <a:pt x="3812" y="1836"/>
                </a:lnTo>
                <a:lnTo>
                  <a:pt x="3834" y="1834"/>
                </a:lnTo>
                <a:lnTo>
                  <a:pt x="3856" y="1833"/>
                </a:lnTo>
                <a:lnTo>
                  <a:pt x="3878" y="1828"/>
                </a:lnTo>
                <a:lnTo>
                  <a:pt x="3900" y="1823"/>
                </a:lnTo>
                <a:lnTo>
                  <a:pt x="3919" y="1818"/>
                </a:lnTo>
                <a:lnTo>
                  <a:pt x="3938" y="1810"/>
                </a:lnTo>
                <a:lnTo>
                  <a:pt x="3957" y="1803"/>
                </a:lnTo>
                <a:lnTo>
                  <a:pt x="3972" y="1793"/>
                </a:lnTo>
                <a:lnTo>
                  <a:pt x="3987" y="1781"/>
                </a:lnTo>
                <a:lnTo>
                  <a:pt x="4001" y="1768"/>
                </a:lnTo>
                <a:lnTo>
                  <a:pt x="4012" y="1754"/>
                </a:lnTo>
                <a:lnTo>
                  <a:pt x="4020" y="1738"/>
                </a:lnTo>
                <a:lnTo>
                  <a:pt x="4024" y="1730"/>
                </a:lnTo>
                <a:lnTo>
                  <a:pt x="4029" y="1721"/>
                </a:lnTo>
                <a:lnTo>
                  <a:pt x="4034" y="1708"/>
                </a:lnTo>
                <a:lnTo>
                  <a:pt x="4039" y="1694"/>
                </a:lnTo>
                <a:lnTo>
                  <a:pt x="4043" y="1677"/>
                </a:lnTo>
                <a:lnTo>
                  <a:pt x="4045" y="1659"/>
                </a:lnTo>
                <a:lnTo>
                  <a:pt x="4043" y="1640"/>
                </a:lnTo>
                <a:lnTo>
                  <a:pt x="4042" y="1631"/>
                </a:lnTo>
                <a:lnTo>
                  <a:pt x="4039" y="1620"/>
                </a:lnTo>
                <a:lnTo>
                  <a:pt x="4034" y="1610"/>
                </a:lnTo>
                <a:lnTo>
                  <a:pt x="4029" y="1601"/>
                </a:lnTo>
                <a:lnTo>
                  <a:pt x="4023" y="1591"/>
                </a:lnTo>
                <a:lnTo>
                  <a:pt x="4015" y="1582"/>
                </a:lnTo>
                <a:lnTo>
                  <a:pt x="4005" y="1573"/>
                </a:lnTo>
                <a:lnTo>
                  <a:pt x="3994" y="1563"/>
                </a:lnTo>
                <a:lnTo>
                  <a:pt x="3982" y="1554"/>
                </a:lnTo>
                <a:lnTo>
                  <a:pt x="3966" y="1546"/>
                </a:lnTo>
                <a:lnTo>
                  <a:pt x="3950" y="1538"/>
                </a:lnTo>
                <a:lnTo>
                  <a:pt x="3931" y="1530"/>
                </a:lnTo>
                <a:lnTo>
                  <a:pt x="3911" y="1524"/>
                </a:lnTo>
                <a:lnTo>
                  <a:pt x="3889" y="1517"/>
                </a:lnTo>
                <a:lnTo>
                  <a:pt x="3864" y="1511"/>
                </a:lnTo>
                <a:lnTo>
                  <a:pt x="3835" y="1506"/>
                </a:lnTo>
                <a:lnTo>
                  <a:pt x="3810" y="1498"/>
                </a:lnTo>
                <a:lnTo>
                  <a:pt x="3780" y="1491"/>
                </a:lnTo>
                <a:lnTo>
                  <a:pt x="3742" y="1483"/>
                </a:lnTo>
                <a:lnTo>
                  <a:pt x="3698" y="1475"/>
                </a:lnTo>
                <a:lnTo>
                  <a:pt x="3649" y="1469"/>
                </a:lnTo>
                <a:lnTo>
                  <a:pt x="3624" y="1467"/>
                </a:lnTo>
                <a:lnTo>
                  <a:pt x="3599" y="1467"/>
                </a:lnTo>
                <a:lnTo>
                  <a:pt x="3574" y="1467"/>
                </a:lnTo>
                <a:lnTo>
                  <a:pt x="3549" y="1469"/>
                </a:lnTo>
                <a:lnTo>
                  <a:pt x="3511" y="1459"/>
                </a:lnTo>
                <a:lnTo>
                  <a:pt x="3426" y="1440"/>
                </a:lnTo>
                <a:lnTo>
                  <a:pt x="3331" y="1420"/>
                </a:lnTo>
                <a:lnTo>
                  <a:pt x="3292" y="1412"/>
                </a:lnTo>
                <a:lnTo>
                  <a:pt x="3263" y="1409"/>
                </a:lnTo>
                <a:lnTo>
                  <a:pt x="3183" y="1404"/>
                </a:lnTo>
                <a:lnTo>
                  <a:pt x="2995" y="1395"/>
                </a:lnTo>
                <a:lnTo>
                  <a:pt x="2887" y="1390"/>
                </a:lnTo>
                <a:lnTo>
                  <a:pt x="2781" y="1387"/>
                </a:lnTo>
                <a:lnTo>
                  <a:pt x="2687" y="1387"/>
                </a:lnTo>
                <a:lnTo>
                  <a:pt x="2649" y="1387"/>
                </a:lnTo>
                <a:lnTo>
                  <a:pt x="2616" y="1390"/>
                </a:lnTo>
                <a:lnTo>
                  <a:pt x="2565" y="1385"/>
                </a:lnTo>
                <a:lnTo>
                  <a:pt x="2446" y="1379"/>
                </a:lnTo>
                <a:lnTo>
                  <a:pt x="2376" y="1377"/>
                </a:lnTo>
                <a:lnTo>
                  <a:pt x="2308" y="1376"/>
                </a:lnTo>
                <a:lnTo>
                  <a:pt x="2249" y="1377"/>
                </a:lnTo>
                <a:lnTo>
                  <a:pt x="2223" y="1379"/>
                </a:lnTo>
                <a:lnTo>
                  <a:pt x="2203" y="1380"/>
                </a:lnTo>
                <a:lnTo>
                  <a:pt x="2102" y="1377"/>
                </a:lnTo>
                <a:lnTo>
                  <a:pt x="2028" y="1377"/>
                </a:lnTo>
                <a:lnTo>
                  <a:pt x="2001" y="1379"/>
                </a:lnTo>
                <a:lnTo>
                  <a:pt x="1985" y="1380"/>
                </a:lnTo>
                <a:lnTo>
                  <a:pt x="1935" y="1372"/>
                </a:lnTo>
                <a:lnTo>
                  <a:pt x="1820" y="1357"/>
                </a:lnTo>
                <a:lnTo>
                  <a:pt x="1755" y="1349"/>
                </a:lnTo>
                <a:lnTo>
                  <a:pt x="1694" y="1341"/>
                </a:lnTo>
                <a:lnTo>
                  <a:pt x="1644" y="1338"/>
                </a:lnTo>
                <a:lnTo>
                  <a:pt x="1625" y="1336"/>
                </a:lnTo>
                <a:lnTo>
                  <a:pt x="1610" y="1336"/>
                </a:lnTo>
                <a:lnTo>
                  <a:pt x="1609" y="1361"/>
                </a:lnTo>
                <a:lnTo>
                  <a:pt x="1604" y="1421"/>
                </a:lnTo>
                <a:lnTo>
                  <a:pt x="1599" y="1456"/>
                </a:lnTo>
                <a:lnTo>
                  <a:pt x="1593" y="1491"/>
                </a:lnTo>
                <a:lnTo>
                  <a:pt x="1585" y="1519"/>
                </a:lnTo>
                <a:lnTo>
                  <a:pt x="1581" y="1532"/>
                </a:lnTo>
                <a:lnTo>
                  <a:pt x="1576" y="1543"/>
                </a:lnTo>
                <a:lnTo>
                  <a:pt x="1582" y="1525"/>
                </a:lnTo>
                <a:lnTo>
                  <a:pt x="1587" y="1503"/>
                </a:lnTo>
                <a:lnTo>
                  <a:pt x="1592" y="1475"/>
                </a:lnTo>
                <a:lnTo>
                  <a:pt x="1596" y="1437"/>
                </a:lnTo>
                <a:lnTo>
                  <a:pt x="1601" y="1393"/>
                </a:lnTo>
                <a:lnTo>
                  <a:pt x="1603" y="1343"/>
                </a:lnTo>
                <a:lnTo>
                  <a:pt x="1601" y="1284"/>
                </a:lnTo>
                <a:lnTo>
                  <a:pt x="1618" y="1223"/>
                </a:lnTo>
                <a:lnTo>
                  <a:pt x="1639" y="1155"/>
                </a:lnTo>
                <a:lnTo>
                  <a:pt x="1664" y="1075"/>
                </a:lnTo>
                <a:lnTo>
                  <a:pt x="1694" y="986"/>
                </a:lnTo>
                <a:lnTo>
                  <a:pt x="1725" y="898"/>
                </a:lnTo>
                <a:lnTo>
                  <a:pt x="1741" y="856"/>
                </a:lnTo>
                <a:lnTo>
                  <a:pt x="1757" y="816"/>
                </a:lnTo>
                <a:lnTo>
                  <a:pt x="1774" y="780"/>
                </a:lnTo>
                <a:lnTo>
                  <a:pt x="1790" y="747"/>
                </a:lnTo>
                <a:lnTo>
                  <a:pt x="1796" y="730"/>
                </a:lnTo>
                <a:lnTo>
                  <a:pt x="1804" y="708"/>
                </a:lnTo>
                <a:lnTo>
                  <a:pt x="1812" y="679"/>
                </a:lnTo>
                <a:lnTo>
                  <a:pt x="1822" y="643"/>
                </a:lnTo>
                <a:lnTo>
                  <a:pt x="1831" y="602"/>
                </a:lnTo>
                <a:lnTo>
                  <a:pt x="1837" y="555"/>
                </a:lnTo>
                <a:lnTo>
                  <a:pt x="1842" y="504"/>
                </a:lnTo>
                <a:lnTo>
                  <a:pt x="1844" y="478"/>
                </a:lnTo>
                <a:lnTo>
                  <a:pt x="1844" y="449"/>
                </a:lnTo>
                <a:lnTo>
                  <a:pt x="1844" y="421"/>
                </a:lnTo>
                <a:lnTo>
                  <a:pt x="1842" y="391"/>
                </a:lnTo>
                <a:lnTo>
                  <a:pt x="1839" y="363"/>
                </a:lnTo>
                <a:lnTo>
                  <a:pt x="1834" y="331"/>
                </a:lnTo>
                <a:lnTo>
                  <a:pt x="1828" y="301"/>
                </a:lnTo>
                <a:lnTo>
                  <a:pt x="1820" y="270"/>
                </a:lnTo>
                <a:lnTo>
                  <a:pt x="1811" y="240"/>
                </a:lnTo>
                <a:lnTo>
                  <a:pt x="1800" y="208"/>
                </a:lnTo>
                <a:lnTo>
                  <a:pt x="1787" y="177"/>
                </a:lnTo>
                <a:lnTo>
                  <a:pt x="1771" y="145"/>
                </a:lnTo>
                <a:lnTo>
                  <a:pt x="1754" y="114"/>
                </a:lnTo>
                <a:lnTo>
                  <a:pt x="1733" y="84"/>
                </a:lnTo>
                <a:lnTo>
                  <a:pt x="1711" y="52"/>
                </a:lnTo>
                <a:lnTo>
                  <a:pt x="1686" y="22"/>
                </a:lnTo>
                <a:lnTo>
                  <a:pt x="1677" y="17"/>
                </a:lnTo>
                <a:lnTo>
                  <a:pt x="1667" y="11"/>
                </a:lnTo>
                <a:lnTo>
                  <a:pt x="1653" y="5"/>
                </a:lnTo>
                <a:lnTo>
                  <a:pt x="1637" y="2"/>
                </a:lnTo>
                <a:lnTo>
                  <a:pt x="1620" y="0"/>
                </a:lnTo>
                <a:lnTo>
                  <a:pt x="1612" y="0"/>
                </a:lnTo>
                <a:lnTo>
                  <a:pt x="1603" y="2"/>
                </a:lnTo>
                <a:lnTo>
                  <a:pt x="1595" y="5"/>
                </a:lnTo>
                <a:lnTo>
                  <a:pt x="1587" y="10"/>
                </a:lnTo>
                <a:lnTo>
                  <a:pt x="1584" y="14"/>
                </a:lnTo>
                <a:lnTo>
                  <a:pt x="1576" y="29"/>
                </a:lnTo>
                <a:lnTo>
                  <a:pt x="1565" y="52"/>
                </a:lnTo>
                <a:lnTo>
                  <a:pt x="1554" y="85"/>
                </a:lnTo>
                <a:lnTo>
                  <a:pt x="1547" y="106"/>
                </a:lnTo>
                <a:lnTo>
                  <a:pt x="1543" y="129"/>
                </a:lnTo>
                <a:lnTo>
                  <a:pt x="1538" y="155"/>
                </a:lnTo>
                <a:lnTo>
                  <a:pt x="1533" y="183"/>
                </a:lnTo>
                <a:lnTo>
                  <a:pt x="1532" y="213"/>
                </a:lnTo>
                <a:lnTo>
                  <a:pt x="1530" y="246"/>
                </a:lnTo>
                <a:lnTo>
                  <a:pt x="1532" y="281"/>
                </a:lnTo>
                <a:lnTo>
                  <a:pt x="1533" y="318"/>
                </a:lnTo>
                <a:lnTo>
                  <a:pt x="1530" y="320"/>
                </a:lnTo>
                <a:lnTo>
                  <a:pt x="1525" y="323"/>
                </a:lnTo>
                <a:lnTo>
                  <a:pt x="1521" y="328"/>
                </a:lnTo>
                <a:lnTo>
                  <a:pt x="1516" y="337"/>
                </a:lnTo>
                <a:lnTo>
                  <a:pt x="1511" y="348"/>
                </a:lnTo>
                <a:lnTo>
                  <a:pt x="1508" y="364"/>
                </a:lnTo>
                <a:lnTo>
                  <a:pt x="1506" y="383"/>
                </a:lnTo>
                <a:lnTo>
                  <a:pt x="1467" y="500"/>
                </a:lnTo>
                <a:lnTo>
                  <a:pt x="1439" y="583"/>
                </a:lnTo>
                <a:lnTo>
                  <a:pt x="1426" y="615"/>
                </a:lnTo>
                <a:lnTo>
                  <a:pt x="1420" y="632"/>
                </a:lnTo>
                <a:lnTo>
                  <a:pt x="1343" y="778"/>
                </a:lnTo>
                <a:lnTo>
                  <a:pt x="1283" y="895"/>
                </a:lnTo>
                <a:lnTo>
                  <a:pt x="1240" y="977"/>
                </a:lnTo>
                <a:lnTo>
                  <a:pt x="1207" y="1024"/>
                </a:lnTo>
                <a:lnTo>
                  <a:pt x="1133" y="1130"/>
                </a:lnTo>
                <a:lnTo>
                  <a:pt x="1094" y="1190"/>
                </a:lnTo>
                <a:lnTo>
                  <a:pt x="1059" y="1243"/>
                </a:lnTo>
                <a:lnTo>
                  <a:pt x="1032" y="1286"/>
                </a:lnTo>
                <a:lnTo>
                  <a:pt x="1026" y="1300"/>
                </a:lnTo>
                <a:lnTo>
                  <a:pt x="1021" y="1309"/>
                </a:lnTo>
                <a:lnTo>
                  <a:pt x="971" y="1371"/>
                </a:lnTo>
                <a:lnTo>
                  <a:pt x="920" y="1435"/>
                </a:lnTo>
                <a:lnTo>
                  <a:pt x="860" y="1511"/>
                </a:lnTo>
                <a:lnTo>
                  <a:pt x="801" y="1588"/>
                </a:lnTo>
                <a:lnTo>
                  <a:pt x="747" y="1661"/>
                </a:lnTo>
                <a:lnTo>
                  <a:pt x="725" y="1694"/>
                </a:lnTo>
                <a:lnTo>
                  <a:pt x="708" y="1721"/>
                </a:lnTo>
                <a:lnTo>
                  <a:pt x="695" y="1741"/>
                </a:lnTo>
                <a:lnTo>
                  <a:pt x="692" y="1751"/>
                </a:lnTo>
                <a:lnTo>
                  <a:pt x="689" y="1757"/>
                </a:lnTo>
                <a:lnTo>
                  <a:pt x="665" y="1776"/>
                </a:lnTo>
                <a:lnTo>
                  <a:pt x="638" y="1796"/>
                </a:lnTo>
                <a:lnTo>
                  <a:pt x="605" y="1818"/>
                </a:lnTo>
                <a:lnTo>
                  <a:pt x="569" y="1844"/>
                </a:lnTo>
                <a:lnTo>
                  <a:pt x="530" y="1866"/>
                </a:lnTo>
                <a:lnTo>
                  <a:pt x="509" y="1875"/>
                </a:lnTo>
                <a:lnTo>
                  <a:pt x="490" y="1883"/>
                </a:lnTo>
                <a:lnTo>
                  <a:pt x="471" y="1889"/>
                </a:lnTo>
                <a:lnTo>
                  <a:pt x="454" y="1894"/>
                </a:lnTo>
                <a:lnTo>
                  <a:pt x="400" y="1910"/>
                </a:lnTo>
                <a:lnTo>
                  <a:pt x="345" y="1927"/>
                </a:lnTo>
                <a:lnTo>
                  <a:pt x="281" y="1948"/>
                </a:lnTo>
                <a:lnTo>
                  <a:pt x="218" y="1970"/>
                </a:lnTo>
                <a:lnTo>
                  <a:pt x="164" y="1990"/>
                </a:lnTo>
                <a:lnTo>
                  <a:pt x="142" y="2001"/>
                </a:lnTo>
                <a:lnTo>
                  <a:pt x="126" y="2011"/>
                </a:lnTo>
                <a:lnTo>
                  <a:pt x="115" y="2018"/>
                </a:lnTo>
                <a:lnTo>
                  <a:pt x="112" y="2022"/>
                </a:lnTo>
                <a:lnTo>
                  <a:pt x="112" y="2025"/>
                </a:lnTo>
                <a:close/>
              </a:path>
            </a:pathLst>
          </a:custGeom>
          <a:noFill/>
          <a:ln w="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36"/>
          <p:cNvSpPr>
            <a:spLocks/>
          </p:cNvSpPr>
          <p:nvPr/>
        </p:nvSpPr>
        <p:spPr bwMode="auto">
          <a:xfrm>
            <a:off x="3465513" y="3608388"/>
            <a:ext cx="2233612" cy="1735137"/>
          </a:xfrm>
          <a:custGeom>
            <a:avLst/>
            <a:gdLst>
              <a:gd name="T0" fmla="*/ 1851025 w 1407"/>
              <a:gd name="T1" fmla="*/ 127000 h 1093"/>
              <a:gd name="T2" fmla="*/ 1751012 w 1407"/>
              <a:gd name="T3" fmla="*/ 271462 h 1093"/>
              <a:gd name="T4" fmla="*/ 1803400 w 1407"/>
              <a:gd name="T5" fmla="*/ 296862 h 1093"/>
              <a:gd name="T6" fmla="*/ 2182812 w 1407"/>
              <a:gd name="T7" fmla="*/ 252412 h 1093"/>
              <a:gd name="T8" fmla="*/ 2173287 w 1407"/>
              <a:gd name="T9" fmla="*/ 258762 h 1093"/>
              <a:gd name="T10" fmla="*/ 1835150 w 1407"/>
              <a:gd name="T11" fmla="*/ 296862 h 1093"/>
              <a:gd name="T12" fmla="*/ 1430337 w 1407"/>
              <a:gd name="T13" fmla="*/ 376237 h 1093"/>
              <a:gd name="T14" fmla="*/ 1225550 w 1407"/>
              <a:gd name="T15" fmla="*/ 347662 h 1093"/>
              <a:gd name="T16" fmla="*/ 1038225 w 1407"/>
              <a:gd name="T17" fmla="*/ 339725 h 1093"/>
              <a:gd name="T18" fmla="*/ 820737 w 1407"/>
              <a:gd name="T19" fmla="*/ 334962 h 1093"/>
              <a:gd name="T20" fmla="*/ 669925 w 1407"/>
              <a:gd name="T21" fmla="*/ 366712 h 1093"/>
              <a:gd name="T22" fmla="*/ 577850 w 1407"/>
              <a:gd name="T23" fmla="*/ 423862 h 1093"/>
              <a:gd name="T24" fmla="*/ 509587 w 1407"/>
              <a:gd name="T25" fmla="*/ 534987 h 1093"/>
              <a:gd name="T26" fmla="*/ 479425 w 1407"/>
              <a:gd name="T27" fmla="*/ 658812 h 1093"/>
              <a:gd name="T28" fmla="*/ 500062 w 1407"/>
              <a:gd name="T29" fmla="*/ 757237 h 1093"/>
              <a:gd name="T30" fmla="*/ 547687 w 1407"/>
              <a:gd name="T31" fmla="*/ 819150 h 1093"/>
              <a:gd name="T32" fmla="*/ 582612 w 1407"/>
              <a:gd name="T33" fmla="*/ 842962 h 1093"/>
              <a:gd name="T34" fmla="*/ 709612 w 1407"/>
              <a:gd name="T35" fmla="*/ 887412 h 1093"/>
              <a:gd name="T36" fmla="*/ 882650 w 1407"/>
              <a:gd name="T37" fmla="*/ 912812 h 1093"/>
              <a:gd name="T38" fmla="*/ 1135062 w 1407"/>
              <a:gd name="T39" fmla="*/ 912812 h 1093"/>
              <a:gd name="T40" fmla="*/ 1177925 w 1407"/>
              <a:gd name="T41" fmla="*/ 919162 h 1093"/>
              <a:gd name="T42" fmla="*/ 1503362 w 1407"/>
              <a:gd name="T43" fmla="*/ 957262 h 1093"/>
              <a:gd name="T44" fmla="*/ 1830387 w 1407"/>
              <a:gd name="T45" fmla="*/ 966787 h 1093"/>
              <a:gd name="T46" fmla="*/ 1876425 w 1407"/>
              <a:gd name="T47" fmla="*/ 971550 h 1093"/>
              <a:gd name="T48" fmla="*/ 1563687 w 1407"/>
              <a:gd name="T49" fmla="*/ 974725 h 1093"/>
              <a:gd name="T50" fmla="*/ 1216025 w 1407"/>
              <a:gd name="T51" fmla="*/ 930275 h 1093"/>
              <a:gd name="T52" fmla="*/ 1082675 w 1407"/>
              <a:gd name="T53" fmla="*/ 925512 h 1093"/>
              <a:gd name="T54" fmla="*/ 765175 w 1407"/>
              <a:gd name="T55" fmla="*/ 896937 h 1093"/>
              <a:gd name="T56" fmla="*/ 604837 w 1407"/>
              <a:gd name="T57" fmla="*/ 854075 h 1093"/>
              <a:gd name="T58" fmla="*/ 542925 w 1407"/>
              <a:gd name="T59" fmla="*/ 814387 h 1093"/>
              <a:gd name="T60" fmla="*/ 500062 w 1407"/>
              <a:gd name="T61" fmla="*/ 760412 h 1093"/>
              <a:gd name="T62" fmla="*/ 479425 w 1407"/>
              <a:gd name="T63" fmla="*/ 687387 h 1093"/>
              <a:gd name="T64" fmla="*/ 487362 w 1407"/>
              <a:gd name="T65" fmla="*/ 600075 h 1093"/>
              <a:gd name="T66" fmla="*/ 277812 w 1407"/>
              <a:gd name="T67" fmla="*/ 592137 h 1093"/>
              <a:gd name="T68" fmla="*/ 190500 w 1407"/>
              <a:gd name="T69" fmla="*/ 652462 h 1093"/>
              <a:gd name="T70" fmla="*/ 142875 w 1407"/>
              <a:gd name="T71" fmla="*/ 741362 h 1093"/>
              <a:gd name="T72" fmla="*/ 136525 w 1407"/>
              <a:gd name="T73" fmla="*/ 827087 h 1093"/>
              <a:gd name="T74" fmla="*/ 161925 w 1407"/>
              <a:gd name="T75" fmla="*/ 936625 h 1093"/>
              <a:gd name="T76" fmla="*/ 196850 w 1407"/>
              <a:gd name="T77" fmla="*/ 1014412 h 1093"/>
              <a:gd name="T78" fmla="*/ 295275 w 1407"/>
              <a:gd name="T79" fmla="*/ 1096962 h 1093"/>
              <a:gd name="T80" fmla="*/ 474662 w 1407"/>
              <a:gd name="T81" fmla="*/ 1174750 h 1093"/>
              <a:gd name="T82" fmla="*/ 730250 w 1407"/>
              <a:gd name="T83" fmla="*/ 1236662 h 1093"/>
              <a:gd name="T84" fmla="*/ 1273175 w 1407"/>
              <a:gd name="T85" fmla="*/ 1352550 h 1093"/>
              <a:gd name="T86" fmla="*/ 1673225 w 1407"/>
              <a:gd name="T87" fmla="*/ 1404937 h 1093"/>
              <a:gd name="T88" fmla="*/ 1420812 w 1407"/>
              <a:gd name="T89" fmla="*/ 1382712 h 1093"/>
              <a:gd name="T90" fmla="*/ 1003300 w 1407"/>
              <a:gd name="T91" fmla="*/ 1309687 h 1093"/>
              <a:gd name="T92" fmla="*/ 569912 w 1407"/>
              <a:gd name="T93" fmla="*/ 1200150 h 1093"/>
              <a:gd name="T94" fmla="*/ 438150 w 1407"/>
              <a:gd name="T95" fmla="*/ 1169987 h 1093"/>
              <a:gd name="T96" fmla="*/ 296862 w 1407"/>
              <a:gd name="T97" fmla="*/ 1109662 h 1093"/>
              <a:gd name="T98" fmla="*/ 204787 w 1407"/>
              <a:gd name="T99" fmla="*/ 1031875 h 1093"/>
              <a:gd name="T100" fmla="*/ 160337 w 1407"/>
              <a:gd name="T101" fmla="*/ 979487 h 1093"/>
              <a:gd name="T102" fmla="*/ 77787 w 1407"/>
              <a:gd name="T103" fmla="*/ 995362 h 1093"/>
              <a:gd name="T104" fmla="*/ 17462 w 1407"/>
              <a:gd name="T105" fmla="*/ 1054100 h 1093"/>
              <a:gd name="T106" fmla="*/ 0 w 1407"/>
              <a:gd name="T107" fmla="*/ 1122362 h 1093"/>
              <a:gd name="T108" fmla="*/ 12700 w 1407"/>
              <a:gd name="T109" fmla="*/ 1247775 h 1093"/>
              <a:gd name="T110" fmla="*/ 44450 w 1407"/>
              <a:gd name="T111" fmla="*/ 1330325 h 1093"/>
              <a:gd name="T112" fmla="*/ 234950 w 1407"/>
              <a:gd name="T113" fmla="*/ 1439862 h 1093"/>
              <a:gd name="T114" fmla="*/ 447675 w 1407"/>
              <a:gd name="T115" fmla="*/ 1517650 h 1093"/>
              <a:gd name="T116" fmla="*/ 692150 w 1407"/>
              <a:gd name="T117" fmla="*/ 1597025 h 1093"/>
              <a:gd name="T118" fmla="*/ 903287 w 1407"/>
              <a:gd name="T119" fmla="*/ 1647825 h 1093"/>
              <a:gd name="T120" fmla="*/ 1144587 w 1407"/>
              <a:gd name="T121" fmla="*/ 1712912 h 1093"/>
              <a:gd name="T122" fmla="*/ 1333500 w 1407"/>
              <a:gd name="T123" fmla="*/ 1735137 h 1093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407"/>
              <a:gd name="T187" fmla="*/ 0 h 1093"/>
              <a:gd name="T188" fmla="*/ 1407 w 1407"/>
              <a:gd name="T189" fmla="*/ 1093 h 1093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407" h="1093">
                <a:moveTo>
                  <a:pt x="1230" y="0"/>
                </a:moveTo>
                <a:lnTo>
                  <a:pt x="1230" y="0"/>
                </a:lnTo>
                <a:lnTo>
                  <a:pt x="1210" y="23"/>
                </a:lnTo>
                <a:lnTo>
                  <a:pt x="1166" y="80"/>
                </a:lnTo>
                <a:lnTo>
                  <a:pt x="1141" y="111"/>
                </a:lnTo>
                <a:lnTo>
                  <a:pt x="1120" y="143"/>
                </a:lnTo>
                <a:lnTo>
                  <a:pt x="1111" y="159"/>
                </a:lnTo>
                <a:lnTo>
                  <a:pt x="1103" y="171"/>
                </a:lnTo>
                <a:lnTo>
                  <a:pt x="1098" y="184"/>
                </a:lnTo>
                <a:lnTo>
                  <a:pt x="1096" y="193"/>
                </a:lnTo>
                <a:lnTo>
                  <a:pt x="1136" y="187"/>
                </a:lnTo>
                <a:lnTo>
                  <a:pt x="1229" y="173"/>
                </a:lnTo>
                <a:lnTo>
                  <a:pt x="1282" y="165"/>
                </a:lnTo>
                <a:lnTo>
                  <a:pt x="1333" y="160"/>
                </a:lnTo>
                <a:lnTo>
                  <a:pt x="1375" y="159"/>
                </a:lnTo>
                <a:lnTo>
                  <a:pt x="1393" y="160"/>
                </a:lnTo>
                <a:lnTo>
                  <a:pt x="1407" y="162"/>
                </a:lnTo>
                <a:lnTo>
                  <a:pt x="1369" y="163"/>
                </a:lnTo>
                <a:lnTo>
                  <a:pt x="1328" y="167"/>
                </a:lnTo>
                <a:lnTo>
                  <a:pt x="1278" y="171"/>
                </a:lnTo>
                <a:lnTo>
                  <a:pt x="1219" y="178"/>
                </a:lnTo>
                <a:lnTo>
                  <a:pt x="1156" y="187"/>
                </a:lnTo>
                <a:lnTo>
                  <a:pt x="1093" y="200"/>
                </a:lnTo>
                <a:lnTo>
                  <a:pt x="1063" y="206"/>
                </a:lnTo>
                <a:lnTo>
                  <a:pt x="1033" y="215"/>
                </a:lnTo>
                <a:lnTo>
                  <a:pt x="901" y="237"/>
                </a:lnTo>
                <a:lnTo>
                  <a:pt x="874" y="233"/>
                </a:lnTo>
                <a:lnTo>
                  <a:pt x="811" y="223"/>
                </a:lnTo>
                <a:lnTo>
                  <a:pt x="772" y="219"/>
                </a:lnTo>
                <a:lnTo>
                  <a:pt x="731" y="215"/>
                </a:lnTo>
                <a:lnTo>
                  <a:pt x="690" y="214"/>
                </a:lnTo>
                <a:lnTo>
                  <a:pt x="654" y="214"/>
                </a:lnTo>
                <a:lnTo>
                  <a:pt x="621" y="211"/>
                </a:lnTo>
                <a:lnTo>
                  <a:pt x="584" y="209"/>
                </a:lnTo>
                <a:lnTo>
                  <a:pt x="540" y="209"/>
                </a:lnTo>
                <a:lnTo>
                  <a:pt x="517" y="211"/>
                </a:lnTo>
                <a:lnTo>
                  <a:pt x="493" y="214"/>
                </a:lnTo>
                <a:lnTo>
                  <a:pt x="469" y="219"/>
                </a:lnTo>
                <a:lnTo>
                  <a:pt x="446" y="223"/>
                </a:lnTo>
                <a:lnTo>
                  <a:pt x="422" y="231"/>
                </a:lnTo>
                <a:lnTo>
                  <a:pt x="402" y="242"/>
                </a:lnTo>
                <a:lnTo>
                  <a:pt x="381" y="253"/>
                </a:lnTo>
                <a:lnTo>
                  <a:pt x="364" y="267"/>
                </a:lnTo>
                <a:lnTo>
                  <a:pt x="359" y="275"/>
                </a:lnTo>
                <a:lnTo>
                  <a:pt x="346" y="293"/>
                </a:lnTo>
                <a:lnTo>
                  <a:pt x="329" y="321"/>
                </a:lnTo>
                <a:lnTo>
                  <a:pt x="321" y="337"/>
                </a:lnTo>
                <a:lnTo>
                  <a:pt x="313" y="356"/>
                </a:lnTo>
                <a:lnTo>
                  <a:pt x="309" y="375"/>
                </a:lnTo>
                <a:lnTo>
                  <a:pt x="304" y="395"/>
                </a:lnTo>
                <a:lnTo>
                  <a:pt x="302" y="415"/>
                </a:lnTo>
                <a:lnTo>
                  <a:pt x="302" y="436"/>
                </a:lnTo>
                <a:lnTo>
                  <a:pt x="307" y="456"/>
                </a:lnTo>
                <a:lnTo>
                  <a:pt x="310" y="467"/>
                </a:lnTo>
                <a:lnTo>
                  <a:pt x="315" y="477"/>
                </a:lnTo>
                <a:lnTo>
                  <a:pt x="321" y="488"/>
                </a:lnTo>
                <a:lnTo>
                  <a:pt x="328" y="497"/>
                </a:lnTo>
                <a:lnTo>
                  <a:pt x="335" y="507"/>
                </a:lnTo>
                <a:lnTo>
                  <a:pt x="345" y="516"/>
                </a:lnTo>
                <a:lnTo>
                  <a:pt x="356" y="524"/>
                </a:lnTo>
                <a:lnTo>
                  <a:pt x="367" y="531"/>
                </a:lnTo>
                <a:lnTo>
                  <a:pt x="372" y="534"/>
                </a:lnTo>
                <a:lnTo>
                  <a:pt x="386" y="540"/>
                </a:lnTo>
                <a:lnTo>
                  <a:pt x="411" y="549"/>
                </a:lnTo>
                <a:lnTo>
                  <a:pt x="447" y="559"/>
                </a:lnTo>
                <a:lnTo>
                  <a:pt x="469" y="564"/>
                </a:lnTo>
                <a:lnTo>
                  <a:pt x="495" y="568"/>
                </a:lnTo>
                <a:lnTo>
                  <a:pt x="523" y="571"/>
                </a:lnTo>
                <a:lnTo>
                  <a:pt x="556" y="575"/>
                </a:lnTo>
                <a:lnTo>
                  <a:pt x="591" y="578"/>
                </a:lnTo>
                <a:lnTo>
                  <a:pt x="629" y="578"/>
                </a:lnTo>
                <a:lnTo>
                  <a:pt x="671" y="578"/>
                </a:lnTo>
                <a:lnTo>
                  <a:pt x="715" y="575"/>
                </a:lnTo>
                <a:lnTo>
                  <a:pt x="728" y="578"/>
                </a:lnTo>
                <a:lnTo>
                  <a:pt x="742" y="579"/>
                </a:lnTo>
                <a:lnTo>
                  <a:pt x="829" y="590"/>
                </a:lnTo>
                <a:lnTo>
                  <a:pt x="885" y="597"/>
                </a:lnTo>
                <a:lnTo>
                  <a:pt x="947" y="603"/>
                </a:lnTo>
                <a:lnTo>
                  <a:pt x="1010" y="608"/>
                </a:lnTo>
                <a:lnTo>
                  <a:pt x="1071" y="611"/>
                </a:lnTo>
                <a:lnTo>
                  <a:pt x="1128" y="611"/>
                </a:lnTo>
                <a:lnTo>
                  <a:pt x="1153" y="609"/>
                </a:lnTo>
                <a:lnTo>
                  <a:pt x="1177" y="608"/>
                </a:lnTo>
                <a:lnTo>
                  <a:pt x="1293" y="608"/>
                </a:lnTo>
                <a:lnTo>
                  <a:pt x="1182" y="612"/>
                </a:lnTo>
                <a:lnTo>
                  <a:pt x="1081" y="616"/>
                </a:lnTo>
                <a:lnTo>
                  <a:pt x="1030" y="616"/>
                </a:lnTo>
                <a:lnTo>
                  <a:pt x="985" y="614"/>
                </a:lnTo>
                <a:lnTo>
                  <a:pt x="944" y="611"/>
                </a:lnTo>
                <a:lnTo>
                  <a:pt x="903" y="606"/>
                </a:lnTo>
                <a:lnTo>
                  <a:pt x="829" y="595"/>
                </a:lnTo>
                <a:lnTo>
                  <a:pt x="766" y="586"/>
                </a:lnTo>
                <a:lnTo>
                  <a:pt x="740" y="583"/>
                </a:lnTo>
                <a:lnTo>
                  <a:pt x="720" y="583"/>
                </a:lnTo>
                <a:lnTo>
                  <a:pt x="682" y="583"/>
                </a:lnTo>
                <a:lnTo>
                  <a:pt x="643" y="581"/>
                </a:lnTo>
                <a:lnTo>
                  <a:pt x="594" y="578"/>
                </a:lnTo>
                <a:lnTo>
                  <a:pt x="539" y="573"/>
                </a:lnTo>
                <a:lnTo>
                  <a:pt x="482" y="565"/>
                </a:lnTo>
                <a:lnTo>
                  <a:pt x="455" y="560"/>
                </a:lnTo>
                <a:lnTo>
                  <a:pt x="428" y="554"/>
                </a:lnTo>
                <a:lnTo>
                  <a:pt x="403" y="546"/>
                </a:lnTo>
                <a:lnTo>
                  <a:pt x="381" y="538"/>
                </a:lnTo>
                <a:lnTo>
                  <a:pt x="359" y="527"/>
                </a:lnTo>
                <a:lnTo>
                  <a:pt x="351" y="521"/>
                </a:lnTo>
                <a:lnTo>
                  <a:pt x="342" y="513"/>
                </a:lnTo>
                <a:lnTo>
                  <a:pt x="334" y="505"/>
                </a:lnTo>
                <a:lnTo>
                  <a:pt x="326" y="497"/>
                </a:lnTo>
                <a:lnTo>
                  <a:pt x="320" y="488"/>
                </a:lnTo>
                <a:lnTo>
                  <a:pt x="315" y="479"/>
                </a:lnTo>
                <a:lnTo>
                  <a:pt x="310" y="467"/>
                </a:lnTo>
                <a:lnTo>
                  <a:pt x="307" y="456"/>
                </a:lnTo>
                <a:lnTo>
                  <a:pt x="304" y="445"/>
                </a:lnTo>
                <a:lnTo>
                  <a:pt x="302" y="433"/>
                </a:lnTo>
                <a:lnTo>
                  <a:pt x="302" y="420"/>
                </a:lnTo>
                <a:lnTo>
                  <a:pt x="302" y="406"/>
                </a:lnTo>
                <a:lnTo>
                  <a:pt x="304" y="392"/>
                </a:lnTo>
                <a:lnTo>
                  <a:pt x="307" y="378"/>
                </a:lnTo>
                <a:lnTo>
                  <a:pt x="203" y="364"/>
                </a:lnTo>
                <a:lnTo>
                  <a:pt x="195" y="367"/>
                </a:lnTo>
                <a:lnTo>
                  <a:pt x="175" y="373"/>
                </a:lnTo>
                <a:lnTo>
                  <a:pt x="162" y="379"/>
                </a:lnTo>
                <a:lnTo>
                  <a:pt x="148" y="389"/>
                </a:lnTo>
                <a:lnTo>
                  <a:pt x="134" y="398"/>
                </a:lnTo>
                <a:lnTo>
                  <a:pt x="120" y="411"/>
                </a:lnTo>
                <a:lnTo>
                  <a:pt x="107" y="427"/>
                </a:lnTo>
                <a:lnTo>
                  <a:pt x="98" y="445"/>
                </a:lnTo>
                <a:lnTo>
                  <a:pt x="93" y="456"/>
                </a:lnTo>
                <a:lnTo>
                  <a:pt x="90" y="467"/>
                </a:lnTo>
                <a:lnTo>
                  <a:pt x="86" y="480"/>
                </a:lnTo>
                <a:lnTo>
                  <a:pt x="85" y="493"/>
                </a:lnTo>
                <a:lnTo>
                  <a:pt x="85" y="507"/>
                </a:lnTo>
                <a:lnTo>
                  <a:pt x="86" y="521"/>
                </a:lnTo>
                <a:lnTo>
                  <a:pt x="88" y="537"/>
                </a:lnTo>
                <a:lnTo>
                  <a:pt x="91" y="554"/>
                </a:lnTo>
                <a:lnTo>
                  <a:pt x="96" y="571"/>
                </a:lnTo>
                <a:lnTo>
                  <a:pt x="102" y="590"/>
                </a:lnTo>
                <a:lnTo>
                  <a:pt x="110" y="611"/>
                </a:lnTo>
                <a:lnTo>
                  <a:pt x="120" y="631"/>
                </a:lnTo>
                <a:lnTo>
                  <a:pt x="124" y="639"/>
                </a:lnTo>
                <a:lnTo>
                  <a:pt x="132" y="649"/>
                </a:lnTo>
                <a:lnTo>
                  <a:pt x="143" y="661"/>
                </a:lnTo>
                <a:lnTo>
                  <a:pt x="162" y="675"/>
                </a:lnTo>
                <a:lnTo>
                  <a:pt x="186" y="691"/>
                </a:lnTo>
                <a:lnTo>
                  <a:pt x="219" y="707"/>
                </a:lnTo>
                <a:lnTo>
                  <a:pt x="260" y="726"/>
                </a:lnTo>
                <a:lnTo>
                  <a:pt x="299" y="740"/>
                </a:lnTo>
                <a:lnTo>
                  <a:pt x="345" y="753"/>
                </a:lnTo>
                <a:lnTo>
                  <a:pt x="398" y="767"/>
                </a:lnTo>
                <a:lnTo>
                  <a:pt x="460" y="779"/>
                </a:lnTo>
                <a:lnTo>
                  <a:pt x="518" y="794"/>
                </a:lnTo>
                <a:lnTo>
                  <a:pt x="654" y="822"/>
                </a:lnTo>
                <a:lnTo>
                  <a:pt x="731" y="838"/>
                </a:lnTo>
                <a:lnTo>
                  <a:pt x="802" y="852"/>
                </a:lnTo>
                <a:lnTo>
                  <a:pt x="860" y="861"/>
                </a:lnTo>
                <a:lnTo>
                  <a:pt x="881" y="865"/>
                </a:lnTo>
                <a:lnTo>
                  <a:pt x="896" y="866"/>
                </a:lnTo>
                <a:lnTo>
                  <a:pt x="1054" y="885"/>
                </a:lnTo>
                <a:lnTo>
                  <a:pt x="1008" y="882"/>
                </a:lnTo>
                <a:lnTo>
                  <a:pt x="958" y="877"/>
                </a:lnTo>
                <a:lnTo>
                  <a:pt x="895" y="871"/>
                </a:lnTo>
                <a:lnTo>
                  <a:pt x="822" y="861"/>
                </a:lnTo>
                <a:lnTo>
                  <a:pt x="745" y="849"/>
                </a:lnTo>
                <a:lnTo>
                  <a:pt x="668" y="833"/>
                </a:lnTo>
                <a:lnTo>
                  <a:pt x="632" y="825"/>
                </a:lnTo>
                <a:lnTo>
                  <a:pt x="595" y="816"/>
                </a:lnTo>
                <a:lnTo>
                  <a:pt x="460" y="781"/>
                </a:lnTo>
                <a:lnTo>
                  <a:pt x="359" y="756"/>
                </a:lnTo>
                <a:lnTo>
                  <a:pt x="321" y="748"/>
                </a:lnTo>
                <a:lnTo>
                  <a:pt x="299" y="743"/>
                </a:lnTo>
                <a:lnTo>
                  <a:pt x="276" y="737"/>
                </a:lnTo>
                <a:lnTo>
                  <a:pt x="250" y="729"/>
                </a:lnTo>
                <a:lnTo>
                  <a:pt x="220" y="716"/>
                </a:lnTo>
                <a:lnTo>
                  <a:pt x="205" y="709"/>
                </a:lnTo>
                <a:lnTo>
                  <a:pt x="187" y="699"/>
                </a:lnTo>
                <a:lnTo>
                  <a:pt x="172" y="688"/>
                </a:lnTo>
                <a:lnTo>
                  <a:pt x="157" y="677"/>
                </a:lnTo>
                <a:lnTo>
                  <a:pt x="142" y="664"/>
                </a:lnTo>
                <a:lnTo>
                  <a:pt x="129" y="650"/>
                </a:lnTo>
                <a:lnTo>
                  <a:pt x="118" y="634"/>
                </a:lnTo>
                <a:lnTo>
                  <a:pt x="109" y="619"/>
                </a:lnTo>
                <a:lnTo>
                  <a:pt x="101" y="617"/>
                </a:lnTo>
                <a:lnTo>
                  <a:pt x="83" y="617"/>
                </a:lnTo>
                <a:lnTo>
                  <a:pt x="72" y="619"/>
                </a:lnTo>
                <a:lnTo>
                  <a:pt x="60" y="622"/>
                </a:lnTo>
                <a:lnTo>
                  <a:pt x="49" y="627"/>
                </a:lnTo>
                <a:lnTo>
                  <a:pt x="36" y="634"/>
                </a:lnTo>
                <a:lnTo>
                  <a:pt x="25" y="644"/>
                </a:lnTo>
                <a:lnTo>
                  <a:pt x="14" y="657"/>
                </a:lnTo>
                <a:lnTo>
                  <a:pt x="11" y="664"/>
                </a:lnTo>
                <a:lnTo>
                  <a:pt x="6" y="674"/>
                </a:lnTo>
                <a:lnTo>
                  <a:pt x="3" y="683"/>
                </a:lnTo>
                <a:lnTo>
                  <a:pt x="1" y="694"/>
                </a:lnTo>
                <a:lnTo>
                  <a:pt x="0" y="707"/>
                </a:lnTo>
                <a:lnTo>
                  <a:pt x="0" y="720"/>
                </a:lnTo>
                <a:lnTo>
                  <a:pt x="0" y="734"/>
                </a:lnTo>
                <a:lnTo>
                  <a:pt x="1" y="750"/>
                </a:lnTo>
                <a:lnTo>
                  <a:pt x="8" y="786"/>
                </a:lnTo>
                <a:lnTo>
                  <a:pt x="19" y="827"/>
                </a:lnTo>
                <a:lnTo>
                  <a:pt x="20" y="830"/>
                </a:lnTo>
                <a:lnTo>
                  <a:pt x="28" y="838"/>
                </a:lnTo>
                <a:lnTo>
                  <a:pt x="44" y="850"/>
                </a:lnTo>
                <a:lnTo>
                  <a:pt x="68" y="866"/>
                </a:lnTo>
                <a:lnTo>
                  <a:pt x="102" y="885"/>
                </a:lnTo>
                <a:lnTo>
                  <a:pt x="148" y="907"/>
                </a:lnTo>
                <a:lnTo>
                  <a:pt x="176" y="920"/>
                </a:lnTo>
                <a:lnTo>
                  <a:pt x="208" y="931"/>
                </a:lnTo>
                <a:lnTo>
                  <a:pt x="242" y="943"/>
                </a:lnTo>
                <a:lnTo>
                  <a:pt x="282" y="956"/>
                </a:lnTo>
                <a:lnTo>
                  <a:pt x="313" y="967"/>
                </a:lnTo>
                <a:lnTo>
                  <a:pt x="391" y="992"/>
                </a:lnTo>
                <a:lnTo>
                  <a:pt x="436" y="1006"/>
                </a:lnTo>
                <a:lnTo>
                  <a:pt x="484" y="1021"/>
                </a:lnTo>
                <a:lnTo>
                  <a:pt x="529" y="1032"/>
                </a:lnTo>
                <a:lnTo>
                  <a:pt x="569" y="1038"/>
                </a:lnTo>
                <a:lnTo>
                  <a:pt x="599" y="1047"/>
                </a:lnTo>
                <a:lnTo>
                  <a:pt x="633" y="1057"/>
                </a:lnTo>
                <a:lnTo>
                  <a:pt x="676" y="1068"/>
                </a:lnTo>
                <a:lnTo>
                  <a:pt x="721" y="1079"/>
                </a:lnTo>
                <a:lnTo>
                  <a:pt x="770" y="1088"/>
                </a:lnTo>
                <a:lnTo>
                  <a:pt x="794" y="1091"/>
                </a:lnTo>
                <a:lnTo>
                  <a:pt x="818" y="1093"/>
                </a:lnTo>
                <a:lnTo>
                  <a:pt x="840" y="1093"/>
                </a:lnTo>
                <a:lnTo>
                  <a:pt x="860" y="1093"/>
                </a:lnTo>
              </a:path>
            </a:pathLst>
          </a:custGeom>
          <a:noFill/>
          <a:ln w="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5" name="Group 55"/>
          <p:cNvGrpSpPr>
            <a:grpSpLocks/>
          </p:cNvGrpSpPr>
          <p:nvPr/>
        </p:nvGrpSpPr>
        <p:grpSpPr bwMode="auto">
          <a:xfrm>
            <a:off x="3986213" y="4030663"/>
            <a:ext cx="449262" cy="404812"/>
            <a:chOff x="3986213" y="4030663"/>
            <a:chExt cx="449263" cy="404812"/>
          </a:xfrm>
        </p:grpSpPr>
        <p:sp>
          <p:nvSpPr>
            <p:cNvPr id="5141" name="Freeform 37"/>
            <p:cNvSpPr>
              <a:spLocks/>
            </p:cNvSpPr>
            <p:nvPr/>
          </p:nvSpPr>
          <p:spPr bwMode="auto">
            <a:xfrm>
              <a:off x="4021138" y="4040188"/>
              <a:ext cx="414338" cy="395287"/>
            </a:xfrm>
            <a:custGeom>
              <a:avLst/>
              <a:gdLst>
                <a:gd name="T0" fmla="*/ 396875 w 261"/>
                <a:gd name="T1" fmla="*/ 60325 h 249"/>
                <a:gd name="T2" fmla="*/ 396875 w 261"/>
                <a:gd name="T3" fmla="*/ 60325 h 249"/>
                <a:gd name="T4" fmla="*/ 404813 w 261"/>
                <a:gd name="T5" fmla="*/ 100012 h 249"/>
                <a:gd name="T6" fmla="*/ 412750 w 261"/>
                <a:gd name="T7" fmla="*/ 146050 h 249"/>
                <a:gd name="T8" fmla="*/ 414338 w 261"/>
                <a:gd name="T9" fmla="*/ 198437 h 249"/>
                <a:gd name="T10" fmla="*/ 414338 w 261"/>
                <a:gd name="T11" fmla="*/ 227012 h 249"/>
                <a:gd name="T12" fmla="*/ 412750 w 261"/>
                <a:gd name="T13" fmla="*/ 255587 h 249"/>
                <a:gd name="T14" fmla="*/ 406400 w 261"/>
                <a:gd name="T15" fmla="*/ 282575 h 249"/>
                <a:gd name="T16" fmla="*/ 396875 w 261"/>
                <a:gd name="T17" fmla="*/ 309562 h 249"/>
                <a:gd name="T18" fmla="*/ 387350 w 261"/>
                <a:gd name="T19" fmla="*/ 334962 h 249"/>
                <a:gd name="T20" fmla="*/ 371475 w 261"/>
                <a:gd name="T21" fmla="*/ 355600 h 249"/>
                <a:gd name="T22" fmla="*/ 352425 w 261"/>
                <a:gd name="T23" fmla="*/ 374650 h 249"/>
                <a:gd name="T24" fmla="*/ 339725 w 261"/>
                <a:gd name="T25" fmla="*/ 382587 h 249"/>
                <a:gd name="T26" fmla="*/ 327025 w 261"/>
                <a:gd name="T27" fmla="*/ 390525 h 249"/>
                <a:gd name="T28" fmla="*/ 39688 w 261"/>
                <a:gd name="T29" fmla="*/ 395287 h 249"/>
                <a:gd name="T30" fmla="*/ 39688 w 261"/>
                <a:gd name="T31" fmla="*/ 395287 h 249"/>
                <a:gd name="T32" fmla="*/ 34925 w 261"/>
                <a:gd name="T33" fmla="*/ 385762 h 249"/>
                <a:gd name="T34" fmla="*/ 23813 w 261"/>
                <a:gd name="T35" fmla="*/ 360362 h 249"/>
                <a:gd name="T36" fmla="*/ 9525 w 261"/>
                <a:gd name="T37" fmla="*/ 317500 h 249"/>
                <a:gd name="T38" fmla="*/ 4763 w 261"/>
                <a:gd name="T39" fmla="*/ 292100 h 249"/>
                <a:gd name="T40" fmla="*/ 0 w 261"/>
                <a:gd name="T41" fmla="*/ 265112 h 249"/>
                <a:gd name="T42" fmla="*/ 0 w 261"/>
                <a:gd name="T43" fmla="*/ 234950 h 249"/>
                <a:gd name="T44" fmla="*/ 0 w 261"/>
                <a:gd name="T45" fmla="*/ 204787 h 249"/>
                <a:gd name="T46" fmla="*/ 4763 w 261"/>
                <a:gd name="T47" fmla="*/ 169862 h 249"/>
                <a:gd name="T48" fmla="*/ 14288 w 261"/>
                <a:gd name="T49" fmla="*/ 138112 h 249"/>
                <a:gd name="T50" fmla="*/ 30163 w 261"/>
                <a:gd name="T51" fmla="*/ 103187 h 249"/>
                <a:gd name="T52" fmla="*/ 49213 w 261"/>
                <a:gd name="T53" fmla="*/ 68262 h 249"/>
                <a:gd name="T54" fmla="*/ 74613 w 261"/>
                <a:gd name="T55" fmla="*/ 33337 h 249"/>
                <a:gd name="T56" fmla="*/ 106363 w 261"/>
                <a:gd name="T57" fmla="*/ 0 h 249"/>
                <a:gd name="T58" fmla="*/ 106363 w 261"/>
                <a:gd name="T59" fmla="*/ 0 h 249"/>
                <a:gd name="T60" fmla="*/ 141288 w 261"/>
                <a:gd name="T61" fmla="*/ 3175 h 249"/>
                <a:gd name="T62" fmla="*/ 219075 w 261"/>
                <a:gd name="T63" fmla="*/ 12700 h 249"/>
                <a:gd name="T64" fmla="*/ 266700 w 261"/>
                <a:gd name="T65" fmla="*/ 20637 h 249"/>
                <a:gd name="T66" fmla="*/ 314325 w 261"/>
                <a:gd name="T67" fmla="*/ 30162 h 249"/>
                <a:gd name="T68" fmla="*/ 360363 w 261"/>
                <a:gd name="T69" fmla="*/ 42862 h 249"/>
                <a:gd name="T70" fmla="*/ 379413 w 261"/>
                <a:gd name="T71" fmla="*/ 50800 h 249"/>
                <a:gd name="T72" fmla="*/ 396875 w 261"/>
                <a:gd name="T73" fmla="*/ 60325 h 249"/>
                <a:gd name="T74" fmla="*/ 396875 w 261"/>
                <a:gd name="T75" fmla="*/ 60325 h 24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61"/>
                <a:gd name="T115" fmla="*/ 0 h 249"/>
                <a:gd name="T116" fmla="*/ 261 w 261"/>
                <a:gd name="T117" fmla="*/ 249 h 24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61" h="249">
                  <a:moveTo>
                    <a:pt x="250" y="38"/>
                  </a:moveTo>
                  <a:lnTo>
                    <a:pt x="250" y="38"/>
                  </a:lnTo>
                  <a:lnTo>
                    <a:pt x="255" y="63"/>
                  </a:lnTo>
                  <a:lnTo>
                    <a:pt x="260" y="92"/>
                  </a:lnTo>
                  <a:lnTo>
                    <a:pt x="261" y="125"/>
                  </a:lnTo>
                  <a:lnTo>
                    <a:pt x="261" y="143"/>
                  </a:lnTo>
                  <a:lnTo>
                    <a:pt x="260" y="161"/>
                  </a:lnTo>
                  <a:lnTo>
                    <a:pt x="256" y="178"/>
                  </a:lnTo>
                  <a:lnTo>
                    <a:pt x="250" y="195"/>
                  </a:lnTo>
                  <a:lnTo>
                    <a:pt x="244" y="211"/>
                  </a:lnTo>
                  <a:lnTo>
                    <a:pt x="234" y="224"/>
                  </a:lnTo>
                  <a:lnTo>
                    <a:pt x="222" y="236"/>
                  </a:lnTo>
                  <a:lnTo>
                    <a:pt x="214" y="241"/>
                  </a:lnTo>
                  <a:lnTo>
                    <a:pt x="206" y="246"/>
                  </a:lnTo>
                  <a:lnTo>
                    <a:pt x="25" y="249"/>
                  </a:lnTo>
                  <a:lnTo>
                    <a:pt x="22" y="243"/>
                  </a:lnTo>
                  <a:lnTo>
                    <a:pt x="15" y="227"/>
                  </a:lnTo>
                  <a:lnTo>
                    <a:pt x="6" y="200"/>
                  </a:lnTo>
                  <a:lnTo>
                    <a:pt x="3" y="184"/>
                  </a:lnTo>
                  <a:lnTo>
                    <a:pt x="0" y="167"/>
                  </a:lnTo>
                  <a:lnTo>
                    <a:pt x="0" y="148"/>
                  </a:lnTo>
                  <a:lnTo>
                    <a:pt x="0" y="129"/>
                  </a:lnTo>
                  <a:lnTo>
                    <a:pt x="3" y="107"/>
                  </a:lnTo>
                  <a:lnTo>
                    <a:pt x="9" y="87"/>
                  </a:lnTo>
                  <a:lnTo>
                    <a:pt x="19" y="65"/>
                  </a:lnTo>
                  <a:lnTo>
                    <a:pt x="31" y="43"/>
                  </a:lnTo>
                  <a:lnTo>
                    <a:pt x="47" y="21"/>
                  </a:lnTo>
                  <a:lnTo>
                    <a:pt x="67" y="0"/>
                  </a:lnTo>
                  <a:lnTo>
                    <a:pt x="89" y="2"/>
                  </a:lnTo>
                  <a:lnTo>
                    <a:pt x="138" y="8"/>
                  </a:lnTo>
                  <a:lnTo>
                    <a:pt x="168" y="13"/>
                  </a:lnTo>
                  <a:lnTo>
                    <a:pt x="198" y="19"/>
                  </a:lnTo>
                  <a:lnTo>
                    <a:pt x="227" y="27"/>
                  </a:lnTo>
                  <a:lnTo>
                    <a:pt x="239" y="32"/>
                  </a:lnTo>
                  <a:lnTo>
                    <a:pt x="250" y="38"/>
                  </a:lnTo>
                  <a:close/>
                </a:path>
              </a:pathLst>
            </a:cu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38"/>
            <p:cNvSpPr>
              <a:spLocks/>
            </p:cNvSpPr>
            <p:nvPr/>
          </p:nvSpPr>
          <p:spPr bwMode="auto">
            <a:xfrm>
              <a:off x="3986213" y="4030663"/>
              <a:ext cx="141288" cy="404812"/>
            </a:xfrm>
            <a:custGeom>
              <a:avLst/>
              <a:gdLst>
                <a:gd name="T0" fmla="*/ 141288 w 89"/>
                <a:gd name="T1" fmla="*/ 9525 h 255"/>
                <a:gd name="T2" fmla="*/ 87313 w 89"/>
                <a:gd name="T3" fmla="*/ 0 h 255"/>
                <a:gd name="T4" fmla="*/ 87313 w 89"/>
                <a:gd name="T5" fmla="*/ 0 h 255"/>
                <a:gd name="T6" fmla="*/ 79375 w 89"/>
                <a:gd name="T7" fmla="*/ 9525 h 255"/>
                <a:gd name="T8" fmla="*/ 65088 w 89"/>
                <a:gd name="T9" fmla="*/ 31750 h 255"/>
                <a:gd name="T10" fmla="*/ 44450 w 89"/>
                <a:gd name="T11" fmla="*/ 73025 h 255"/>
                <a:gd name="T12" fmla="*/ 34925 w 89"/>
                <a:gd name="T13" fmla="*/ 95250 h 255"/>
                <a:gd name="T14" fmla="*/ 23813 w 89"/>
                <a:gd name="T15" fmla="*/ 122237 h 255"/>
                <a:gd name="T16" fmla="*/ 14288 w 89"/>
                <a:gd name="T17" fmla="*/ 149225 h 255"/>
                <a:gd name="T18" fmla="*/ 6350 w 89"/>
                <a:gd name="T19" fmla="*/ 182562 h 255"/>
                <a:gd name="T20" fmla="*/ 1588 w 89"/>
                <a:gd name="T21" fmla="*/ 214312 h 255"/>
                <a:gd name="T22" fmla="*/ 0 w 89"/>
                <a:gd name="T23" fmla="*/ 247650 h 255"/>
                <a:gd name="T24" fmla="*/ 0 w 89"/>
                <a:gd name="T25" fmla="*/ 284162 h 255"/>
                <a:gd name="T26" fmla="*/ 4763 w 89"/>
                <a:gd name="T27" fmla="*/ 319087 h 255"/>
                <a:gd name="T28" fmla="*/ 11113 w 89"/>
                <a:gd name="T29" fmla="*/ 360362 h 255"/>
                <a:gd name="T30" fmla="*/ 26988 w 89"/>
                <a:gd name="T31" fmla="*/ 396875 h 255"/>
                <a:gd name="T32" fmla="*/ 74613 w 89"/>
                <a:gd name="T33" fmla="*/ 404812 h 255"/>
                <a:gd name="T34" fmla="*/ 74613 w 89"/>
                <a:gd name="T35" fmla="*/ 404812 h 255"/>
                <a:gd name="T36" fmla="*/ 69850 w 89"/>
                <a:gd name="T37" fmla="*/ 395287 h 255"/>
                <a:gd name="T38" fmla="*/ 58738 w 89"/>
                <a:gd name="T39" fmla="*/ 366712 h 255"/>
                <a:gd name="T40" fmla="*/ 47625 w 89"/>
                <a:gd name="T41" fmla="*/ 327025 h 255"/>
                <a:gd name="T42" fmla="*/ 44450 w 89"/>
                <a:gd name="T43" fmla="*/ 300037 h 255"/>
                <a:gd name="T44" fmla="*/ 39688 w 89"/>
                <a:gd name="T45" fmla="*/ 273050 h 255"/>
                <a:gd name="T46" fmla="*/ 39688 w 89"/>
                <a:gd name="T47" fmla="*/ 242887 h 255"/>
                <a:gd name="T48" fmla="*/ 39688 w 89"/>
                <a:gd name="T49" fmla="*/ 212725 h 255"/>
                <a:gd name="T50" fmla="*/ 44450 w 89"/>
                <a:gd name="T51" fmla="*/ 179387 h 255"/>
                <a:gd name="T52" fmla="*/ 53975 w 89"/>
                <a:gd name="T53" fmla="*/ 144462 h 255"/>
                <a:gd name="T54" fmla="*/ 69850 w 89"/>
                <a:gd name="T55" fmla="*/ 109537 h 255"/>
                <a:gd name="T56" fmla="*/ 87313 w 89"/>
                <a:gd name="T57" fmla="*/ 77787 h 255"/>
                <a:gd name="T58" fmla="*/ 111125 w 89"/>
                <a:gd name="T59" fmla="*/ 42862 h 255"/>
                <a:gd name="T60" fmla="*/ 141288 w 89"/>
                <a:gd name="T61" fmla="*/ 9525 h 255"/>
                <a:gd name="T62" fmla="*/ 141288 w 89"/>
                <a:gd name="T63" fmla="*/ 9525 h 25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89"/>
                <a:gd name="T97" fmla="*/ 0 h 255"/>
                <a:gd name="T98" fmla="*/ 89 w 89"/>
                <a:gd name="T99" fmla="*/ 255 h 25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89" h="255">
                  <a:moveTo>
                    <a:pt x="89" y="6"/>
                  </a:moveTo>
                  <a:lnTo>
                    <a:pt x="55" y="0"/>
                  </a:lnTo>
                  <a:lnTo>
                    <a:pt x="50" y="6"/>
                  </a:lnTo>
                  <a:lnTo>
                    <a:pt x="41" y="20"/>
                  </a:lnTo>
                  <a:lnTo>
                    <a:pt x="28" y="46"/>
                  </a:lnTo>
                  <a:lnTo>
                    <a:pt x="22" y="60"/>
                  </a:lnTo>
                  <a:lnTo>
                    <a:pt x="15" y="77"/>
                  </a:lnTo>
                  <a:lnTo>
                    <a:pt x="9" y="94"/>
                  </a:lnTo>
                  <a:lnTo>
                    <a:pt x="4" y="115"/>
                  </a:lnTo>
                  <a:lnTo>
                    <a:pt x="1" y="135"/>
                  </a:lnTo>
                  <a:lnTo>
                    <a:pt x="0" y="156"/>
                  </a:lnTo>
                  <a:lnTo>
                    <a:pt x="0" y="179"/>
                  </a:lnTo>
                  <a:lnTo>
                    <a:pt x="3" y="201"/>
                  </a:lnTo>
                  <a:lnTo>
                    <a:pt x="7" y="227"/>
                  </a:lnTo>
                  <a:lnTo>
                    <a:pt x="17" y="250"/>
                  </a:lnTo>
                  <a:lnTo>
                    <a:pt x="47" y="255"/>
                  </a:lnTo>
                  <a:lnTo>
                    <a:pt x="44" y="249"/>
                  </a:lnTo>
                  <a:lnTo>
                    <a:pt x="37" y="231"/>
                  </a:lnTo>
                  <a:lnTo>
                    <a:pt x="30" y="206"/>
                  </a:lnTo>
                  <a:lnTo>
                    <a:pt x="28" y="189"/>
                  </a:lnTo>
                  <a:lnTo>
                    <a:pt x="25" y="172"/>
                  </a:lnTo>
                  <a:lnTo>
                    <a:pt x="25" y="153"/>
                  </a:lnTo>
                  <a:lnTo>
                    <a:pt x="25" y="134"/>
                  </a:lnTo>
                  <a:lnTo>
                    <a:pt x="28" y="113"/>
                  </a:lnTo>
                  <a:lnTo>
                    <a:pt x="34" y="91"/>
                  </a:lnTo>
                  <a:lnTo>
                    <a:pt x="44" y="69"/>
                  </a:lnTo>
                  <a:lnTo>
                    <a:pt x="55" y="49"/>
                  </a:lnTo>
                  <a:lnTo>
                    <a:pt x="70" y="27"/>
                  </a:lnTo>
                  <a:lnTo>
                    <a:pt x="89" y="6"/>
                  </a:lnTo>
                  <a:close/>
                </a:path>
              </a:pathLst>
            </a:cu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6" name="Group 56"/>
          <p:cNvGrpSpPr>
            <a:grpSpLocks/>
          </p:cNvGrpSpPr>
          <p:nvPr/>
        </p:nvGrpSpPr>
        <p:grpSpPr bwMode="auto">
          <a:xfrm>
            <a:off x="3613150" y="4203700"/>
            <a:ext cx="414338" cy="427038"/>
            <a:chOff x="3613150" y="4203700"/>
            <a:chExt cx="414338" cy="427037"/>
          </a:xfrm>
        </p:grpSpPr>
        <p:sp>
          <p:nvSpPr>
            <p:cNvPr id="5139" name="Freeform 39"/>
            <p:cNvSpPr>
              <a:spLocks/>
            </p:cNvSpPr>
            <p:nvPr/>
          </p:nvSpPr>
          <p:spPr bwMode="auto">
            <a:xfrm>
              <a:off x="3656013" y="4213225"/>
              <a:ext cx="371475" cy="417512"/>
            </a:xfrm>
            <a:custGeom>
              <a:avLst/>
              <a:gdLst>
                <a:gd name="T0" fmla="*/ 127000 w 234"/>
                <a:gd name="T1" fmla="*/ 0 h 263"/>
                <a:gd name="T2" fmla="*/ 295275 w 234"/>
                <a:gd name="T3" fmla="*/ 47625 h 263"/>
                <a:gd name="T4" fmla="*/ 295275 w 234"/>
                <a:gd name="T5" fmla="*/ 47625 h 263"/>
                <a:gd name="T6" fmla="*/ 292100 w 234"/>
                <a:gd name="T7" fmla="*/ 61912 h 263"/>
                <a:gd name="T8" fmla="*/ 292100 w 234"/>
                <a:gd name="T9" fmla="*/ 79375 h 263"/>
                <a:gd name="T10" fmla="*/ 295275 w 234"/>
                <a:gd name="T11" fmla="*/ 101600 h 263"/>
                <a:gd name="T12" fmla="*/ 301625 w 234"/>
                <a:gd name="T13" fmla="*/ 131762 h 263"/>
                <a:gd name="T14" fmla="*/ 317500 w 234"/>
                <a:gd name="T15" fmla="*/ 165100 h 263"/>
                <a:gd name="T16" fmla="*/ 327025 w 234"/>
                <a:gd name="T17" fmla="*/ 182562 h 263"/>
                <a:gd name="T18" fmla="*/ 339725 w 234"/>
                <a:gd name="T19" fmla="*/ 200025 h 263"/>
                <a:gd name="T20" fmla="*/ 354013 w 234"/>
                <a:gd name="T21" fmla="*/ 217487 h 263"/>
                <a:gd name="T22" fmla="*/ 371475 w 234"/>
                <a:gd name="T23" fmla="*/ 238125 h 263"/>
                <a:gd name="T24" fmla="*/ 371475 w 234"/>
                <a:gd name="T25" fmla="*/ 238125 h 263"/>
                <a:gd name="T26" fmla="*/ 371475 w 234"/>
                <a:gd name="T27" fmla="*/ 252412 h 263"/>
                <a:gd name="T28" fmla="*/ 366713 w 234"/>
                <a:gd name="T29" fmla="*/ 287337 h 263"/>
                <a:gd name="T30" fmla="*/ 365125 w 234"/>
                <a:gd name="T31" fmla="*/ 309562 h 263"/>
                <a:gd name="T32" fmla="*/ 357188 w 234"/>
                <a:gd name="T33" fmla="*/ 334962 h 263"/>
                <a:gd name="T34" fmla="*/ 349250 w 234"/>
                <a:gd name="T35" fmla="*/ 361950 h 263"/>
                <a:gd name="T36" fmla="*/ 339725 w 234"/>
                <a:gd name="T37" fmla="*/ 390525 h 263"/>
                <a:gd name="T38" fmla="*/ 319088 w 234"/>
                <a:gd name="T39" fmla="*/ 417512 h 263"/>
                <a:gd name="T40" fmla="*/ 39688 w 234"/>
                <a:gd name="T41" fmla="*/ 373062 h 263"/>
                <a:gd name="T42" fmla="*/ 39688 w 234"/>
                <a:gd name="T43" fmla="*/ 373062 h 263"/>
                <a:gd name="T44" fmla="*/ 34925 w 234"/>
                <a:gd name="T45" fmla="*/ 360362 h 263"/>
                <a:gd name="T46" fmla="*/ 22225 w 234"/>
                <a:gd name="T47" fmla="*/ 330200 h 263"/>
                <a:gd name="T48" fmla="*/ 6350 w 234"/>
                <a:gd name="T49" fmla="*/ 284162 h 263"/>
                <a:gd name="T50" fmla="*/ 1588 w 234"/>
                <a:gd name="T51" fmla="*/ 257175 h 263"/>
                <a:gd name="T52" fmla="*/ 0 w 234"/>
                <a:gd name="T53" fmla="*/ 227012 h 263"/>
                <a:gd name="T54" fmla="*/ 0 w 234"/>
                <a:gd name="T55" fmla="*/ 196850 h 263"/>
                <a:gd name="T56" fmla="*/ 1588 w 234"/>
                <a:gd name="T57" fmla="*/ 166687 h 263"/>
                <a:gd name="T58" fmla="*/ 6350 w 234"/>
                <a:gd name="T59" fmla="*/ 136525 h 263"/>
                <a:gd name="T60" fmla="*/ 19050 w 234"/>
                <a:gd name="T61" fmla="*/ 104775 h 263"/>
                <a:gd name="T62" fmla="*/ 36513 w 234"/>
                <a:gd name="T63" fmla="*/ 77787 h 263"/>
                <a:gd name="T64" fmla="*/ 47625 w 234"/>
                <a:gd name="T65" fmla="*/ 61912 h 263"/>
                <a:gd name="T66" fmla="*/ 58738 w 234"/>
                <a:gd name="T67" fmla="*/ 47625 h 263"/>
                <a:gd name="T68" fmla="*/ 74613 w 234"/>
                <a:gd name="T69" fmla="*/ 34925 h 263"/>
                <a:gd name="T70" fmla="*/ 88900 w 234"/>
                <a:gd name="T71" fmla="*/ 22225 h 263"/>
                <a:gd name="T72" fmla="*/ 106363 w 234"/>
                <a:gd name="T73" fmla="*/ 9525 h 263"/>
                <a:gd name="T74" fmla="*/ 127000 w 234"/>
                <a:gd name="T75" fmla="*/ 0 h 263"/>
                <a:gd name="T76" fmla="*/ 127000 w 234"/>
                <a:gd name="T77" fmla="*/ 0 h 26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34"/>
                <a:gd name="T118" fmla="*/ 0 h 263"/>
                <a:gd name="T119" fmla="*/ 234 w 234"/>
                <a:gd name="T120" fmla="*/ 263 h 263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34" h="263">
                  <a:moveTo>
                    <a:pt x="80" y="0"/>
                  </a:moveTo>
                  <a:lnTo>
                    <a:pt x="186" y="30"/>
                  </a:lnTo>
                  <a:lnTo>
                    <a:pt x="184" y="39"/>
                  </a:lnTo>
                  <a:lnTo>
                    <a:pt x="184" y="50"/>
                  </a:lnTo>
                  <a:lnTo>
                    <a:pt x="186" y="64"/>
                  </a:lnTo>
                  <a:lnTo>
                    <a:pt x="190" y="83"/>
                  </a:lnTo>
                  <a:lnTo>
                    <a:pt x="200" y="104"/>
                  </a:lnTo>
                  <a:lnTo>
                    <a:pt x="206" y="115"/>
                  </a:lnTo>
                  <a:lnTo>
                    <a:pt x="214" y="126"/>
                  </a:lnTo>
                  <a:lnTo>
                    <a:pt x="223" y="137"/>
                  </a:lnTo>
                  <a:lnTo>
                    <a:pt x="234" y="150"/>
                  </a:lnTo>
                  <a:lnTo>
                    <a:pt x="234" y="159"/>
                  </a:lnTo>
                  <a:lnTo>
                    <a:pt x="231" y="181"/>
                  </a:lnTo>
                  <a:lnTo>
                    <a:pt x="230" y="195"/>
                  </a:lnTo>
                  <a:lnTo>
                    <a:pt x="225" y="211"/>
                  </a:lnTo>
                  <a:lnTo>
                    <a:pt x="220" y="228"/>
                  </a:lnTo>
                  <a:lnTo>
                    <a:pt x="214" y="246"/>
                  </a:lnTo>
                  <a:lnTo>
                    <a:pt x="201" y="263"/>
                  </a:lnTo>
                  <a:lnTo>
                    <a:pt x="25" y="235"/>
                  </a:lnTo>
                  <a:lnTo>
                    <a:pt x="22" y="227"/>
                  </a:lnTo>
                  <a:lnTo>
                    <a:pt x="14" y="208"/>
                  </a:lnTo>
                  <a:lnTo>
                    <a:pt x="4" y="179"/>
                  </a:lnTo>
                  <a:lnTo>
                    <a:pt x="1" y="162"/>
                  </a:lnTo>
                  <a:lnTo>
                    <a:pt x="0" y="143"/>
                  </a:lnTo>
                  <a:lnTo>
                    <a:pt x="0" y="124"/>
                  </a:lnTo>
                  <a:lnTo>
                    <a:pt x="1" y="105"/>
                  </a:lnTo>
                  <a:lnTo>
                    <a:pt x="4" y="86"/>
                  </a:lnTo>
                  <a:lnTo>
                    <a:pt x="12" y="66"/>
                  </a:lnTo>
                  <a:lnTo>
                    <a:pt x="23" y="49"/>
                  </a:lnTo>
                  <a:lnTo>
                    <a:pt x="30" y="39"/>
                  </a:lnTo>
                  <a:lnTo>
                    <a:pt x="37" y="30"/>
                  </a:lnTo>
                  <a:lnTo>
                    <a:pt x="47" y="22"/>
                  </a:lnTo>
                  <a:lnTo>
                    <a:pt x="56" y="14"/>
                  </a:lnTo>
                  <a:lnTo>
                    <a:pt x="67" y="6"/>
                  </a:lnTo>
                  <a:lnTo>
                    <a:pt x="80" y="0"/>
                  </a:lnTo>
                  <a:close/>
                </a:path>
              </a:pathLst>
            </a:cu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40"/>
            <p:cNvSpPr>
              <a:spLocks/>
            </p:cNvSpPr>
            <p:nvPr/>
          </p:nvSpPr>
          <p:spPr bwMode="auto">
            <a:xfrm>
              <a:off x="3613150" y="4203700"/>
              <a:ext cx="169863" cy="382587"/>
            </a:xfrm>
            <a:custGeom>
              <a:avLst/>
              <a:gdLst>
                <a:gd name="T0" fmla="*/ 169863 w 107"/>
                <a:gd name="T1" fmla="*/ 9525 h 241"/>
                <a:gd name="T2" fmla="*/ 127000 w 107"/>
                <a:gd name="T3" fmla="*/ 0 h 241"/>
                <a:gd name="T4" fmla="*/ 127000 w 107"/>
                <a:gd name="T5" fmla="*/ 0 h 241"/>
                <a:gd name="T6" fmla="*/ 119063 w 107"/>
                <a:gd name="T7" fmla="*/ 1587 h 241"/>
                <a:gd name="T8" fmla="*/ 96838 w 107"/>
                <a:gd name="T9" fmla="*/ 14287 h 241"/>
                <a:gd name="T10" fmla="*/ 82550 w 107"/>
                <a:gd name="T11" fmla="*/ 23812 h 241"/>
                <a:gd name="T12" fmla="*/ 66675 w 107"/>
                <a:gd name="T13" fmla="*/ 36512 h 241"/>
                <a:gd name="T14" fmla="*/ 52388 w 107"/>
                <a:gd name="T15" fmla="*/ 53975 h 241"/>
                <a:gd name="T16" fmla="*/ 36513 w 107"/>
                <a:gd name="T17" fmla="*/ 71437 h 241"/>
                <a:gd name="T18" fmla="*/ 25400 w 107"/>
                <a:gd name="T19" fmla="*/ 93662 h 241"/>
                <a:gd name="T20" fmla="*/ 12700 w 107"/>
                <a:gd name="T21" fmla="*/ 122237 h 241"/>
                <a:gd name="T22" fmla="*/ 4763 w 107"/>
                <a:gd name="T23" fmla="*/ 149225 h 241"/>
                <a:gd name="T24" fmla="*/ 0 w 107"/>
                <a:gd name="T25" fmla="*/ 184150 h 241"/>
                <a:gd name="T26" fmla="*/ 1588 w 107"/>
                <a:gd name="T27" fmla="*/ 222250 h 241"/>
                <a:gd name="T28" fmla="*/ 7938 w 107"/>
                <a:gd name="T29" fmla="*/ 265112 h 241"/>
                <a:gd name="T30" fmla="*/ 19050 w 107"/>
                <a:gd name="T31" fmla="*/ 311150 h 241"/>
                <a:gd name="T32" fmla="*/ 36513 w 107"/>
                <a:gd name="T33" fmla="*/ 361950 h 241"/>
                <a:gd name="T34" fmla="*/ 87313 w 107"/>
                <a:gd name="T35" fmla="*/ 382587 h 241"/>
                <a:gd name="T36" fmla="*/ 87313 w 107"/>
                <a:gd name="T37" fmla="*/ 382587 h 241"/>
                <a:gd name="T38" fmla="*/ 79375 w 107"/>
                <a:gd name="T39" fmla="*/ 371475 h 241"/>
                <a:gd name="T40" fmla="*/ 66675 w 107"/>
                <a:gd name="T41" fmla="*/ 341312 h 241"/>
                <a:gd name="T42" fmla="*/ 60325 w 107"/>
                <a:gd name="T43" fmla="*/ 322262 h 241"/>
                <a:gd name="T44" fmla="*/ 53975 w 107"/>
                <a:gd name="T45" fmla="*/ 296862 h 241"/>
                <a:gd name="T46" fmla="*/ 47625 w 107"/>
                <a:gd name="T47" fmla="*/ 271462 h 241"/>
                <a:gd name="T48" fmla="*/ 44450 w 107"/>
                <a:gd name="T49" fmla="*/ 241300 h 241"/>
                <a:gd name="T50" fmla="*/ 42863 w 107"/>
                <a:gd name="T51" fmla="*/ 214312 h 241"/>
                <a:gd name="T52" fmla="*/ 44450 w 107"/>
                <a:gd name="T53" fmla="*/ 182562 h 241"/>
                <a:gd name="T54" fmla="*/ 52388 w 107"/>
                <a:gd name="T55" fmla="*/ 152400 h 241"/>
                <a:gd name="T56" fmla="*/ 61913 w 107"/>
                <a:gd name="T57" fmla="*/ 119062 h 241"/>
                <a:gd name="T58" fmla="*/ 79375 w 107"/>
                <a:gd name="T59" fmla="*/ 88900 h 241"/>
                <a:gd name="T60" fmla="*/ 90488 w 107"/>
                <a:gd name="T61" fmla="*/ 74612 h 241"/>
                <a:gd name="T62" fmla="*/ 101600 w 107"/>
                <a:gd name="T63" fmla="*/ 61912 h 241"/>
                <a:gd name="T64" fmla="*/ 117475 w 107"/>
                <a:gd name="T65" fmla="*/ 46037 h 241"/>
                <a:gd name="T66" fmla="*/ 131763 w 107"/>
                <a:gd name="T67" fmla="*/ 34925 h 241"/>
                <a:gd name="T68" fmla="*/ 149225 w 107"/>
                <a:gd name="T69" fmla="*/ 22225 h 241"/>
                <a:gd name="T70" fmla="*/ 169863 w 107"/>
                <a:gd name="T71" fmla="*/ 9525 h 241"/>
                <a:gd name="T72" fmla="*/ 169863 w 107"/>
                <a:gd name="T73" fmla="*/ 9525 h 24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7"/>
                <a:gd name="T112" fmla="*/ 0 h 241"/>
                <a:gd name="T113" fmla="*/ 107 w 107"/>
                <a:gd name="T114" fmla="*/ 241 h 24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7" h="241">
                  <a:moveTo>
                    <a:pt x="107" y="6"/>
                  </a:moveTo>
                  <a:lnTo>
                    <a:pt x="80" y="0"/>
                  </a:lnTo>
                  <a:lnTo>
                    <a:pt x="75" y="1"/>
                  </a:lnTo>
                  <a:lnTo>
                    <a:pt x="61" y="9"/>
                  </a:lnTo>
                  <a:lnTo>
                    <a:pt x="52" y="15"/>
                  </a:lnTo>
                  <a:lnTo>
                    <a:pt x="42" y="23"/>
                  </a:lnTo>
                  <a:lnTo>
                    <a:pt x="33" y="34"/>
                  </a:lnTo>
                  <a:lnTo>
                    <a:pt x="23" y="45"/>
                  </a:lnTo>
                  <a:lnTo>
                    <a:pt x="16" y="59"/>
                  </a:lnTo>
                  <a:lnTo>
                    <a:pt x="8" y="77"/>
                  </a:lnTo>
                  <a:lnTo>
                    <a:pt x="3" y="94"/>
                  </a:lnTo>
                  <a:lnTo>
                    <a:pt x="0" y="116"/>
                  </a:lnTo>
                  <a:lnTo>
                    <a:pt x="1" y="140"/>
                  </a:lnTo>
                  <a:lnTo>
                    <a:pt x="5" y="167"/>
                  </a:lnTo>
                  <a:lnTo>
                    <a:pt x="12" y="196"/>
                  </a:lnTo>
                  <a:lnTo>
                    <a:pt x="23" y="228"/>
                  </a:lnTo>
                  <a:lnTo>
                    <a:pt x="55" y="241"/>
                  </a:lnTo>
                  <a:lnTo>
                    <a:pt x="50" y="234"/>
                  </a:lnTo>
                  <a:lnTo>
                    <a:pt x="42" y="215"/>
                  </a:lnTo>
                  <a:lnTo>
                    <a:pt x="38" y="203"/>
                  </a:lnTo>
                  <a:lnTo>
                    <a:pt x="34" y="187"/>
                  </a:lnTo>
                  <a:lnTo>
                    <a:pt x="30" y="171"/>
                  </a:lnTo>
                  <a:lnTo>
                    <a:pt x="28" y="152"/>
                  </a:lnTo>
                  <a:lnTo>
                    <a:pt x="27" y="135"/>
                  </a:lnTo>
                  <a:lnTo>
                    <a:pt x="28" y="115"/>
                  </a:lnTo>
                  <a:lnTo>
                    <a:pt x="33" y="96"/>
                  </a:lnTo>
                  <a:lnTo>
                    <a:pt x="39" y="75"/>
                  </a:lnTo>
                  <a:lnTo>
                    <a:pt x="50" y="56"/>
                  </a:lnTo>
                  <a:lnTo>
                    <a:pt x="57" y="47"/>
                  </a:lnTo>
                  <a:lnTo>
                    <a:pt x="64" y="39"/>
                  </a:lnTo>
                  <a:lnTo>
                    <a:pt x="74" y="29"/>
                  </a:lnTo>
                  <a:lnTo>
                    <a:pt x="83" y="22"/>
                  </a:lnTo>
                  <a:lnTo>
                    <a:pt x="94" y="14"/>
                  </a:lnTo>
                  <a:lnTo>
                    <a:pt x="107" y="6"/>
                  </a:lnTo>
                  <a:close/>
                </a:path>
              </a:pathLst>
            </a:cu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7" name="Group 57"/>
          <p:cNvGrpSpPr>
            <a:grpSpLocks/>
          </p:cNvGrpSpPr>
          <p:nvPr/>
        </p:nvGrpSpPr>
        <p:grpSpPr bwMode="auto">
          <a:xfrm>
            <a:off x="3479800" y="4595813"/>
            <a:ext cx="403225" cy="347662"/>
            <a:chOff x="3479800" y="4595813"/>
            <a:chExt cx="403225" cy="347662"/>
          </a:xfrm>
        </p:grpSpPr>
        <p:sp>
          <p:nvSpPr>
            <p:cNvPr id="5137" name="Freeform 41"/>
            <p:cNvSpPr>
              <a:spLocks/>
            </p:cNvSpPr>
            <p:nvPr/>
          </p:nvSpPr>
          <p:spPr bwMode="auto">
            <a:xfrm>
              <a:off x="3508375" y="4595813"/>
              <a:ext cx="374650" cy="347662"/>
            </a:xfrm>
            <a:custGeom>
              <a:avLst/>
              <a:gdLst>
                <a:gd name="T0" fmla="*/ 374650 w 236"/>
                <a:gd name="T1" fmla="*/ 179387 h 219"/>
                <a:gd name="T2" fmla="*/ 374650 w 236"/>
                <a:gd name="T3" fmla="*/ 179387 h 219"/>
                <a:gd name="T4" fmla="*/ 366713 w 236"/>
                <a:gd name="T5" fmla="*/ 203200 h 219"/>
                <a:gd name="T6" fmla="*/ 360363 w 236"/>
                <a:gd name="T7" fmla="*/ 225425 h 219"/>
                <a:gd name="T8" fmla="*/ 349250 w 236"/>
                <a:gd name="T9" fmla="*/ 252412 h 219"/>
                <a:gd name="T10" fmla="*/ 334963 w 236"/>
                <a:gd name="T11" fmla="*/ 279400 h 219"/>
                <a:gd name="T12" fmla="*/ 314325 w 236"/>
                <a:gd name="T13" fmla="*/ 307975 h 219"/>
                <a:gd name="T14" fmla="*/ 304800 w 236"/>
                <a:gd name="T15" fmla="*/ 320675 h 219"/>
                <a:gd name="T16" fmla="*/ 292100 w 236"/>
                <a:gd name="T17" fmla="*/ 331787 h 219"/>
                <a:gd name="T18" fmla="*/ 279400 w 236"/>
                <a:gd name="T19" fmla="*/ 339725 h 219"/>
                <a:gd name="T20" fmla="*/ 265113 w 236"/>
                <a:gd name="T21" fmla="*/ 347662 h 219"/>
                <a:gd name="T22" fmla="*/ 19050 w 236"/>
                <a:gd name="T23" fmla="*/ 277812 h 219"/>
                <a:gd name="T24" fmla="*/ 19050 w 236"/>
                <a:gd name="T25" fmla="*/ 277812 h 219"/>
                <a:gd name="T26" fmla="*/ 17463 w 236"/>
                <a:gd name="T27" fmla="*/ 266700 h 219"/>
                <a:gd name="T28" fmla="*/ 9525 w 236"/>
                <a:gd name="T29" fmla="*/ 242887 h 219"/>
                <a:gd name="T30" fmla="*/ 1588 w 236"/>
                <a:gd name="T31" fmla="*/ 204787 h 219"/>
                <a:gd name="T32" fmla="*/ 0 w 236"/>
                <a:gd name="T33" fmla="*/ 182562 h 219"/>
                <a:gd name="T34" fmla="*/ 0 w 236"/>
                <a:gd name="T35" fmla="*/ 160337 h 219"/>
                <a:gd name="T36" fmla="*/ 1588 w 236"/>
                <a:gd name="T37" fmla="*/ 138112 h 219"/>
                <a:gd name="T38" fmla="*/ 6350 w 236"/>
                <a:gd name="T39" fmla="*/ 112712 h 219"/>
                <a:gd name="T40" fmla="*/ 14288 w 236"/>
                <a:gd name="T41" fmla="*/ 90487 h 219"/>
                <a:gd name="T42" fmla="*/ 26988 w 236"/>
                <a:gd name="T43" fmla="*/ 66675 h 219"/>
                <a:gd name="T44" fmla="*/ 44450 w 236"/>
                <a:gd name="T45" fmla="*/ 47625 h 219"/>
                <a:gd name="T46" fmla="*/ 66675 w 236"/>
                <a:gd name="T47" fmla="*/ 26987 h 219"/>
                <a:gd name="T48" fmla="*/ 93663 w 236"/>
                <a:gd name="T49" fmla="*/ 12700 h 219"/>
                <a:gd name="T50" fmla="*/ 130175 w 236"/>
                <a:gd name="T51" fmla="*/ 0 h 219"/>
                <a:gd name="T52" fmla="*/ 130175 w 236"/>
                <a:gd name="T53" fmla="*/ 0 h 219"/>
                <a:gd name="T54" fmla="*/ 139700 w 236"/>
                <a:gd name="T55" fmla="*/ 19050 h 219"/>
                <a:gd name="T56" fmla="*/ 153988 w 236"/>
                <a:gd name="T57" fmla="*/ 39687 h 219"/>
                <a:gd name="T58" fmla="*/ 176213 w 236"/>
                <a:gd name="T59" fmla="*/ 66675 h 219"/>
                <a:gd name="T60" fmla="*/ 209550 w 236"/>
                <a:gd name="T61" fmla="*/ 95250 h 219"/>
                <a:gd name="T62" fmla="*/ 230188 w 236"/>
                <a:gd name="T63" fmla="*/ 109537 h 219"/>
                <a:gd name="T64" fmla="*/ 252413 w 236"/>
                <a:gd name="T65" fmla="*/ 125412 h 219"/>
                <a:gd name="T66" fmla="*/ 279400 w 236"/>
                <a:gd name="T67" fmla="*/ 139700 h 219"/>
                <a:gd name="T68" fmla="*/ 306388 w 236"/>
                <a:gd name="T69" fmla="*/ 155575 h 219"/>
                <a:gd name="T70" fmla="*/ 339725 w 236"/>
                <a:gd name="T71" fmla="*/ 166687 h 219"/>
                <a:gd name="T72" fmla="*/ 374650 w 236"/>
                <a:gd name="T73" fmla="*/ 179387 h 219"/>
                <a:gd name="T74" fmla="*/ 374650 w 236"/>
                <a:gd name="T75" fmla="*/ 179387 h 21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36"/>
                <a:gd name="T115" fmla="*/ 0 h 219"/>
                <a:gd name="T116" fmla="*/ 236 w 236"/>
                <a:gd name="T117" fmla="*/ 219 h 21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36" h="219">
                  <a:moveTo>
                    <a:pt x="236" y="113"/>
                  </a:moveTo>
                  <a:lnTo>
                    <a:pt x="236" y="113"/>
                  </a:lnTo>
                  <a:lnTo>
                    <a:pt x="231" y="128"/>
                  </a:lnTo>
                  <a:lnTo>
                    <a:pt x="227" y="142"/>
                  </a:lnTo>
                  <a:lnTo>
                    <a:pt x="220" y="159"/>
                  </a:lnTo>
                  <a:lnTo>
                    <a:pt x="211" y="176"/>
                  </a:lnTo>
                  <a:lnTo>
                    <a:pt x="198" y="194"/>
                  </a:lnTo>
                  <a:lnTo>
                    <a:pt x="192" y="202"/>
                  </a:lnTo>
                  <a:lnTo>
                    <a:pt x="184" y="209"/>
                  </a:lnTo>
                  <a:lnTo>
                    <a:pt x="176" y="214"/>
                  </a:lnTo>
                  <a:lnTo>
                    <a:pt x="167" y="219"/>
                  </a:lnTo>
                  <a:lnTo>
                    <a:pt x="12" y="175"/>
                  </a:lnTo>
                  <a:lnTo>
                    <a:pt x="11" y="168"/>
                  </a:lnTo>
                  <a:lnTo>
                    <a:pt x="6" y="153"/>
                  </a:lnTo>
                  <a:lnTo>
                    <a:pt x="1" y="129"/>
                  </a:lnTo>
                  <a:lnTo>
                    <a:pt x="0" y="115"/>
                  </a:lnTo>
                  <a:lnTo>
                    <a:pt x="0" y="101"/>
                  </a:lnTo>
                  <a:lnTo>
                    <a:pt x="1" y="87"/>
                  </a:lnTo>
                  <a:lnTo>
                    <a:pt x="4" y="71"/>
                  </a:lnTo>
                  <a:lnTo>
                    <a:pt x="9" y="57"/>
                  </a:lnTo>
                  <a:lnTo>
                    <a:pt x="17" y="42"/>
                  </a:lnTo>
                  <a:lnTo>
                    <a:pt x="28" y="30"/>
                  </a:lnTo>
                  <a:lnTo>
                    <a:pt x="42" y="17"/>
                  </a:lnTo>
                  <a:lnTo>
                    <a:pt x="59" y="8"/>
                  </a:lnTo>
                  <a:lnTo>
                    <a:pt x="82" y="0"/>
                  </a:lnTo>
                  <a:lnTo>
                    <a:pt x="88" y="12"/>
                  </a:lnTo>
                  <a:lnTo>
                    <a:pt x="97" y="25"/>
                  </a:lnTo>
                  <a:lnTo>
                    <a:pt x="111" y="42"/>
                  </a:lnTo>
                  <a:lnTo>
                    <a:pt x="132" y="60"/>
                  </a:lnTo>
                  <a:lnTo>
                    <a:pt x="145" y="69"/>
                  </a:lnTo>
                  <a:lnTo>
                    <a:pt x="159" y="79"/>
                  </a:lnTo>
                  <a:lnTo>
                    <a:pt x="176" y="88"/>
                  </a:lnTo>
                  <a:lnTo>
                    <a:pt x="193" y="98"/>
                  </a:lnTo>
                  <a:lnTo>
                    <a:pt x="214" y="105"/>
                  </a:lnTo>
                  <a:lnTo>
                    <a:pt x="236" y="113"/>
                  </a:lnTo>
                  <a:close/>
                </a:path>
              </a:pathLst>
            </a:cu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42"/>
            <p:cNvSpPr>
              <a:spLocks/>
            </p:cNvSpPr>
            <p:nvPr/>
          </p:nvSpPr>
          <p:spPr bwMode="auto">
            <a:xfrm>
              <a:off x="3479800" y="4595813"/>
              <a:ext cx="163513" cy="277812"/>
            </a:xfrm>
            <a:custGeom>
              <a:avLst/>
              <a:gdLst>
                <a:gd name="T0" fmla="*/ 47625 w 103"/>
                <a:gd name="T1" fmla="*/ 277812 h 175"/>
                <a:gd name="T2" fmla="*/ 20638 w 103"/>
                <a:gd name="T3" fmla="*/ 269875 h 175"/>
                <a:gd name="T4" fmla="*/ 20638 w 103"/>
                <a:gd name="T5" fmla="*/ 269875 h 175"/>
                <a:gd name="T6" fmla="*/ 15875 w 103"/>
                <a:gd name="T7" fmla="*/ 257175 h 175"/>
                <a:gd name="T8" fmla="*/ 7938 w 103"/>
                <a:gd name="T9" fmla="*/ 225425 h 175"/>
                <a:gd name="T10" fmla="*/ 3175 w 103"/>
                <a:gd name="T11" fmla="*/ 182562 h 175"/>
                <a:gd name="T12" fmla="*/ 0 w 103"/>
                <a:gd name="T13" fmla="*/ 157162 h 175"/>
                <a:gd name="T14" fmla="*/ 3175 w 103"/>
                <a:gd name="T15" fmla="*/ 130175 h 175"/>
                <a:gd name="T16" fmla="*/ 4763 w 103"/>
                <a:gd name="T17" fmla="*/ 104775 h 175"/>
                <a:gd name="T18" fmla="*/ 12700 w 103"/>
                <a:gd name="T19" fmla="*/ 79375 h 175"/>
                <a:gd name="T20" fmla="*/ 25400 w 103"/>
                <a:gd name="T21" fmla="*/ 57150 h 175"/>
                <a:gd name="T22" fmla="*/ 39688 w 103"/>
                <a:gd name="T23" fmla="*/ 38100 h 175"/>
                <a:gd name="T24" fmla="*/ 50800 w 103"/>
                <a:gd name="T25" fmla="*/ 30162 h 175"/>
                <a:gd name="T26" fmla="*/ 60325 w 103"/>
                <a:gd name="T27" fmla="*/ 19050 h 175"/>
                <a:gd name="T28" fmla="*/ 73025 w 103"/>
                <a:gd name="T29" fmla="*/ 14287 h 175"/>
                <a:gd name="T30" fmla="*/ 87313 w 103"/>
                <a:gd name="T31" fmla="*/ 7937 h 175"/>
                <a:gd name="T32" fmla="*/ 103188 w 103"/>
                <a:gd name="T33" fmla="*/ 4762 h 175"/>
                <a:gd name="T34" fmla="*/ 120650 w 103"/>
                <a:gd name="T35" fmla="*/ 1587 h 175"/>
                <a:gd name="T36" fmla="*/ 141288 w 103"/>
                <a:gd name="T37" fmla="*/ 0 h 175"/>
                <a:gd name="T38" fmla="*/ 163513 w 103"/>
                <a:gd name="T39" fmla="*/ 0 h 175"/>
                <a:gd name="T40" fmla="*/ 163513 w 103"/>
                <a:gd name="T41" fmla="*/ 0 h 175"/>
                <a:gd name="T42" fmla="*/ 155575 w 103"/>
                <a:gd name="T43" fmla="*/ 1587 h 175"/>
                <a:gd name="T44" fmla="*/ 133350 w 103"/>
                <a:gd name="T45" fmla="*/ 7937 h 175"/>
                <a:gd name="T46" fmla="*/ 120650 w 103"/>
                <a:gd name="T47" fmla="*/ 14287 h 175"/>
                <a:gd name="T48" fmla="*/ 107950 w 103"/>
                <a:gd name="T49" fmla="*/ 22225 h 175"/>
                <a:gd name="T50" fmla="*/ 93663 w 103"/>
                <a:gd name="T51" fmla="*/ 31750 h 175"/>
                <a:gd name="T52" fmla="*/ 77788 w 103"/>
                <a:gd name="T53" fmla="*/ 44450 h 175"/>
                <a:gd name="T54" fmla="*/ 63500 w 103"/>
                <a:gd name="T55" fmla="*/ 61912 h 175"/>
                <a:gd name="T56" fmla="*/ 52388 w 103"/>
                <a:gd name="T57" fmla="*/ 79375 h 175"/>
                <a:gd name="T58" fmla="*/ 42863 w 103"/>
                <a:gd name="T59" fmla="*/ 101600 h 175"/>
                <a:gd name="T60" fmla="*/ 34925 w 103"/>
                <a:gd name="T61" fmla="*/ 130175 h 175"/>
                <a:gd name="T62" fmla="*/ 30163 w 103"/>
                <a:gd name="T63" fmla="*/ 160337 h 175"/>
                <a:gd name="T64" fmla="*/ 33338 w 103"/>
                <a:gd name="T65" fmla="*/ 195262 h 175"/>
                <a:gd name="T66" fmla="*/ 38100 w 103"/>
                <a:gd name="T67" fmla="*/ 234950 h 175"/>
                <a:gd name="T68" fmla="*/ 47625 w 103"/>
                <a:gd name="T69" fmla="*/ 277812 h 175"/>
                <a:gd name="T70" fmla="*/ 47625 w 103"/>
                <a:gd name="T71" fmla="*/ 277812 h 17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03"/>
                <a:gd name="T109" fmla="*/ 0 h 175"/>
                <a:gd name="T110" fmla="*/ 103 w 103"/>
                <a:gd name="T111" fmla="*/ 175 h 17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03" h="175">
                  <a:moveTo>
                    <a:pt x="30" y="175"/>
                  </a:moveTo>
                  <a:lnTo>
                    <a:pt x="13" y="170"/>
                  </a:lnTo>
                  <a:lnTo>
                    <a:pt x="10" y="162"/>
                  </a:lnTo>
                  <a:lnTo>
                    <a:pt x="5" y="142"/>
                  </a:lnTo>
                  <a:lnTo>
                    <a:pt x="2" y="115"/>
                  </a:lnTo>
                  <a:lnTo>
                    <a:pt x="0" y="99"/>
                  </a:lnTo>
                  <a:lnTo>
                    <a:pt x="2" y="82"/>
                  </a:lnTo>
                  <a:lnTo>
                    <a:pt x="3" y="66"/>
                  </a:lnTo>
                  <a:lnTo>
                    <a:pt x="8" y="50"/>
                  </a:lnTo>
                  <a:lnTo>
                    <a:pt x="16" y="36"/>
                  </a:lnTo>
                  <a:lnTo>
                    <a:pt x="25" y="24"/>
                  </a:lnTo>
                  <a:lnTo>
                    <a:pt x="32" y="19"/>
                  </a:lnTo>
                  <a:lnTo>
                    <a:pt x="38" y="12"/>
                  </a:lnTo>
                  <a:lnTo>
                    <a:pt x="46" y="9"/>
                  </a:lnTo>
                  <a:lnTo>
                    <a:pt x="55" y="5"/>
                  </a:lnTo>
                  <a:lnTo>
                    <a:pt x="65" y="3"/>
                  </a:lnTo>
                  <a:lnTo>
                    <a:pt x="76" y="1"/>
                  </a:lnTo>
                  <a:lnTo>
                    <a:pt x="89" y="0"/>
                  </a:lnTo>
                  <a:lnTo>
                    <a:pt x="103" y="0"/>
                  </a:lnTo>
                  <a:lnTo>
                    <a:pt x="98" y="1"/>
                  </a:lnTo>
                  <a:lnTo>
                    <a:pt x="84" y="5"/>
                  </a:lnTo>
                  <a:lnTo>
                    <a:pt x="76" y="9"/>
                  </a:lnTo>
                  <a:lnTo>
                    <a:pt x="68" y="14"/>
                  </a:lnTo>
                  <a:lnTo>
                    <a:pt x="59" y="20"/>
                  </a:lnTo>
                  <a:lnTo>
                    <a:pt x="49" y="28"/>
                  </a:lnTo>
                  <a:lnTo>
                    <a:pt x="40" y="39"/>
                  </a:lnTo>
                  <a:lnTo>
                    <a:pt x="33" y="50"/>
                  </a:lnTo>
                  <a:lnTo>
                    <a:pt x="27" y="64"/>
                  </a:lnTo>
                  <a:lnTo>
                    <a:pt x="22" y="82"/>
                  </a:lnTo>
                  <a:lnTo>
                    <a:pt x="19" y="101"/>
                  </a:lnTo>
                  <a:lnTo>
                    <a:pt x="21" y="123"/>
                  </a:lnTo>
                  <a:lnTo>
                    <a:pt x="24" y="148"/>
                  </a:lnTo>
                  <a:lnTo>
                    <a:pt x="30" y="175"/>
                  </a:lnTo>
                  <a:close/>
                </a:path>
              </a:pathLst>
            </a:cu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8" name="Freeform 43"/>
          <p:cNvSpPr>
            <a:spLocks/>
          </p:cNvSpPr>
          <p:nvPr/>
        </p:nvSpPr>
        <p:spPr bwMode="auto">
          <a:xfrm>
            <a:off x="2841625" y="3067050"/>
            <a:ext cx="1196975" cy="1543050"/>
          </a:xfrm>
          <a:custGeom>
            <a:avLst/>
            <a:gdLst>
              <a:gd name="T0" fmla="*/ 1196975 w 754"/>
              <a:gd name="T1" fmla="*/ 0 h 972"/>
              <a:gd name="T2" fmla="*/ 1196975 w 754"/>
              <a:gd name="T3" fmla="*/ 0 h 972"/>
              <a:gd name="T4" fmla="*/ 1189038 w 754"/>
              <a:gd name="T5" fmla="*/ 68263 h 972"/>
              <a:gd name="T6" fmla="*/ 1176338 w 754"/>
              <a:gd name="T7" fmla="*/ 146050 h 972"/>
              <a:gd name="T8" fmla="*/ 1155700 w 754"/>
              <a:gd name="T9" fmla="*/ 246063 h 972"/>
              <a:gd name="T10" fmla="*/ 1128713 w 754"/>
              <a:gd name="T11" fmla="*/ 365125 h 972"/>
              <a:gd name="T12" fmla="*/ 1111250 w 754"/>
              <a:gd name="T13" fmla="*/ 430213 h 972"/>
              <a:gd name="T14" fmla="*/ 1090613 w 754"/>
              <a:gd name="T15" fmla="*/ 498475 h 972"/>
              <a:gd name="T16" fmla="*/ 1071563 w 754"/>
              <a:gd name="T17" fmla="*/ 568325 h 972"/>
              <a:gd name="T18" fmla="*/ 1046163 w 754"/>
              <a:gd name="T19" fmla="*/ 638175 h 972"/>
              <a:gd name="T20" fmla="*/ 1019175 w 754"/>
              <a:gd name="T21" fmla="*/ 711200 h 972"/>
              <a:gd name="T22" fmla="*/ 989013 w 754"/>
              <a:gd name="T23" fmla="*/ 785813 h 972"/>
              <a:gd name="T24" fmla="*/ 955675 w 754"/>
              <a:gd name="T25" fmla="*/ 858838 h 972"/>
              <a:gd name="T26" fmla="*/ 919163 w 754"/>
              <a:gd name="T27" fmla="*/ 930275 h 972"/>
              <a:gd name="T28" fmla="*/ 879475 w 754"/>
              <a:gd name="T29" fmla="*/ 1000125 h 972"/>
              <a:gd name="T30" fmla="*/ 836613 w 754"/>
              <a:gd name="T31" fmla="*/ 1071563 h 972"/>
              <a:gd name="T32" fmla="*/ 788988 w 754"/>
              <a:gd name="T33" fmla="*/ 1136650 h 972"/>
              <a:gd name="T34" fmla="*/ 738188 w 754"/>
              <a:gd name="T35" fmla="*/ 1200150 h 972"/>
              <a:gd name="T36" fmla="*/ 684213 w 754"/>
              <a:gd name="T37" fmla="*/ 1260475 h 972"/>
              <a:gd name="T38" fmla="*/ 655638 w 754"/>
              <a:gd name="T39" fmla="*/ 1289050 h 972"/>
              <a:gd name="T40" fmla="*/ 625475 w 754"/>
              <a:gd name="T41" fmla="*/ 1316038 h 972"/>
              <a:gd name="T42" fmla="*/ 595313 w 754"/>
              <a:gd name="T43" fmla="*/ 1343025 h 972"/>
              <a:gd name="T44" fmla="*/ 563563 w 754"/>
              <a:gd name="T45" fmla="*/ 1368425 h 972"/>
              <a:gd name="T46" fmla="*/ 531813 w 754"/>
              <a:gd name="T47" fmla="*/ 1390650 h 972"/>
              <a:gd name="T48" fmla="*/ 498475 w 754"/>
              <a:gd name="T49" fmla="*/ 1412875 h 972"/>
              <a:gd name="T50" fmla="*/ 463550 w 754"/>
              <a:gd name="T51" fmla="*/ 1433513 h 972"/>
              <a:gd name="T52" fmla="*/ 425450 w 754"/>
              <a:gd name="T53" fmla="*/ 1454150 h 972"/>
              <a:gd name="T54" fmla="*/ 388938 w 754"/>
              <a:gd name="T55" fmla="*/ 1471613 h 972"/>
              <a:gd name="T56" fmla="*/ 350838 w 754"/>
              <a:gd name="T57" fmla="*/ 1485900 h 972"/>
              <a:gd name="T58" fmla="*/ 311150 w 754"/>
              <a:gd name="T59" fmla="*/ 1501775 h 972"/>
              <a:gd name="T60" fmla="*/ 271463 w 754"/>
              <a:gd name="T61" fmla="*/ 1512888 h 972"/>
              <a:gd name="T62" fmla="*/ 228600 w 754"/>
              <a:gd name="T63" fmla="*/ 1524000 h 972"/>
              <a:gd name="T64" fmla="*/ 185738 w 754"/>
              <a:gd name="T65" fmla="*/ 1530350 h 972"/>
              <a:gd name="T66" fmla="*/ 141288 w 754"/>
              <a:gd name="T67" fmla="*/ 1536700 h 972"/>
              <a:gd name="T68" fmla="*/ 95250 w 754"/>
              <a:gd name="T69" fmla="*/ 1541463 h 972"/>
              <a:gd name="T70" fmla="*/ 50800 w 754"/>
              <a:gd name="T71" fmla="*/ 1543050 h 972"/>
              <a:gd name="T72" fmla="*/ 0 w 754"/>
              <a:gd name="T73" fmla="*/ 1541463 h 97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754"/>
              <a:gd name="T112" fmla="*/ 0 h 972"/>
              <a:gd name="T113" fmla="*/ 754 w 754"/>
              <a:gd name="T114" fmla="*/ 972 h 972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754" h="972">
                <a:moveTo>
                  <a:pt x="754" y="0"/>
                </a:moveTo>
                <a:lnTo>
                  <a:pt x="754" y="0"/>
                </a:lnTo>
                <a:lnTo>
                  <a:pt x="749" y="43"/>
                </a:lnTo>
                <a:lnTo>
                  <a:pt x="741" y="92"/>
                </a:lnTo>
                <a:lnTo>
                  <a:pt x="728" y="155"/>
                </a:lnTo>
                <a:lnTo>
                  <a:pt x="711" y="230"/>
                </a:lnTo>
                <a:lnTo>
                  <a:pt x="700" y="271"/>
                </a:lnTo>
                <a:lnTo>
                  <a:pt x="687" y="314"/>
                </a:lnTo>
                <a:lnTo>
                  <a:pt x="675" y="358"/>
                </a:lnTo>
                <a:lnTo>
                  <a:pt x="659" y="402"/>
                </a:lnTo>
                <a:lnTo>
                  <a:pt x="642" y="448"/>
                </a:lnTo>
                <a:lnTo>
                  <a:pt x="623" y="495"/>
                </a:lnTo>
                <a:lnTo>
                  <a:pt x="602" y="541"/>
                </a:lnTo>
                <a:lnTo>
                  <a:pt x="579" y="586"/>
                </a:lnTo>
                <a:lnTo>
                  <a:pt x="554" y="630"/>
                </a:lnTo>
                <a:lnTo>
                  <a:pt x="527" y="675"/>
                </a:lnTo>
                <a:lnTo>
                  <a:pt x="497" y="716"/>
                </a:lnTo>
                <a:lnTo>
                  <a:pt x="465" y="756"/>
                </a:lnTo>
                <a:lnTo>
                  <a:pt x="431" y="794"/>
                </a:lnTo>
                <a:lnTo>
                  <a:pt x="413" y="812"/>
                </a:lnTo>
                <a:lnTo>
                  <a:pt x="394" y="829"/>
                </a:lnTo>
                <a:lnTo>
                  <a:pt x="375" y="846"/>
                </a:lnTo>
                <a:lnTo>
                  <a:pt x="355" y="862"/>
                </a:lnTo>
                <a:lnTo>
                  <a:pt x="335" y="876"/>
                </a:lnTo>
                <a:lnTo>
                  <a:pt x="314" y="890"/>
                </a:lnTo>
                <a:lnTo>
                  <a:pt x="292" y="903"/>
                </a:lnTo>
                <a:lnTo>
                  <a:pt x="268" y="916"/>
                </a:lnTo>
                <a:lnTo>
                  <a:pt x="245" y="927"/>
                </a:lnTo>
                <a:lnTo>
                  <a:pt x="221" y="936"/>
                </a:lnTo>
                <a:lnTo>
                  <a:pt x="196" y="946"/>
                </a:lnTo>
                <a:lnTo>
                  <a:pt x="171" y="953"/>
                </a:lnTo>
                <a:lnTo>
                  <a:pt x="144" y="960"/>
                </a:lnTo>
                <a:lnTo>
                  <a:pt x="117" y="964"/>
                </a:lnTo>
                <a:lnTo>
                  <a:pt x="89" y="968"/>
                </a:lnTo>
                <a:lnTo>
                  <a:pt x="60" y="971"/>
                </a:lnTo>
                <a:lnTo>
                  <a:pt x="32" y="972"/>
                </a:lnTo>
                <a:lnTo>
                  <a:pt x="0" y="971"/>
                </a:lnTo>
              </a:path>
            </a:pathLst>
          </a:custGeom>
          <a:noFill/>
          <a:ln w="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Freeform 48"/>
          <p:cNvSpPr>
            <a:spLocks/>
          </p:cNvSpPr>
          <p:nvPr/>
        </p:nvSpPr>
        <p:spPr bwMode="auto">
          <a:xfrm>
            <a:off x="3973513" y="623888"/>
            <a:ext cx="79375" cy="461962"/>
          </a:xfrm>
          <a:custGeom>
            <a:avLst/>
            <a:gdLst>
              <a:gd name="T0" fmla="*/ 1588 w 50"/>
              <a:gd name="T1" fmla="*/ 461962 h 291"/>
              <a:gd name="T2" fmla="*/ 79375 w 50"/>
              <a:gd name="T3" fmla="*/ 0 h 291"/>
              <a:gd name="T4" fmla="*/ 79375 w 50"/>
              <a:gd name="T5" fmla="*/ 0 h 291"/>
              <a:gd name="T6" fmla="*/ 74613 w 50"/>
              <a:gd name="T7" fmla="*/ 3175 h 291"/>
              <a:gd name="T8" fmla="*/ 65088 w 50"/>
              <a:gd name="T9" fmla="*/ 20637 h 291"/>
              <a:gd name="T10" fmla="*/ 49213 w 50"/>
              <a:gd name="T11" fmla="*/ 47625 h 291"/>
              <a:gd name="T12" fmla="*/ 34925 w 50"/>
              <a:gd name="T13" fmla="*/ 92075 h 291"/>
              <a:gd name="T14" fmla="*/ 26988 w 50"/>
              <a:gd name="T15" fmla="*/ 120650 h 291"/>
              <a:gd name="T16" fmla="*/ 19050 w 50"/>
              <a:gd name="T17" fmla="*/ 152400 h 291"/>
              <a:gd name="T18" fmla="*/ 12700 w 50"/>
              <a:gd name="T19" fmla="*/ 190500 h 291"/>
              <a:gd name="T20" fmla="*/ 6350 w 50"/>
              <a:gd name="T21" fmla="*/ 234950 h 291"/>
              <a:gd name="T22" fmla="*/ 1588 w 50"/>
              <a:gd name="T23" fmla="*/ 282575 h 291"/>
              <a:gd name="T24" fmla="*/ 1588 w 50"/>
              <a:gd name="T25" fmla="*/ 338137 h 291"/>
              <a:gd name="T26" fmla="*/ 0 w 50"/>
              <a:gd name="T27" fmla="*/ 396875 h 291"/>
              <a:gd name="T28" fmla="*/ 1588 w 50"/>
              <a:gd name="T29" fmla="*/ 461962 h 291"/>
              <a:gd name="T30" fmla="*/ 1588 w 50"/>
              <a:gd name="T31" fmla="*/ 461962 h 2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0"/>
              <a:gd name="T49" fmla="*/ 0 h 291"/>
              <a:gd name="T50" fmla="*/ 50 w 50"/>
              <a:gd name="T51" fmla="*/ 291 h 2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0" h="291">
                <a:moveTo>
                  <a:pt x="1" y="291"/>
                </a:moveTo>
                <a:lnTo>
                  <a:pt x="50" y="0"/>
                </a:lnTo>
                <a:lnTo>
                  <a:pt x="47" y="2"/>
                </a:lnTo>
                <a:lnTo>
                  <a:pt x="41" y="13"/>
                </a:lnTo>
                <a:lnTo>
                  <a:pt x="31" y="30"/>
                </a:lnTo>
                <a:lnTo>
                  <a:pt x="22" y="58"/>
                </a:lnTo>
                <a:lnTo>
                  <a:pt x="17" y="76"/>
                </a:lnTo>
                <a:lnTo>
                  <a:pt x="12" y="96"/>
                </a:lnTo>
                <a:lnTo>
                  <a:pt x="8" y="120"/>
                </a:lnTo>
                <a:lnTo>
                  <a:pt x="4" y="148"/>
                </a:lnTo>
                <a:lnTo>
                  <a:pt x="1" y="178"/>
                </a:lnTo>
                <a:lnTo>
                  <a:pt x="1" y="213"/>
                </a:lnTo>
                <a:lnTo>
                  <a:pt x="0" y="250"/>
                </a:lnTo>
                <a:lnTo>
                  <a:pt x="1" y="291"/>
                </a:lnTo>
                <a:close/>
              </a:path>
            </a:pathLst>
          </a:custGeom>
          <a:noFill/>
          <a:ln w="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30" name="Group 58"/>
          <p:cNvGrpSpPr>
            <a:grpSpLocks/>
          </p:cNvGrpSpPr>
          <p:nvPr/>
        </p:nvGrpSpPr>
        <p:grpSpPr bwMode="auto">
          <a:xfrm>
            <a:off x="2359025" y="2747963"/>
            <a:ext cx="4791075" cy="2633662"/>
            <a:chOff x="2359025" y="2747963"/>
            <a:chExt cx="4791075" cy="2633662"/>
          </a:xfrm>
        </p:grpSpPr>
        <p:sp>
          <p:nvSpPr>
            <p:cNvPr id="5131" name="Freeform 44"/>
            <p:cNvSpPr>
              <a:spLocks/>
            </p:cNvSpPr>
            <p:nvPr/>
          </p:nvSpPr>
          <p:spPr bwMode="auto">
            <a:xfrm>
              <a:off x="7064375" y="2957513"/>
              <a:ext cx="85725" cy="417512"/>
            </a:xfrm>
            <a:custGeom>
              <a:avLst/>
              <a:gdLst>
                <a:gd name="T0" fmla="*/ 85725 w 54"/>
                <a:gd name="T1" fmla="*/ 0 h 263"/>
                <a:gd name="T2" fmla="*/ 85725 w 54"/>
                <a:gd name="T3" fmla="*/ 0 h 263"/>
                <a:gd name="T4" fmla="*/ 77788 w 54"/>
                <a:gd name="T5" fmla="*/ 9525 h 263"/>
                <a:gd name="T6" fmla="*/ 63500 w 54"/>
                <a:gd name="T7" fmla="*/ 34925 h 263"/>
                <a:gd name="T8" fmla="*/ 46038 w 54"/>
                <a:gd name="T9" fmla="*/ 74612 h 263"/>
                <a:gd name="T10" fmla="*/ 25400 w 54"/>
                <a:gd name="T11" fmla="*/ 127000 h 263"/>
                <a:gd name="T12" fmla="*/ 15875 w 54"/>
                <a:gd name="T13" fmla="*/ 157162 h 263"/>
                <a:gd name="T14" fmla="*/ 7938 w 54"/>
                <a:gd name="T15" fmla="*/ 190500 h 263"/>
                <a:gd name="T16" fmla="*/ 3175 w 54"/>
                <a:gd name="T17" fmla="*/ 225425 h 263"/>
                <a:gd name="T18" fmla="*/ 0 w 54"/>
                <a:gd name="T19" fmla="*/ 260350 h 263"/>
                <a:gd name="T20" fmla="*/ 0 w 54"/>
                <a:gd name="T21" fmla="*/ 296862 h 263"/>
                <a:gd name="T22" fmla="*/ 3175 w 54"/>
                <a:gd name="T23" fmla="*/ 338137 h 263"/>
                <a:gd name="T24" fmla="*/ 9525 w 54"/>
                <a:gd name="T25" fmla="*/ 377825 h 263"/>
                <a:gd name="T26" fmla="*/ 22225 w 54"/>
                <a:gd name="T27" fmla="*/ 417512 h 26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"/>
                <a:gd name="T43" fmla="*/ 0 h 263"/>
                <a:gd name="T44" fmla="*/ 54 w 54"/>
                <a:gd name="T45" fmla="*/ 263 h 26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" h="263">
                  <a:moveTo>
                    <a:pt x="54" y="0"/>
                  </a:moveTo>
                  <a:lnTo>
                    <a:pt x="54" y="0"/>
                  </a:lnTo>
                  <a:lnTo>
                    <a:pt x="49" y="6"/>
                  </a:lnTo>
                  <a:lnTo>
                    <a:pt x="40" y="22"/>
                  </a:lnTo>
                  <a:lnTo>
                    <a:pt x="29" y="47"/>
                  </a:lnTo>
                  <a:lnTo>
                    <a:pt x="16" y="80"/>
                  </a:lnTo>
                  <a:lnTo>
                    <a:pt x="10" y="99"/>
                  </a:lnTo>
                  <a:lnTo>
                    <a:pt x="5" y="120"/>
                  </a:lnTo>
                  <a:lnTo>
                    <a:pt x="2" y="142"/>
                  </a:lnTo>
                  <a:lnTo>
                    <a:pt x="0" y="164"/>
                  </a:lnTo>
                  <a:lnTo>
                    <a:pt x="0" y="187"/>
                  </a:lnTo>
                  <a:lnTo>
                    <a:pt x="2" y="213"/>
                  </a:lnTo>
                  <a:lnTo>
                    <a:pt x="6" y="238"/>
                  </a:lnTo>
                  <a:lnTo>
                    <a:pt x="14" y="263"/>
                  </a:lnTo>
                </a:path>
              </a:pathLst>
            </a:cu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45"/>
            <p:cNvSpPr>
              <a:spLocks/>
            </p:cNvSpPr>
            <p:nvPr/>
          </p:nvSpPr>
          <p:spPr bwMode="auto">
            <a:xfrm>
              <a:off x="6361113" y="2884488"/>
              <a:ext cx="60325" cy="500062"/>
            </a:xfrm>
            <a:custGeom>
              <a:avLst/>
              <a:gdLst>
                <a:gd name="T0" fmla="*/ 53975 w 38"/>
                <a:gd name="T1" fmla="*/ 0 h 315"/>
                <a:gd name="T2" fmla="*/ 53975 w 38"/>
                <a:gd name="T3" fmla="*/ 0 h 315"/>
                <a:gd name="T4" fmla="*/ 47625 w 38"/>
                <a:gd name="T5" fmla="*/ 12700 h 315"/>
                <a:gd name="T6" fmla="*/ 34925 w 38"/>
                <a:gd name="T7" fmla="*/ 42862 h 315"/>
                <a:gd name="T8" fmla="*/ 20638 w 38"/>
                <a:gd name="T9" fmla="*/ 90487 h 315"/>
                <a:gd name="T10" fmla="*/ 12700 w 38"/>
                <a:gd name="T11" fmla="*/ 120650 h 315"/>
                <a:gd name="T12" fmla="*/ 7938 w 38"/>
                <a:gd name="T13" fmla="*/ 152400 h 315"/>
                <a:gd name="T14" fmla="*/ 3175 w 38"/>
                <a:gd name="T15" fmla="*/ 187325 h 315"/>
                <a:gd name="T16" fmla="*/ 0 w 38"/>
                <a:gd name="T17" fmla="*/ 228600 h 315"/>
                <a:gd name="T18" fmla="*/ 0 w 38"/>
                <a:gd name="T19" fmla="*/ 268287 h 315"/>
                <a:gd name="T20" fmla="*/ 6350 w 38"/>
                <a:gd name="T21" fmla="*/ 312737 h 315"/>
                <a:gd name="T22" fmla="*/ 11113 w 38"/>
                <a:gd name="T23" fmla="*/ 358775 h 315"/>
                <a:gd name="T24" fmla="*/ 23813 w 38"/>
                <a:gd name="T25" fmla="*/ 403225 h 315"/>
                <a:gd name="T26" fmla="*/ 38100 w 38"/>
                <a:gd name="T27" fmla="*/ 452437 h 315"/>
                <a:gd name="T28" fmla="*/ 60325 w 38"/>
                <a:gd name="T29" fmla="*/ 500062 h 3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8"/>
                <a:gd name="T46" fmla="*/ 0 h 315"/>
                <a:gd name="T47" fmla="*/ 38 w 38"/>
                <a:gd name="T48" fmla="*/ 315 h 3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8" h="315">
                  <a:moveTo>
                    <a:pt x="34" y="0"/>
                  </a:moveTo>
                  <a:lnTo>
                    <a:pt x="34" y="0"/>
                  </a:lnTo>
                  <a:lnTo>
                    <a:pt x="30" y="8"/>
                  </a:lnTo>
                  <a:lnTo>
                    <a:pt x="22" y="27"/>
                  </a:lnTo>
                  <a:lnTo>
                    <a:pt x="13" y="57"/>
                  </a:lnTo>
                  <a:lnTo>
                    <a:pt x="8" y="76"/>
                  </a:lnTo>
                  <a:lnTo>
                    <a:pt x="5" y="96"/>
                  </a:lnTo>
                  <a:lnTo>
                    <a:pt x="2" y="118"/>
                  </a:lnTo>
                  <a:lnTo>
                    <a:pt x="0" y="144"/>
                  </a:lnTo>
                  <a:lnTo>
                    <a:pt x="0" y="169"/>
                  </a:lnTo>
                  <a:lnTo>
                    <a:pt x="4" y="197"/>
                  </a:lnTo>
                  <a:lnTo>
                    <a:pt x="7" y="226"/>
                  </a:lnTo>
                  <a:lnTo>
                    <a:pt x="15" y="254"/>
                  </a:lnTo>
                  <a:lnTo>
                    <a:pt x="24" y="285"/>
                  </a:lnTo>
                  <a:lnTo>
                    <a:pt x="38" y="315"/>
                  </a:lnTo>
                </a:path>
              </a:pathLst>
            </a:cu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46"/>
            <p:cNvSpPr>
              <a:spLocks/>
            </p:cNvSpPr>
            <p:nvPr/>
          </p:nvSpPr>
          <p:spPr bwMode="auto">
            <a:xfrm>
              <a:off x="5407025" y="2844800"/>
              <a:ext cx="100013" cy="555625"/>
            </a:xfrm>
            <a:custGeom>
              <a:avLst/>
              <a:gdLst>
                <a:gd name="T0" fmla="*/ 57150 w 63"/>
                <a:gd name="T1" fmla="*/ 0 h 350"/>
                <a:gd name="T2" fmla="*/ 57150 w 63"/>
                <a:gd name="T3" fmla="*/ 0 h 350"/>
                <a:gd name="T4" fmla="*/ 52388 w 63"/>
                <a:gd name="T5" fmla="*/ 14288 h 350"/>
                <a:gd name="T6" fmla="*/ 36513 w 63"/>
                <a:gd name="T7" fmla="*/ 52388 h 350"/>
                <a:gd name="T8" fmla="*/ 26988 w 63"/>
                <a:gd name="T9" fmla="*/ 77788 h 350"/>
                <a:gd name="T10" fmla="*/ 19050 w 63"/>
                <a:gd name="T11" fmla="*/ 109538 h 350"/>
                <a:gd name="T12" fmla="*/ 11113 w 63"/>
                <a:gd name="T13" fmla="*/ 144463 h 350"/>
                <a:gd name="T14" fmla="*/ 4763 w 63"/>
                <a:gd name="T15" fmla="*/ 182563 h 350"/>
                <a:gd name="T16" fmla="*/ 0 w 63"/>
                <a:gd name="T17" fmla="*/ 225425 h 350"/>
                <a:gd name="T18" fmla="*/ 0 w 63"/>
                <a:gd name="T19" fmla="*/ 268288 h 350"/>
                <a:gd name="T20" fmla="*/ 1588 w 63"/>
                <a:gd name="T21" fmla="*/ 315913 h 350"/>
                <a:gd name="T22" fmla="*/ 9525 w 63"/>
                <a:gd name="T23" fmla="*/ 361950 h 350"/>
                <a:gd name="T24" fmla="*/ 22225 w 63"/>
                <a:gd name="T25" fmla="*/ 409575 h 350"/>
                <a:gd name="T26" fmla="*/ 28575 w 63"/>
                <a:gd name="T27" fmla="*/ 434975 h 350"/>
                <a:gd name="T28" fmla="*/ 41275 w 63"/>
                <a:gd name="T29" fmla="*/ 460375 h 350"/>
                <a:gd name="T30" fmla="*/ 52388 w 63"/>
                <a:gd name="T31" fmla="*/ 482600 h 350"/>
                <a:gd name="T32" fmla="*/ 66675 w 63"/>
                <a:gd name="T33" fmla="*/ 508000 h 350"/>
                <a:gd name="T34" fmla="*/ 82550 w 63"/>
                <a:gd name="T35" fmla="*/ 533400 h 350"/>
                <a:gd name="T36" fmla="*/ 100013 w 63"/>
                <a:gd name="T37" fmla="*/ 555625 h 35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3"/>
                <a:gd name="T58" fmla="*/ 0 h 350"/>
                <a:gd name="T59" fmla="*/ 63 w 63"/>
                <a:gd name="T60" fmla="*/ 350 h 35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3" h="350">
                  <a:moveTo>
                    <a:pt x="36" y="0"/>
                  </a:moveTo>
                  <a:lnTo>
                    <a:pt x="36" y="0"/>
                  </a:lnTo>
                  <a:lnTo>
                    <a:pt x="33" y="9"/>
                  </a:lnTo>
                  <a:lnTo>
                    <a:pt x="23" y="33"/>
                  </a:lnTo>
                  <a:lnTo>
                    <a:pt x="17" y="49"/>
                  </a:lnTo>
                  <a:lnTo>
                    <a:pt x="12" y="69"/>
                  </a:lnTo>
                  <a:lnTo>
                    <a:pt x="7" y="91"/>
                  </a:lnTo>
                  <a:lnTo>
                    <a:pt x="3" y="115"/>
                  </a:lnTo>
                  <a:lnTo>
                    <a:pt x="0" y="142"/>
                  </a:lnTo>
                  <a:lnTo>
                    <a:pt x="0" y="169"/>
                  </a:lnTo>
                  <a:lnTo>
                    <a:pt x="1" y="199"/>
                  </a:lnTo>
                  <a:lnTo>
                    <a:pt x="6" y="228"/>
                  </a:lnTo>
                  <a:lnTo>
                    <a:pt x="14" y="258"/>
                  </a:lnTo>
                  <a:lnTo>
                    <a:pt x="18" y="274"/>
                  </a:lnTo>
                  <a:lnTo>
                    <a:pt x="26" y="290"/>
                  </a:lnTo>
                  <a:lnTo>
                    <a:pt x="33" y="304"/>
                  </a:lnTo>
                  <a:lnTo>
                    <a:pt x="42" y="320"/>
                  </a:lnTo>
                  <a:lnTo>
                    <a:pt x="52" y="336"/>
                  </a:lnTo>
                  <a:lnTo>
                    <a:pt x="63" y="350"/>
                  </a:lnTo>
                </a:path>
              </a:pathLst>
            </a:cu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47"/>
            <p:cNvSpPr>
              <a:spLocks/>
            </p:cNvSpPr>
            <p:nvPr/>
          </p:nvSpPr>
          <p:spPr bwMode="auto">
            <a:xfrm>
              <a:off x="5464175" y="2944813"/>
              <a:ext cx="39688" cy="355600"/>
            </a:xfrm>
            <a:custGeom>
              <a:avLst/>
              <a:gdLst>
                <a:gd name="T0" fmla="*/ 34925 w 25"/>
                <a:gd name="T1" fmla="*/ 0 h 224"/>
                <a:gd name="T2" fmla="*/ 34925 w 25"/>
                <a:gd name="T3" fmla="*/ 0 h 224"/>
                <a:gd name="T4" fmla="*/ 22225 w 25"/>
                <a:gd name="T5" fmla="*/ 38100 h 224"/>
                <a:gd name="T6" fmla="*/ 12700 w 25"/>
                <a:gd name="T7" fmla="*/ 77788 h 224"/>
                <a:gd name="T8" fmla="*/ 1588 w 25"/>
                <a:gd name="T9" fmla="*/ 127000 h 224"/>
                <a:gd name="T10" fmla="*/ 0 w 25"/>
                <a:gd name="T11" fmla="*/ 157163 h 224"/>
                <a:gd name="T12" fmla="*/ 0 w 25"/>
                <a:gd name="T13" fmla="*/ 185738 h 224"/>
                <a:gd name="T14" fmla="*/ 0 w 25"/>
                <a:gd name="T15" fmla="*/ 215900 h 224"/>
                <a:gd name="T16" fmla="*/ 1588 w 25"/>
                <a:gd name="T17" fmla="*/ 244475 h 224"/>
                <a:gd name="T18" fmla="*/ 6350 w 25"/>
                <a:gd name="T19" fmla="*/ 274638 h 224"/>
                <a:gd name="T20" fmla="*/ 14288 w 25"/>
                <a:gd name="T21" fmla="*/ 303213 h 224"/>
                <a:gd name="T22" fmla="*/ 25400 w 25"/>
                <a:gd name="T23" fmla="*/ 330200 h 224"/>
                <a:gd name="T24" fmla="*/ 39688 w 25"/>
                <a:gd name="T25" fmla="*/ 355600 h 22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5"/>
                <a:gd name="T40" fmla="*/ 0 h 224"/>
                <a:gd name="T41" fmla="*/ 25 w 25"/>
                <a:gd name="T42" fmla="*/ 224 h 22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5" h="224">
                  <a:moveTo>
                    <a:pt x="22" y="0"/>
                  </a:moveTo>
                  <a:lnTo>
                    <a:pt x="22" y="0"/>
                  </a:lnTo>
                  <a:lnTo>
                    <a:pt x="14" y="24"/>
                  </a:lnTo>
                  <a:lnTo>
                    <a:pt x="8" y="49"/>
                  </a:lnTo>
                  <a:lnTo>
                    <a:pt x="1" y="80"/>
                  </a:lnTo>
                  <a:lnTo>
                    <a:pt x="0" y="99"/>
                  </a:lnTo>
                  <a:lnTo>
                    <a:pt x="0" y="117"/>
                  </a:lnTo>
                  <a:lnTo>
                    <a:pt x="0" y="136"/>
                  </a:lnTo>
                  <a:lnTo>
                    <a:pt x="1" y="154"/>
                  </a:lnTo>
                  <a:lnTo>
                    <a:pt x="4" y="173"/>
                  </a:lnTo>
                  <a:lnTo>
                    <a:pt x="9" y="191"/>
                  </a:lnTo>
                  <a:lnTo>
                    <a:pt x="16" y="208"/>
                  </a:lnTo>
                  <a:lnTo>
                    <a:pt x="25" y="224"/>
                  </a:lnTo>
                </a:path>
              </a:pathLst>
            </a:cu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49"/>
            <p:cNvSpPr>
              <a:spLocks/>
            </p:cNvSpPr>
            <p:nvPr/>
          </p:nvSpPr>
          <p:spPr bwMode="auto">
            <a:xfrm>
              <a:off x="3235325" y="2747963"/>
              <a:ext cx="768350" cy="284162"/>
            </a:xfrm>
            <a:custGeom>
              <a:avLst/>
              <a:gdLst>
                <a:gd name="T0" fmla="*/ 0 w 484"/>
                <a:gd name="T1" fmla="*/ 276225 h 179"/>
                <a:gd name="T2" fmla="*/ 0 w 484"/>
                <a:gd name="T3" fmla="*/ 276225 h 179"/>
                <a:gd name="T4" fmla="*/ 17463 w 484"/>
                <a:gd name="T5" fmla="*/ 279400 h 179"/>
                <a:gd name="T6" fmla="*/ 66675 w 484"/>
                <a:gd name="T7" fmla="*/ 284162 h 179"/>
                <a:gd name="T8" fmla="*/ 104775 w 484"/>
                <a:gd name="T9" fmla="*/ 284162 h 179"/>
                <a:gd name="T10" fmla="*/ 147638 w 484"/>
                <a:gd name="T11" fmla="*/ 284162 h 179"/>
                <a:gd name="T12" fmla="*/ 195263 w 484"/>
                <a:gd name="T13" fmla="*/ 279400 h 179"/>
                <a:gd name="T14" fmla="*/ 247650 w 484"/>
                <a:gd name="T15" fmla="*/ 274637 h 179"/>
                <a:gd name="T16" fmla="*/ 304800 w 484"/>
                <a:gd name="T17" fmla="*/ 261937 h 179"/>
                <a:gd name="T18" fmla="*/ 366713 w 484"/>
                <a:gd name="T19" fmla="*/ 247650 h 179"/>
                <a:gd name="T20" fmla="*/ 430213 w 484"/>
                <a:gd name="T21" fmla="*/ 223837 h 179"/>
                <a:gd name="T22" fmla="*/ 495300 w 484"/>
                <a:gd name="T23" fmla="*/ 193675 h 179"/>
                <a:gd name="T24" fmla="*/ 530225 w 484"/>
                <a:gd name="T25" fmla="*/ 179387 h 179"/>
                <a:gd name="T26" fmla="*/ 561975 w 484"/>
                <a:gd name="T27" fmla="*/ 158750 h 179"/>
                <a:gd name="T28" fmla="*/ 596900 w 484"/>
                <a:gd name="T29" fmla="*/ 136525 h 179"/>
                <a:gd name="T30" fmla="*/ 633413 w 484"/>
                <a:gd name="T31" fmla="*/ 114300 h 179"/>
                <a:gd name="T32" fmla="*/ 665163 w 484"/>
                <a:gd name="T33" fmla="*/ 88900 h 179"/>
                <a:gd name="T34" fmla="*/ 700088 w 484"/>
                <a:gd name="T35" fmla="*/ 61912 h 179"/>
                <a:gd name="T36" fmla="*/ 735013 w 484"/>
                <a:gd name="T37" fmla="*/ 31750 h 179"/>
                <a:gd name="T38" fmla="*/ 768350 w 484"/>
                <a:gd name="T39" fmla="*/ 0 h 17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84"/>
                <a:gd name="T61" fmla="*/ 0 h 179"/>
                <a:gd name="T62" fmla="*/ 484 w 484"/>
                <a:gd name="T63" fmla="*/ 179 h 17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84" h="179">
                  <a:moveTo>
                    <a:pt x="0" y="174"/>
                  </a:moveTo>
                  <a:lnTo>
                    <a:pt x="0" y="174"/>
                  </a:lnTo>
                  <a:lnTo>
                    <a:pt x="11" y="176"/>
                  </a:lnTo>
                  <a:lnTo>
                    <a:pt x="42" y="179"/>
                  </a:lnTo>
                  <a:lnTo>
                    <a:pt x="66" y="179"/>
                  </a:lnTo>
                  <a:lnTo>
                    <a:pt x="93" y="179"/>
                  </a:lnTo>
                  <a:lnTo>
                    <a:pt x="123" y="176"/>
                  </a:lnTo>
                  <a:lnTo>
                    <a:pt x="156" y="173"/>
                  </a:lnTo>
                  <a:lnTo>
                    <a:pt x="192" y="165"/>
                  </a:lnTo>
                  <a:lnTo>
                    <a:pt x="231" y="156"/>
                  </a:lnTo>
                  <a:lnTo>
                    <a:pt x="271" y="141"/>
                  </a:lnTo>
                  <a:lnTo>
                    <a:pt x="312" y="122"/>
                  </a:lnTo>
                  <a:lnTo>
                    <a:pt x="334" y="113"/>
                  </a:lnTo>
                  <a:lnTo>
                    <a:pt x="354" y="100"/>
                  </a:lnTo>
                  <a:lnTo>
                    <a:pt x="376" y="86"/>
                  </a:lnTo>
                  <a:lnTo>
                    <a:pt x="399" y="72"/>
                  </a:lnTo>
                  <a:lnTo>
                    <a:pt x="419" y="56"/>
                  </a:lnTo>
                  <a:lnTo>
                    <a:pt x="441" y="39"/>
                  </a:lnTo>
                  <a:lnTo>
                    <a:pt x="463" y="20"/>
                  </a:lnTo>
                  <a:lnTo>
                    <a:pt x="484" y="0"/>
                  </a:lnTo>
                </a:path>
              </a:pathLst>
            </a:cu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50"/>
            <p:cNvSpPr>
              <a:spLocks/>
            </p:cNvSpPr>
            <p:nvPr/>
          </p:nvSpPr>
          <p:spPr bwMode="auto">
            <a:xfrm>
              <a:off x="2359025" y="4095750"/>
              <a:ext cx="333375" cy="1285875"/>
            </a:xfrm>
            <a:custGeom>
              <a:avLst/>
              <a:gdLst>
                <a:gd name="T0" fmla="*/ 0 w 210"/>
                <a:gd name="T1" fmla="*/ 0 h 810"/>
                <a:gd name="T2" fmla="*/ 0 w 210"/>
                <a:gd name="T3" fmla="*/ 0 h 810"/>
                <a:gd name="T4" fmla="*/ 3175 w 210"/>
                <a:gd name="T5" fmla="*/ 25400 h 810"/>
                <a:gd name="T6" fmla="*/ 12700 w 210"/>
                <a:gd name="T7" fmla="*/ 90488 h 810"/>
                <a:gd name="T8" fmla="*/ 30163 w 210"/>
                <a:gd name="T9" fmla="*/ 187325 h 810"/>
                <a:gd name="T10" fmla="*/ 42863 w 210"/>
                <a:gd name="T11" fmla="*/ 242888 h 810"/>
                <a:gd name="T12" fmla="*/ 58738 w 210"/>
                <a:gd name="T13" fmla="*/ 300038 h 810"/>
                <a:gd name="T14" fmla="*/ 73025 w 210"/>
                <a:gd name="T15" fmla="*/ 360363 h 810"/>
                <a:gd name="T16" fmla="*/ 93663 w 210"/>
                <a:gd name="T17" fmla="*/ 419100 h 810"/>
                <a:gd name="T18" fmla="*/ 112713 w 210"/>
                <a:gd name="T19" fmla="*/ 477838 h 810"/>
                <a:gd name="T20" fmla="*/ 134938 w 210"/>
                <a:gd name="T21" fmla="*/ 531813 h 810"/>
                <a:gd name="T22" fmla="*/ 160338 w 210"/>
                <a:gd name="T23" fmla="*/ 582613 h 810"/>
                <a:gd name="T24" fmla="*/ 188913 w 210"/>
                <a:gd name="T25" fmla="*/ 627063 h 810"/>
                <a:gd name="T26" fmla="*/ 203200 w 210"/>
                <a:gd name="T27" fmla="*/ 647700 h 810"/>
                <a:gd name="T28" fmla="*/ 220663 w 210"/>
                <a:gd name="T29" fmla="*/ 665163 h 810"/>
                <a:gd name="T30" fmla="*/ 236538 w 210"/>
                <a:gd name="T31" fmla="*/ 679450 h 810"/>
                <a:gd name="T32" fmla="*/ 254000 w 210"/>
                <a:gd name="T33" fmla="*/ 692150 h 810"/>
                <a:gd name="T34" fmla="*/ 254000 w 210"/>
                <a:gd name="T35" fmla="*/ 692150 h 810"/>
                <a:gd name="T36" fmla="*/ 258763 w 210"/>
                <a:gd name="T37" fmla="*/ 773113 h 810"/>
                <a:gd name="T38" fmla="*/ 276225 w 210"/>
                <a:gd name="T39" fmla="*/ 957263 h 810"/>
                <a:gd name="T40" fmla="*/ 288925 w 210"/>
                <a:gd name="T41" fmla="*/ 1062038 h 810"/>
                <a:gd name="T42" fmla="*/ 300038 w 210"/>
                <a:gd name="T43" fmla="*/ 1157288 h 810"/>
                <a:gd name="T44" fmla="*/ 307975 w 210"/>
                <a:gd name="T45" fmla="*/ 1200150 h 810"/>
                <a:gd name="T46" fmla="*/ 315913 w 210"/>
                <a:gd name="T47" fmla="*/ 1235075 h 810"/>
                <a:gd name="T48" fmla="*/ 325438 w 210"/>
                <a:gd name="T49" fmla="*/ 1265238 h 810"/>
                <a:gd name="T50" fmla="*/ 333375 w 210"/>
                <a:gd name="T51" fmla="*/ 1285875 h 81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10"/>
                <a:gd name="T79" fmla="*/ 0 h 810"/>
                <a:gd name="T80" fmla="*/ 210 w 210"/>
                <a:gd name="T81" fmla="*/ 810 h 81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10" h="810">
                  <a:moveTo>
                    <a:pt x="0" y="0"/>
                  </a:moveTo>
                  <a:lnTo>
                    <a:pt x="0" y="0"/>
                  </a:lnTo>
                  <a:lnTo>
                    <a:pt x="2" y="16"/>
                  </a:lnTo>
                  <a:lnTo>
                    <a:pt x="8" y="57"/>
                  </a:lnTo>
                  <a:lnTo>
                    <a:pt x="19" y="118"/>
                  </a:lnTo>
                  <a:lnTo>
                    <a:pt x="27" y="153"/>
                  </a:lnTo>
                  <a:lnTo>
                    <a:pt x="37" y="189"/>
                  </a:lnTo>
                  <a:lnTo>
                    <a:pt x="46" y="227"/>
                  </a:lnTo>
                  <a:lnTo>
                    <a:pt x="59" y="264"/>
                  </a:lnTo>
                  <a:lnTo>
                    <a:pt x="71" y="301"/>
                  </a:lnTo>
                  <a:lnTo>
                    <a:pt x="85" y="335"/>
                  </a:lnTo>
                  <a:lnTo>
                    <a:pt x="101" y="367"/>
                  </a:lnTo>
                  <a:lnTo>
                    <a:pt x="119" y="395"/>
                  </a:lnTo>
                  <a:lnTo>
                    <a:pt x="128" y="408"/>
                  </a:lnTo>
                  <a:lnTo>
                    <a:pt x="139" y="419"/>
                  </a:lnTo>
                  <a:lnTo>
                    <a:pt x="149" y="428"/>
                  </a:lnTo>
                  <a:lnTo>
                    <a:pt x="160" y="436"/>
                  </a:lnTo>
                  <a:lnTo>
                    <a:pt x="163" y="487"/>
                  </a:lnTo>
                  <a:lnTo>
                    <a:pt x="174" y="603"/>
                  </a:lnTo>
                  <a:lnTo>
                    <a:pt x="182" y="669"/>
                  </a:lnTo>
                  <a:lnTo>
                    <a:pt x="189" y="729"/>
                  </a:lnTo>
                  <a:lnTo>
                    <a:pt x="194" y="756"/>
                  </a:lnTo>
                  <a:lnTo>
                    <a:pt x="199" y="778"/>
                  </a:lnTo>
                  <a:lnTo>
                    <a:pt x="205" y="797"/>
                  </a:lnTo>
                  <a:lnTo>
                    <a:pt x="210" y="810"/>
                  </a:lnTo>
                </a:path>
              </a:pathLst>
            </a:cu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14"/>
          <p:cNvSpPr>
            <a:spLocks/>
          </p:cNvSpPr>
          <p:nvPr/>
        </p:nvSpPr>
        <p:spPr bwMode="auto">
          <a:xfrm>
            <a:off x="558800" y="1042988"/>
            <a:ext cx="4084638" cy="4706937"/>
          </a:xfrm>
          <a:custGeom>
            <a:avLst/>
            <a:gdLst>
              <a:gd name="T0" fmla="*/ 2062163 w 2573"/>
              <a:gd name="T1" fmla="*/ 4456112 h 2965"/>
              <a:gd name="T2" fmla="*/ 2206625 w 2573"/>
              <a:gd name="T3" fmla="*/ 4173537 h 2965"/>
              <a:gd name="T4" fmla="*/ 2382838 w 2573"/>
              <a:gd name="T5" fmla="*/ 4010025 h 2965"/>
              <a:gd name="T6" fmla="*/ 2700338 w 2573"/>
              <a:gd name="T7" fmla="*/ 3649662 h 2965"/>
              <a:gd name="T8" fmla="*/ 3462338 w 2573"/>
              <a:gd name="T9" fmla="*/ 2982912 h 2965"/>
              <a:gd name="T10" fmla="*/ 3562350 w 2573"/>
              <a:gd name="T11" fmla="*/ 2901950 h 2965"/>
              <a:gd name="T12" fmla="*/ 3771900 w 2573"/>
              <a:gd name="T13" fmla="*/ 2781300 h 2965"/>
              <a:gd name="T14" fmla="*/ 4017963 w 2573"/>
              <a:gd name="T15" fmla="*/ 2681287 h 2965"/>
              <a:gd name="T16" fmla="*/ 4084638 w 2573"/>
              <a:gd name="T17" fmla="*/ 2600325 h 2965"/>
              <a:gd name="T18" fmla="*/ 4014788 w 2573"/>
              <a:gd name="T19" fmla="*/ 2497137 h 2965"/>
              <a:gd name="T20" fmla="*/ 3649663 w 2573"/>
              <a:gd name="T21" fmla="*/ 2459037 h 2965"/>
              <a:gd name="T22" fmla="*/ 3363913 w 2573"/>
              <a:gd name="T23" fmla="*/ 2547937 h 2965"/>
              <a:gd name="T24" fmla="*/ 2968625 w 2573"/>
              <a:gd name="T25" fmla="*/ 2792412 h 2965"/>
              <a:gd name="T26" fmla="*/ 2767013 w 2573"/>
              <a:gd name="T27" fmla="*/ 2879725 h 2965"/>
              <a:gd name="T28" fmla="*/ 2586038 w 2573"/>
              <a:gd name="T29" fmla="*/ 2860675 h 2965"/>
              <a:gd name="T30" fmla="*/ 2524125 w 2573"/>
              <a:gd name="T31" fmla="*/ 2751137 h 2965"/>
              <a:gd name="T32" fmla="*/ 2443163 w 2573"/>
              <a:gd name="T33" fmla="*/ 2366962 h 2965"/>
              <a:gd name="T34" fmla="*/ 2530475 w 2573"/>
              <a:gd name="T35" fmla="*/ 1693862 h 2965"/>
              <a:gd name="T36" fmla="*/ 2592388 w 2573"/>
              <a:gd name="T37" fmla="*/ 1450975 h 2965"/>
              <a:gd name="T38" fmla="*/ 2678113 w 2573"/>
              <a:gd name="T39" fmla="*/ 915987 h 2965"/>
              <a:gd name="T40" fmla="*/ 2725738 w 2573"/>
              <a:gd name="T41" fmla="*/ 614362 h 2965"/>
              <a:gd name="T42" fmla="*/ 2684463 w 2573"/>
              <a:gd name="T43" fmla="*/ 368300 h 2965"/>
              <a:gd name="T44" fmla="*/ 2586038 w 2573"/>
              <a:gd name="T45" fmla="*/ 295275 h 2965"/>
              <a:gd name="T46" fmla="*/ 2452688 w 2573"/>
              <a:gd name="T47" fmla="*/ 323850 h 2965"/>
              <a:gd name="T48" fmla="*/ 2376488 w 2573"/>
              <a:gd name="T49" fmla="*/ 479425 h 2965"/>
              <a:gd name="T50" fmla="*/ 2254250 w 2573"/>
              <a:gd name="T51" fmla="*/ 1112837 h 2965"/>
              <a:gd name="T52" fmla="*/ 2000250 w 2573"/>
              <a:gd name="T53" fmla="*/ 1995487 h 2965"/>
              <a:gd name="T54" fmla="*/ 1952625 w 2573"/>
              <a:gd name="T55" fmla="*/ 1685925 h 2965"/>
              <a:gd name="T56" fmla="*/ 2003425 w 2573"/>
              <a:gd name="T57" fmla="*/ 1096962 h 2965"/>
              <a:gd name="T58" fmla="*/ 2039938 w 2573"/>
              <a:gd name="T59" fmla="*/ 438150 h 2965"/>
              <a:gd name="T60" fmla="*/ 2036763 w 2573"/>
              <a:gd name="T61" fmla="*/ 276225 h 2965"/>
              <a:gd name="T62" fmla="*/ 1970088 w 2573"/>
              <a:gd name="T63" fmla="*/ 61912 h 2965"/>
              <a:gd name="T64" fmla="*/ 1841500 w 2573"/>
              <a:gd name="T65" fmla="*/ 3175 h 2965"/>
              <a:gd name="T66" fmla="*/ 1720850 w 2573"/>
              <a:gd name="T67" fmla="*/ 30162 h 2965"/>
              <a:gd name="T68" fmla="*/ 1665288 w 2573"/>
              <a:gd name="T69" fmla="*/ 177800 h 2965"/>
              <a:gd name="T70" fmla="*/ 1660525 w 2573"/>
              <a:gd name="T71" fmla="*/ 611187 h 2965"/>
              <a:gd name="T72" fmla="*/ 1554163 w 2573"/>
              <a:gd name="T73" fmla="*/ 1439862 h 2965"/>
              <a:gd name="T74" fmla="*/ 1511300 w 2573"/>
              <a:gd name="T75" fmla="*/ 1860550 h 2965"/>
              <a:gd name="T76" fmla="*/ 1454150 w 2573"/>
              <a:gd name="T77" fmla="*/ 1995487 h 2965"/>
              <a:gd name="T78" fmla="*/ 1400175 w 2573"/>
              <a:gd name="T79" fmla="*/ 1362075 h 2965"/>
              <a:gd name="T80" fmla="*/ 1362075 w 2573"/>
              <a:gd name="T81" fmla="*/ 817562 h 2965"/>
              <a:gd name="T82" fmla="*/ 1363663 w 2573"/>
              <a:gd name="T83" fmla="*/ 639762 h 2965"/>
              <a:gd name="T84" fmla="*/ 1350963 w 2573"/>
              <a:gd name="T85" fmla="*/ 393700 h 2965"/>
              <a:gd name="T86" fmla="*/ 1263650 w 2573"/>
              <a:gd name="T87" fmla="*/ 315912 h 2965"/>
              <a:gd name="T88" fmla="*/ 1093788 w 2573"/>
              <a:gd name="T89" fmla="*/ 339725 h 2965"/>
              <a:gd name="T90" fmla="*/ 1017588 w 2573"/>
              <a:gd name="T91" fmla="*/ 457200 h 2965"/>
              <a:gd name="T92" fmla="*/ 1020763 w 2573"/>
              <a:gd name="T93" fmla="*/ 1411287 h 2965"/>
              <a:gd name="T94" fmla="*/ 1046163 w 2573"/>
              <a:gd name="T95" fmla="*/ 2095500 h 2965"/>
              <a:gd name="T96" fmla="*/ 982663 w 2573"/>
              <a:gd name="T97" fmla="*/ 2224087 h 2965"/>
              <a:gd name="T98" fmla="*/ 862013 w 2573"/>
              <a:gd name="T99" fmla="*/ 2190750 h 2965"/>
              <a:gd name="T100" fmla="*/ 463550 w 2573"/>
              <a:gd name="T101" fmla="*/ 1495425 h 2965"/>
              <a:gd name="T102" fmla="*/ 261938 w 2573"/>
              <a:gd name="T103" fmla="*/ 1100137 h 2965"/>
              <a:gd name="T104" fmla="*/ 133350 w 2573"/>
              <a:gd name="T105" fmla="*/ 1041400 h 2965"/>
              <a:gd name="T106" fmla="*/ 22225 w 2573"/>
              <a:gd name="T107" fmla="*/ 1104900 h 2965"/>
              <a:gd name="T108" fmla="*/ 22225 w 2573"/>
              <a:gd name="T109" fmla="*/ 1258887 h 2965"/>
              <a:gd name="T110" fmla="*/ 161925 w 2573"/>
              <a:gd name="T111" fmla="*/ 1565275 h 2965"/>
              <a:gd name="T112" fmla="*/ 328613 w 2573"/>
              <a:gd name="T113" fmla="*/ 1973262 h 2965"/>
              <a:gd name="T114" fmla="*/ 534988 w 2573"/>
              <a:gd name="T115" fmla="*/ 2482850 h 2965"/>
              <a:gd name="T116" fmla="*/ 627063 w 2573"/>
              <a:gd name="T117" fmla="*/ 3035300 h 2965"/>
              <a:gd name="T118" fmla="*/ 688975 w 2573"/>
              <a:gd name="T119" fmla="*/ 3554412 h 2965"/>
              <a:gd name="T120" fmla="*/ 762000 w 2573"/>
              <a:gd name="T121" fmla="*/ 3808412 h 2965"/>
              <a:gd name="T122" fmla="*/ 730250 w 2573"/>
              <a:gd name="T123" fmla="*/ 4124325 h 2965"/>
              <a:gd name="T124" fmla="*/ 504825 w 2573"/>
              <a:gd name="T125" fmla="*/ 4670425 h 2965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573"/>
              <a:gd name="T190" fmla="*/ 0 h 2965"/>
              <a:gd name="T191" fmla="*/ 2573 w 2573"/>
              <a:gd name="T192" fmla="*/ 2965 h 2965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573" h="2965">
                <a:moveTo>
                  <a:pt x="302" y="2965"/>
                </a:moveTo>
                <a:lnTo>
                  <a:pt x="1160" y="2965"/>
                </a:lnTo>
                <a:lnTo>
                  <a:pt x="1232" y="2965"/>
                </a:lnTo>
                <a:lnTo>
                  <a:pt x="1292" y="2826"/>
                </a:lnTo>
                <a:lnTo>
                  <a:pt x="1299" y="2807"/>
                </a:lnTo>
                <a:lnTo>
                  <a:pt x="1320" y="2760"/>
                </a:lnTo>
                <a:lnTo>
                  <a:pt x="1334" y="2730"/>
                </a:lnTo>
                <a:lnTo>
                  <a:pt x="1348" y="2698"/>
                </a:lnTo>
                <a:lnTo>
                  <a:pt x="1365" y="2668"/>
                </a:lnTo>
                <a:lnTo>
                  <a:pt x="1383" y="2640"/>
                </a:lnTo>
                <a:lnTo>
                  <a:pt x="1390" y="2629"/>
                </a:lnTo>
                <a:lnTo>
                  <a:pt x="1411" y="2607"/>
                </a:lnTo>
                <a:lnTo>
                  <a:pt x="1425" y="2593"/>
                </a:lnTo>
                <a:lnTo>
                  <a:pt x="1439" y="2580"/>
                </a:lnTo>
                <a:lnTo>
                  <a:pt x="1453" y="2568"/>
                </a:lnTo>
                <a:lnTo>
                  <a:pt x="1467" y="2559"/>
                </a:lnTo>
                <a:lnTo>
                  <a:pt x="1501" y="2526"/>
                </a:lnTo>
                <a:lnTo>
                  <a:pt x="1578" y="2447"/>
                </a:lnTo>
                <a:lnTo>
                  <a:pt x="1619" y="2403"/>
                </a:lnTo>
                <a:lnTo>
                  <a:pt x="1657" y="2359"/>
                </a:lnTo>
                <a:lnTo>
                  <a:pt x="1687" y="2324"/>
                </a:lnTo>
                <a:lnTo>
                  <a:pt x="1696" y="2310"/>
                </a:lnTo>
                <a:lnTo>
                  <a:pt x="1701" y="2299"/>
                </a:lnTo>
                <a:lnTo>
                  <a:pt x="1807" y="2195"/>
                </a:lnTo>
                <a:lnTo>
                  <a:pt x="1884" y="2122"/>
                </a:lnTo>
                <a:lnTo>
                  <a:pt x="1930" y="2079"/>
                </a:lnTo>
                <a:lnTo>
                  <a:pt x="2060" y="1977"/>
                </a:lnTo>
                <a:lnTo>
                  <a:pt x="2149" y="1904"/>
                </a:lnTo>
                <a:lnTo>
                  <a:pt x="2181" y="1879"/>
                </a:lnTo>
                <a:lnTo>
                  <a:pt x="2193" y="1867"/>
                </a:lnTo>
                <a:lnTo>
                  <a:pt x="2207" y="1856"/>
                </a:lnTo>
                <a:lnTo>
                  <a:pt x="2221" y="1846"/>
                </a:lnTo>
                <a:lnTo>
                  <a:pt x="2234" y="1833"/>
                </a:lnTo>
                <a:lnTo>
                  <a:pt x="2244" y="1828"/>
                </a:lnTo>
                <a:lnTo>
                  <a:pt x="2258" y="1821"/>
                </a:lnTo>
                <a:lnTo>
                  <a:pt x="2278" y="1807"/>
                </a:lnTo>
                <a:lnTo>
                  <a:pt x="2321" y="1779"/>
                </a:lnTo>
                <a:lnTo>
                  <a:pt x="2355" y="1761"/>
                </a:lnTo>
                <a:lnTo>
                  <a:pt x="2369" y="1754"/>
                </a:lnTo>
                <a:lnTo>
                  <a:pt x="2376" y="1752"/>
                </a:lnTo>
                <a:lnTo>
                  <a:pt x="2388" y="1740"/>
                </a:lnTo>
                <a:lnTo>
                  <a:pt x="2416" y="1731"/>
                </a:lnTo>
                <a:lnTo>
                  <a:pt x="2446" y="1723"/>
                </a:lnTo>
                <a:lnTo>
                  <a:pt x="2481" y="1712"/>
                </a:lnTo>
                <a:lnTo>
                  <a:pt x="2515" y="1698"/>
                </a:lnTo>
                <a:lnTo>
                  <a:pt x="2531" y="1689"/>
                </a:lnTo>
                <a:lnTo>
                  <a:pt x="2545" y="1680"/>
                </a:lnTo>
                <a:lnTo>
                  <a:pt x="2557" y="1673"/>
                </a:lnTo>
                <a:lnTo>
                  <a:pt x="2566" y="1663"/>
                </a:lnTo>
                <a:lnTo>
                  <a:pt x="2571" y="1654"/>
                </a:lnTo>
                <a:lnTo>
                  <a:pt x="2573" y="1645"/>
                </a:lnTo>
                <a:lnTo>
                  <a:pt x="2573" y="1638"/>
                </a:lnTo>
                <a:lnTo>
                  <a:pt x="2573" y="1633"/>
                </a:lnTo>
                <a:lnTo>
                  <a:pt x="2571" y="1621"/>
                </a:lnTo>
                <a:lnTo>
                  <a:pt x="2567" y="1612"/>
                </a:lnTo>
                <a:lnTo>
                  <a:pt x="2560" y="1603"/>
                </a:lnTo>
                <a:lnTo>
                  <a:pt x="2553" y="1592"/>
                </a:lnTo>
                <a:lnTo>
                  <a:pt x="2543" y="1584"/>
                </a:lnTo>
                <a:lnTo>
                  <a:pt x="2529" y="1573"/>
                </a:lnTo>
                <a:lnTo>
                  <a:pt x="2509" y="1564"/>
                </a:lnTo>
                <a:lnTo>
                  <a:pt x="2488" y="1557"/>
                </a:lnTo>
                <a:lnTo>
                  <a:pt x="2460" y="1552"/>
                </a:lnTo>
                <a:lnTo>
                  <a:pt x="2429" y="1547"/>
                </a:lnTo>
                <a:lnTo>
                  <a:pt x="2392" y="1545"/>
                </a:lnTo>
                <a:lnTo>
                  <a:pt x="2348" y="1545"/>
                </a:lnTo>
                <a:lnTo>
                  <a:pt x="2299" y="1549"/>
                </a:lnTo>
                <a:lnTo>
                  <a:pt x="2272" y="1554"/>
                </a:lnTo>
                <a:lnTo>
                  <a:pt x="2244" y="1559"/>
                </a:lnTo>
                <a:lnTo>
                  <a:pt x="2211" y="1570"/>
                </a:lnTo>
                <a:lnTo>
                  <a:pt x="2174" y="1582"/>
                </a:lnTo>
                <a:lnTo>
                  <a:pt x="2137" y="1596"/>
                </a:lnTo>
                <a:lnTo>
                  <a:pt x="2119" y="1605"/>
                </a:lnTo>
                <a:lnTo>
                  <a:pt x="2102" y="1615"/>
                </a:lnTo>
                <a:lnTo>
                  <a:pt x="2088" y="1624"/>
                </a:lnTo>
                <a:lnTo>
                  <a:pt x="2074" y="1636"/>
                </a:lnTo>
                <a:lnTo>
                  <a:pt x="1982" y="1689"/>
                </a:lnTo>
                <a:lnTo>
                  <a:pt x="1914" y="1731"/>
                </a:lnTo>
                <a:lnTo>
                  <a:pt x="1870" y="1759"/>
                </a:lnTo>
                <a:lnTo>
                  <a:pt x="1859" y="1765"/>
                </a:lnTo>
                <a:lnTo>
                  <a:pt x="1831" y="1781"/>
                </a:lnTo>
                <a:lnTo>
                  <a:pt x="1812" y="1789"/>
                </a:lnTo>
                <a:lnTo>
                  <a:pt x="1791" y="1798"/>
                </a:lnTo>
                <a:lnTo>
                  <a:pt x="1768" y="1807"/>
                </a:lnTo>
                <a:lnTo>
                  <a:pt x="1743" y="1814"/>
                </a:lnTo>
                <a:lnTo>
                  <a:pt x="1719" y="1817"/>
                </a:lnTo>
                <a:lnTo>
                  <a:pt x="1694" y="1821"/>
                </a:lnTo>
                <a:lnTo>
                  <a:pt x="1669" y="1819"/>
                </a:lnTo>
                <a:lnTo>
                  <a:pt x="1659" y="1816"/>
                </a:lnTo>
                <a:lnTo>
                  <a:pt x="1648" y="1812"/>
                </a:lnTo>
                <a:lnTo>
                  <a:pt x="1638" y="1809"/>
                </a:lnTo>
                <a:lnTo>
                  <a:pt x="1629" y="1802"/>
                </a:lnTo>
                <a:lnTo>
                  <a:pt x="1620" y="1795"/>
                </a:lnTo>
                <a:lnTo>
                  <a:pt x="1611" y="1786"/>
                </a:lnTo>
                <a:lnTo>
                  <a:pt x="1604" y="1775"/>
                </a:lnTo>
                <a:lnTo>
                  <a:pt x="1599" y="1763"/>
                </a:lnTo>
                <a:lnTo>
                  <a:pt x="1594" y="1749"/>
                </a:lnTo>
                <a:lnTo>
                  <a:pt x="1590" y="1733"/>
                </a:lnTo>
                <a:lnTo>
                  <a:pt x="1582" y="1701"/>
                </a:lnTo>
                <a:lnTo>
                  <a:pt x="1562" y="1631"/>
                </a:lnTo>
                <a:lnTo>
                  <a:pt x="1552" y="1589"/>
                </a:lnTo>
                <a:lnTo>
                  <a:pt x="1545" y="1550"/>
                </a:lnTo>
                <a:lnTo>
                  <a:pt x="1539" y="1515"/>
                </a:lnTo>
                <a:lnTo>
                  <a:pt x="1538" y="1501"/>
                </a:lnTo>
                <a:lnTo>
                  <a:pt x="1539" y="1491"/>
                </a:lnTo>
                <a:lnTo>
                  <a:pt x="1545" y="1422"/>
                </a:lnTo>
                <a:lnTo>
                  <a:pt x="1553" y="1352"/>
                </a:lnTo>
                <a:lnTo>
                  <a:pt x="1562" y="1267"/>
                </a:lnTo>
                <a:lnTo>
                  <a:pt x="1575" y="1181"/>
                </a:lnTo>
                <a:lnTo>
                  <a:pt x="1587" y="1102"/>
                </a:lnTo>
                <a:lnTo>
                  <a:pt x="1594" y="1067"/>
                </a:lnTo>
                <a:lnTo>
                  <a:pt x="1601" y="1037"/>
                </a:lnTo>
                <a:lnTo>
                  <a:pt x="1608" y="1014"/>
                </a:lnTo>
                <a:lnTo>
                  <a:pt x="1617" y="998"/>
                </a:lnTo>
                <a:lnTo>
                  <a:pt x="1622" y="965"/>
                </a:lnTo>
                <a:lnTo>
                  <a:pt x="1633" y="914"/>
                </a:lnTo>
                <a:lnTo>
                  <a:pt x="1638" y="895"/>
                </a:lnTo>
                <a:lnTo>
                  <a:pt x="1650" y="849"/>
                </a:lnTo>
                <a:lnTo>
                  <a:pt x="1657" y="821"/>
                </a:lnTo>
                <a:lnTo>
                  <a:pt x="1662" y="789"/>
                </a:lnTo>
                <a:lnTo>
                  <a:pt x="1666" y="759"/>
                </a:lnTo>
                <a:lnTo>
                  <a:pt x="1668" y="729"/>
                </a:lnTo>
                <a:lnTo>
                  <a:pt x="1687" y="577"/>
                </a:lnTo>
                <a:lnTo>
                  <a:pt x="1691" y="564"/>
                </a:lnTo>
                <a:lnTo>
                  <a:pt x="1699" y="529"/>
                </a:lnTo>
                <a:lnTo>
                  <a:pt x="1708" y="478"/>
                </a:lnTo>
                <a:lnTo>
                  <a:pt x="1712" y="450"/>
                </a:lnTo>
                <a:lnTo>
                  <a:pt x="1715" y="418"/>
                </a:lnTo>
                <a:lnTo>
                  <a:pt x="1717" y="387"/>
                </a:lnTo>
                <a:lnTo>
                  <a:pt x="1719" y="355"/>
                </a:lnTo>
                <a:lnTo>
                  <a:pt x="1717" y="325"/>
                </a:lnTo>
                <a:lnTo>
                  <a:pt x="1713" y="295"/>
                </a:lnTo>
                <a:lnTo>
                  <a:pt x="1706" y="267"/>
                </a:lnTo>
                <a:lnTo>
                  <a:pt x="1703" y="255"/>
                </a:lnTo>
                <a:lnTo>
                  <a:pt x="1698" y="243"/>
                </a:lnTo>
                <a:lnTo>
                  <a:pt x="1691" y="232"/>
                </a:lnTo>
                <a:lnTo>
                  <a:pt x="1684" y="223"/>
                </a:lnTo>
                <a:lnTo>
                  <a:pt x="1677" y="214"/>
                </a:lnTo>
                <a:lnTo>
                  <a:pt x="1668" y="207"/>
                </a:lnTo>
                <a:lnTo>
                  <a:pt x="1657" y="199"/>
                </a:lnTo>
                <a:lnTo>
                  <a:pt x="1645" y="192"/>
                </a:lnTo>
                <a:lnTo>
                  <a:pt x="1629" y="186"/>
                </a:lnTo>
                <a:lnTo>
                  <a:pt x="1620" y="185"/>
                </a:lnTo>
                <a:lnTo>
                  <a:pt x="1610" y="185"/>
                </a:lnTo>
                <a:lnTo>
                  <a:pt x="1599" y="185"/>
                </a:lnTo>
                <a:lnTo>
                  <a:pt x="1587" y="186"/>
                </a:lnTo>
                <a:lnTo>
                  <a:pt x="1573" y="190"/>
                </a:lnTo>
                <a:lnTo>
                  <a:pt x="1559" y="197"/>
                </a:lnTo>
                <a:lnTo>
                  <a:pt x="1545" y="204"/>
                </a:lnTo>
                <a:lnTo>
                  <a:pt x="1531" y="216"/>
                </a:lnTo>
                <a:lnTo>
                  <a:pt x="1524" y="227"/>
                </a:lnTo>
                <a:lnTo>
                  <a:pt x="1517" y="241"/>
                </a:lnTo>
                <a:lnTo>
                  <a:pt x="1510" y="258"/>
                </a:lnTo>
                <a:lnTo>
                  <a:pt x="1503" y="279"/>
                </a:lnTo>
                <a:lnTo>
                  <a:pt x="1497" y="302"/>
                </a:lnTo>
                <a:lnTo>
                  <a:pt x="1492" y="329"/>
                </a:lnTo>
                <a:lnTo>
                  <a:pt x="1492" y="355"/>
                </a:lnTo>
                <a:lnTo>
                  <a:pt x="1474" y="455"/>
                </a:lnTo>
                <a:lnTo>
                  <a:pt x="1457" y="575"/>
                </a:lnTo>
                <a:lnTo>
                  <a:pt x="1420" y="701"/>
                </a:lnTo>
                <a:lnTo>
                  <a:pt x="1392" y="798"/>
                </a:lnTo>
                <a:lnTo>
                  <a:pt x="1374" y="865"/>
                </a:lnTo>
                <a:lnTo>
                  <a:pt x="1330" y="1030"/>
                </a:lnTo>
                <a:lnTo>
                  <a:pt x="1300" y="1151"/>
                </a:lnTo>
                <a:lnTo>
                  <a:pt x="1283" y="1222"/>
                </a:lnTo>
                <a:lnTo>
                  <a:pt x="1260" y="1257"/>
                </a:lnTo>
                <a:lnTo>
                  <a:pt x="1242" y="1266"/>
                </a:lnTo>
                <a:lnTo>
                  <a:pt x="1228" y="1269"/>
                </a:lnTo>
                <a:lnTo>
                  <a:pt x="1223" y="1271"/>
                </a:lnTo>
                <a:lnTo>
                  <a:pt x="1220" y="1269"/>
                </a:lnTo>
                <a:lnTo>
                  <a:pt x="1230" y="1062"/>
                </a:lnTo>
                <a:lnTo>
                  <a:pt x="1239" y="912"/>
                </a:lnTo>
                <a:lnTo>
                  <a:pt x="1242" y="861"/>
                </a:lnTo>
                <a:lnTo>
                  <a:pt x="1246" y="837"/>
                </a:lnTo>
                <a:lnTo>
                  <a:pt x="1253" y="782"/>
                </a:lnTo>
                <a:lnTo>
                  <a:pt x="1258" y="735"/>
                </a:lnTo>
                <a:lnTo>
                  <a:pt x="1262" y="691"/>
                </a:lnTo>
                <a:lnTo>
                  <a:pt x="1265" y="520"/>
                </a:lnTo>
                <a:lnTo>
                  <a:pt x="1271" y="476"/>
                </a:lnTo>
                <a:lnTo>
                  <a:pt x="1279" y="378"/>
                </a:lnTo>
                <a:lnTo>
                  <a:pt x="1283" y="323"/>
                </a:lnTo>
                <a:lnTo>
                  <a:pt x="1285" y="276"/>
                </a:lnTo>
                <a:lnTo>
                  <a:pt x="1283" y="241"/>
                </a:lnTo>
                <a:lnTo>
                  <a:pt x="1281" y="230"/>
                </a:lnTo>
                <a:lnTo>
                  <a:pt x="1278" y="227"/>
                </a:lnTo>
                <a:lnTo>
                  <a:pt x="1279" y="216"/>
                </a:lnTo>
                <a:lnTo>
                  <a:pt x="1283" y="192"/>
                </a:lnTo>
                <a:lnTo>
                  <a:pt x="1283" y="174"/>
                </a:lnTo>
                <a:lnTo>
                  <a:pt x="1283" y="156"/>
                </a:lnTo>
                <a:lnTo>
                  <a:pt x="1281" y="135"/>
                </a:lnTo>
                <a:lnTo>
                  <a:pt x="1279" y="116"/>
                </a:lnTo>
                <a:lnTo>
                  <a:pt x="1274" y="95"/>
                </a:lnTo>
                <a:lnTo>
                  <a:pt x="1265" y="74"/>
                </a:lnTo>
                <a:lnTo>
                  <a:pt x="1255" y="54"/>
                </a:lnTo>
                <a:lnTo>
                  <a:pt x="1241" y="39"/>
                </a:lnTo>
                <a:lnTo>
                  <a:pt x="1234" y="30"/>
                </a:lnTo>
                <a:lnTo>
                  <a:pt x="1223" y="23"/>
                </a:lnTo>
                <a:lnTo>
                  <a:pt x="1213" y="18"/>
                </a:lnTo>
                <a:lnTo>
                  <a:pt x="1202" y="11"/>
                </a:lnTo>
                <a:lnTo>
                  <a:pt x="1190" y="7"/>
                </a:lnTo>
                <a:lnTo>
                  <a:pt x="1176" y="4"/>
                </a:lnTo>
                <a:lnTo>
                  <a:pt x="1160" y="2"/>
                </a:lnTo>
                <a:lnTo>
                  <a:pt x="1144" y="0"/>
                </a:lnTo>
                <a:lnTo>
                  <a:pt x="1135" y="0"/>
                </a:lnTo>
                <a:lnTo>
                  <a:pt x="1125" y="4"/>
                </a:lnTo>
                <a:lnTo>
                  <a:pt x="1112" y="7"/>
                </a:lnTo>
                <a:lnTo>
                  <a:pt x="1098" y="12"/>
                </a:lnTo>
                <a:lnTo>
                  <a:pt x="1084" y="19"/>
                </a:lnTo>
                <a:lnTo>
                  <a:pt x="1072" y="28"/>
                </a:lnTo>
                <a:lnTo>
                  <a:pt x="1061" y="42"/>
                </a:lnTo>
                <a:lnTo>
                  <a:pt x="1058" y="51"/>
                </a:lnTo>
                <a:lnTo>
                  <a:pt x="1053" y="76"/>
                </a:lnTo>
                <a:lnTo>
                  <a:pt x="1051" y="93"/>
                </a:lnTo>
                <a:lnTo>
                  <a:pt x="1049" y="112"/>
                </a:lnTo>
                <a:lnTo>
                  <a:pt x="1049" y="135"/>
                </a:lnTo>
                <a:lnTo>
                  <a:pt x="1051" y="162"/>
                </a:lnTo>
                <a:lnTo>
                  <a:pt x="1051" y="193"/>
                </a:lnTo>
                <a:lnTo>
                  <a:pt x="1051" y="269"/>
                </a:lnTo>
                <a:lnTo>
                  <a:pt x="1049" y="352"/>
                </a:lnTo>
                <a:lnTo>
                  <a:pt x="1046" y="385"/>
                </a:lnTo>
                <a:lnTo>
                  <a:pt x="1042" y="404"/>
                </a:lnTo>
                <a:lnTo>
                  <a:pt x="995" y="698"/>
                </a:lnTo>
                <a:lnTo>
                  <a:pt x="986" y="786"/>
                </a:lnTo>
                <a:lnTo>
                  <a:pt x="982" y="852"/>
                </a:lnTo>
                <a:lnTo>
                  <a:pt x="979" y="907"/>
                </a:lnTo>
                <a:lnTo>
                  <a:pt x="970" y="1021"/>
                </a:lnTo>
                <a:lnTo>
                  <a:pt x="961" y="1106"/>
                </a:lnTo>
                <a:lnTo>
                  <a:pt x="958" y="1135"/>
                </a:lnTo>
                <a:lnTo>
                  <a:pt x="954" y="1151"/>
                </a:lnTo>
                <a:lnTo>
                  <a:pt x="952" y="1172"/>
                </a:lnTo>
                <a:lnTo>
                  <a:pt x="944" y="1215"/>
                </a:lnTo>
                <a:lnTo>
                  <a:pt x="938" y="1236"/>
                </a:lnTo>
                <a:lnTo>
                  <a:pt x="931" y="1251"/>
                </a:lnTo>
                <a:lnTo>
                  <a:pt x="928" y="1257"/>
                </a:lnTo>
                <a:lnTo>
                  <a:pt x="924" y="1260"/>
                </a:lnTo>
                <a:lnTo>
                  <a:pt x="921" y="1260"/>
                </a:lnTo>
                <a:lnTo>
                  <a:pt x="916" y="1257"/>
                </a:lnTo>
                <a:lnTo>
                  <a:pt x="903" y="1251"/>
                </a:lnTo>
                <a:lnTo>
                  <a:pt x="903" y="1107"/>
                </a:lnTo>
                <a:lnTo>
                  <a:pt x="893" y="970"/>
                </a:lnTo>
                <a:lnTo>
                  <a:pt x="887" y="902"/>
                </a:lnTo>
                <a:lnTo>
                  <a:pt x="882" y="858"/>
                </a:lnTo>
                <a:lnTo>
                  <a:pt x="880" y="837"/>
                </a:lnTo>
                <a:lnTo>
                  <a:pt x="875" y="823"/>
                </a:lnTo>
                <a:lnTo>
                  <a:pt x="865" y="678"/>
                </a:lnTo>
                <a:lnTo>
                  <a:pt x="858" y="575"/>
                </a:lnTo>
                <a:lnTo>
                  <a:pt x="856" y="536"/>
                </a:lnTo>
                <a:lnTo>
                  <a:pt x="858" y="515"/>
                </a:lnTo>
                <a:lnTo>
                  <a:pt x="858" y="503"/>
                </a:lnTo>
                <a:lnTo>
                  <a:pt x="861" y="471"/>
                </a:lnTo>
                <a:lnTo>
                  <a:pt x="861" y="434"/>
                </a:lnTo>
                <a:lnTo>
                  <a:pt x="861" y="418"/>
                </a:lnTo>
                <a:lnTo>
                  <a:pt x="859" y="403"/>
                </a:lnTo>
                <a:lnTo>
                  <a:pt x="861" y="381"/>
                </a:lnTo>
                <a:lnTo>
                  <a:pt x="861" y="359"/>
                </a:lnTo>
                <a:lnTo>
                  <a:pt x="863" y="330"/>
                </a:lnTo>
                <a:lnTo>
                  <a:pt x="861" y="301"/>
                </a:lnTo>
                <a:lnTo>
                  <a:pt x="858" y="272"/>
                </a:lnTo>
                <a:lnTo>
                  <a:pt x="854" y="260"/>
                </a:lnTo>
                <a:lnTo>
                  <a:pt x="851" y="248"/>
                </a:lnTo>
                <a:lnTo>
                  <a:pt x="847" y="237"/>
                </a:lnTo>
                <a:lnTo>
                  <a:pt x="842" y="230"/>
                </a:lnTo>
                <a:lnTo>
                  <a:pt x="836" y="225"/>
                </a:lnTo>
                <a:lnTo>
                  <a:pt x="826" y="216"/>
                </a:lnTo>
                <a:lnTo>
                  <a:pt x="807" y="204"/>
                </a:lnTo>
                <a:lnTo>
                  <a:pt x="796" y="199"/>
                </a:lnTo>
                <a:lnTo>
                  <a:pt x="784" y="195"/>
                </a:lnTo>
                <a:lnTo>
                  <a:pt x="770" y="192"/>
                </a:lnTo>
                <a:lnTo>
                  <a:pt x="756" y="192"/>
                </a:lnTo>
                <a:lnTo>
                  <a:pt x="740" y="192"/>
                </a:lnTo>
                <a:lnTo>
                  <a:pt x="724" y="197"/>
                </a:lnTo>
                <a:lnTo>
                  <a:pt x="706" y="204"/>
                </a:lnTo>
                <a:lnTo>
                  <a:pt x="689" y="214"/>
                </a:lnTo>
                <a:lnTo>
                  <a:pt x="670" y="228"/>
                </a:lnTo>
                <a:lnTo>
                  <a:pt x="652" y="250"/>
                </a:lnTo>
                <a:lnTo>
                  <a:pt x="648" y="253"/>
                </a:lnTo>
                <a:lnTo>
                  <a:pt x="645" y="267"/>
                </a:lnTo>
                <a:lnTo>
                  <a:pt x="643" y="278"/>
                </a:lnTo>
                <a:lnTo>
                  <a:pt x="641" y="288"/>
                </a:lnTo>
                <a:lnTo>
                  <a:pt x="641" y="301"/>
                </a:lnTo>
                <a:lnTo>
                  <a:pt x="643" y="315"/>
                </a:lnTo>
                <a:lnTo>
                  <a:pt x="638" y="411"/>
                </a:lnTo>
                <a:lnTo>
                  <a:pt x="648" y="524"/>
                </a:lnTo>
                <a:lnTo>
                  <a:pt x="647" y="773"/>
                </a:lnTo>
                <a:lnTo>
                  <a:pt x="643" y="889"/>
                </a:lnTo>
                <a:lnTo>
                  <a:pt x="648" y="960"/>
                </a:lnTo>
                <a:lnTo>
                  <a:pt x="654" y="1009"/>
                </a:lnTo>
                <a:lnTo>
                  <a:pt x="659" y="1049"/>
                </a:lnTo>
                <a:lnTo>
                  <a:pt x="659" y="1208"/>
                </a:lnTo>
                <a:lnTo>
                  <a:pt x="659" y="1320"/>
                </a:lnTo>
                <a:lnTo>
                  <a:pt x="657" y="1362"/>
                </a:lnTo>
                <a:lnTo>
                  <a:pt x="655" y="1375"/>
                </a:lnTo>
                <a:lnTo>
                  <a:pt x="654" y="1382"/>
                </a:lnTo>
                <a:lnTo>
                  <a:pt x="645" y="1390"/>
                </a:lnTo>
                <a:lnTo>
                  <a:pt x="634" y="1396"/>
                </a:lnTo>
                <a:lnTo>
                  <a:pt x="619" y="1401"/>
                </a:lnTo>
                <a:lnTo>
                  <a:pt x="612" y="1403"/>
                </a:lnTo>
                <a:lnTo>
                  <a:pt x="601" y="1404"/>
                </a:lnTo>
                <a:lnTo>
                  <a:pt x="590" y="1403"/>
                </a:lnTo>
                <a:lnTo>
                  <a:pt x="580" y="1401"/>
                </a:lnTo>
                <a:lnTo>
                  <a:pt x="568" y="1396"/>
                </a:lnTo>
                <a:lnTo>
                  <a:pt x="555" y="1389"/>
                </a:lnTo>
                <a:lnTo>
                  <a:pt x="543" y="1380"/>
                </a:lnTo>
                <a:lnTo>
                  <a:pt x="529" y="1367"/>
                </a:lnTo>
                <a:lnTo>
                  <a:pt x="457" y="1253"/>
                </a:lnTo>
                <a:lnTo>
                  <a:pt x="408" y="1171"/>
                </a:lnTo>
                <a:lnTo>
                  <a:pt x="392" y="1141"/>
                </a:lnTo>
                <a:lnTo>
                  <a:pt x="385" y="1125"/>
                </a:lnTo>
                <a:lnTo>
                  <a:pt x="292" y="942"/>
                </a:lnTo>
                <a:lnTo>
                  <a:pt x="278" y="907"/>
                </a:lnTo>
                <a:lnTo>
                  <a:pt x="241" y="828"/>
                </a:lnTo>
                <a:lnTo>
                  <a:pt x="220" y="782"/>
                </a:lnTo>
                <a:lnTo>
                  <a:pt x="197" y="740"/>
                </a:lnTo>
                <a:lnTo>
                  <a:pt x="176" y="707"/>
                </a:lnTo>
                <a:lnTo>
                  <a:pt x="165" y="693"/>
                </a:lnTo>
                <a:lnTo>
                  <a:pt x="156" y="684"/>
                </a:lnTo>
                <a:lnTo>
                  <a:pt x="142" y="673"/>
                </a:lnTo>
                <a:lnTo>
                  <a:pt x="127" y="666"/>
                </a:lnTo>
                <a:lnTo>
                  <a:pt x="107" y="659"/>
                </a:lnTo>
                <a:lnTo>
                  <a:pt x="97" y="657"/>
                </a:lnTo>
                <a:lnTo>
                  <a:pt x="84" y="656"/>
                </a:lnTo>
                <a:lnTo>
                  <a:pt x="74" y="657"/>
                </a:lnTo>
                <a:lnTo>
                  <a:pt x="62" y="659"/>
                </a:lnTo>
                <a:lnTo>
                  <a:pt x="49" y="664"/>
                </a:lnTo>
                <a:lnTo>
                  <a:pt x="37" y="671"/>
                </a:lnTo>
                <a:lnTo>
                  <a:pt x="25" y="682"/>
                </a:lnTo>
                <a:lnTo>
                  <a:pt x="14" y="696"/>
                </a:lnTo>
                <a:lnTo>
                  <a:pt x="9" y="700"/>
                </a:lnTo>
                <a:lnTo>
                  <a:pt x="5" y="707"/>
                </a:lnTo>
                <a:lnTo>
                  <a:pt x="2" y="715"/>
                </a:lnTo>
                <a:lnTo>
                  <a:pt x="0" y="729"/>
                </a:lnTo>
                <a:lnTo>
                  <a:pt x="0" y="745"/>
                </a:lnTo>
                <a:lnTo>
                  <a:pt x="4" y="766"/>
                </a:lnTo>
                <a:lnTo>
                  <a:pt x="14" y="793"/>
                </a:lnTo>
                <a:lnTo>
                  <a:pt x="35" y="835"/>
                </a:lnTo>
                <a:lnTo>
                  <a:pt x="51" y="868"/>
                </a:lnTo>
                <a:lnTo>
                  <a:pt x="60" y="895"/>
                </a:lnTo>
                <a:lnTo>
                  <a:pt x="83" y="944"/>
                </a:lnTo>
                <a:lnTo>
                  <a:pt x="102" y="986"/>
                </a:lnTo>
                <a:lnTo>
                  <a:pt x="119" y="1026"/>
                </a:lnTo>
                <a:lnTo>
                  <a:pt x="149" y="1100"/>
                </a:lnTo>
                <a:lnTo>
                  <a:pt x="170" y="1157"/>
                </a:lnTo>
                <a:lnTo>
                  <a:pt x="181" y="1192"/>
                </a:lnTo>
                <a:lnTo>
                  <a:pt x="207" y="1243"/>
                </a:lnTo>
                <a:lnTo>
                  <a:pt x="227" y="1283"/>
                </a:lnTo>
                <a:lnTo>
                  <a:pt x="244" y="1311"/>
                </a:lnTo>
                <a:lnTo>
                  <a:pt x="286" y="1429"/>
                </a:lnTo>
                <a:lnTo>
                  <a:pt x="318" y="1515"/>
                </a:lnTo>
                <a:lnTo>
                  <a:pt x="337" y="1564"/>
                </a:lnTo>
                <a:lnTo>
                  <a:pt x="351" y="1624"/>
                </a:lnTo>
                <a:lnTo>
                  <a:pt x="362" y="1668"/>
                </a:lnTo>
                <a:lnTo>
                  <a:pt x="367" y="1686"/>
                </a:lnTo>
                <a:lnTo>
                  <a:pt x="371" y="1694"/>
                </a:lnTo>
                <a:lnTo>
                  <a:pt x="385" y="1819"/>
                </a:lnTo>
                <a:lnTo>
                  <a:pt x="395" y="1912"/>
                </a:lnTo>
                <a:lnTo>
                  <a:pt x="401" y="1946"/>
                </a:lnTo>
                <a:lnTo>
                  <a:pt x="404" y="1965"/>
                </a:lnTo>
                <a:lnTo>
                  <a:pt x="408" y="2007"/>
                </a:lnTo>
                <a:lnTo>
                  <a:pt x="416" y="2102"/>
                </a:lnTo>
                <a:lnTo>
                  <a:pt x="429" y="2202"/>
                </a:lnTo>
                <a:lnTo>
                  <a:pt x="434" y="2239"/>
                </a:lnTo>
                <a:lnTo>
                  <a:pt x="436" y="2252"/>
                </a:lnTo>
                <a:lnTo>
                  <a:pt x="439" y="2259"/>
                </a:lnTo>
                <a:lnTo>
                  <a:pt x="453" y="2318"/>
                </a:lnTo>
                <a:lnTo>
                  <a:pt x="467" y="2366"/>
                </a:lnTo>
                <a:lnTo>
                  <a:pt x="473" y="2385"/>
                </a:lnTo>
                <a:lnTo>
                  <a:pt x="480" y="2399"/>
                </a:lnTo>
                <a:lnTo>
                  <a:pt x="480" y="2422"/>
                </a:lnTo>
                <a:lnTo>
                  <a:pt x="478" y="2480"/>
                </a:lnTo>
                <a:lnTo>
                  <a:pt x="476" y="2515"/>
                </a:lnTo>
                <a:lnTo>
                  <a:pt x="471" y="2550"/>
                </a:lnTo>
                <a:lnTo>
                  <a:pt x="464" y="2584"/>
                </a:lnTo>
                <a:lnTo>
                  <a:pt x="460" y="2598"/>
                </a:lnTo>
                <a:lnTo>
                  <a:pt x="455" y="2612"/>
                </a:lnTo>
                <a:lnTo>
                  <a:pt x="436" y="2663"/>
                </a:lnTo>
                <a:lnTo>
                  <a:pt x="390" y="2779"/>
                </a:lnTo>
                <a:lnTo>
                  <a:pt x="364" y="2842"/>
                </a:lnTo>
                <a:lnTo>
                  <a:pt x="339" y="2898"/>
                </a:lnTo>
                <a:lnTo>
                  <a:pt x="318" y="2942"/>
                </a:lnTo>
                <a:lnTo>
                  <a:pt x="309" y="2958"/>
                </a:lnTo>
                <a:lnTo>
                  <a:pt x="302" y="2965"/>
                </a:lnTo>
                <a:close/>
              </a:path>
            </a:pathLst>
          </a:custGeom>
          <a:solidFill>
            <a:srgbClr val="7C65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1" name="Group 272"/>
          <p:cNvGrpSpPr>
            <a:grpSpLocks/>
          </p:cNvGrpSpPr>
          <p:nvPr/>
        </p:nvGrpSpPr>
        <p:grpSpPr bwMode="auto">
          <a:xfrm>
            <a:off x="558800" y="2085975"/>
            <a:ext cx="242888" cy="260350"/>
            <a:chOff x="558800" y="2085976"/>
            <a:chExt cx="242888" cy="260350"/>
          </a:xfrm>
        </p:grpSpPr>
        <p:sp>
          <p:nvSpPr>
            <p:cNvPr id="7232" name="Freeform 215"/>
            <p:cNvSpPr>
              <a:spLocks/>
            </p:cNvSpPr>
            <p:nvPr/>
          </p:nvSpPr>
          <p:spPr bwMode="auto">
            <a:xfrm>
              <a:off x="573088" y="2117726"/>
              <a:ext cx="228600" cy="228600"/>
            </a:xfrm>
            <a:custGeom>
              <a:avLst/>
              <a:gdLst>
                <a:gd name="T0" fmla="*/ 84138 w 144"/>
                <a:gd name="T1" fmla="*/ 220663 h 144"/>
                <a:gd name="T2" fmla="*/ 84138 w 144"/>
                <a:gd name="T3" fmla="*/ 220663 h 144"/>
                <a:gd name="T4" fmla="*/ 103188 w 144"/>
                <a:gd name="T5" fmla="*/ 225425 h 144"/>
                <a:gd name="T6" fmla="*/ 122238 w 144"/>
                <a:gd name="T7" fmla="*/ 228600 h 144"/>
                <a:gd name="T8" fmla="*/ 144463 w 144"/>
                <a:gd name="T9" fmla="*/ 228600 h 144"/>
                <a:gd name="T10" fmla="*/ 155575 w 144"/>
                <a:gd name="T11" fmla="*/ 225425 h 144"/>
                <a:gd name="T12" fmla="*/ 169863 w 144"/>
                <a:gd name="T13" fmla="*/ 222250 h 144"/>
                <a:gd name="T14" fmla="*/ 180975 w 144"/>
                <a:gd name="T15" fmla="*/ 217488 h 144"/>
                <a:gd name="T16" fmla="*/ 192088 w 144"/>
                <a:gd name="T17" fmla="*/ 209550 h 144"/>
                <a:gd name="T18" fmla="*/ 203200 w 144"/>
                <a:gd name="T19" fmla="*/ 198438 h 144"/>
                <a:gd name="T20" fmla="*/ 214313 w 144"/>
                <a:gd name="T21" fmla="*/ 184150 h 144"/>
                <a:gd name="T22" fmla="*/ 222250 w 144"/>
                <a:gd name="T23" fmla="*/ 169863 h 144"/>
                <a:gd name="T24" fmla="*/ 228600 w 144"/>
                <a:gd name="T25" fmla="*/ 150813 h 144"/>
                <a:gd name="T26" fmla="*/ 155575 w 144"/>
                <a:gd name="T27" fmla="*/ 4763 h 144"/>
                <a:gd name="T28" fmla="*/ 155575 w 144"/>
                <a:gd name="T29" fmla="*/ 4763 h 144"/>
                <a:gd name="T30" fmla="*/ 139700 w 144"/>
                <a:gd name="T31" fmla="*/ 1588 h 144"/>
                <a:gd name="T32" fmla="*/ 117475 w 144"/>
                <a:gd name="T33" fmla="*/ 0 h 144"/>
                <a:gd name="T34" fmla="*/ 95250 w 144"/>
                <a:gd name="T35" fmla="*/ 1588 h 144"/>
                <a:gd name="T36" fmla="*/ 66675 w 144"/>
                <a:gd name="T37" fmla="*/ 7938 h 144"/>
                <a:gd name="T38" fmla="*/ 52388 w 144"/>
                <a:gd name="T39" fmla="*/ 12700 h 144"/>
                <a:gd name="T40" fmla="*/ 41275 w 144"/>
                <a:gd name="T41" fmla="*/ 19050 h 144"/>
                <a:gd name="T42" fmla="*/ 26988 w 144"/>
                <a:gd name="T43" fmla="*/ 26988 h 144"/>
                <a:gd name="T44" fmla="*/ 15875 w 144"/>
                <a:gd name="T45" fmla="*/ 38100 h 144"/>
                <a:gd name="T46" fmla="*/ 7938 w 144"/>
                <a:gd name="T47" fmla="*/ 52388 h 144"/>
                <a:gd name="T48" fmla="*/ 0 w 144"/>
                <a:gd name="T49" fmla="*/ 69850 h 144"/>
                <a:gd name="T50" fmla="*/ 84138 w 144"/>
                <a:gd name="T51" fmla="*/ 220663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44"/>
                <a:gd name="T79" fmla="*/ 0 h 144"/>
                <a:gd name="T80" fmla="*/ 144 w 144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44" h="144">
                  <a:moveTo>
                    <a:pt x="53" y="139"/>
                  </a:moveTo>
                  <a:lnTo>
                    <a:pt x="53" y="139"/>
                  </a:lnTo>
                  <a:lnTo>
                    <a:pt x="65" y="142"/>
                  </a:lnTo>
                  <a:lnTo>
                    <a:pt x="77" y="144"/>
                  </a:lnTo>
                  <a:lnTo>
                    <a:pt x="91" y="144"/>
                  </a:lnTo>
                  <a:lnTo>
                    <a:pt x="98" y="142"/>
                  </a:lnTo>
                  <a:lnTo>
                    <a:pt x="107" y="140"/>
                  </a:lnTo>
                  <a:lnTo>
                    <a:pt x="114" y="137"/>
                  </a:lnTo>
                  <a:lnTo>
                    <a:pt x="121" y="132"/>
                  </a:lnTo>
                  <a:lnTo>
                    <a:pt x="128" y="125"/>
                  </a:lnTo>
                  <a:lnTo>
                    <a:pt x="135" y="116"/>
                  </a:lnTo>
                  <a:lnTo>
                    <a:pt x="140" y="107"/>
                  </a:lnTo>
                  <a:lnTo>
                    <a:pt x="144" y="95"/>
                  </a:lnTo>
                  <a:lnTo>
                    <a:pt x="98" y="3"/>
                  </a:lnTo>
                  <a:lnTo>
                    <a:pt x="88" y="1"/>
                  </a:lnTo>
                  <a:lnTo>
                    <a:pt x="74" y="0"/>
                  </a:lnTo>
                  <a:lnTo>
                    <a:pt x="60" y="1"/>
                  </a:lnTo>
                  <a:lnTo>
                    <a:pt x="42" y="5"/>
                  </a:lnTo>
                  <a:lnTo>
                    <a:pt x="33" y="8"/>
                  </a:lnTo>
                  <a:lnTo>
                    <a:pt x="26" y="12"/>
                  </a:lnTo>
                  <a:lnTo>
                    <a:pt x="17" y="17"/>
                  </a:lnTo>
                  <a:lnTo>
                    <a:pt x="10" y="24"/>
                  </a:lnTo>
                  <a:lnTo>
                    <a:pt x="5" y="33"/>
                  </a:lnTo>
                  <a:lnTo>
                    <a:pt x="0" y="44"/>
                  </a:lnTo>
                  <a:lnTo>
                    <a:pt x="53" y="139"/>
                  </a:lnTo>
                  <a:close/>
                </a:path>
              </a:pathLst>
            </a:custGeom>
            <a:solidFill>
              <a:srgbClr val="C7B0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3" name="Freeform 216"/>
            <p:cNvSpPr>
              <a:spLocks/>
            </p:cNvSpPr>
            <p:nvPr/>
          </p:nvSpPr>
          <p:spPr bwMode="auto">
            <a:xfrm>
              <a:off x="558800" y="2085976"/>
              <a:ext cx="169863" cy="101600"/>
            </a:xfrm>
            <a:custGeom>
              <a:avLst/>
              <a:gdLst>
                <a:gd name="T0" fmla="*/ 169863 w 107"/>
                <a:gd name="T1" fmla="*/ 36513 h 64"/>
                <a:gd name="T2" fmla="*/ 147638 w 107"/>
                <a:gd name="T3" fmla="*/ 0 h 64"/>
                <a:gd name="T4" fmla="*/ 147638 w 107"/>
                <a:gd name="T5" fmla="*/ 0 h 64"/>
                <a:gd name="T6" fmla="*/ 131763 w 107"/>
                <a:gd name="T7" fmla="*/ 0 h 64"/>
                <a:gd name="T8" fmla="*/ 109538 w 107"/>
                <a:gd name="T9" fmla="*/ 3175 h 64"/>
                <a:gd name="T10" fmla="*/ 85725 w 107"/>
                <a:gd name="T11" fmla="*/ 9525 h 64"/>
                <a:gd name="T12" fmla="*/ 58738 w 107"/>
                <a:gd name="T13" fmla="*/ 17463 h 64"/>
                <a:gd name="T14" fmla="*/ 36513 w 107"/>
                <a:gd name="T15" fmla="*/ 31750 h 64"/>
                <a:gd name="T16" fmla="*/ 25400 w 107"/>
                <a:gd name="T17" fmla="*/ 39688 h 64"/>
                <a:gd name="T18" fmla="*/ 14288 w 107"/>
                <a:gd name="T19" fmla="*/ 47625 h 64"/>
                <a:gd name="T20" fmla="*/ 6350 w 107"/>
                <a:gd name="T21" fmla="*/ 58738 h 64"/>
                <a:gd name="T22" fmla="*/ 0 w 107"/>
                <a:gd name="T23" fmla="*/ 69850 h 64"/>
                <a:gd name="T24" fmla="*/ 14288 w 107"/>
                <a:gd name="T25" fmla="*/ 101600 h 64"/>
                <a:gd name="T26" fmla="*/ 14288 w 107"/>
                <a:gd name="T27" fmla="*/ 101600 h 64"/>
                <a:gd name="T28" fmla="*/ 19050 w 107"/>
                <a:gd name="T29" fmla="*/ 87313 h 64"/>
                <a:gd name="T30" fmla="*/ 30163 w 107"/>
                <a:gd name="T31" fmla="*/ 76200 h 64"/>
                <a:gd name="T32" fmla="*/ 44450 w 107"/>
                <a:gd name="T33" fmla="*/ 58738 h 64"/>
                <a:gd name="T34" fmla="*/ 66675 w 107"/>
                <a:gd name="T35" fmla="*/ 47625 h 64"/>
                <a:gd name="T36" fmla="*/ 77788 w 107"/>
                <a:gd name="T37" fmla="*/ 42863 h 64"/>
                <a:gd name="T38" fmla="*/ 95250 w 107"/>
                <a:gd name="T39" fmla="*/ 36513 h 64"/>
                <a:gd name="T40" fmla="*/ 111125 w 107"/>
                <a:gd name="T41" fmla="*/ 33338 h 64"/>
                <a:gd name="T42" fmla="*/ 128588 w 107"/>
                <a:gd name="T43" fmla="*/ 33338 h 64"/>
                <a:gd name="T44" fmla="*/ 147638 w 107"/>
                <a:gd name="T45" fmla="*/ 33338 h 64"/>
                <a:gd name="T46" fmla="*/ 169863 w 107"/>
                <a:gd name="T47" fmla="*/ 36513 h 64"/>
                <a:gd name="T48" fmla="*/ 169863 w 107"/>
                <a:gd name="T49" fmla="*/ 36513 h 6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64"/>
                <a:gd name="T77" fmla="*/ 107 w 107"/>
                <a:gd name="T78" fmla="*/ 64 h 6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64">
                  <a:moveTo>
                    <a:pt x="107" y="23"/>
                  </a:moveTo>
                  <a:lnTo>
                    <a:pt x="93" y="0"/>
                  </a:lnTo>
                  <a:lnTo>
                    <a:pt x="83" y="0"/>
                  </a:lnTo>
                  <a:lnTo>
                    <a:pt x="69" y="2"/>
                  </a:lnTo>
                  <a:lnTo>
                    <a:pt x="54" y="6"/>
                  </a:lnTo>
                  <a:lnTo>
                    <a:pt x="37" y="11"/>
                  </a:lnTo>
                  <a:lnTo>
                    <a:pt x="23" y="20"/>
                  </a:lnTo>
                  <a:lnTo>
                    <a:pt x="16" y="25"/>
                  </a:lnTo>
                  <a:lnTo>
                    <a:pt x="9" y="30"/>
                  </a:lnTo>
                  <a:lnTo>
                    <a:pt x="4" y="37"/>
                  </a:lnTo>
                  <a:lnTo>
                    <a:pt x="0" y="44"/>
                  </a:lnTo>
                  <a:lnTo>
                    <a:pt x="9" y="64"/>
                  </a:lnTo>
                  <a:lnTo>
                    <a:pt x="12" y="55"/>
                  </a:lnTo>
                  <a:lnTo>
                    <a:pt x="19" y="48"/>
                  </a:lnTo>
                  <a:lnTo>
                    <a:pt x="28" y="37"/>
                  </a:lnTo>
                  <a:lnTo>
                    <a:pt x="42" y="30"/>
                  </a:lnTo>
                  <a:lnTo>
                    <a:pt x="49" y="27"/>
                  </a:lnTo>
                  <a:lnTo>
                    <a:pt x="60" y="23"/>
                  </a:lnTo>
                  <a:lnTo>
                    <a:pt x="70" y="21"/>
                  </a:lnTo>
                  <a:lnTo>
                    <a:pt x="81" y="21"/>
                  </a:lnTo>
                  <a:lnTo>
                    <a:pt x="93" y="21"/>
                  </a:lnTo>
                  <a:lnTo>
                    <a:pt x="107" y="23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2" name="Group 271"/>
          <p:cNvGrpSpPr>
            <a:grpSpLocks/>
          </p:cNvGrpSpPr>
          <p:nvPr/>
        </p:nvGrpSpPr>
        <p:grpSpPr bwMode="auto">
          <a:xfrm>
            <a:off x="1611313" y="1341438"/>
            <a:ext cx="263525" cy="279400"/>
            <a:chOff x="1611313" y="1341438"/>
            <a:chExt cx="263525" cy="279401"/>
          </a:xfrm>
        </p:grpSpPr>
        <p:sp>
          <p:nvSpPr>
            <p:cNvPr id="7230" name="Freeform 217"/>
            <p:cNvSpPr>
              <a:spLocks/>
            </p:cNvSpPr>
            <p:nvPr/>
          </p:nvSpPr>
          <p:spPr bwMode="auto">
            <a:xfrm>
              <a:off x="1611313" y="1377951"/>
              <a:ext cx="258763" cy="242888"/>
            </a:xfrm>
            <a:custGeom>
              <a:avLst/>
              <a:gdLst>
                <a:gd name="T0" fmla="*/ 0 w 163"/>
                <a:gd name="T1" fmla="*/ 50800 h 153"/>
                <a:gd name="T2" fmla="*/ 0 w 163"/>
                <a:gd name="T3" fmla="*/ 50800 h 153"/>
                <a:gd name="T4" fmla="*/ 7938 w 163"/>
                <a:gd name="T5" fmla="*/ 125413 h 153"/>
                <a:gd name="T6" fmla="*/ 12700 w 163"/>
                <a:gd name="T7" fmla="*/ 180975 h 153"/>
                <a:gd name="T8" fmla="*/ 19050 w 163"/>
                <a:gd name="T9" fmla="*/ 203200 h 153"/>
                <a:gd name="T10" fmla="*/ 23813 w 163"/>
                <a:gd name="T11" fmla="*/ 214313 h 153"/>
                <a:gd name="T12" fmla="*/ 23813 w 163"/>
                <a:gd name="T13" fmla="*/ 214313 h 153"/>
                <a:gd name="T14" fmla="*/ 38100 w 163"/>
                <a:gd name="T15" fmla="*/ 223838 h 153"/>
                <a:gd name="T16" fmla="*/ 52388 w 163"/>
                <a:gd name="T17" fmla="*/ 231775 h 153"/>
                <a:gd name="T18" fmla="*/ 74613 w 163"/>
                <a:gd name="T19" fmla="*/ 239713 h 153"/>
                <a:gd name="T20" fmla="*/ 104775 w 163"/>
                <a:gd name="T21" fmla="*/ 242888 h 153"/>
                <a:gd name="T22" fmla="*/ 122238 w 163"/>
                <a:gd name="T23" fmla="*/ 242888 h 153"/>
                <a:gd name="T24" fmla="*/ 141288 w 163"/>
                <a:gd name="T25" fmla="*/ 242888 h 153"/>
                <a:gd name="T26" fmla="*/ 160338 w 163"/>
                <a:gd name="T27" fmla="*/ 239713 h 153"/>
                <a:gd name="T28" fmla="*/ 184150 w 163"/>
                <a:gd name="T29" fmla="*/ 234950 h 153"/>
                <a:gd name="T30" fmla="*/ 206375 w 163"/>
                <a:gd name="T31" fmla="*/ 225425 h 153"/>
                <a:gd name="T32" fmla="*/ 233363 w 163"/>
                <a:gd name="T33" fmla="*/ 214313 h 153"/>
                <a:gd name="T34" fmla="*/ 233363 w 163"/>
                <a:gd name="T35" fmla="*/ 214313 h 153"/>
                <a:gd name="T36" fmla="*/ 244475 w 163"/>
                <a:gd name="T37" fmla="*/ 155575 h 153"/>
                <a:gd name="T38" fmla="*/ 252413 w 163"/>
                <a:gd name="T39" fmla="*/ 103188 h 153"/>
                <a:gd name="T40" fmla="*/ 255588 w 163"/>
                <a:gd name="T41" fmla="*/ 80963 h 153"/>
                <a:gd name="T42" fmla="*/ 258763 w 163"/>
                <a:gd name="T43" fmla="*/ 61913 h 153"/>
                <a:gd name="T44" fmla="*/ 258763 w 163"/>
                <a:gd name="T45" fmla="*/ 50800 h 153"/>
                <a:gd name="T46" fmla="*/ 258763 w 163"/>
                <a:gd name="T47" fmla="*/ 50800 h 153"/>
                <a:gd name="T48" fmla="*/ 236538 w 163"/>
                <a:gd name="T49" fmla="*/ 33338 h 153"/>
                <a:gd name="T50" fmla="*/ 211138 w 163"/>
                <a:gd name="T51" fmla="*/ 22225 h 153"/>
                <a:gd name="T52" fmla="*/ 177800 w 163"/>
                <a:gd name="T53" fmla="*/ 7938 h 153"/>
                <a:gd name="T54" fmla="*/ 160338 w 163"/>
                <a:gd name="T55" fmla="*/ 3175 h 153"/>
                <a:gd name="T56" fmla="*/ 141288 w 163"/>
                <a:gd name="T57" fmla="*/ 0 h 153"/>
                <a:gd name="T58" fmla="*/ 119063 w 163"/>
                <a:gd name="T59" fmla="*/ 0 h 153"/>
                <a:gd name="T60" fmla="*/ 96838 w 163"/>
                <a:gd name="T61" fmla="*/ 3175 h 153"/>
                <a:gd name="T62" fmla="*/ 74613 w 163"/>
                <a:gd name="T63" fmla="*/ 7938 h 153"/>
                <a:gd name="T64" fmla="*/ 49213 w 163"/>
                <a:gd name="T65" fmla="*/ 19050 h 153"/>
                <a:gd name="T66" fmla="*/ 23813 w 163"/>
                <a:gd name="T67" fmla="*/ 33338 h 153"/>
                <a:gd name="T68" fmla="*/ 0 w 163"/>
                <a:gd name="T69" fmla="*/ 50800 h 153"/>
                <a:gd name="T70" fmla="*/ 0 w 163"/>
                <a:gd name="T71" fmla="*/ 50800 h 15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63"/>
                <a:gd name="T109" fmla="*/ 0 h 153"/>
                <a:gd name="T110" fmla="*/ 163 w 163"/>
                <a:gd name="T111" fmla="*/ 153 h 15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63" h="153">
                  <a:moveTo>
                    <a:pt x="0" y="32"/>
                  </a:moveTo>
                  <a:lnTo>
                    <a:pt x="0" y="32"/>
                  </a:lnTo>
                  <a:lnTo>
                    <a:pt x="5" y="79"/>
                  </a:lnTo>
                  <a:lnTo>
                    <a:pt x="8" y="114"/>
                  </a:lnTo>
                  <a:lnTo>
                    <a:pt x="12" y="128"/>
                  </a:lnTo>
                  <a:lnTo>
                    <a:pt x="15" y="135"/>
                  </a:lnTo>
                  <a:lnTo>
                    <a:pt x="24" y="141"/>
                  </a:lnTo>
                  <a:lnTo>
                    <a:pt x="33" y="146"/>
                  </a:lnTo>
                  <a:lnTo>
                    <a:pt x="47" y="151"/>
                  </a:lnTo>
                  <a:lnTo>
                    <a:pt x="66" y="153"/>
                  </a:lnTo>
                  <a:lnTo>
                    <a:pt x="77" y="153"/>
                  </a:lnTo>
                  <a:lnTo>
                    <a:pt x="89" y="153"/>
                  </a:lnTo>
                  <a:lnTo>
                    <a:pt x="101" y="151"/>
                  </a:lnTo>
                  <a:lnTo>
                    <a:pt x="116" y="148"/>
                  </a:lnTo>
                  <a:lnTo>
                    <a:pt x="130" y="142"/>
                  </a:lnTo>
                  <a:lnTo>
                    <a:pt x="147" y="135"/>
                  </a:lnTo>
                  <a:lnTo>
                    <a:pt x="154" y="98"/>
                  </a:lnTo>
                  <a:lnTo>
                    <a:pt x="159" y="65"/>
                  </a:lnTo>
                  <a:lnTo>
                    <a:pt x="161" y="51"/>
                  </a:lnTo>
                  <a:lnTo>
                    <a:pt x="163" y="39"/>
                  </a:lnTo>
                  <a:lnTo>
                    <a:pt x="163" y="32"/>
                  </a:lnTo>
                  <a:lnTo>
                    <a:pt x="149" y="21"/>
                  </a:lnTo>
                  <a:lnTo>
                    <a:pt x="133" y="14"/>
                  </a:lnTo>
                  <a:lnTo>
                    <a:pt x="112" y="5"/>
                  </a:lnTo>
                  <a:lnTo>
                    <a:pt x="101" y="2"/>
                  </a:lnTo>
                  <a:lnTo>
                    <a:pt x="89" y="0"/>
                  </a:lnTo>
                  <a:lnTo>
                    <a:pt x="75" y="0"/>
                  </a:lnTo>
                  <a:lnTo>
                    <a:pt x="61" y="2"/>
                  </a:lnTo>
                  <a:lnTo>
                    <a:pt x="47" y="5"/>
                  </a:lnTo>
                  <a:lnTo>
                    <a:pt x="31" y="12"/>
                  </a:lnTo>
                  <a:lnTo>
                    <a:pt x="15" y="21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C7B0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1" name="Freeform 218"/>
            <p:cNvSpPr>
              <a:spLocks/>
            </p:cNvSpPr>
            <p:nvPr/>
          </p:nvSpPr>
          <p:spPr bwMode="auto">
            <a:xfrm>
              <a:off x="1611313" y="1341438"/>
              <a:ext cx="263525" cy="87313"/>
            </a:xfrm>
            <a:custGeom>
              <a:avLst/>
              <a:gdLst>
                <a:gd name="T0" fmla="*/ 0 w 166"/>
                <a:gd name="T1" fmla="*/ 87313 h 55"/>
                <a:gd name="T2" fmla="*/ 0 w 166"/>
                <a:gd name="T3" fmla="*/ 58738 h 55"/>
                <a:gd name="T4" fmla="*/ 0 w 166"/>
                <a:gd name="T5" fmla="*/ 58738 h 55"/>
                <a:gd name="T6" fmla="*/ 4763 w 166"/>
                <a:gd name="T7" fmla="*/ 52388 h 55"/>
                <a:gd name="T8" fmla="*/ 19050 w 166"/>
                <a:gd name="T9" fmla="*/ 39688 h 55"/>
                <a:gd name="T10" fmla="*/ 41275 w 166"/>
                <a:gd name="T11" fmla="*/ 22225 h 55"/>
                <a:gd name="T12" fmla="*/ 55563 w 166"/>
                <a:gd name="T13" fmla="*/ 17463 h 55"/>
                <a:gd name="T14" fmla="*/ 71438 w 166"/>
                <a:gd name="T15" fmla="*/ 7938 h 55"/>
                <a:gd name="T16" fmla="*/ 92075 w 166"/>
                <a:gd name="T17" fmla="*/ 6350 h 55"/>
                <a:gd name="T18" fmla="*/ 111125 w 166"/>
                <a:gd name="T19" fmla="*/ 0 h 55"/>
                <a:gd name="T20" fmla="*/ 133350 w 166"/>
                <a:gd name="T21" fmla="*/ 0 h 55"/>
                <a:gd name="T22" fmla="*/ 155575 w 166"/>
                <a:gd name="T23" fmla="*/ 3175 h 55"/>
                <a:gd name="T24" fmla="*/ 180975 w 166"/>
                <a:gd name="T25" fmla="*/ 11113 h 55"/>
                <a:gd name="T26" fmla="*/ 207963 w 166"/>
                <a:gd name="T27" fmla="*/ 19050 h 55"/>
                <a:gd name="T28" fmla="*/ 233363 w 166"/>
                <a:gd name="T29" fmla="*/ 36513 h 55"/>
                <a:gd name="T30" fmla="*/ 263525 w 166"/>
                <a:gd name="T31" fmla="*/ 58738 h 55"/>
                <a:gd name="T32" fmla="*/ 258763 w 166"/>
                <a:gd name="T33" fmla="*/ 87313 h 55"/>
                <a:gd name="T34" fmla="*/ 258763 w 166"/>
                <a:gd name="T35" fmla="*/ 87313 h 55"/>
                <a:gd name="T36" fmla="*/ 236538 w 166"/>
                <a:gd name="T37" fmla="*/ 69850 h 55"/>
                <a:gd name="T38" fmla="*/ 214313 w 166"/>
                <a:gd name="T39" fmla="*/ 58738 h 55"/>
                <a:gd name="T40" fmla="*/ 184150 w 166"/>
                <a:gd name="T41" fmla="*/ 44450 h 55"/>
                <a:gd name="T42" fmla="*/ 163513 w 166"/>
                <a:gd name="T43" fmla="*/ 39688 h 55"/>
                <a:gd name="T44" fmla="*/ 144463 w 166"/>
                <a:gd name="T45" fmla="*/ 36513 h 55"/>
                <a:gd name="T46" fmla="*/ 122238 w 166"/>
                <a:gd name="T47" fmla="*/ 36513 h 55"/>
                <a:gd name="T48" fmla="*/ 100013 w 166"/>
                <a:gd name="T49" fmla="*/ 39688 h 55"/>
                <a:gd name="T50" fmla="*/ 77788 w 166"/>
                <a:gd name="T51" fmla="*/ 44450 h 55"/>
                <a:gd name="T52" fmla="*/ 52388 w 166"/>
                <a:gd name="T53" fmla="*/ 55563 h 55"/>
                <a:gd name="T54" fmla="*/ 26988 w 166"/>
                <a:gd name="T55" fmla="*/ 69850 h 55"/>
                <a:gd name="T56" fmla="*/ 0 w 166"/>
                <a:gd name="T57" fmla="*/ 87313 h 55"/>
                <a:gd name="T58" fmla="*/ 0 w 166"/>
                <a:gd name="T59" fmla="*/ 87313 h 5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6"/>
                <a:gd name="T91" fmla="*/ 0 h 55"/>
                <a:gd name="T92" fmla="*/ 166 w 166"/>
                <a:gd name="T93" fmla="*/ 55 h 5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6" h="55">
                  <a:moveTo>
                    <a:pt x="0" y="55"/>
                  </a:moveTo>
                  <a:lnTo>
                    <a:pt x="0" y="37"/>
                  </a:lnTo>
                  <a:lnTo>
                    <a:pt x="3" y="33"/>
                  </a:lnTo>
                  <a:lnTo>
                    <a:pt x="12" y="25"/>
                  </a:lnTo>
                  <a:lnTo>
                    <a:pt x="26" y="14"/>
                  </a:lnTo>
                  <a:lnTo>
                    <a:pt x="35" y="11"/>
                  </a:lnTo>
                  <a:lnTo>
                    <a:pt x="45" y="5"/>
                  </a:lnTo>
                  <a:lnTo>
                    <a:pt x="58" y="4"/>
                  </a:lnTo>
                  <a:lnTo>
                    <a:pt x="70" y="0"/>
                  </a:lnTo>
                  <a:lnTo>
                    <a:pt x="84" y="0"/>
                  </a:lnTo>
                  <a:lnTo>
                    <a:pt x="98" y="2"/>
                  </a:lnTo>
                  <a:lnTo>
                    <a:pt x="114" y="7"/>
                  </a:lnTo>
                  <a:lnTo>
                    <a:pt x="131" y="12"/>
                  </a:lnTo>
                  <a:lnTo>
                    <a:pt x="147" y="23"/>
                  </a:lnTo>
                  <a:lnTo>
                    <a:pt x="166" y="37"/>
                  </a:lnTo>
                  <a:lnTo>
                    <a:pt x="163" y="55"/>
                  </a:lnTo>
                  <a:lnTo>
                    <a:pt x="149" y="44"/>
                  </a:lnTo>
                  <a:lnTo>
                    <a:pt x="135" y="37"/>
                  </a:lnTo>
                  <a:lnTo>
                    <a:pt x="116" y="28"/>
                  </a:lnTo>
                  <a:lnTo>
                    <a:pt x="103" y="25"/>
                  </a:lnTo>
                  <a:lnTo>
                    <a:pt x="91" y="23"/>
                  </a:lnTo>
                  <a:lnTo>
                    <a:pt x="77" y="23"/>
                  </a:lnTo>
                  <a:lnTo>
                    <a:pt x="63" y="25"/>
                  </a:lnTo>
                  <a:lnTo>
                    <a:pt x="49" y="28"/>
                  </a:lnTo>
                  <a:lnTo>
                    <a:pt x="33" y="35"/>
                  </a:lnTo>
                  <a:lnTo>
                    <a:pt x="17" y="44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3" name="Group 270"/>
          <p:cNvGrpSpPr>
            <a:grpSpLocks/>
          </p:cNvGrpSpPr>
          <p:nvPr/>
        </p:nvGrpSpPr>
        <p:grpSpPr bwMode="auto">
          <a:xfrm>
            <a:off x="2238375" y="1042988"/>
            <a:ext cx="290513" cy="268287"/>
            <a:chOff x="2238375" y="1042988"/>
            <a:chExt cx="290513" cy="268288"/>
          </a:xfrm>
        </p:grpSpPr>
        <p:sp>
          <p:nvSpPr>
            <p:cNvPr id="7228" name="Freeform 219"/>
            <p:cNvSpPr>
              <a:spLocks/>
            </p:cNvSpPr>
            <p:nvPr/>
          </p:nvSpPr>
          <p:spPr bwMode="auto">
            <a:xfrm>
              <a:off x="2243138" y="1073151"/>
              <a:ext cx="285750" cy="238125"/>
            </a:xfrm>
            <a:custGeom>
              <a:avLst/>
              <a:gdLst>
                <a:gd name="T0" fmla="*/ 0 w 180"/>
                <a:gd name="T1" fmla="*/ 47625 h 150"/>
                <a:gd name="T2" fmla="*/ 42863 w 180"/>
                <a:gd name="T3" fmla="*/ 209550 h 150"/>
                <a:gd name="T4" fmla="*/ 42863 w 180"/>
                <a:gd name="T5" fmla="*/ 209550 h 150"/>
                <a:gd name="T6" fmla="*/ 57150 w 180"/>
                <a:gd name="T7" fmla="*/ 217488 h 150"/>
                <a:gd name="T8" fmla="*/ 76200 w 180"/>
                <a:gd name="T9" fmla="*/ 227013 h 150"/>
                <a:gd name="T10" fmla="*/ 101600 w 180"/>
                <a:gd name="T11" fmla="*/ 234950 h 150"/>
                <a:gd name="T12" fmla="*/ 131763 w 180"/>
                <a:gd name="T13" fmla="*/ 238125 h 150"/>
                <a:gd name="T14" fmla="*/ 171450 w 180"/>
                <a:gd name="T15" fmla="*/ 238125 h 150"/>
                <a:gd name="T16" fmla="*/ 193675 w 180"/>
                <a:gd name="T17" fmla="*/ 234950 h 150"/>
                <a:gd name="T18" fmla="*/ 219075 w 180"/>
                <a:gd name="T19" fmla="*/ 228600 h 150"/>
                <a:gd name="T20" fmla="*/ 242888 w 180"/>
                <a:gd name="T21" fmla="*/ 220663 h 150"/>
                <a:gd name="T22" fmla="*/ 271463 w 180"/>
                <a:gd name="T23" fmla="*/ 209550 h 150"/>
                <a:gd name="T24" fmla="*/ 271463 w 180"/>
                <a:gd name="T25" fmla="*/ 209550 h 150"/>
                <a:gd name="T26" fmla="*/ 279400 w 180"/>
                <a:gd name="T27" fmla="*/ 157163 h 150"/>
                <a:gd name="T28" fmla="*/ 282575 w 180"/>
                <a:gd name="T29" fmla="*/ 106363 h 150"/>
                <a:gd name="T30" fmla="*/ 285750 w 180"/>
                <a:gd name="T31" fmla="*/ 61913 h 150"/>
                <a:gd name="T32" fmla="*/ 285750 w 180"/>
                <a:gd name="T33" fmla="*/ 61913 h 150"/>
                <a:gd name="T34" fmla="*/ 279400 w 180"/>
                <a:gd name="T35" fmla="*/ 55563 h 150"/>
                <a:gd name="T36" fmla="*/ 265113 w 180"/>
                <a:gd name="T37" fmla="*/ 42863 h 150"/>
                <a:gd name="T38" fmla="*/ 242888 w 180"/>
                <a:gd name="T39" fmla="*/ 28575 h 150"/>
                <a:gd name="T40" fmla="*/ 230188 w 180"/>
                <a:gd name="T41" fmla="*/ 20638 h 150"/>
                <a:gd name="T42" fmla="*/ 212725 w 180"/>
                <a:gd name="T43" fmla="*/ 11113 h 150"/>
                <a:gd name="T44" fmla="*/ 193675 w 180"/>
                <a:gd name="T45" fmla="*/ 6350 h 150"/>
                <a:gd name="T46" fmla="*/ 171450 w 180"/>
                <a:gd name="T47" fmla="*/ 3175 h 150"/>
                <a:gd name="T48" fmla="*/ 149225 w 180"/>
                <a:gd name="T49" fmla="*/ 0 h 150"/>
                <a:gd name="T50" fmla="*/ 123825 w 180"/>
                <a:gd name="T51" fmla="*/ 3175 h 150"/>
                <a:gd name="T52" fmla="*/ 95250 w 180"/>
                <a:gd name="T53" fmla="*/ 6350 h 150"/>
                <a:gd name="T54" fmla="*/ 68263 w 180"/>
                <a:gd name="T55" fmla="*/ 14288 h 150"/>
                <a:gd name="T56" fmla="*/ 34925 w 180"/>
                <a:gd name="T57" fmla="*/ 28575 h 150"/>
                <a:gd name="T58" fmla="*/ 0 w 180"/>
                <a:gd name="T59" fmla="*/ 47625 h 150"/>
                <a:gd name="T60" fmla="*/ 0 w 180"/>
                <a:gd name="T61" fmla="*/ 47625 h 15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80"/>
                <a:gd name="T94" fmla="*/ 0 h 150"/>
                <a:gd name="T95" fmla="*/ 180 w 180"/>
                <a:gd name="T96" fmla="*/ 150 h 15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80" h="150">
                  <a:moveTo>
                    <a:pt x="0" y="30"/>
                  </a:moveTo>
                  <a:lnTo>
                    <a:pt x="27" y="132"/>
                  </a:lnTo>
                  <a:lnTo>
                    <a:pt x="36" y="137"/>
                  </a:lnTo>
                  <a:lnTo>
                    <a:pt x="48" y="143"/>
                  </a:lnTo>
                  <a:lnTo>
                    <a:pt x="64" y="148"/>
                  </a:lnTo>
                  <a:lnTo>
                    <a:pt x="83" y="150"/>
                  </a:lnTo>
                  <a:lnTo>
                    <a:pt x="108" y="150"/>
                  </a:lnTo>
                  <a:lnTo>
                    <a:pt x="122" y="148"/>
                  </a:lnTo>
                  <a:lnTo>
                    <a:pt x="138" y="144"/>
                  </a:lnTo>
                  <a:lnTo>
                    <a:pt x="153" y="139"/>
                  </a:lnTo>
                  <a:lnTo>
                    <a:pt x="171" y="132"/>
                  </a:lnTo>
                  <a:lnTo>
                    <a:pt x="176" y="99"/>
                  </a:lnTo>
                  <a:lnTo>
                    <a:pt x="178" y="67"/>
                  </a:lnTo>
                  <a:lnTo>
                    <a:pt x="180" y="39"/>
                  </a:lnTo>
                  <a:lnTo>
                    <a:pt x="176" y="35"/>
                  </a:lnTo>
                  <a:lnTo>
                    <a:pt x="167" y="27"/>
                  </a:lnTo>
                  <a:lnTo>
                    <a:pt x="153" y="18"/>
                  </a:lnTo>
                  <a:lnTo>
                    <a:pt x="145" y="13"/>
                  </a:lnTo>
                  <a:lnTo>
                    <a:pt x="134" y="7"/>
                  </a:lnTo>
                  <a:lnTo>
                    <a:pt x="122" y="4"/>
                  </a:lnTo>
                  <a:lnTo>
                    <a:pt x="108" y="2"/>
                  </a:lnTo>
                  <a:lnTo>
                    <a:pt x="94" y="0"/>
                  </a:lnTo>
                  <a:lnTo>
                    <a:pt x="78" y="2"/>
                  </a:lnTo>
                  <a:lnTo>
                    <a:pt x="60" y="4"/>
                  </a:lnTo>
                  <a:lnTo>
                    <a:pt x="43" y="9"/>
                  </a:lnTo>
                  <a:lnTo>
                    <a:pt x="22" y="18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C7B0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9" name="Freeform 220"/>
            <p:cNvSpPr>
              <a:spLocks/>
            </p:cNvSpPr>
            <p:nvPr/>
          </p:nvSpPr>
          <p:spPr bwMode="auto">
            <a:xfrm>
              <a:off x="2238375" y="1042988"/>
              <a:ext cx="290513" cy="92075"/>
            </a:xfrm>
            <a:custGeom>
              <a:avLst/>
              <a:gdLst>
                <a:gd name="T0" fmla="*/ 4763 w 183"/>
                <a:gd name="T1" fmla="*/ 77788 h 58"/>
                <a:gd name="T2" fmla="*/ 0 w 183"/>
                <a:gd name="T3" fmla="*/ 52388 h 58"/>
                <a:gd name="T4" fmla="*/ 0 w 183"/>
                <a:gd name="T5" fmla="*/ 52388 h 58"/>
                <a:gd name="T6" fmla="*/ 7938 w 183"/>
                <a:gd name="T7" fmla="*/ 47625 h 58"/>
                <a:gd name="T8" fmla="*/ 25400 w 183"/>
                <a:gd name="T9" fmla="*/ 36513 h 58"/>
                <a:gd name="T10" fmla="*/ 55563 w 183"/>
                <a:gd name="T11" fmla="*/ 19050 h 58"/>
                <a:gd name="T12" fmla="*/ 73025 w 183"/>
                <a:gd name="T13" fmla="*/ 14288 h 58"/>
                <a:gd name="T14" fmla="*/ 92075 w 183"/>
                <a:gd name="T15" fmla="*/ 7938 h 58"/>
                <a:gd name="T16" fmla="*/ 114300 w 183"/>
                <a:gd name="T17" fmla="*/ 3175 h 58"/>
                <a:gd name="T18" fmla="*/ 136525 w 183"/>
                <a:gd name="T19" fmla="*/ 0 h 58"/>
                <a:gd name="T20" fmla="*/ 161925 w 183"/>
                <a:gd name="T21" fmla="*/ 0 h 58"/>
                <a:gd name="T22" fmla="*/ 184150 w 183"/>
                <a:gd name="T23" fmla="*/ 3175 h 58"/>
                <a:gd name="T24" fmla="*/ 211138 w 183"/>
                <a:gd name="T25" fmla="*/ 11113 h 58"/>
                <a:gd name="T26" fmla="*/ 236538 w 183"/>
                <a:gd name="T27" fmla="*/ 22225 h 58"/>
                <a:gd name="T28" fmla="*/ 261938 w 183"/>
                <a:gd name="T29" fmla="*/ 39688 h 58"/>
                <a:gd name="T30" fmla="*/ 290513 w 183"/>
                <a:gd name="T31" fmla="*/ 61913 h 58"/>
                <a:gd name="T32" fmla="*/ 290513 w 183"/>
                <a:gd name="T33" fmla="*/ 92075 h 58"/>
                <a:gd name="T34" fmla="*/ 290513 w 183"/>
                <a:gd name="T35" fmla="*/ 92075 h 58"/>
                <a:gd name="T36" fmla="*/ 284163 w 183"/>
                <a:gd name="T37" fmla="*/ 85725 h 58"/>
                <a:gd name="T38" fmla="*/ 269875 w 183"/>
                <a:gd name="T39" fmla="*/ 73025 h 58"/>
                <a:gd name="T40" fmla="*/ 247650 w 183"/>
                <a:gd name="T41" fmla="*/ 58738 h 58"/>
                <a:gd name="T42" fmla="*/ 234950 w 183"/>
                <a:gd name="T43" fmla="*/ 50800 h 58"/>
                <a:gd name="T44" fmla="*/ 217488 w 183"/>
                <a:gd name="T45" fmla="*/ 41275 h 58"/>
                <a:gd name="T46" fmla="*/ 198438 w 183"/>
                <a:gd name="T47" fmla="*/ 36513 h 58"/>
                <a:gd name="T48" fmla="*/ 177800 w 183"/>
                <a:gd name="T49" fmla="*/ 33338 h 58"/>
                <a:gd name="T50" fmla="*/ 153988 w 183"/>
                <a:gd name="T51" fmla="*/ 30163 h 58"/>
                <a:gd name="T52" fmla="*/ 128588 w 183"/>
                <a:gd name="T53" fmla="*/ 30163 h 58"/>
                <a:gd name="T54" fmla="*/ 100013 w 183"/>
                <a:gd name="T55" fmla="*/ 36513 h 58"/>
                <a:gd name="T56" fmla="*/ 73025 w 183"/>
                <a:gd name="T57" fmla="*/ 44450 h 58"/>
                <a:gd name="T58" fmla="*/ 39688 w 183"/>
                <a:gd name="T59" fmla="*/ 58738 h 58"/>
                <a:gd name="T60" fmla="*/ 4763 w 183"/>
                <a:gd name="T61" fmla="*/ 77788 h 58"/>
                <a:gd name="T62" fmla="*/ 4763 w 183"/>
                <a:gd name="T63" fmla="*/ 77788 h 5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3"/>
                <a:gd name="T97" fmla="*/ 0 h 58"/>
                <a:gd name="T98" fmla="*/ 183 w 183"/>
                <a:gd name="T99" fmla="*/ 58 h 5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3" h="58">
                  <a:moveTo>
                    <a:pt x="3" y="49"/>
                  </a:moveTo>
                  <a:lnTo>
                    <a:pt x="0" y="33"/>
                  </a:lnTo>
                  <a:lnTo>
                    <a:pt x="5" y="30"/>
                  </a:lnTo>
                  <a:lnTo>
                    <a:pt x="16" y="23"/>
                  </a:lnTo>
                  <a:lnTo>
                    <a:pt x="35" y="12"/>
                  </a:lnTo>
                  <a:lnTo>
                    <a:pt x="46" y="9"/>
                  </a:lnTo>
                  <a:lnTo>
                    <a:pt x="58" y="5"/>
                  </a:lnTo>
                  <a:lnTo>
                    <a:pt x="72" y="2"/>
                  </a:lnTo>
                  <a:lnTo>
                    <a:pt x="86" y="0"/>
                  </a:lnTo>
                  <a:lnTo>
                    <a:pt x="102" y="0"/>
                  </a:lnTo>
                  <a:lnTo>
                    <a:pt x="116" y="2"/>
                  </a:lnTo>
                  <a:lnTo>
                    <a:pt x="133" y="7"/>
                  </a:lnTo>
                  <a:lnTo>
                    <a:pt x="149" y="14"/>
                  </a:lnTo>
                  <a:lnTo>
                    <a:pt x="165" y="25"/>
                  </a:lnTo>
                  <a:lnTo>
                    <a:pt x="183" y="39"/>
                  </a:lnTo>
                  <a:lnTo>
                    <a:pt x="183" y="58"/>
                  </a:lnTo>
                  <a:lnTo>
                    <a:pt x="179" y="54"/>
                  </a:lnTo>
                  <a:lnTo>
                    <a:pt x="170" y="46"/>
                  </a:lnTo>
                  <a:lnTo>
                    <a:pt x="156" y="37"/>
                  </a:lnTo>
                  <a:lnTo>
                    <a:pt x="148" y="32"/>
                  </a:lnTo>
                  <a:lnTo>
                    <a:pt x="137" y="26"/>
                  </a:lnTo>
                  <a:lnTo>
                    <a:pt x="125" y="23"/>
                  </a:lnTo>
                  <a:lnTo>
                    <a:pt x="112" y="21"/>
                  </a:lnTo>
                  <a:lnTo>
                    <a:pt x="97" y="19"/>
                  </a:lnTo>
                  <a:lnTo>
                    <a:pt x="81" y="19"/>
                  </a:lnTo>
                  <a:lnTo>
                    <a:pt x="63" y="23"/>
                  </a:lnTo>
                  <a:lnTo>
                    <a:pt x="46" y="28"/>
                  </a:lnTo>
                  <a:lnTo>
                    <a:pt x="25" y="37"/>
                  </a:lnTo>
                  <a:lnTo>
                    <a:pt x="3" y="49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4" name="Group 269"/>
          <p:cNvGrpSpPr>
            <a:grpSpLocks/>
          </p:cNvGrpSpPr>
          <p:nvPr/>
        </p:nvGrpSpPr>
        <p:grpSpPr bwMode="auto">
          <a:xfrm>
            <a:off x="2978150" y="1325563"/>
            <a:ext cx="255588" cy="277812"/>
            <a:chOff x="2978150" y="1325563"/>
            <a:chExt cx="255588" cy="277813"/>
          </a:xfrm>
        </p:grpSpPr>
        <p:sp>
          <p:nvSpPr>
            <p:cNvPr id="7226" name="Freeform 221"/>
            <p:cNvSpPr>
              <a:spLocks/>
            </p:cNvSpPr>
            <p:nvPr/>
          </p:nvSpPr>
          <p:spPr bwMode="auto">
            <a:xfrm>
              <a:off x="2978150" y="1358901"/>
              <a:ext cx="247650" cy="244475"/>
            </a:xfrm>
            <a:custGeom>
              <a:avLst/>
              <a:gdLst>
                <a:gd name="T0" fmla="*/ 0 w 156"/>
                <a:gd name="T1" fmla="*/ 195263 h 154"/>
                <a:gd name="T2" fmla="*/ 1588 w 156"/>
                <a:gd name="T3" fmla="*/ 26988 h 154"/>
                <a:gd name="T4" fmla="*/ 1588 w 156"/>
                <a:gd name="T5" fmla="*/ 26988 h 154"/>
                <a:gd name="T6" fmla="*/ 33338 w 156"/>
                <a:gd name="T7" fmla="*/ 15875 h 154"/>
                <a:gd name="T8" fmla="*/ 63500 w 156"/>
                <a:gd name="T9" fmla="*/ 4763 h 154"/>
                <a:gd name="T10" fmla="*/ 103188 w 156"/>
                <a:gd name="T11" fmla="*/ 0 h 154"/>
                <a:gd name="T12" fmla="*/ 122238 w 156"/>
                <a:gd name="T13" fmla="*/ 0 h 154"/>
                <a:gd name="T14" fmla="*/ 141288 w 156"/>
                <a:gd name="T15" fmla="*/ 0 h 154"/>
                <a:gd name="T16" fmla="*/ 163513 w 156"/>
                <a:gd name="T17" fmla="*/ 1588 h 154"/>
                <a:gd name="T18" fmla="*/ 184150 w 156"/>
                <a:gd name="T19" fmla="*/ 11113 h 154"/>
                <a:gd name="T20" fmla="*/ 203200 w 156"/>
                <a:gd name="T21" fmla="*/ 19050 h 154"/>
                <a:gd name="T22" fmla="*/ 219075 w 156"/>
                <a:gd name="T23" fmla="*/ 34925 h 154"/>
                <a:gd name="T24" fmla="*/ 233363 w 156"/>
                <a:gd name="T25" fmla="*/ 52388 h 154"/>
                <a:gd name="T26" fmla="*/ 247650 w 156"/>
                <a:gd name="T27" fmla="*/ 77788 h 154"/>
                <a:gd name="T28" fmla="*/ 247650 w 156"/>
                <a:gd name="T29" fmla="*/ 77788 h 154"/>
                <a:gd name="T30" fmla="*/ 233363 w 156"/>
                <a:gd name="T31" fmla="*/ 150813 h 154"/>
                <a:gd name="T32" fmla="*/ 222250 w 156"/>
                <a:gd name="T33" fmla="*/ 206375 h 154"/>
                <a:gd name="T34" fmla="*/ 214313 w 156"/>
                <a:gd name="T35" fmla="*/ 225425 h 154"/>
                <a:gd name="T36" fmla="*/ 207963 w 156"/>
                <a:gd name="T37" fmla="*/ 239713 h 154"/>
                <a:gd name="T38" fmla="*/ 207963 w 156"/>
                <a:gd name="T39" fmla="*/ 239713 h 154"/>
                <a:gd name="T40" fmla="*/ 185738 w 156"/>
                <a:gd name="T41" fmla="*/ 242888 h 154"/>
                <a:gd name="T42" fmla="*/ 161925 w 156"/>
                <a:gd name="T43" fmla="*/ 244475 h 154"/>
                <a:gd name="T44" fmla="*/ 130175 w 156"/>
                <a:gd name="T45" fmla="*/ 244475 h 154"/>
                <a:gd name="T46" fmla="*/ 96838 w 156"/>
                <a:gd name="T47" fmla="*/ 242888 h 154"/>
                <a:gd name="T48" fmla="*/ 63500 w 156"/>
                <a:gd name="T49" fmla="*/ 233363 h 154"/>
                <a:gd name="T50" fmla="*/ 44450 w 156"/>
                <a:gd name="T51" fmla="*/ 228600 h 154"/>
                <a:gd name="T52" fmla="*/ 30163 w 156"/>
                <a:gd name="T53" fmla="*/ 219075 h 154"/>
                <a:gd name="T54" fmla="*/ 12700 w 156"/>
                <a:gd name="T55" fmla="*/ 207963 h 154"/>
                <a:gd name="T56" fmla="*/ 0 w 156"/>
                <a:gd name="T57" fmla="*/ 195263 h 154"/>
                <a:gd name="T58" fmla="*/ 0 w 156"/>
                <a:gd name="T59" fmla="*/ 195263 h 15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56"/>
                <a:gd name="T91" fmla="*/ 0 h 154"/>
                <a:gd name="T92" fmla="*/ 156 w 156"/>
                <a:gd name="T93" fmla="*/ 154 h 15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56" h="154">
                  <a:moveTo>
                    <a:pt x="0" y="123"/>
                  </a:moveTo>
                  <a:lnTo>
                    <a:pt x="1" y="17"/>
                  </a:lnTo>
                  <a:lnTo>
                    <a:pt x="21" y="10"/>
                  </a:lnTo>
                  <a:lnTo>
                    <a:pt x="40" y="3"/>
                  </a:lnTo>
                  <a:lnTo>
                    <a:pt x="65" y="0"/>
                  </a:lnTo>
                  <a:lnTo>
                    <a:pt x="77" y="0"/>
                  </a:lnTo>
                  <a:lnTo>
                    <a:pt x="89" y="0"/>
                  </a:lnTo>
                  <a:lnTo>
                    <a:pt x="103" y="1"/>
                  </a:lnTo>
                  <a:lnTo>
                    <a:pt x="116" y="7"/>
                  </a:lnTo>
                  <a:lnTo>
                    <a:pt x="128" y="12"/>
                  </a:lnTo>
                  <a:lnTo>
                    <a:pt x="138" y="22"/>
                  </a:lnTo>
                  <a:lnTo>
                    <a:pt x="147" y="33"/>
                  </a:lnTo>
                  <a:lnTo>
                    <a:pt x="156" y="49"/>
                  </a:lnTo>
                  <a:lnTo>
                    <a:pt x="147" y="95"/>
                  </a:lnTo>
                  <a:lnTo>
                    <a:pt x="140" y="130"/>
                  </a:lnTo>
                  <a:lnTo>
                    <a:pt x="135" y="142"/>
                  </a:lnTo>
                  <a:lnTo>
                    <a:pt x="131" y="151"/>
                  </a:lnTo>
                  <a:lnTo>
                    <a:pt x="117" y="153"/>
                  </a:lnTo>
                  <a:lnTo>
                    <a:pt x="102" y="154"/>
                  </a:lnTo>
                  <a:lnTo>
                    <a:pt x="82" y="154"/>
                  </a:lnTo>
                  <a:lnTo>
                    <a:pt x="61" y="153"/>
                  </a:lnTo>
                  <a:lnTo>
                    <a:pt x="40" y="147"/>
                  </a:lnTo>
                  <a:lnTo>
                    <a:pt x="28" y="144"/>
                  </a:lnTo>
                  <a:lnTo>
                    <a:pt x="19" y="138"/>
                  </a:lnTo>
                  <a:lnTo>
                    <a:pt x="8" y="131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rgbClr val="C7B0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7" name="Freeform 222"/>
            <p:cNvSpPr>
              <a:spLocks/>
            </p:cNvSpPr>
            <p:nvPr/>
          </p:nvSpPr>
          <p:spPr bwMode="auto">
            <a:xfrm>
              <a:off x="2979738" y="1325563"/>
              <a:ext cx="254000" cy="111125"/>
            </a:xfrm>
            <a:custGeom>
              <a:avLst/>
              <a:gdLst>
                <a:gd name="T0" fmla="*/ 246063 w 160"/>
                <a:gd name="T1" fmla="*/ 111125 h 70"/>
                <a:gd name="T2" fmla="*/ 254000 w 160"/>
                <a:gd name="T3" fmla="*/ 74613 h 70"/>
                <a:gd name="T4" fmla="*/ 254000 w 160"/>
                <a:gd name="T5" fmla="*/ 74613 h 70"/>
                <a:gd name="T6" fmla="*/ 252413 w 160"/>
                <a:gd name="T7" fmla="*/ 68263 h 70"/>
                <a:gd name="T8" fmla="*/ 238125 w 160"/>
                <a:gd name="T9" fmla="*/ 55563 h 70"/>
                <a:gd name="T10" fmla="*/ 217488 w 160"/>
                <a:gd name="T11" fmla="*/ 34925 h 70"/>
                <a:gd name="T12" fmla="*/ 204788 w 160"/>
                <a:gd name="T13" fmla="*/ 23813 h 70"/>
                <a:gd name="T14" fmla="*/ 187325 w 160"/>
                <a:gd name="T15" fmla="*/ 15875 h 70"/>
                <a:gd name="T16" fmla="*/ 171450 w 160"/>
                <a:gd name="T17" fmla="*/ 11113 h 70"/>
                <a:gd name="T18" fmla="*/ 153988 w 160"/>
                <a:gd name="T19" fmla="*/ 4763 h 70"/>
                <a:gd name="T20" fmla="*/ 131763 w 160"/>
                <a:gd name="T21" fmla="*/ 0 h 70"/>
                <a:gd name="T22" fmla="*/ 109538 w 160"/>
                <a:gd name="T23" fmla="*/ 0 h 70"/>
                <a:gd name="T24" fmla="*/ 84138 w 160"/>
                <a:gd name="T25" fmla="*/ 1588 h 70"/>
                <a:gd name="T26" fmla="*/ 58738 w 160"/>
                <a:gd name="T27" fmla="*/ 11113 h 70"/>
                <a:gd name="T28" fmla="*/ 31750 w 160"/>
                <a:gd name="T29" fmla="*/ 23813 h 70"/>
                <a:gd name="T30" fmla="*/ 0 w 160"/>
                <a:gd name="T31" fmla="*/ 41275 h 70"/>
                <a:gd name="T32" fmla="*/ 0 w 160"/>
                <a:gd name="T33" fmla="*/ 60325 h 70"/>
                <a:gd name="T34" fmla="*/ 0 w 160"/>
                <a:gd name="T35" fmla="*/ 60325 h 70"/>
                <a:gd name="T36" fmla="*/ 28575 w 160"/>
                <a:gd name="T37" fmla="*/ 49213 h 70"/>
                <a:gd name="T38" fmla="*/ 58738 w 160"/>
                <a:gd name="T39" fmla="*/ 38100 h 70"/>
                <a:gd name="T40" fmla="*/ 98425 w 160"/>
                <a:gd name="T41" fmla="*/ 33338 h 70"/>
                <a:gd name="T42" fmla="*/ 117475 w 160"/>
                <a:gd name="T43" fmla="*/ 33338 h 70"/>
                <a:gd name="T44" fmla="*/ 136525 w 160"/>
                <a:gd name="T45" fmla="*/ 33338 h 70"/>
                <a:gd name="T46" fmla="*/ 160338 w 160"/>
                <a:gd name="T47" fmla="*/ 34925 h 70"/>
                <a:gd name="T48" fmla="*/ 179388 w 160"/>
                <a:gd name="T49" fmla="*/ 44450 h 70"/>
                <a:gd name="T50" fmla="*/ 198438 w 160"/>
                <a:gd name="T51" fmla="*/ 52388 h 70"/>
                <a:gd name="T52" fmla="*/ 215900 w 160"/>
                <a:gd name="T53" fmla="*/ 66675 h 70"/>
                <a:gd name="T54" fmla="*/ 231775 w 160"/>
                <a:gd name="T55" fmla="*/ 85725 h 70"/>
                <a:gd name="T56" fmla="*/ 246063 w 160"/>
                <a:gd name="T57" fmla="*/ 111125 h 70"/>
                <a:gd name="T58" fmla="*/ 246063 w 160"/>
                <a:gd name="T59" fmla="*/ 111125 h 7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0"/>
                <a:gd name="T91" fmla="*/ 0 h 70"/>
                <a:gd name="T92" fmla="*/ 160 w 160"/>
                <a:gd name="T93" fmla="*/ 70 h 7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0" h="70">
                  <a:moveTo>
                    <a:pt x="155" y="70"/>
                  </a:moveTo>
                  <a:lnTo>
                    <a:pt x="160" y="47"/>
                  </a:lnTo>
                  <a:lnTo>
                    <a:pt x="159" y="43"/>
                  </a:lnTo>
                  <a:lnTo>
                    <a:pt x="150" y="35"/>
                  </a:lnTo>
                  <a:lnTo>
                    <a:pt x="137" y="22"/>
                  </a:lnTo>
                  <a:lnTo>
                    <a:pt x="129" y="15"/>
                  </a:lnTo>
                  <a:lnTo>
                    <a:pt x="118" y="10"/>
                  </a:lnTo>
                  <a:lnTo>
                    <a:pt x="108" y="7"/>
                  </a:lnTo>
                  <a:lnTo>
                    <a:pt x="97" y="3"/>
                  </a:lnTo>
                  <a:lnTo>
                    <a:pt x="83" y="0"/>
                  </a:lnTo>
                  <a:lnTo>
                    <a:pt x="69" y="0"/>
                  </a:lnTo>
                  <a:lnTo>
                    <a:pt x="53" y="1"/>
                  </a:lnTo>
                  <a:lnTo>
                    <a:pt x="37" y="7"/>
                  </a:lnTo>
                  <a:lnTo>
                    <a:pt x="20" y="15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18" y="31"/>
                  </a:lnTo>
                  <a:lnTo>
                    <a:pt x="37" y="24"/>
                  </a:lnTo>
                  <a:lnTo>
                    <a:pt x="62" y="21"/>
                  </a:lnTo>
                  <a:lnTo>
                    <a:pt x="74" y="21"/>
                  </a:lnTo>
                  <a:lnTo>
                    <a:pt x="86" y="21"/>
                  </a:lnTo>
                  <a:lnTo>
                    <a:pt x="101" y="22"/>
                  </a:lnTo>
                  <a:lnTo>
                    <a:pt x="113" y="28"/>
                  </a:lnTo>
                  <a:lnTo>
                    <a:pt x="125" y="33"/>
                  </a:lnTo>
                  <a:lnTo>
                    <a:pt x="136" y="42"/>
                  </a:lnTo>
                  <a:lnTo>
                    <a:pt x="146" y="54"/>
                  </a:lnTo>
                  <a:lnTo>
                    <a:pt x="155" y="70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5" name="Group 267"/>
          <p:cNvGrpSpPr>
            <a:grpSpLocks/>
          </p:cNvGrpSpPr>
          <p:nvPr/>
        </p:nvGrpSpPr>
        <p:grpSpPr bwMode="auto">
          <a:xfrm>
            <a:off x="4305300" y="3594100"/>
            <a:ext cx="341313" cy="211138"/>
            <a:chOff x="4305300" y="3594101"/>
            <a:chExt cx="341313" cy="211137"/>
          </a:xfrm>
        </p:grpSpPr>
        <p:sp>
          <p:nvSpPr>
            <p:cNvPr id="7224" name="Freeform 223"/>
            <p:cNvSpPr>
              <a:spLocks/>
            </p:cNvSpPr>
            <p:nvPr/>
          </p:nvSpPr>
          <p:spPr bwMode="auto">
            <a:xfrm>
              <a:off x="4305300" y="3598863"/>
              <a:ext cx="317500" cy="206375"/>
            </a:xfrm>
            <a:custGeom>
              <a:avLst/>
              <a:gdLst>
                <a:gd name="T0" fmla="*/ 0 w 200"/>
                <a:gd name="T1" fmla="*/ 77788 h 130"/>
                <a:gd name="T2" fmla="*/ 0 w 200"/>
                <a:gd name="T3" fmla="*/ 77788 h 130"/>
                <a:gd name="T4" fmla="*/ 0 w 200"/>
                <a:gd name="T5" fmla="*/ 88900 h 130"/>
                <a:gd name="T6" fmla="*/ 3175 w 200"/>
                <a:gd name="T7" fmla="*/ 122238 h 130"/>
                <a:gd name="T8" fmla="*/ 7938 w 200"/>
                <a:gd name="T9" fmla="*/ 142875 h 130"/>
                <a:gd name="T10" fmla="*/ 17463 w 200"/>
                <a:gd name="T11" fmla="*/ 165100 h 130"/>
                <a:gd name="T12" fmla="*/ 28575 w 200"/>
                <a:gd name="T13" fmla="*/ 187325 h 130"/>
                <a:gd name="T14" fmla="*/ 41275 w 200"/>
                <a:gd name="T15" fmla="*/ 206375 h 130"/>
                <a:gd name="T16" fmla="*/ 41275 w 200"/>
                <a:gd name="T17" fmla="*/ 206375 h 130"/>
                <a:gd name="T18" fmla="*/ 76200 w 200"/>
                <a:gd name="T19" fmla="*/ 198438 h 130"/>
                <a:gd name="T20" fmla="*/ 153988 w 200"/>
                <a:gd name="T21" fmla="*/ 176213 h 130"/>
                <a:gd name="T22" fmla="*/ 201613 w 200"/>
                <a:gd name="T23" fmla="*/ 158750 h 130"/>
                <a:gd name="T24" fmla="*/ 246063 w 200"/>
                <a:gd name="T25" fmla="*/ 139700 h 130"/>
                <a:gd name="T26" fmla="*/ 284163 w 200"/>
                <a:gd name="T27" fmla="*/ 120650 h 130"/>
                <a:gd name="T28" fmla="*/ 301625 w 200"/>
                <a:gd name="T29" fmla="*/ 109538 h 130"/>
                <a:gd name="T30" fmla="*/ 315913 w 200"/>
                <a:gd name="T31" fmla="*/ 98425 h 130"/>
                <a:gd name="T32" fmla="*/ 315913 w 200"/>
                <a:gd name="T33" fmla="*/ 98425 h 130"/>
                <a:gd name="T34" fmla="*/ 317500 w 200"/>
                <a:gd name="T35" fmla="*/ 95250 h 130"/>
                <a:gd name="T36" fmla="*/ 317500 w 200"/>
                <a:gd name="T37" fmla="*/ 88900 h 130"/>
                <a:gd name="T38" fmla="*/ 315913 w 200"/>
                <a:gd name="T39" fmla="*/ 77788 h 130"/>
                <a:gd name="T40" fmla="*/ 306388 w 200"/>
                <a:gd name="T41" fmla="*/ 66675 h 130"/>
                <a:gd name="T42" fmla="*/ 287338 w 200"/>
                <a:gd name="T43" fmla="*/ 52388 h 130"/>
                <a:gd name="T44" fmla="*/ 260350 w 200"/>
                <a:gd name="T45" fmla="*/ 36513 h 130"/>
                <a:gd name="T46" fmla="*/ 217488 w 200"/>
                <a:gd name="T47" fmla="*/ 19050 h 130"/>
                <a:gd name="T48" fmla="*/ 158750 w 200"/>
                <a:gd name="T49" fmla="*/ 0 h 130"/>
                <a:gd name="T50" fmla="*/ 158750 w 200"/>
                <a:gd name="T51" fmla="*/ 0 h 130"/>
                <a:gd name="T52" fmla="*/ 146050 w 200"/>
                <a:gd name="T53" fmla="*/ 3175 h 130"/>
                <a:gd name="T54" fmla="*/ 109538 w 200"/>
                <a:gd name="T55" fmla="*/ 11113 h 130"/>
                <a:gd name="T56" fmla="*/ 84138 w 200"/>
                <a:gd name="T57" fmla="*/ 19050 h 130"/>
                <a:gd name="T58" fmla="*/ 58738 w 200"/>
                <a:gd name="T59" fmla="*/ 28575 h 130"/>
                <a:gd name="T60" fmla="*/ 30163 w 200"/>
                <a:gd name="T61" fmla="*/ 41275 h 130"/>
                <a:gd name="T62" fmla="*/ 6350 w 200"/>
                <a:gd name="T63" fmla="*/ 58738 h 130"/>
                <a:gd name="T64" fmla="*/ 6350 w 200"/>
                <a:gd name="T65" fmla="*/ 58738 h 130"/>
                <a:gd name="T66" fmla="*/ 3175 w 200"/>
                <a:gd name="T67" fmla="*/ 63500 h 130"/>
                <a:gd name="T68" fmla="*/ 0 w 200"/>
                <a:gd name="T69" fmla="*/ 77788 h 130"/>
                <a:gd name="T70" fmla="*/ 0 w 200"/>
                <a:gd name="T71" fmla="*/ 77788 h 13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00"/>
                <a:gd name="T109" fmla="*/ 0 h 130"/>
                <a:gd name="T110" fmla="*/ 200 w 200"/>
                <a:gd name="T111" fmla="*/ 130 h 13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00" h="130">
                  <a:moveTo>
                    <a:pt x="0" y="49"/>
                  </a:moveTo>
                  <a:lnTo>
                    <a:pt x="0" y="49"/>
                  </a:lnTo>
                  <a:lnTo>
                    <a:pt x="0" y="56"/>
                  </a:lnTo>
                  <a:lnTo>
                    <a:pt x="2" y="77"/>
                  </a:lnTo>
                  <a:lnTo>
                    <a:pt x="5" y="90"/>
                  </a:lnTo>
                  <a:lnTo>
                    <a:pt x="11" y="104"/>
                  </a:lnTo>
                  <a:lnTo>
                    <a:pt x="18" y="118"/>
                  </a:lnTo>
                  <a:lnTo>
                    <a:pt x="26" y="130"/>
                  </a:lnTo>
                  <a:lnTo>
                    <a:pt x="48" y="125"/>
                  </a:lnTo>
                  <a:lnTo>
                    <a:pt x="97" y="111"/>
                  </a:lnTo>
                  <a:lnTo>
                    <a:pt x="127" y="100"/>
                  </a:lnTo>
                  <a:lnTo>
                    <a:pt x="155" y="88"/>
                  </a:lnTo>
                  <a:lnTo>
                    <a:pt x="179" y="76"/>
                  </a:lnTo>
                  <a:lnTo>
                    <a:pt x="190" y="69"/>
                  </a:lnTo>
                  <a:lnTo>
                    <a:pt x="199" y="62"/>
                  </a:lnTo>
                  <a:lnTo>
                    <a:pt x="200" y="60"/>
                  </a:lnTo>
                  <a:lnTo>
                    <a:pt x="200" y="56"/>
                  </a:lnTo>
                  <a:lnTo>
                    <a:pt x="199" y="49"/>
                  </a:lnTo>
                  <a:lnTo>
                    <a:pt x="193" y="42"/>
                  </a:lnTo>
                  <a:lnTo>
                    <a:pt x="181" y="33"/>
                  </a:lnTo>
                  <a:lnTo>
                    <a:pt x="164" y="23"/>
                  </a:lnTo>
                  <a:lnTo>
                    <a:pt x="137" y="12"/>
                  </a:lnTo>
                  <a:lnTo>
                    <a:pt x="100" y="0"/>
                  </a:lnTo>
                  <a:lnTo>
                    <a:pt x="92" y="2"/>
                  </a:lnTo>
                  <a:lnTo>
                    <a:pt x="69" y="7"/>
                  </a:lnTo>
                  <a:lnTo>
                    <a:pt x="53" y="12"/>
                  </a:lnTo>
                  <a:lnTo>
                    <a:pt x="37" y="18"/>
                  </a:lnTo>
                  <a:lnTo>
                    <a:pt x="19" y="26"/>
                  </a:lnTo>
                  <a:lnTo>
                    <a:pt x="4" y="37"/>
                  </a:lnTo>
                  <a:lnTo>
                    <a:pt x="2" y="40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C7B0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5" name="Freeform 224"/>
            <p:cNvSpPr>
              <a:spLocks/>
            </p:cNvSpPr>
            <p:nvPr/>
          </p:nvSpPr>
          <p:spPr bwMode="auto">
            <a:xfrm>
              <a:off x="4464050" y="3594101"/>
              <a:ext cx="182563" cy="103188"/>
            </a:xfrm>
            <a:custGeom>
              <a:avLst/>
              <a:gdLst>
                <a:gd name="T0" fmla="*/ 0 w 115"/>
                <a:gd name="T1" fmla="*/ 4763 h 65"/>
                <a:gd name="T2" fmla="*/ 36513 w 115"/>
                <a:gd name="T3" fmla="*/ 0 h 65"/>
                <a:gd name="T4" fmla="*/ 36513 w 115"/>
                <a:gd name="T5" fmla="*/ 0 h 65"/>
                <a:gd name="T6" fmla="*/ 66675 w 115"/>
                <a:gd name="T7" fmla="*/ 7938 h 65"/>
                <a:gd name="T8" fmla="*/ 101600 w 115"/>
                <a:gd name="T9" fmla="*/ 19050 h 65"/>
                <a:gd name="T10" fmla="*/ 131763 w 115"/>
                <a:gd name="T11" fmla="*/ 30163 h 65"/>
                <a:gd name="T12" fmla="*/ 158750 w 115"/>
                <a:gd name="T13" fmla="*/ 46038 h 65"/>
                <a:gd name="T14" fmla="*/ 169863 w 115"/>
                <a:gd name="T15" fmla="*/ 55563 h 65"/>
                <a:gd name="T16" fmla="*/ 179388 w 115"/>
                <a:gd name="T17" fmla="*/ 63500 h 65"/>
                <a:gd name="T18" fmla="*/ 182563 w 115"/>
                <a:gd name="T19" fmla="*/ 71438 h 65"/>
                <a:gd name="T20" fmla="*/ 179388 w 115"/>
                <a:gd name="T21" fmla="*/ 82550 h 65"/>
                <a:gd name="T22" fmla="*/ 169863 w 115"/>
                <a:gd name="T23" fmla="*/ 93663 h 65"/>
                <a:gd name="T24" fmla="*/ 157163 w 115"/>
                <a:gd name="T25" fmla="*/ 103188 h 65"/>
                <a:gd name="T26" fmla="*/ 157163 w 115"/>
                <a:gd name="T27" fmla="*/ 103188 h 65"/>
                <a:gd name="T28" fmla="*/ 157163 w 115"/>
                <a:gd name="T29" fmla="*/ 103188 h 65"/>
                <a:gd name="T30" fmla="*/ 157163 w 115"/>
                <a:gd name="T31" fmla="*/ 93663 h 65"/>
                <a:gd name="T32" fmla="*/ 153988 w 115"/>
                <a:gd name="T33" fmla="*/ 85725 h 65"/>
                <a:gd name="T34" fmla="*/ 146050 w 115"/>
                <a:gd name="T35" fmla="*/ 71438 h 65"/>
                <a:gd name="T36" fmla="*/ 125413 w 115"/>
                <a:gd name="T37" fmla="*/ 57150 h 65"/>
                <a:gd name="T38" fmla="*/ 98425 w 115"/>
                <a:gd name="T39" fmla="*/ 41275 h 65"/>
                <a:gd name="T40" fmla="*/ 55563 w 115"/>
                <a:gd name="T41" fmla="*/ 23813 h 65"/>
                <a:gd name="T42" fmla="*/ 0 w 115"/>
                <a:gd name="T43" fmla="*/ 4763 h 65"/>
                <a:gd name="T44" fmla="*/ 0 w 115"/>
                <a:gd name="T45" fmla="*/ 4763 h 6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5"/>
                <a:gd name="T70" fmla="*/ 0 h 65"/>
                <a:gd name="T71" fmla="*/ 115 w 115"/>
                <a:gd name="T72" fmla="*/ 65 h 6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5" h="65">
                  <a:moveTo>
                    <a:pt x="0" y="3"/>
                  </a:moveTo>
                  <a:lnTo>
                    <a:pt x="23" y="0"/>
                  </a:lnTo>
                  <a:lnTo>
                    <a:pt x="42" y="5"/>
                  </a:lnTo>
                  <a:lnTo>
                    <a:pt x="64" y="12"/>
                  </a:lnTo>
                  <a:lnTo>
                    <a:pt x="83" y="19"/>
                  </a:lnTo>
                  <a:lnTo>
                    <a:pt x="100" y="29"/>
                  </a:lnTo>
                  <a:lnTo>
                    <a:pt x="107" y="35"/>
                  </a:lnTo>
                  <a:lnTo>
                    <a:pt x="113" y="40"/>
                  </a:lnTo>
                  <a:lnTo>
                    <a:pt x="115" y="45"/>
                  </a:lnTo>
                  <a:lnTo>
                    <a:pt x="113" y="52"/>
                  </a:lnTo>
                  <a:lnTo>
                    <a:pt x="107" y="59"/>
                  </a:lnTo>
                  <a:lnTo>
                    <a:pt x="99" y="65"/>
                  </a:lnTo>
                  <a:lnTo>
                    <a:pt x="99" y="59"/>
                  </a:lnTo>
                  <a:lnTo>
                    <a:pt x="97" y="54"/>
                  </a:lnTo>
                  <a:lnTo>
                    <a:pt x="92" y="45"/>
                  </a:lnTo>
                  <a:lnTo>
                    <a:pt x="79" y="36"/>
                  </a:lnTo>
                  <a:lnTo>
                    <a:pt x="62" y="26"/>
                  </a:lnTo>
                  <a:lnTo>
                    <a:pt x="35" y="15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6" name="Group 277"/>
          <p:cNvGrpSpPr>
            <a:grpSpLocks/>
          </p:cNvGrpSpPr>
          <p:nvPr/>
        </p:nvGrpSpPr>
        <p:grpSpPr bwMode="auto">
          <a:xfrm>
            <a:off x="935038" y="2298700"/>
            <a:ext cx="3159125" cy="1749425"/>
            <a:chOff x="935038" y="2298701"/>
            <a:chExt cx="3159125" cy="1749425"/>
          </a:xfrm>
        </p:grpSpPr>
        <p:sp>
          <p:nvSpPr>
            <p:cNvPr id="20705" name="Freeform 225"/>
            <p:cNvSpPr>
              <a:spLocks/>
            </p:cNvSpPr>
            <p:nvPr/>
          </p:nvSpPr>
          <p:spPr bwMode="auto">
            <a:xfrm>
              <a:off x="977900" y="2957514"/>
              <a:ext cx="111125" cy="80962"/>
            </a:xfrm>
            <a:custGeom>
              <a:avLst/>
              <a:gdLst/>
              <a:ahLst/>
              <a:cxnLst>
                <a:cxn ang="0">
                  <a:pos x="0" y="51"/>
                </a:cxn>
                <a:cxn ang="0">
                  <a:pos x="0" y="51"/>
                </a:cxn>
                <a:cxn ang="0">
                  <a:pos x="3" y="45"/>
                </a:cxn>
                <a:cxn ang="0">
                  <a:pos x="7" y="38"/>
                </a:cxn>
                <a:cxn ang="0">
                  <a:pos x="14" y="31"/>
                </a:cxn>
                <a:cxn ang="0">
                  <a:pos x="22" y="23"/>
                </a:cxn>
                <a:cxn ang="0">
                  <a:pos x="35" y="14"/>
                </a:cxn>
                <a:cxn ang="0">
                  <a:pos x="51" y="7"/>
                </a:cxn>
                <a:cxn ang="0">
                  <a:pos x="70" y="0"/>
                </a:cxn>
              </a:cxnLst>
              <a:rect l="0" t="0" r="r" b="b"/>
              <a:pathLst>
                <a:path w="70" h="51">
                  <a:moveTo>
                    <a:pt x="0" y="51"/>
                  </a:moveTo>
                  <a:lnTo>
                    <a:pt x="0" y="51"/>
                  </a:lnTo>
                  <a:lnTo>
                    <a:pt x="3" y="45"/>
                  </a:lnTo>
                  <a:lnTo>
                    <a:pt x="7" y="38"/>
                  </a:lnTo>
                  <a:lnTo>
                    <a:pt x="14" y="31"/>
                  </a:lnTo>
                  <a:lnTo>
                    <a:pt x="22" y="23"/>
                  </a:lnTo>
                  <a:lnTo>
                    <a:pt x="35" y="14"/>
                  </a:lnTo>
                  <a:lnTo>
                    <a:pt x="51" y="7"/>
                  </a:lnTo>
                  <a:lnTo>
                    <a:pt x="70" y="0"/>
                  </a:lnTo>
                </a:path>
              </a:pathLst>
            </a:custGeom>
            <a:noFill/>
            <a:ln w="12700">
              <a:solidFill>
                <a:srgbClr val="E0D5C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ECE0EC"/>
                  </a:solidFill>
                </a:ln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706" name="Freeform 226"/>
            <p:cNvSpPr>
              <a:spLocks/>
            </p:cNvSpPr>
            <p:nvPr/>
          </p:nvSpPr>
          <p:spPr bwMode="auto">
            <a:xfrm>
              <a:off x="935038" y="2903539"/>
              <a:ext cx="136525" cy="84137"/>
            </a:xfrm>
            <a:custGeom>
              <a:avLst/>
              <a:gdLst/>
              <a:ahLst/>
              <a:cxnLst>
                <a:cxn ang="0">
                  <a:pos x="0" y="53"/>
                </a:cxn>
                <a:cxn ang="0">
                  <a:pos x="0" y="53"/>
                </a:cxn>
                <a:cxn ang="0">
                  <a:pos x="6" y="43"/>
                </a:cxn>
                <a:cxn ang="0">
                  <a:pos x="11" y="34"/>
                </a:cxn>
                <a:cxn ang="0">
                  <a:pos x="21" y="23"/>
                </a:cxn>
                <a:cxn ang="0">
                  <a:pos x="34" y="13"/>
                </a:cxn>
                <a:cxn ang="0">
                  <a:pos x="48" y="6"/>
                </a:cxn>
                <a:cxn ang="0">
                  <a:pos x="56" y="2"/>
                </a:cxn>
                <a:cxn ang="0">
                  <a:pos x="65" y="0"/>
                </a:cxn>
                <a:cxn ang="0">
                  <a:pos x="76" y="0"/>
                </a:cxn>
                <a:cxn ang="0">
                  <a:pos x="86" y="0"/>
                </a:cxn>
              </a:cxnLst>
              <a:rect l="0" t="0" r="r" b="b"/>
              <a:pathLst>
                <a:path w="86" h="53">
                  <a:moveTo>
                    <a:pt x="0" y="53"/>
                  </a:moveTo>
                  <a:lnTo>
                    <a:pt x="0" y="53"/>
                  </a:lnTo>
                  <a:lnTo>
                    <a:pt x="6" y="43"/>
                  </a:lnTo>
                  <a:lnTo>
                    <a:pt x="11" y="34"/>
                  </a:lnTo>
                  <a:lnTo>
                    <a:pt x="21" y="23"/>
                  </a:lnTo>
                  <a:lnTo>
                    <a:pt x="34" y="13"/>
                  </a:lnTo>
                  <a:lnTo>
                    <a:pt x="48" y="6"/>
                  </a:lnTo>
                  <a:lnTo>
                    <a:pt x="56" y="2"/>
                  </a:lnTo>
                  <a:lnTo>
                    <a:pt x="65" y="0"/>
                  </a:lnTo>
                  <a:lnTo>
                    <a:pt x="76" y="0"/>
                  </a:lnTo>
                  <a:lnTo>
                    <a:pt x="86" y="0"/>
                  </a:lnTo>
                </a:path>
              </a:pathLst>
            </a:custGeom>
            <a:noFill/>
            <a:ln w="12700">
              <a:solidFill>
                <a:srgbClr val="E0D5C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ECE0EC"/>
                  </a:solidFill>
                </a:ln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707" name="Freeform 227"/>
            <p:cNvSpPr>
              <a:spLocks/>
            </p:cNvSpPr>
            <p:nvPr/>
          </p:nvSpPr>
          <p:spPr bwMode="auto">
            <a:xfrm>
              <a:off x="996950" y="2987676"/>
              <a:ext cx="130175" cy="114300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0" y="72"/>
                </a:cxn>
                <a:cxn ang="0">
                  <a:pos x="10" y="69"/>
                </a:cxn>
                <a:cxn ang="0">
                  <a:pos x="23" y="63"/>
                </a:cxn>
                <a:cxn ang="0">
                  <a:pos x="35" y="56"/>
                </a:cxn>
                <a:cxn ang="0">
                  <a:pos x="49" y="46"/>
                </a:cxn>
                <a:cxn ang="0">
                  <a:pos x="63" y="34"/>
                </a:cxn>
                <a:cxn ang="0">
                  <a:pos x="68" y="26"/>
                </a:cxn>
                <a:cxn ang="0">
                  <a:pos x="74" y="19"/>
                </a:cxn>
                <a:cxn ang="0">
                  <a:pos x="79" y="9"/>
                </a:cxn>
                <a:cxn ang="0">
                  <a:pos x="82" y="0"/>
                </a:cxn>
              </a:cxnLst>
              <a:rect l="0" t="0" r="r" b="b"/>
              <a:pathLst>
                <a:path w="82" h="72">
                  <a:moveTo>
                    <a:pt x="0" y="72"/>
                  </a:moveTo>
                  <a:lnTo>
                    <a:pt x="0" y="72"/>
                  </a:lnTo>
                  <a:lnTo>
                    <a:pt x="10" y="69"/>
                  </a:lnTo>
                  <a:lnTo>
                    <a:pt x="23" y="63"/>
                  </a:lnTo>
                  <a:lnTo>
                    <a:pt x="35" y="56"/>
                  </a:lnTo>
                  <a:lnTo>
                    <a:pt x="49" y="46"/>
                  </a:lnTo>
                  <a:lnTo>
                    <a:pt x="63" y="34"/>
                  </a:lnTo>
                  <a:lnTo>
                    <a:pt x="68" y="26"/>
                  </a:lnTo>
                  <a:lnTo>
                    <a:pt x="74" y="19"/>
                  </a:lnTo>
                  <a:lnTo>
                    <a:pt x="79" y="9"/>
                  </a:lnTo>
                  <a:lnTo>
                    <a:pt x="82" y="0"/>
                  </a:lnTo>
                </a:path>
              </a:pathLst>
            </a:custGeom>
            <a:noFill/>
            <a:ln w="12700">
              <a:solidFill>
                <a:srgbClr val="E0D5C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ECE0EC"/>
                  </a:solidFill>
                </a:ln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708" name="Freeform 228"/>
            <p:cNvSpPr>
              <a:spLocks/>
            </p:cNvSpPr>
            <p:nvPr/>
          </p:nvSpPr>
          <p:spPr bwMode="auto">
            <a:xfrm>
              <a:off x="1697038" y="2605089"/>
              <a:ext cx="136525" cy="2063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13"/>
                </a:cxn>
                <a:cxn ang="0">
                  <a:pos x="5" y="9"/>
                </a:cxn>
                <a:cxn ang="0">
                  <a:pos x="14" y="6"/>
                </a:cxn>
                <a:cxn ang="0">
                  <a:pos x="23" y="2"/>
                </a:cxn>
                <a:cxn ang="0">
                  <a:pos x="35" y="0"/>
                </a:cxn>
                <a:cxn ang="0">
                  <a:pos x="51" y="0"/>
                </a:cxn>
                <a:cxn ang="0">
                  <a:pos x="67" y="2"/>
                </a:cxn>
                <a:cxn ang="0">
                  <a:pos x="86" y="7"/>
                </a:cxn>
              </a:cxnLst>
              <a:rect l="0" t="0" r="r" b="b"/>
              <a:pathLst>
                <a:path w="86" h="13">
                  <a:moveTo>
                    <a:pt x="0" y="13"/>
                  </a:moveTo>
                  <a:lnTo>
                    <a:pt x="0" y="13"/>
                  </a:lnTo>
                  <a:lnTo>
                    <a:pt x="5" y="9"/>
                  </a:lnTo>
                  <a:lnTo>
                    <a:pt x="14" y="6"/>
                  </a:lnTo>
                  <a:lnTo>
                    <a:pt x="23" y="2"/>
                  </a:lnTo>
                  <a:lnTo>
                    <a:pt x="35" y="0"/>
                  </a:lnTo>
                  <a:lnTo>
                    <a:pt x="51" y="0"/>
                  </a:lnTo>
                  <a:lnTo>
                    <a:pt x="67" y="2"/>
                  </a:lnTo>
                  <a:lnTo>
                    <a:pt x="86" y="7"/>
                  </a:lnTo>
                </a:path>
              </a:pathLst>
            </a:custGeom>
            <a:noFill/>
            <a:ln w="12700">
              <a:solidFill>
                <a:srgbClr val="E0D5C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ECE0EC"/>
                  </a:solidFill>
                </a:ln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709" name="Freeform 229"/>
            <p:cNvSpPr>
              <a:spLocks/>
            </p:cNvSpPr>
            <p:nvPr/>
          </p:nvSpPr>
          <p:spPr bwMode="auto">
            <a:xfrm>
              <a:off x="1690688" y="2533651"/>
              <a:ext cx="160337" cy="3016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0" y="15"/>
                </a:cxn>
                <a:cxn ang="0">
                  <a:pos x="9" y="10"/>
                </a:cxn>
                <a:cxn ang="0">
                  <a:pos x="20" y="5"/>
                </a:cxn>
                <a:cxn ang="0">
                  <a:pos x="34" y="1"/>
                </a:cxn>
                <a:cxn ang="0">
                  <a:pos x="50" y="0"/>
                </a:cxn>
                <a:cxn ang="0">
                  <a:pos x="66" y="1"/>
                </a:cxn>
                <a:cxn ang="0">
                  <a:pos x="74" y="3"/>
                </a:cxn>
                <a:cxn ang="0">
                  <a:pos x="83" y="7"/>
                </a:cxn>
                <a:cxn ang="0">
                  <a:pos x="92" y="12"/>
                </a:cxn>
                <a:cxn ang="0">
                  <a:pos x="101" y="19"/>
                </a:cxn>
              </a:cxnLst>
              <a:rect l="0" t="0" r="r" b="b"/>
              <a:pathLst>
                <a:path w="101" h="19">
                  <a:moveTo>
                    <a:pt x="0" y="15"/>
                  </a:moveTo>
                  <a:lnTo>
                    <a:pt x="0" y="15"/>
                  </a:lnTo>
                  <a:lnTo>
                    <a:pt x="9" y="10"/>
                  </a:lnTo>
                  <a:lnTo>
                    <a:pt x="20" y="5"/>
                  </a:lnTo>
                  <a:lnTo>
                    <a:pt x="34" y="1"/>
                  </a:lnTo>
                  <a:lnTo>
                    <a:pt x="50" y="0"/>
                  </a:lnTo>
                  <a:lnTo>
                    <a:pt x="66" y="1"/>
                  </a:lnTo>
                  <a:lnTo>
                    <a:pt x="74" y="3"/>
                  </a:lnTo>
                  <a:lnTo>
                    <a:pt x="83" y="7"/>
                  </a:lnTo>
                  <a:lnTo>
                    <a:pt x="92" y="12"/>
                  </a:lnTo>
                  <a:lnTo>
                    <a:pt x="101" y="19"/>
                  </a:lnTo>
                </a:path>
              </a:pathLst>
            </a:custGeom>
            <a:noFill/>
            <a:ln w="12700">
              <a:solidFill>
                <a:srgbClr val="E0D5C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ECE0EC"/>
                  </a:solidFill>
                </a:ln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710" name="Freeform 230"/>
            <p:cNvSpPr>
              <a:spLocks/>
            </p:cNvSpPr>
            <p:nvPr/>
          </p:nvSpPr>
          <p:spPr bwMode="auto">
            <a:xfrm>
              <a:off x="1679575" y="2660651"/>
              <a:ext cx="173038" cy="36513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16"/>
                </a:cxn>
                <a:cxn ang="0">
                  <a:pos x="11" y="20"/>
                </a:cxn>
                <a:cxn ang="0">
                  <a:pos x="23" y="22"/>
                </a:cxn>
                <a:cxn ang="0">
                  <a:pos x="39" y="23"/>
                </a:cxn>
                <a:cxn ang="0">
                  <a:pos x="55" y="23"/>
                </a:cxn>
                <a:cxn ang="0">
                  <a:pos x="74" y="20"/>
                </a:cxn>
                <a:cxn ang="0">
                  <a:pos x="83" y="16"/>
                </a:cxn>
                <a:cxn ang="0">
                  <a:pos x="92" y="13"/>
                </a:cxn>
                <a:cxn ang="0">
                  <a:pos x="101" y="7"/>
                </a:cxn>
                <a:cxn ang="0">
                  <a:pos x="109" y="0"/>
                </a:cxn>
              </a:cxnLst>
              <a:rect l="0" t="0" r="r" b="b"/>
              <a:pathLst>
                <a:path w="109" h="23">
                  <a:moveTo>
                    <a:pt x="0" y="16"/>
                  </a:moveTo>
                  <a:lnTo>
                    <a:pt x="0" y="16"/>
                  </a:lnTo>
                  <a:lnTo>
                    <a:pt x="11" y="20"/>
                  </a:lnTo>
                  <a:lnTo>
                    <a:pt x="23" y="22"/>
                  </a:lnTo>
                  <a:lnTo>
                    <a:pt x="39" y="23"/>
                  </a:lnTo>
                  <a:lnTo>
                    <a:pt x="55" y="23"/>
                  </a:lnTo>
                  <a:lnTo>
                    <a:pt x="74" y="20"/>
                  </a:lnTo>
                  <a:lnTo>
                    <a:pt x="83" y="16"/>
                  </a:lnTo>
                  <a:lnTo>
                    <a:pt x="92" y="13"/>
                  </a:lnTo>
                  <a:lnTo>
                    <a:pt x="101" y="7"/>
                  </a:lnTo>
                  <a:lnTo>
                    <a:pt x="109" y="0"/>
                  </a:lnTo>
                </a:path>
              </a:pathLst>
            </a:custGeom>
            <a:noFill/>
            <a:ln w="12700">
              <a:solidFill>
                <a:srgbClr val="E0D5C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ECE0EC"/>
                  </a:solidFill>
                </a:ln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711" name="Freeform 231"/>
            <p:cNvSpPr>
              <a:spLocks/>
            </p:cNvSpPr>
            <p:nvPr/>
          </p:nvSpPr>
          <p:spPr bwMode="auto">
            <a:xfrm>
              <a:off x="2252663" y="2365376"/>
              <a:ext cx="155575" cy="2857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5"/>
                </a:cxn>
                <a:cxn ang="0">
                  <a:pos x="8" y="2"/>
                </a:cxn>
                <a:cxn ang="0">
                  <a:pos x="17" y="0"/>
                </a:cxn>
                <a:cxn ang="0">
                  <a:pos x="31" y="0"/>
                </a:cxn>
                <a:cxn ang="0">
                  <a:pos x="45" y="0"/>
                </a:cxn>
                <a:cxn ang="0">
                  <a:pos x="63" y="4"/>
                </a:cxn>
                <a:cxn ang="0">
                  <a:pos x="81" y="9"/>
                </a:cxn>
                <a:cxn ang="0">
                  <a:pos x="98" y="18"/>
                </a:cxn>
              </a:cxnLst>
              <a:rect l="0" t="0" r="r" b="b"/>
              <a:pathLst>
                <a:path w="98" h="18">
                  <a:moveTo>
                    <a:pt x="0" y="5"/>
                  </a:moveTo>
                  <a:lnTo>
                    <a:pt x="0" y="5"/>
                  </a:lnTo>
                  <a:lnTo>
                    <a:pt x="8" y="2"/>
                  </a:lnTo>
                  <a:lnTo>
                    <a:pt x="17" y="0"/>
                  </a:lnTo>
                  <a:lnTo>
                    <a:pt x="31" y="0"/>
                  </a:lnTo>
                  <a:lnTo>
                    <a:pt x="45" y="0"/>
                  </a:lnTo>
                  <a:lnTo>
                    <a:pt x="63" y="4"/>
                  </a:lnTo>
                  <a:lnTo>
                    <a:pt x="81" y="9"/>
                  </a:lnTo>
                  <a:lnTo>
                    <a:pt x="98" y="18"/>
                  </a:lnTo>
                </a:path>
              </a:pathLst>
            </a:custGeom>
            <a:noFill/>
            <a:ln w="12700">
              <a:solidFill>
                <a:srgbClr val="E0D5C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ECE0EC"/>
                  </a:solidFill>
                </a:ln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712" name="Freeform 232"/>
            <p:cNvSpPr>
              <a:spLocks/>
            </p:cNvSpPr>
            <p:nvPr/>
          </p:nvSpPr>
          <p:spPr bwMode="auto">
            <a:xfrm>
              <a:off x="2238375" y="2298701"/>
              <a:ext cx="198438" cy="47625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7"/>
                </a:cxn>
                <a:cxn ang="0">
                  <a:pos x="14" y="3"/>
                </a:cxn>
                <a:cxn ang="0">
                  <a:pos x="30" y="2"/>
                </a:cxn>
                <a:cxn ang="0">
                  <a:pos x="49" y="0"/>
                </a:cxn>
                <a:cxn ang="0">
                  <a:pos x="70" y="0"/>
                </a:cxn>
                <a:cxn ang="0">
                  <a:pos x="81" y="2"/>
                </a:cxn>
                <a:cxn ang="0">
                  <a:pos x="90" y="5"/>
                </a:cxn>
                <a:cxn ang="0">
                  <a:pos x="100" y="9"/>
                </a:cxn>
                <a:cxn ang="0">
                  <a:pos x="109" y="14"/>
                </a:cxn>
                <a:cxn ang="0">
                  <a:pos x="118" y="21"/>
                </a:cxn>
                <a:cxn ang="0">
                  <a:pos x="125" y="30"/>
                </a:cxn>
              </a:cxnLst>
              <a:rect l="0" t="0" r="r" b="b"/>
              <a:pathLst>
                <a:path w="125" h="30">
                  <a:moveTo>
                    <a:pt x="0" y="7"/>
                  </a:moveTo>
                  <a:lnTo>
                    <a:pt x="0" y="7"/>
                  </a:lnTo>
                  <a:lnTo>
                    <a:pt x="14" y="3"/>
                  </a:lnTo>
                  <a:lnTo>
                    <a:pt x="30" y="2"/>
                  </a:lnTo>
                  <a:lnTo>
                    <a:pt x="49" y="0"/>
                  </a:lnTo>
                  <a:lnTo>
                    <a:pt x="70" y="0"/>
                  </a:lnTo>
                  <a:lnTo>
                    <a:pt x="81" y="2"/>
                  </a:lnTo>
                  <a:lnTo>
                    <a:pt x="90" y="5"/>
                  </a:lnTo>
                  <a:lnTo>
                    <a:pt x="100" y="9"/>
                  </a:lnTo>
                  <a:lnTo>
                    <a:pt x="109" y="14"/>
                  </a:lnTo>
                  <a:lnTo>
                    <a:pt x="118" y="21"/>
                  </a:lnTo>
                  <a:lnTo>
                    <a:pt x="125" y="30"/>
                  </a:lnTo>
                </a:path>
              </a:pathLst>
            </a:custGeom>
            <a:noFill/>
            <a:ln w="12700">
              <a:solidFill>
                <a:srgbClr val="E0D5C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ECE0EC"/>
                  </a:solidFill>
                </a:ln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713" name="Freeform 233"/>
            <p:cNvSpPr>
              <a:spLocks/>
            </p:cNvSpPr>
            <p:nvPr/>
          </p:nvSpPr>
          <p:spPr bwMode="auto">
            <a:xfrm>
              <a:off x="2243138" y="2427289"/>
              <a:ext cx="173037" cy="301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9" y="5"/>
                </a:cxn>
                <a:cxn ang="0">
                  <a:pos x="22" y="10"/>
                </a:cxn>
                <a:cxn ang="0">
                  <a:pos x="36" y="16"/>
                </a:cxn>
                <a:cxn ang="0">
                  <a:pos x="53" y="19"/>
                </a:cxn>
                <a:cxn ang="0">
                  <a:pos x="71" y="19"/>
                </a:cxn>
                <a:cxn ang="0">
                  <a:pos x="80" y="19"/>
                </a:cxn>
                <a:cxn ang="0">
                  <a:pos x="90" y="17"/>
                </a:cxn>
                <a:cxn ang="0">
                  <a:pos x="99" y="14"/>
                </a:cxn>
                <a:cxn ang="0">
                  <a:pos x="109" y="9"/>
                </a:cxn>
              </a:cxnLst>
              <a:rect l="0" t="0" r="r" b="b"/>
              <a:pathLst>
                <a:path w="109" h="19">
                  <a:moveTo>
                    <a:pt x="0" y="0"/>
                  </a:moveTo>
                  <a:lnTo>
                    <a:pt x="0" y="0"/>
                  </a:lnTo>
                  <a:lnTo>
                    <a:pt x="9" y="5"/>
                  </a:lnTo>
                  <a:lnTo>
                    <a:pt x="22" y="10"/>
                  </a:lnTo>
                  <a:lnTo>
                    <a:pt x="36" y="16"/>
                  </a:lnTo>
                  <a:lnTo>
                    <a:pt x="53" y="19"/>
                  </a:lnTo>
                  <a:lnTo>
                    <a:pt x="71" y="19"/>
                  </a:lnTo>
                  <a:lnTo>
                    <a:pt x="80" y="19"/>
                  </a:lnTo>
                  <a:lnTo>
                    <a:pt x="90" y="17"/>
                  </a:lnTo>
                  <a:lnTo>
                    <a:pt x="99" y="14"/>
                  </a:lnTo>
                  <a:lnTo>
                    <a:pt x="109" y="9"/>
                  </a:lnTo>
                </a:path>
              </a:pathLst>
            </a:custGeom>
            <a:noFill/>
            <a:ln w="12700">
              <a:solidFill>
                <a:srgbClr val="E0D5C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ECE0EC"/>
                  </a:solidFill>
                </a:ln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714" name="Freeform 234"/>
            <p:cNvSpPr>
              <a:spLocks/>
            </p:cNvSpPr>
            <p:nvPr/>
          </p:nvSpPr>
          <p:spPr bwMode="auto">
            <a:xfrm>
              <a:off x="2876550" y="2452689"/>
              <a:ext cx="131763" cy="3810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7" y="0"/>
                </a:cxn>
                <a:cxn ang="0">
                  <a:pos x="14" y="0"/>
                </a:cxn>
                <a:cxn ang="0">
                  <a:pos x="25" y="0"/>
                </a:cxn>
                <a:cxn ang="0">
                  <a:pos x="37" y="1"/>
                </a:cxn>
                <a:cxn ang="0">
                  <a:pos x="51" y="7"/>
                </a:cxn>
                <a:cxn ang="0">
                  <a:pos x="67" y="14"/>
                </a:cxn>
                <a:cxn ang="0">
                  <a:pos x="83" y="24"/>
                </a:cxn>
              </a:cxnLst>
              <a:rect l="0" t="0" r="r" b="b"/>
              <a:pathLst>
                <a:path w="83" h="24">
                  <a:moveTo>
                    <a:pt x="0" y="1"/>
                  </a:moveTo>
                  <a:lnTo>
                    <a:pt x="0" y="1"/>
                  </a:lnTo>
                  <a:lnTo>
                    <a:pt x="7" y="0"/>
                  </a:lnTo>
                  <a:lnTo>
                    <a:pt x="14" y="0"/>
                  </a:lnTo>
                  <a:lnTo>
                    <a:pt x="25" y="0"/>
                  </a:lnTo>
                  <a:lnTo>
                    <a:pt x="37" y="1"/>
                  </a:lnTo>
                  <a:lnTo>
                    <a:pt x="51" y="7"/>
                  </a:lnTo>
                  <a:lnTo>
                    <a:pt x="67" y="14"/>
                  </a:lnTo>
                  <a:lnTo>
                    <a:pt x="83" y="24"/>
                  </a:lnTo>
                </a:path>
              </a:pathLst>
            </a:custGeom>
            <a:noFill/>
            <a:ln w="12700">
              <a:solidFill>
                <a:srgbClr val="E0D5C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ECE0EC"/>
                  </a:solidFill>
                </a:ln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715" name="Freeform 235"/>
            <p:cNvSpPr>
              <a:spLocks/>
            </p:cNvSpPr>
            <p:nvPr/>
          </p:nvSpPr>
          <p:spPr bwMode="auto">
            <a:xfrm>
              <a:off x="2865438" y="2382839"/>
              <a:ext cx="176212" cy="6350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14" y="0"/>
                </a:cxn>
                <a:cxn ang="0">
                  <a:pos x="28" y="0"/>
                </a:cxn>
                <a:cxn ang="0">
                  <a:pos x="44" y="1"/>
                </a:cxn>
                <a:cxn ang="0">
                  <a:pos x="64" y="5"/>
                </a:cxn>
                <a:cxn ang="0">
                  <a:pos x="81" y="12"/>
                </a:cxn>
                <a:cxn ang="0">
                  <a:pos x="90" y="17"/>
                </a:cxn>
                <a:cxn ang="0">
                  <a:pos x="97" y="23"/>
                </a:cxn>
                <a:cxn ang="0">
                  <a:pos x="104" y="31"/>
                </a:cxn>
                <a:cxn ang="0">
                  <a:pos x="111" y="40"/>
                </a:cxn>
              </a:cxnLst>
              <a:rect l="0" t="0" r="r" b="b"/>
              <a:pathLst>
                <a:path w="111" h="40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28" y="0"/>
                  </a:lnTo>
                  <a:lnTo>
                    <a:pt x="44" y="1"/>
                  </a:lnTo>
                  <a:lnTo>
                    <a:pt x="64" y="5"/>
                  </a:lnTo>
                  <a:lnTo>
                    <a:pt x="81" y="12"/>
                  </a:lnTo>
                  <a:lnTo>
                    <a:pt x="90" y="17"/>
                  </a:lnTo>
                  <a:lnTo>
                    <a:pt x="97" y="23"/>
                  </a:lnTo>
                  <a:lnTo>
                    <a:pt x="104" y="31"/>
                  </a:lnTo>
                  <a:lnTo>
                    <a:pt x="111" y="40"/>
                  </a:lnTo>
                </a:path>
              </a:pathLst>
            </a:custGeom>
            <a:noFill/>
            <a:ln w="12700">
              <a:solidFill>
                <a:srgbClr val="E0D5C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ECE0EC"/>
                  </a:solidFill>
                </a:ln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716" name="Freeform 236"/>
            <p:cNvSpPr>
              <a:spLocks/>
            </p:cNvSpPr>
            <p:nvPr/>
          </p:nvSpPr>
          <p:spPr bwMode="auto">
            <a:xfrm>
              <a:off x="2841625" y="2508251"/>
              <a:ext cx="169863" cy="412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8" y="5"/>
                </a:cxn>
                <a:cxn ang="0">
                  <a:pos x="19" y="12"/>
                </a:cxn>
                <a:cxn ang="0">
                  <a:pos x="33" y="17"/>
                </a:cxn>
                <a:cxn ang="0">
                  <a:pos x="49" y="23"/>
                </a:cxn>
                <a:cxn ang="0">
                  <a:pos x="66" y="26"/>
                </a:cxn>
                <a:cxn ang="0">
                  <a:pos x="77" y="26"/>
                </a:cxn>
                <a:cxn ang="0">
                  <a:pos x="86" y="26"/>
                </a:cxn>
                <a:cxn ang="0">
                  <a:pos x="96" y="24"/>
                </a:cxn>
                <a:cxn ang="0">
                  <a:pos x="107" y="21"/>
                </a:cxn>
              </a:cxnLst>
              <a:rect l="0" t="0" r="r" b="b"/>
              <a:pathLst>
                <a:path w="107" h="26">
                  <a:moveTo>
                    <a:pt x="0" y="0"/>
                  </a:moveTo>
                  <a:lnTo>
                    <a:pt x="0" y="0"/>
                  </a:lnTo>
                  <a:lnTo>
                    <a:pt x="8" y="5"/>
                  </a:lnTo>
                  <a:lnTo>
                    <a:pt x="19" y="12"/>
                  </a:lnTo>
                  <a:lnTo>
                    <a:pt x="33" y="17"/>
                  </a:lnTo>
                  <a:lnTo>
                    <a:pt x="49" y="23"/>
                  </a:lnTo>
                  <a:lnTo>
                    <a:pt x="66" y="26"/>
                  </a:lnTo>
                  <a:lnTo>
                    <a:pt x="77" y="26"/>
                  </a:lnTo>
                  <a:lnTo>
                    <a:pt x="86" y="26"/>
                  </a:lnTo>
                  <a:lnTo>
                    <a:pt x="96" y="24"/>
                  </a:lnTo>
                  <a:lnTo>
                    <a:pt x="107" y="21"/>
                  </a:lnTo>
                </a:path>
              </a:pathLst>
            </a:custGeom>
            <a:noFill/>
            <a:ln w="12700">
              <a:solidFill>
                <a:srgbClr val="E0D5C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ECE0EC"/>
                  </a:solidFill>
                </a:ln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717" name="Freeform 237"/>
            <p:cNvSpPr>
              <a:spLocks/>
            </p:cNvSpPr>
            <p:nvPr/>
          </p:nvSpPr>
          <p:spPr bwMode="auto">
            <a:xfrm>
              <a:off x="4024313" y="3844926"/>
              <a:ext cx="69850" cy="968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7" y="28"/>
                </a:cxn>
                <a:cxn ang="0">
                  <a:pos x="31" y="47"/>
                </a:cxn>
                <a:cxn ang="0">
                  <a:pos x="44" y="61"/>
                </a:cxn>
              </a:cxnLst>
              <a:rect l="0" t="0" r="r" b="b"/>
              <a:pathLst>
                <a:path w="44" h="61">
                  <a:moveTo>
                    <a:pt x="0" y="0"/>
                  </a:moveTo>
                  <a:lnTo>
                    <a:pt x="0" y="0"/>
                  </a:lnTo>
                  <a:lnTo>
                    <a:pt x="17" y="28"/>
                  </a:lnTo>
                  <a:lnTo>
                    <a:pt x="31" y="47"/>
                  </a:lnTo>
                  <a:lnTo>
                    <a:pt x="44" y="61"/>
                  </a:lnTo>
                </a:path>
              </a:pathLst>
            </a:custGeom>
            <a:noFill/>
            <a:ln w="12700">
              <a:solidFill>
                <a:srgbClr val="E0D5C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ECE0EC"/>
                  </a:solidFill>
                </a:ln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718" name="Freeform 238"/>
            <p:cNvSpPr>
              <a:spLocks/>
            </p:cNvSpPr>
            <p:nvPr/>
          </p:nvSpPr>
          <p:spPr bwMode="auto">
            <a:xfrm>
              <a:off x="4010025" y="3903664"/>
              <a:ext cx="22225" cy="825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3" y="22"/>
                </a:cxn>
                <a:cxn ang="0">
                  <a:pos x="7" y="40"/>
                </a:cxn>
                <a:cxn ang="0">
                  <a:pos x="10" y="47"/>
                </a:cxn>
                <a:cxn ang="0">
                  <a:pos x="14" y="52"/>
                </a:cxn>
              </a:cxnLst>
              <a:rect l="0" t="0" r="r" b="b"/>
              <a:pathLst>
                <a:path w="14" h="52">
                  <a:moveTo>
                    <a:pt x="0" y="0"/>
                  </a:moveTo>
                  <a:lnTo>
                    <a:pt x="0" y="0"/>
                  </a:lnTo>
                  <a:lnTo>
                    <a:pt x="3" y="22"/>
                  </a:lnTo>
                  <a:lnTo>
                    <a:pt x="7" y="40"/>
                  </a:lnTo>
                  <a:lnTo>
                    <a:pt x="10" y="47"/>
                  </a:lnTo>
                  <a:lnTo>
                    <a:pt x="14" y="52"/>
                  </a:lnTo>
                </a:path>
              </a:pathLst>
            </a:custGeom>
            <a:noFill/>
            <a:ln w="12700">
              <a:solidFill>
                <a:srgbClr val="E0D5C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ECE0EC"/>
                  </a:solidFill>
                </a:ln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719" name="Freeform 239"/>
            <p:cNvSpPr>
              <a:spLocks/>
            </p:cNvSpPr>
            <p:nvPr/>
          </p:nvSpPr>
          <p:spPr bwMode="auto">
            <a:xfrm>
              <a:off x="3921125" y="3883026"/>
              <a:ext cx="33338" cy="1651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6"/>
                </a:cxn>
                <a:cxn ang="0">
                  <a:pos x="1" y="48"/>
                </a:cxn>
                <a:cxn ang="0">
                  <a:pos x="3" y="65"/>
                </a:cxn>
                <a:cxn ang="0">
                  <a:pos x="8" y="83"/>
                </a:cxn>
                <a:cxn ang="0">
                  <a:pos x="14" y="95"/>
                </a:cxn>
                <a:cxn ang="0">
                  <a:pos x="17" y="101"/>
                </a:cxn>
                <a:cxn ang="0">
                  <a:pos x="21" y="104"/>
                </a:cxn>
              </a:cxnLst>
              <a:rect l="0" t="0" r="r" b="b"/>
              <a:pathLst>
                <a:path w="21" h="104">
                  <a:moveTo>
                    <a:pt x="0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" y="48"/>
                  </a:lnTo>
                  <a:lnTo>
                    <a:pt x="3" y="65"/>
                  </a:lnTo>
                  <a:lnTo>
                    <a:pt x="8" y="83"/>
                  </a:lnTo>
                  <a:lnTo>
                    <a:pt x="14" y="95"/>
                  </a:lnTo>
                  <a:lnTo>
                    <a:pt x="17" y="101"/>
                  </a:lnTo>
                  <a:lnTo>
                    <a:pt x="21" y="104"/>
                  </a:lnTo>
                </a:path>
              </a:pathLst>
            </a:custGeom>
            <a:noFill/>
            <a:ln w="12700">
              <a:solidFill>
                <a:srgbClr val="E0D5C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ECE0EC"/>
                  </a:solidFill>
                </a:ln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7177" name="Freeform 240"/>
          <p:cNvSpPr>
            <a:spLocks/>
          </p:cNvSpPr>
          <p:nvPr/>
        </p:nvSpPr>
        <p:spPr bwMode="auto">
          <a:xfrm>
            <a:off x="4887913" y="1433513"/>
            <a:ext cx="3925887" cy="4330700"/>
          </a:xfrm>
          <a:custGeom>
            <a:avLst/>
            <a:gdLst>
              <a:gd name="T0" fmla="*/ 3103562 w 2473"/>
              <a:gd name="T1" fmla="*/ 4138613 h 2728"/>
              <a:gd name="T2" fmla="*/ 3103562 w 2473"/>
              <a:gd name="T3" fmla="*/ 3951288 h 2728"/>
              <a:gd name="T4" fmla="*/ 3219450 w 2473"/>
              <a:gd name="T5" fmla="*/ 3532188 h 2728"/>
              <a:gd name="T6" fmla="*/ 3300412 w 2473"/>
              <a:gd name="T7" fmla="*/ 2952750 h 2728"/>
              <a:gd name="T8" fmla="*/ 3409950 w 2473"/>
              <a:gd name="T9" fmla="*/ 2540000 h 2728"/>
              <a:gd name="T10" fmla="*/ 3594100 w 2473"/>
              <a:gd name="T11" fmla="*/ 2128838 h 2728"/>
              <a:gd name="T12" fmla="*/ 3771900 w 2473"/>
              <a:gd name="T13" fmla="*/ 1668463 h 2728"/>
              <a:gd name="T14" fmla="*/ 3862387 w 2473"/>
              <a:gd name="T15" fmla="*/ 1446213 h 2728"/>
              <a:gd name="T16" fmla="*/ 3925887 w 2473"/>
              <a:gd name="T17" fmla="*/ 1247775 h 2728"/>
              <a:gd name="T18" fmla="*/ 3897312 w 2473"/>
              <a:gd name="T19" fmla="*/ 1169988 h 2728"/>
              <a:gd name="T20" fmla="*/ 3767137 w 2473"/>
              <a:gd name="T21" fmla="*/ 1127125 h 2728"/>
              <a:gd name="T22" fmla="*/ 3621087 w 2473"/>
              <a:gd name="T23" fmla="*/ 1247775 h 2728"/>
              <a:gd name="T24" fmla="*/ 3487737 w 2473"/>
              <a:gd name="T25" fmla="*/ 1528763 h 2728"/>
              <a:gd name="T26" fmla="*/ 3306762 w 2473"/>
              <a:gd name="T27" fmla="*/ 1952625 h 2728"/>
              <a:gd name="T28" fmla="*/ 3152775 w 2473"/>
              <a:gd name="T29" fmla="*/ 2209800 h 2728"/>
              <a:gd name="T30" fmla="*/ 3000375 w 2473"/>
              <a:gd name="T31" fmla="*/ 2330450 h 2728"/>
              <a:gd name="T32" fmla="*/ 3133725 w 2473"/>
              <a:gd name="T33" fmla="*/ 1687513 h 2728"/>
              <a:gd name="T34" fmla="*/ 3255962 w 2473"/>
              <a:gd name="T35" fmla="*/ 912813 h 2728"/>
              <a:gd name="T36" fmla="*/ 3273425 w 2473"/>
              <a:gd name="T37" fmla="*/ 703263 h 2728"/>
              <a:gd name="T38" fmla="*/ 3289300 w 2473"/>
              <a:gd name="T39" fmla="*/ 504825 h 2728"/>
              <a:gd name="T40" fmla="*/ 3219450 w 2473"/>
              <a:gd name="T41" fmla="*/ 412750 h 2728"/>
              <a:gd name="T42" fmla="*/ 3063875 w 2473"/>
              <a:gd name="T43" fmla="*/ 396875 h 2728"/>
              <a:gd name="T44" fmla="*/ 2954337 w 2473"/>
              <a:gd name="T45" fmla="*/ 504825 h 2728"/>
              <a:gd name="T46" fmla="*/ 2898775 w 2473"/>
              <a:gd name="T47" fmla="*/ 839788 h 2728"/>
              <a:gd name="T48" fmla="*/ 2678112 w 2473"/>
              <a:gd name="T49" fmla="*/ 1900238 h 2728"/>
              <a:gd name="T50" fmla="*/ 2609850 w 2473"/>
              <a:gd name="T51" fmla="*/ 2017713 h 2728"/>
              <a:gd name="T52" fmla="*/ 2544762 w 2473"/>
              <a:gd name="T53" fmla="*/ 1914525 h 2728"/>
              <a:gd name="T54" fmla="*/ 2562225 w 2473"/>
              <a:gd name="T55" fmla="*/ 1135063 h 2728"/>
              <a:gd name="T56" fmla="*/ 2598737 w 2473"/>
              <a:gd name="T57" fmla="*/ 298450 h 2728"/>
              <a:gd name="T58" fmla="*/ 2574925 w 2473"/>
              <a:gd name="T59" fmla="*/ 55563 h 2728"/>
              <a:gd name="T60" fmla="*/ 2444750 w 2473"/>
              <a:gd name="T61" fmla="*/ 0 h 2728"/>
              <a:gd name="T62" fmla="*/ 2257425 w 2473"/>
              <a:gd name="T63" fmla="*/ 106363 h 2728"/>
              <a:gd name="T64" fmla="*/ 2206625 w 2473"/>
              <a:gd name="T65" fmla="*/ 349250 h 2728"/>
              <a:gd name="T66" fmla="*/ 2184400 w 2473"/>
              <a:gd name="T67" fmla="*/ 639763 h 2728"/>
              <a:gd name="T68" fmla="*/ 2114550 w 2473"/>
              <a:gd name="T69" fmla="*/ 1944688 h 2728"/>
              <a:gd name="T70" fmla="*/ 1966912 w 2473"/>
              <a:gd name="T71" fmla="*/ 2011363 h 2728"/>
              <a:gd name="T72" fmla="*/ 1808162 w 2473"/>
              <a:gd name="T73" fmla="*/ 1277938 h 2728"/>
              <a:gd name="T74" fmla="*/ 1704975 w 2473"/>
              <a:gd name="T75" fmla="*/ 460375 h 2728"/>
              <a:gd name="T76" fmla="*/ 1616075 w 2473"/>
              <a:gd name="T77" fmla="*/ 290513 h 2728"/>
              <a:gd name="T78" fmla="*/ 1454150 w 2473"/>
              <a:gd name="T79" fmla="*/ 295275 h 2728"/>
              <a:gd name="T80" fmla="*/ 1362075 w 2473"/>
              <a:gd name="T81" fmla="*/ 423863 h 2728"/>
              <a:gd name="T82" fmla="*/ 1373187 w 2473"/>
              <a:gd name="T83" fmla="*/ 1096963 h 2728"/>
              <a:gd name="T84" fmla="*/ 1495425 w 2473"/>
              <a:gd name="T85" fmla="*/ 2146300 h 2728"/>
              <a:gd name="T86" fmla="*/ 1509712 w 2473"/>
              <a:gd name="T87" fmla="*/ 2357438 h 2728"/>
              <a:gd name="T88" fmla="*/ 1381125 w 2473"/>
              <a:gd name="T89" fmla="*/ 2768600 h 2728"/>
              <a:gd name="T90" fmla="*/ 1266825 w 2473"/>
              <a:gd name="T91" fmla="*/ 2805113 h 2728"/>
              <a:gd name="T92" fmla="*/ 827087 w 2473"/>
              <a:gd name="T93" fmla="*/ 2471738 h 2728"/>
              <a:gd name="T94" fmla="*/ 658812 w 2473"/>
              <a:gd name="T95" fmla="*/ 2290763 h 2728"/>
              <a:gd name="T96" fmla="*/ 323850 w 2473"/>
              <a:gd name="T97" fmla="*/ 2109788 h 2728"/>
              <a:gd name="T98" fmla="*/ 173037 w 2473"/>
              <a:gd name="T99" fmla="*/ 2084388 h 2728"/>
              <a:gd name="T100" fmla="*/ 14287 w 2473"/>
              <a:gd name="T101" fmla="*/ 2184400 h 2728"/>
              <a:gd name="T102" fmla="*/ 11112 w 2473"/>
              <a:gd name="T103" fmla="*/ 2235200 h 2728"/>
              <a:gd name="T104" fmla="*/ 198437 w 2473"/>
              <a:gd name="T105" fmla="*/ 2390775 h 2728"/>
              <a:gd name="T106" fmla="*/ 327025 w 2473"/>
              <a:gd name="T107" fmla="*/ 2522538 h 2728"/>
              <a:gd name="T108" fmla="*/ 514350 w 2473"/>
              <a:gd name="T109" fmla="*/ 2762250 h 2728"/>
              <a:gd name="T110" fmla="*/ 820737 w 2473"/>
              <a:gd name="T111" fmla="*/ 3127375 h 2728"/>
              <a:gd name="T112" fmla="*/ 1443037 w 2473"/>
              <a:gd name="T113" fmla="*/ 3979863 h 2728"/>
              <a:gd name="T114" fmla="*/ 1579562 w 2473"/>
              <a:gd name="T115" fmla="*/ 4094163 h 2728"/>
              <a:gd name="T116" fmla="*/ 1701800 w 2473"/>
              <a:gd name="T117" fmla="*/ 4330700 h 272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473"/>
              <a:gd name="T178" fmla="*/ 0 h 2728"/>
              <a:gd name="T179" fmla="*/ 2473 w 2473"/>
              <a:gd name="T180" fmla="*/ 2728 h 272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473" h="2728">
                <a:moveTo>
                  <a:pt x="1072" y="2728"/>
                </a:moveTo>
                <a:lnTo>
                  <a:pt x="1986" y="2728"/>
                </a:lnTo>
                <a:lnTo>
                  <a:pt x="1970" y="2679"/>
                </a:lnTo>
                <a:lnTo>
                  <a:pt x="1960" y="2638"/>
                </a:lnTo>
                <a:lnTo>
                  <a:pt x="1956" y="2621"/>
                </a:lnTo>
                <a:lnTo>
                  <a:pt x="1955" y="2607"/>
                </a:lnTo>
                <a:lnTo>
                  <a:pt x="1951" y="2593"/>
                </a:lnTo>
                <a:lnTo>
                  <a:pt x="1948" y="2558"/>
                </a:lnTo>
                <a:lnTo>
                  <a:pt x="1946" y="2536"/>
                </a:lnTo>
                <a:lnTo>
                  <a:pt x="1948" y="2515"/>
                </a:lnTo>
                <a:lnTo>
                  <a:pt x="1951" y="2498"/>
                </a:lnTo>
                <a:lnTo>
                  <a:pt x="1955" y="2489"/>
                </a:lnTo>
                <a:lnTo>
                  <a:pt x="1958" y="2482"/>
                </a:lnTo>
                <a:lnTo>
                  <a:pt x="1970" y="2445"/>
                </a:lnTo>
                <a:lnTo>
                  <a:pt x="1984" y="2403"/>
                </a:lnTo>
                <a:lnTo>
                  <a:pt x="1999" y="2350"/>
                </a:lnTo>
                <a:lnTo>
                  <a:pt x="2014" y="2290"/>
                </a:lnTo>
                <a:lnTo>
                  <a:pt x="2028" y="2225"/>
                </a:lnTo>
                <a:lnTo>
                  <a:pt x="2034" y="2192"/>
                </a:lnTo>
                <a:lnTo>
                  <a:pt x="2037" y="2159"/>
                </a:lnTo>
                <a:lnTo>
                  <a:pt x="2041" y="2125"/>
                </a:lnTo>
                <a:lnTo>
                  <a:pt x="2042" y="2093"/>
                </a:lnTo>
                <a:lnTo>
                  <a:pt x="2065" y="1956"/>
                </a:lnTo>
                <a:lnTo>
                  <a:pt x="2079" y="1860"/>
                </a:lnTo>
                <a:lnTo>
                  <a:pt x="2086" y="1810"/>
                </a:lnTo>
                <a:lnTo>
                  <a:pt x="2095" y="1775"/>
                </a:lnTo>
                <a:lnTo>
                  <a:pt x="2113" y="1707"/>
                </a:lnTo>
                <a:lnTo>
                  <a:pt x="2134" y="1638"/>
                </a:lnTo>
                <a:lnTo>
                  <a:pt x="2143" y="1614"/>
                </a:lnTo>
                <a:lnTo>
                  <a:pt x="2148" y="1600"/>
                </a:lnTo>
                <a:lnTo>
                  <a:pt x="2195" y="1494"/>
                </a:lnTo>
                <a:lnTo>
                  <a:pt x="2227" y="1419"/>
                </a:lnTo>
                <a:lnTo>
                  <a:pt x="2245" y="1378"/>
                </a:lnTo>
                <a:lnTo>
                  <a:pt x="2250" y="1368"/>
                </a:lnTo>
                <a:lnTo>
                  <a:pt x="2264" y="1341"/>
                </a:lnTo>
                <a:lnTo>
                  <a:pt x="2283" y="1297"/>
                </a:lnTo>
                <a:lnTo>
                  <a:pt x="2306" y="1241"/>
                </a:lnTo>
                <a:lnTo>
                  <a:pt x="2336" y="1155"/>
                </a:lnTo>
                <a:lnTo>
                  <a:pt x="2359" y="1092"/>
                </a:lnTo>
                <a:lnTo>
                  <a:pt x="2376" y="1051"/>
                </a:lnTo>
                <a:lnTo>
                  <a:pt x="2383" y="1037"/>
                </a:lnTo>
                <a:lnTo>
                  <a:pt x="2403" y="1000"/>
                </a:lnTo>
                <a:lnTo>
                  <a:pt x="2411" y="977"/>
                </a:lnTo>
                <a:lnTo>
                  <a:pt x="2422" y="954"/>
                </a:lnTo>
                <a:lnTo>
                  <a:pt x="2429" y="932"/>
                </a:lnTo>
                <a:lnTo>
                  <a:pt x="2433" y="911"/>
                </a:lnTo>
                <a:lnTo>
                  <a:pt x="2438" y="900"/>
                </a:lnTo>
                <a:lnTo>
                  <a:pt x="2450" y="872"/>
                </a:lnTo>
                <a:lnTo>
                  <a:pt x="2455" y="854"/>
                </a:lnTo>
                <a:lnTo>
                  <a:pt x="2462" y="833"/>
                </a:lnTo>
                <a:lnTo>
                  <a:pt x="2469" y="810"/>
                </a:lnTo>
                <a:lnTo>
                  <a:pt x="2473" y="786"/>
                </a:lnTo>
                <a:lnTo>
                  <a:pt x="2473" y="780"/>
                </a:lnTo>
                <a:lnTo>
                  <a:pt x="2471" y="768"/>
                </a:lnTo>
                <a:lnTo>
                  <a:pt x="2469" y="761"/>
                </a:lnTo>
                <a:lnTo>
                  <a:pt x="2466" y="752"/>
                </a:lnTo>
                <a:lnTo>
                  <a:pt x="2462" y="744"/>
                </a:lnTo>
                <a:lnTo>
                  <a:pt x="2455" y="737"/>
                </a:lnTo>
                <a:lnTo>
                  <a:pt x="2445" y="728"/>
                </a:lnTo>
                <a:lnTo>
                  <a:pt x="2433" y="719"/>
                </a:lnTo>
                <a:lnTo>
                  <a:pt x="2417" y="712"/>
                </a:lnTo>
                <a:lnTo>
                  <a:pt x="2406" y="710"/>
                </a:lnTo>
                <a:lnTo>
                  <a:pt x="2396" y="708"/>
                </a:lnTo>
                <a:lnTo>
                  <a:pt x="2385" y="708"/>
                </a:lnTo>
                <a:lnTo>
                  <a:pt x="2373" y="710"/>
                </a:lnTo>
                <a:lnTo>
                  <a:pt x="2359" y="712"/>
                </a:lnTo>
                <a:lnTo>
                  <a:pt x="2345" y="717"/>
                </a:lnTo>
                <a:lnTo>
                  <a:pt x="2331" y="726"/>
                </a:lnTo>
                <a:lnTo>
                  <a:pt x="2315" y="737"/>
                </a:lnTo>
                <a:lnTo>
                  <a:pt x="2304" y="752"/>
                </a:lnTo>
                <a:lnTo>
                  <a:pt x="2281" y="786"/>
                </a:lnTo>
                <a:lnTo>
                  <a:pt x="2257" y="826"/>
                </a:lnTo>
                <a:lnTo>
                  <a:pt x="2248" y="844"/>
                </a:lnTo>
                <a:lnTo>
                  <a:pt x="2245" y="858"/>
                </a:lnTo>
                <a:lnTo>
                  <a:pt x="2236" y="875"/>
                </a:lnTo>
                <a:lnTo>
                  <a:pt x="2216" y="918"/>
                </a:lnTo>
                <a:lnTo>
                  <a:pt x="2197" y="963"/>
                </a:lnTo>
                <a:lnTo>
                  <a:pt x="2192" y="983"/>
                </a:lnTo>
                <a:lnTo>
                  <a:pt x="2188" y="997"/>
                </a:lnTo>
                <a:lnTo>
                  <a:pt x="2143" y="1107"/>
                </a:lnTo>
                <a:lnTo>
                  <a:pt x="2106" y="1187"/>
                </a:lnTo>
                <a:lnTo>
                  <a:pt x="2092" y="1216"/>
                </a:lnTo>
                <a:lnTo>
                  <a:pt x="2083" y="1230"/>
                </a:lnTo>
                <a:lnTo>
                  <a:pt x="2041" y="1297"/>
                </a:lnTo>
                <a:lnTo>
                  <a:pt x="2009" y="1348"/>
                </a:lnTo>
                <a:lnTo>
                  <a:pt x="1999" y="1368"/>
                </a:lnTo>
                <a:lnTo>
                  <a:pt x="1993" y="1380"/>
                </a:lnTo>
                <a:lnTo>
                  <a:pt x="1986" y="1392"/>
                </a:lnTo>
                <a:lnTo>
                  <a:pt x="1967" y="1419"/>
                </a:lnTo>
                <a:lnTo>
                  <a:pt x="1955" y="1433"/>
                </a:lnTo>
                <a:lnTo>
                  <a:pt x="1942" y="1448"/>
                </a:lnTo>
                <a:lnTo>
                  <a:pt x="1928" y="1459"/>
                </a:lnTo>
                <a:lnTo>
                  <a:pt x="1914" y="1468"/>
                </a:lnTo>
                <a:lnTo>
                  <a:pt x="1890" y="1468"/>
                </a:lnTo>
                <a:lnTo>
                  <a:pt x="1902" y="1383"/>
                </a:lnTo>
                <a:lnTo>
                  <a:pt x="1912" y="1318"/>
                </a:lnTo>
                <a:lnTo>
                  <a:pt x="1919" y="1288"/>
                </a:lnTo>
                <a:lnTo>
                  <a:pt x="1925" y="1267"/>
                </a:lnTo>
                <a:lnTo>
                  <a:pt x="1951" y="1160"/>
                </a:lnTo>
                <a:lnTo>
                  <a:pt x="1974" y="1063"/>
                </a:lnTo>
                <a:lnTo>
                  <a:pt x="1984" y="1014"/>
                </a:lnTo>
                <a:lnTo>
                  <a:pt x="1993" y="967"/>
                </a:lnTo>
                <a:lnTo>
                  <a:pt x="2027" y="693"/>
                </a:lnTo>
                <a:lnTo>
                  <a:pt x="2041" y="626"/>
                </a:lnTo>
                <a:lnTo>
                  <a:pt x="2051" y="575"/>
                </a:lnTo>
                <a:lnTo>
                  <a:pt x="2055" y="556"/>
                </a:lnTo>
                <a:lnTo>
                  <a:pt x="2055" y="541"/>
                </a:lnTo>
                <a:lnTo>
                  <a:pt x="2060" y="510"/>
                </a:lnTo>
                <a:lnTo>
                  <a:pt x="2062" y="478"/>
                </a:lnTo>
                <a:lnTo>
                  <a:pt x="2062" y="443"/>
                </a:lnTo>
                <a:lnTo>
                  <a:pt x="2067" y="427"/>
                </a:lnTo>
                <a:lnTo>
                  <a:pt x="2072" y="411"/>
                </a:lnTo>
                <a:lnTo>
                  <a:pt x="2076" y="390"/>
                </a:lnTo>
                <a:lnTo>
                  <a:pt x="2078" y="366"/>
                </a:lnTo>
                <a:lnTo>
                  <a:pt x="2078" y="343"/>
                </a:lnTo>
                <a:lnTo>
                  <a:pt x="2076" y="331"/>
                </a:lnTo>
                <a:lnTo>
                  <a:pt x="2072" y="318"/>
                </a:lnTo>
                <a:lnTo>
                  <a:pt x="2069" y="308"/>
                </a:lnTo>
                <a:lnTo>
                  <a:pt x="2062" y="299"/>
                </a:lnTo>
                <a:lnTo>
                  <a:pt x="2060" y="294"/>
                </a:lnTo>
                <a:lnTo>
                  <a:pt x="2051" y="283"/>
                </a:lnTo>
                <a:lnTo>
                  <a:pt x="2037" y="269"/>
                </a:lnTo>
                <a:lnTo>
                  <a:pt x="2028" y="260"/>
                </a:lnTo>
                <a:lnTo>
                  <a:pt x="2020" y="255"/>
                </a:lnTo>
                <a:lnTo>
                  <a:pt x="2007" y="248"/>
                </a:lnTo>
                <a:lnTo>
                  <a:pt x="1995" y="244"/>
                </a:lnTo>
                <a:lnTo>
                  <a:pt x="1981" y="241"/>
                </a:lnTo>
                <a:lnTo>
                  <a:pt x="1965" y="241"/>
                </a:lnTo>
                <a:lnTo>
                  <a:pt x="1948" y="244"/>
                </a:lnTo>
                <a:lnTo>
                  <a:pt x="1930" y="250"/>
                </a:lnTo>
                <a:lnTo>
                  <a:pt x="1909" y="258"/>
                </a:lnTo>
                <a:lnTo>
                  <a:pt x="1888" y="273"/>
                </a:lnTo>
                <a:lnTo>
                  <a:pt x="1883" y="280"/>
                </a:lnTo>
                <a:lnTo>
                  <a:pt x="1876" y="287"/>
                </a:lnTo>
                <a:lnTo>
                  <a:pt x="1868" y="301"/>
                </a:lnTo>
                <a:lnTo>
                  <a:pt x="1861" y="318"/>
                </a:lnTo>
                <a:lnTo>
                  <a:pt x="1856" y="343"/>
                </a:lnTo>
                <a:lnTo>
                  <a:pt x="1851" y="373"/>
                </a:lnTo>
                <a:lnTo>
                  <a:pt x="1849" y="410"/>
                </a:lnTo>
                <a:lnTo>
                  <a:pt x="1844" y="436"/>
                </a:lnTo>
                <a:lnTo>
                  <a:pt x="1832" y="494"/>
                </a:lnTo>
                <a:lnTo>
                  <a:pt x="1826" y="529"/>
                </a:lnTo>
                <a:lnTo>
                  <a:pt x="1823" y="563"/>
                </a:lnTo>
                <a:lnTo>
                  <a:pt x="1821" y="592"/>
                </a:lnTo>
                <a:lnTo>
                  <a:pt x="1821" y="606"/>
                </a:lnTo>
                <a:lnTo>
                  <a:pt x="1823" y="617"/>
                </a:lnTo>
                <a:lnTo>
                  <a:pt x="1763" y="888"/>
                </a:lnTo>
                <a:lnTo>
                  <a:pt x="1687" y="1197"/>
                </a:lnTo>
                <a:lnTo>
                  <a:pt x="1682" y="1211"/>
                </a:lnTo>
                <a:lnTo>
                  <a:pt x="1677" y="1227"/>
                </a:lnTo>
                <a:lnTo>
                  <a:pt x="1668" y="1243"/>
                </a:lnTo>
                <a:lnTo>
                  <a:pt x="1658" y="1259"/>
                </a:lnTo>
                <a:lnTo>
                  <a:pt x="1651" y="1266"/>
                </a:lnTo>
                <a:lnTo>
                  <a:pt x="1644" y="1271"/>
                </a:lnTo>
                <a:lnTo>
                  <a:pt x="1637" y="1274"/>
                </a:lnTo>
                <a:lnTo>
                  <a:pt x="1628" y="1276"/>
                </a:lnTo>
                <a:lnTo>
                  <a:pt x="1619" y="1276"/>
                </a:lnTo>
                <a:lnTo>
                  <a:pt x="1610" y="1273"/>
                </a:lnTo>
                <a:lnTo>
                  <a:pt x="1607" y="1255"/>
                </a:lnTo>
                <a:lnTo>
                  <a:pt x="1603" y="1206"/>
                </a:lnTo>
                <a:lnTo>
                  <a:pt x="1600" y="1174"/>
                </a:lnTo>
                <a:lnTo>
                  <a:pt x="1600" y="1139"/>
                </a:lnTo>
                <a:lnTo>
                  <a:pt x="1600" y="1102"/>
                </a:lnTo>
                <a:lnTo>
                  <a:pt x="1603" y="1065"/>
                </a:lnTo>
                <a:lnTo>
                  <a:pt x="1615" y="823"/>
                </a:lnTo>
                <a:lnTo>
                  <a:pt x="1614" y="715"/>
                </a:lnTo>
                <a:lnTo>
                  <a:pt x="1610" y="635"/>
                </a:lnTo>
                <a:lnTo>
                  <a:pt x="1608" y="585"/>
                </a:lnTo>
                <a:lnTo>
                  <a:pt x="1628" y="241"/>
                </a:lnTo>
                <a:lnTo>
                  <a:pt x="1633" y="215"/>
                </a:lnTo>
                <a:lnTo>
                  <a:pt x="1637" y="188"/>
                </a:lnTo>
                <a:lnTo>
                  <a:pt x="1640" y="155"/>
                </a:lnTo>
                <a:lnTo>
                  <a:pt x="1642" y="120"/>
                </a:lnTo>
                <a:lnTo>
                  <a:pt x="1640" y="86"/>
                </a:lnTo>
                <a:lnTo>
                  <a:pt x="1638" y="70"/>
                </a:lnTo>
                <a:lnTo>
                  <a:pt x="1635" y="56"/>
                </a:lnTo>
                <a:lnTo>
                  <a:pt x="1629" y="44"/>
                </a:lnTo>
                <a:lnTo>
                  <a:pt x="1622" y="35"/>
                </a:lnTo>
                <a:lnTo>
                  <a:pt x="1617" y="30"/>
                </a:lnTo>
                <a:lnTo>
                  <a:pt x="1605" y="21"/>
                </a:lnTo>
                <a:lnTo>
                  <a:pt x="1582" y="11"/>
                </a:lnTo>
                <a:lnTo>
                  <a:pt x="1570" y="5"/>
                </a:lnTo>
                <a:lnTo>
                  <a:pt x="1556" y="2"/>
                </a:lnTo>
                <a:lnTo>
                  <a:pt x="1540" y="0"/>
                </a:lnTo>
                <a:lnTo>
                  <a:pt x="1524" y="0"/>
                </a:lnTo>
                <a:lnTo>
                  <a:pt x="1508" y="2"/>
                </a:lnTo>
                <a:lnTo>
                  <a:pt x="1491" y="7"/>
                </a:lnTo>
                <a:lnTo>
                  <a:pt x="1473" y="16"/>
                </a:lnTo>
                <a:lnTo>
                  <a:pt x="1455" y="28"/>
                </a:lnTo>
                <a:lnTo>
                  <a:pt x="1438" y="46"/>
                </a:lnTo>
                <a:lnTo>
                  <a:pt x="1422" y="67"/>
                </a:lnTo>
                <a:lnTo>
                  <a:pt x="1417" y="79"/>
                </a:lnTo>
                <a:lnTo>
                  <a:pt x="1408" y="109"/>
                </a:lnTo>
                <a:lnTo>
                  <a:pt x="1403" y="132"/>
                </a:lnTo>
                <a:lnTo>
                  <a:pt x="1398" y="157"/>
                </a:lnTo>
                <a:lnTo>
                  <a:pt x="1394" y="186"/>
                </a:lnTo>
                <a:lnTo>
                  <a:pt x="1390" y="220"/>
                </a:lnTo>
                <a:lnTo>
                  <a:pt x="1387" y="243"/>
                </a:lnTo>
                <a:lnTo>
                  <a:pt x="1380" y="295"/>
                </a:lnTo>
                <a:lnTo>
                  <a:pt x="1376" y="327"/>
                </a:lnTo>
                <a:lnTo>
                  <a:pt x="1375" y="357"/>
                </a:lnTo>
                <a:lnTo>
                  <a:pt x="1373" y="383"/>
                </a:lnTo>
                <a:lnTo>
                  <a:pt x="1376" y="403"/>
                </a:lnTo>
                <a:lnTo>
                  <a:pt x="1348" y="700"/>
                </a:lnTo>
                <a:lnTo>
                  <a:pt x="1341" y="889"/>
                </a:lnTo>
                <a:lnTo>
                  <a:pt x="1336" y="1023"/>
                </a:lnTo>
                <a:lnTo>
                  <a:pt x="1336" y="1069"/>
                </a:lnTo>
                <a:lnTo>
                  <a:pt x="1338" y="1090"/>
                </a:lnTo>
                <a:lnTo>
                  <a:pt x="1332" y="1225"/>
                </a:lnTo>
                <a:lnTo>
                  <a:pt x="1318" y="1297"/>
                </a:lnTo>
                <a:lnTo>
                  <a:pt x="1308" y="1295"/>
                </a:lnTo>
                <a:lnTo>
                  <a:pt x="1283" y="1290"/>
                </a:lnTo>
                <a:lnTo>
                  <a:pt x="1267" y="1285"/>
                </a:lnTo>
                <a:lnTo>
                  <a:pt x="1253" y="1278"/>
                </a:lnTo>
                <a:lnTo>
                  <a:pt x="1239" y="1267"/>
                </a:lnTo>
                <a:lnTo>
                  <a:pt x="1229" y="1257"/>
                </a:lnTo>
                <a:lnTo>
                  <a:pt x="1185" y="1044"/>
                </a:lnTo>
                <a:lnTo>
                  <a:pt x="1153" y="891"/>
                </a:lnTo>
                <a:lnTo>
                  <a:pt x="1143" y="835"/>
                </a:lnTo>
                <a:lnTo>
                  <a:pt x="1139" y="805"/>
                </a:lnTo>
                <a:lnTo>
                  <a:pt x="1125" y="742"/>
                </a:lnTo>
                <a:lnTo>
                  <a:pt x="1108" y="666"/>
                </a:lnTo>
                <a:lnTo>
                  <a:pt x="1102" y="598"/>
                </a:lnTo>
                <a:lnTo>
                  <a:pt x="1090" y="445"/>
                </a:lnTo>
                <a:lnTo>
                  <a:pt x="1081" y="362"/>
                </a:lnTo>
                <a:lnTo>
                  <a:pt x="1074" y="290"/>
                </a:lnTo>
                <a:lnTo>
                  <a:pt x="1065" y="236"/>
                </a:lnTo>
                <a:lnTo>
                  <a:pt x="1060" y="220"/>
                </a:lnTo>
                <a:lnTo>
                  <a:pt x="1057" y="213"/>
                </a:lnTo>
                <a:lnTo>
                  <a:pt x="1051" y="207"/>
                </a:lnTo>
                <a:lnTo>
                  <a:pt x="1039" y="197"/>
                </a:lnTo>
                <a:lnTo>
                  <a:pt x="1018" y="183"/>
                </a:lnTo>
                <a:lnTo>
                  <a:pt x="1006" y="178"/>
                </a:lnTo>
                <a:lnTo>
                  <a:pt x="993" y="172"/>
                </a:lnTo>
                <a:lnTo>
                  <a:pt x="979" y="169"/>
                </a:lnTo>
                <a:lnTo>
                  <a:pt x="963" y="169"/>
                </a:lnTo>
                <a:lnTo>
                  <a:pt x="948" y="171"/>
                </a:lnTo>
                <a:lnTo>
                  <a:pt x="932" y="176"/>
                </a:lnTo>
                <a:lnTo>
                  <a:pt x="916" y="186"/>
                </a:lnTo>
                <a:lnTo>
                  <a:pt x="900" y="200"/>
                </a:lnTo>
                <a:lnTo>
                  <a:pt x="884" y="218"/>
                </a:lnTo>
                <a:lnTo>
                  <a:pt x="869" y="244"/>
                </a:lnTo>
                <a:lnTo>
                  <a:pt x="867" y="244"/>
                </a:lnTo>
                <a:lnTo>
                  <a:pt x="863" y="251"/>
                </a:lnTo>
                <a:lnTo>
                  <a:pt x="858" y="267"/>
                </a:lnTo>
                <a:lnTo>
                  <a:pt x="854" y="294"/>
                </a:lnTo>
                <a:lnTo>
                  <a:pt x="851" y="334"/>
                </a:lnTo>
                <a:lnTo>
                  <a:pt x="849" y="392"/>
                </a:lnTo>
                <a:lnTo>
                  <a:pt x="851" y="469"/>
                </a:lnTo>
                <a:lnTo>
                  <a:pt x="858" y="571"/>
                </a:lnTo>
                <a:lnTo>
                  <a:pt x="865" y="691"/>
                </a:lnTo>
                <a:lnTo>
                  <a:pt x="870" y="779"/>
                </a:lnTo>
                <a:lnTo>
                  <a:pt x="876" y="828"/>
                </a:lnTo>
                <a:lnTo>
                  <a:pt x="893" y="944"/>
                </a:lnTo>
                <a:lnTo>
                  <a:pt x="941" y="1271"/>
                </a:lnTo>
                <a:lnTo>
                  <a:pt x="942" y="1352"/>
                </a:lnTo>
                <a:lnTo>
                  <a:pt x="944" y="1410"/>
                </a:lnTo>
                <a:lnTo>
                  <a:pt x="946" y="1433"/>
                </a:lnTo>
                <a:lnTo>
                  <a:pt x="949" y="1445"/>
                </a:lnTo>
                <a:lnTo>
                  <a:pt x="953" y="1461"/>
                </a:lnTo>
                <a:lnTo>
                  <a:pt x="953" y="1473"/>
                </a:lnTo>
                <a:lnTo>
                  <a:pt x="951" y="1485"/>
                </a:lnTo>
                <a:lnTo>
                  <a:pt x="941" y="1524"/>
                </a:lnTo>
                <a:lnTo>
                  <a:pt x="918" y="1608"/>
                </a:lnTo>
                <a:lnTo>
                  <a:pt x="905" y="1656"/>
                </a:lnTo>
                <a:lnTo>
                  <a:pt x="890" y="1698"/>
                </a:lnTo>
                <a:lnTo>
                  <a:pt x="877" y="1731"/>
                </a:lnTo>
                <a:lnTo>
                  <a:pt x="870" y="1744"/>
                </a:lnTo>
                <a:lnTo>
                  <a:pt x="865" y="1749"/>
                </a:lnTo>
                <a:lnTo>
                  <a:pt x="851" y="1758"/>
                </a:lnTo>
                <a:lnTo>
                  <a:pt x="840" y="1765"/>
                </a:lnTo>
                <a:lnTo>
                  <a:pt x="832" y="1772"/>
                </a:lnTo>
                <a:lnTo>
                  <a:pt x="798" y="1767"/>
                </a:lnTo>
                <a:lnTo>
                  <a:pt x="767" y="1760"/>
                </a:lnTo>
                <a:lnTo>
                  <a:pt x="751" y="1756"/>
                </a:lnTo>
                <a:lnTo>
                  <a:pt x="735" y="1749"/>
                </a:lnTo>
                <a:lnTo>
                  <a:pt x="637" y="1663"/>
                </a:lnTo>
                <a:lnTo>
                  <a:pt x="556" y="1591"/>
                </a:lnTo>
                <a:lnTo>
                  <a:pt x="521" y="1557"/>
                </a:lnTo>
                <a:lnTo>
                  <a:pt x="494" y="1531"/>
                </a:lnTo>
                <a:lnTo>
                  <a:pt x="491" y="1526"/>
                </a:lnTo>
                <a:lnTo>
                  <a:pt x="480" y="1510"/>
                </a:lnTo>
                <a:lnTo>
                  <a:pt x="461" y="1487"/>
                </a:lnTo>
                <a:lnTo>
                  <a:pt x="433" y="1459"/>
                </a:lnTo>
                <a:lnTo>
                  <a:pt x="415" y="1443"/>
                </a:lnTo>
                <a:lnTo>
                  <a:pt x="394" y="1427"/>
                </a:lnTo>
                <a:lnTo>
                  <a:pt x="371" y="1410"/>
                </a:lnTo>
                <a:lnTo>
                  <a:pt x="343" y="1392"/>
                </a:lnTo>
                <a:lnTo>
                  <a:pt x="313" y="1376"/>
                </a:lnTo>
                <a:lnTo>
                  <a:pt x="282" y="1359"/>
                </a:lnTo>
                <a:lnTo>
                  <a:pt x="245" y="1343"/>
                </a:lnTo>
                <a:lnTo>
                  <a:pt x="204" y="1329"/>
                </a:lnTo>
                <a:lnTo>
                  <a:pt x="199" y="1325"/>
                </a:lnTo>
                <a:lnTo>
                  <a:pt x="181" y="1320"/>
                </a:lnTo>
                <a:lnTo>
                  <a:pt x="157" y="1315"/>
                </a:lnTo>
                <a:lnTo>
                  <a:pt x="141" y="1313"/>
                </a:lnTo>
                <a:lnTo>
                  <a:pt x="125" y="1313"/>
                </a:lnTo>
                <a:lnTo>
                  <a:pt x="109" y="1313"/>
                </a:lnTo>
                <a:lnTo>
                  <a:pt x="94" y="1315"/>
                </a:lnTo>
                <a:lnTo>
                  <a:pt x="76" y="1318"/>
                </a:lnTo>
                <a:lnTo>
                  <a:pt x="60" y="1324"/>
                </a:lnTo>
                <a:lnTo>
                  <a:pt x="46" y="1332"/>
                </a:lnTo>
                <a:lnTo>
                  <a:pt x="32" y="1343"/>
                </a:lnTo>
                <a:lnTo>
                  <a:pt x="20" y="1359"/>
                </a:lnTo>
                <a:lnTo>
                  <a:pt x="9" y="1376"/>
                </a:lnTo>
                <a:lnTo>
                  <a:pt x="6" y="1380"/>
                </a:lnTo>
                <a:lnTo>
                  <a:pt x="4" y="1383"/>
                </a:lnTo>
                <a:lnTo>
                  <a:pt x="0" y="1389"/>
                </a:lnTo>
                <a:lnTo>
                  <a:pt x="0" y="1396"/>
                </a:lnTo>
                <a:lnTo>
                  <a:pt x="2" y="1401"/>
                </a:lnTo>
                <a:lnTo>
                  <a:pt x="7" y="1408"/>
                </a:lnTo>
                <a:lnTo>
                  <a:pt x="16" y="1413"/>
                </a:lnTo>
                <a:lnTo>
                  <a:pt x="29" y="1426"/>
                </a:lnTo>
                <a:lnTo>
                  <a:pt x="62" y="1455"/>
                </a:lnTo>
                <a:lnTo>
                  <a:pt x="83" y="1473"/>
                </a:lnTo>
                <a:lnTo>
                  <a:pt x="104" y="1491"/>
                </a:lnTo>
                <a:lnTo>
                  <a:pt x="125" y="1506"/>
                </a:lnTo>
                <a:lnTo>
                  <a:pt x="145" y="1517"/>
                </a:lnTo>
                <a:lnTo>
                  <a:pt x="173" y="1552"/>
                </a:lnTo>
                <a:lnTo>
                  <a:pt x="194" y="1575"/>
                </a:lnTo>
                <a:lnTo>
                  <a:pt x="201" y="1584"/>
                </a:lnTo>
                <a:lnTo>
                  <a:pt x="206" y="1589"/>
                </a:lnTo>
                <a:lnTo>
                  <a:pt x="213" y="1594"/>
                </a:lnTo>
                <a:lnTo>
                  <a:pt x="222" y="1610"/>
                </a:lnTo>
                <a:lnTo>
                  <a:pt x="252" y="1654"/>
                </a:lnTo>
                <a:lnTo>
                  <a:pt x="271" y="1680"/>
                </a:lnTo>
                <a:lnTo>
                  <a:pt x="290" y="1707"/>
                </a:lnTo>
                <a:lnTo>
                  <a:pt x="313" y="1730"/>
                </a:lnTo>
                <a:lnTo>
                  <a:pt x="324" y="1740"/>
                </a:lnTo>
                <a:lnTo>
                  <a:pt x="334" y="1747"/>
                </a:lnTo>
                <a:lnTo>
                  <a:pt x="422" y="1860"/>
                </a:lnTo>
                <a:lnTo>
                  <a:pt x="484" y="1935"/>
                </a:lnTo>
                <a:lnTo>
                  <a:pt x="505" y="1960"/>
                </a:lnTo>
                <a:lnTo>
                  <a:pt x="512" y="1967"/>
                </a:lnTo>
                <a:lnTo>
                  <a:pt x="517" y="1970"/>
                </a:lnTo>
                <a:lnTo>
                  <a:pt x="668" y="2167"/>
                </a:lnTo>
                <a:lnTo>
                  <a:pt x="705" y="2222"/>
                </a:lnTo>
                <a:lnTo>
                  <a:pt x="788" y="2343"/>
                </a:lnTo>
                <a:lnTo>
                  <a:pt x="833" y="2408"/>
                </a:lnTo>
                <a:lnTo>
                  <a:pt x="876" y="2466"/>
                </a:lnTo>
                <a:lnTo>
                  <a:pt x="909" y="2507"/>
                </a:lnTo>
                <a:lnTo>
                  <a:pt x="920" y="2519"/>
                </a:lnTo>
                <a:lnTo>
                  <a:pt x="927" y="2524"/>
                </a:lnTo>
                <a:lnTo>
                  <a:pt x="948" y="2543"/>
                </a:lnTo>
                <a:lnTo>
                  <a:pt x="969" y="2561"/>
                </a:lnTo>
                <a:lnTo>
                  <a:pt x="995" y="2579"/>
                </a:lnTo>
                <a:lnTo>
                  <a:pt x="1007" y="2596"/>
                </a:lnTo>
                <a:lnTo>
                  <a:pt x="1034" y="2640"/>
                </a:lnTo>
                <a:lnTo>
                  <a:pt x="1048" y="2666"/>
                </a:lnTo>
                <a:lnTo>
                  <a:pt x="1060" y="2691"/>
                </a:lnTo>
                <a:lnTo>
                  <a:pt x="1069" y="2712"/>
                </a:lnTo>
                <a:lnTo>
                  <a:pt x="1071" y="2721"/>
                </a:lnTo>
                <a:lnTo>
                  <a:pt x="1072" y="2728"/>
                </a:lnTo>
                <a:close/>
              </a:path>
            </a:pathLst>
          </a:custGeom>
          <a:solidFill>
            <a:srgbClr val="7C65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8" name="Group 266"/>
          <p:cNvGrpSpPr>
            <a:grpSpLocks/>
          </p:cNvGrpSpPr>
          <p:nvPr/>
        </p:nvGrpSpPr>
        <p:grpSpPr bwMode="auto">
          <a:xfrm>
            <a:off x="4887913" y="3590925"/>
            <a:ext cx="349250" cy="254000"/>
            <a:chOff x="4887913" y="3590926"/>
            <a:chExt cx="349250" cy="254000"/>
          </a:xfrm>
        </p:grpSpPr>
        <p:sp>
          <p:nvSpPr>
            <p:cNvPr id="7207" name="Freeform 241"/>
            <p:cNvSpPr>
              <a:spLocks/>
            </p:cNvSpPr>
            <p:nvPr/>
          </p:nvSpPr>
          <p:spPr bwMode="auto">
            <a:xfrm>
              <a:off x="4905375" y="3617913"/>
              <a:ext cx="331788" cy="227013"/>
            </a:xfrm>
            <a:custGeom>
              <a:avLst/>
              <a:gdLst>
                <a:gd name="T0" fmla="*/ 212725 w 209"/>
                <a:gd name="T1" fmla="*/ 227013 h 143"/>
                <a:gd name="T2" fmla="*/ 212725 w 209"/>
                <a:gd name="T3" fmla="*/ 227013 h 143"/>
                <a:gd name="T4" fmla="*/ 177800 w 209"/>
                <a:gd name="T5" fmla="*/ 204788 h 143"/>
                <a:gd name="T6" fmla="*/ 107950 w 209"/>
                <a:gd name="T7" fmla="*/ 153988 h 143"/>
                <a:gd name="T8" fmla="*/ 69850 w 209"/>
                <a:gd name="T9" fmla="*/ 123825 h 143"/>
                <a:gd name="T10" fmla="*/ 36513 w 209"/>
                <a:gd name="T11" fmla="*/ 95250 h 143"/>
                <a:gd name="T12" fmla="*/ 11113 w 209"/>
                <a:gd name="T13" fmla="*/ 73025 h 143"/>
                <a:gd name="T14" fmla="*/ 4763 w 209"/>
                <a:gd name="T15" fmla="*/ 65088 h 143"/>
                <a:gd name="T16" fmla="*/ 3175 w 209"/>
                <a:gd name="T17" fmla="*/ 55563 h 143"/>
                <a:gd name="T18" fmla="*/ 3175 w 209"/>
                <a:gd name="T19" fmla="*/ 55563 h 143"/>
                <a:gd name="T20" fmla="*/ 0 w 209"/>
                <a:gd name="T21" fmla="*/ 53975 h 143"/>
                <a:gd name="T22" fmla="*/ 3175 w 209"/>
                <a:gd name="T23" fmla="*/ 47625 h 143"/>
                <a:gd name="T24" fmla="*/ 4763 w 209"/>
                <a:gd name="T25" fmla="*/ 39688 h 143"/>
                <a:gd name="T26" fmla="*/ 15875 w 209"/>
                <a:gd name="T27" fmla="*/ 28575 h 143"/>
                <a:gd name="T28" fmla="*/ 33338 w 209"/>
                <a:gd name="T29" fmla="*/ 17463 h 143"/>
                <a:gd name="T30" fmla="*/ 63500 w 209"/>
                <a:gd name="T31" fmla="*/ 9525 h 143"/>
                <a:gd name="T32" fmla="*/ 106363 w 209"/>
                <a:gd name="T33" fmla="*/ 0 h 143"/>
                <a:gd name="T34" fmla="*/ 166688 w 209"/>
                <a:gd name="T35" fmla="*/ 0 h 143"/>
                <a:gd name="T36" fmla="*/ 166688 w 209"/>
                <a:gd name="T37" fmla="*/ 0 h 143"/>
                <a:gd name="T38" fmla="*/ 188913 w 209"/>
                <a:gd name="T39" fmla="*/ 9525 h 143"/>
                <a:gd name="T40" fmla="*/ 212725 w 209"/>
                <a:gd name="T41" fmla="*/ 20638 h 143"/>
                <a:gd name="T42" fmla="*/ 239713 w 209"/>
                <a:gd name="T43" fmla="*/ 36513 h 143"/>
                <a:gd name="T44" fmla="*/ 269875 w 209"/>
                <a:gd name="T45" fmla="*/ 55563 h 143"/>
                <a:gd name="T46" fmla="*/ 295275 w 209"/>
                <a:gd name="T47" fmla="*/ 80963 h 143"/>
                <a:gd name="T48" fmla="*/ 306388 w 209"/>
                <a:gd name="T49" fmla="*/ 92075 h 143"/>
                <a:gd name="T50" fmla="*/ 317500 w 209"/>
                <a:gd name="T51" fmla="*/ 106363 h 143"/>
                <a:gd name="T52" fmla="*/ 327025 w 209"/>
                <a:gd name="T53" fmla="*/ 120650 h 143"/>
                <a:gd name="T54" fmla="*/ 331788 w 209"/>
                <a:gd name="T55" fmla="*/ 136525 h 143"/>
                <a:gd name="T56" fmla="*/ 331788 w 209"/>
                <a:gd name="T57" fmla="*/ 136525 h 143"/>
                <a:gd name="T58" fmla="*/ 317500 w 209"/>
                <a:gd name="T59" fmla="*/ 147638 h 143"/>
                <a:gd name="T60" fmla="*/ 284163 w 209"/>
                <a:gd name="T61" fmla="*/ 179388 h 143"/>
                <a:gd name="T62" fmla="*/ 265113 w 209"/>
                <a:gd name="T63" fmla="*/ 195263 h 143"/>
                <a:gd name="T64" fmla="*/ 246063 w 209"/>
                <a:gd name="T65" fmla="*/ 209550 h 143"/>
                <a:gd name="T66" fmla="*/ 225425 w 209"/>
                <a:gd name="T67" fmla="*/ 220663 h 143"/>
                <a:gd name="T68" fmla="*/ 212725 w 209"/>
                <a:gd name="T69" fmla="*/ 227013 h 143"/>
                <a:gd name="T70" fmla="*/ 212725 w 209"/>
                <a:gd name="T71" fmla="*/ 227013 h 14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09"/>
                <a:gd name="T109" fmla="*/ 0 h 143"/>
                <a:gd name="T110" fmla="*/ 209 w 209"/>
                <a:gd name="T111" fmla="*/ 143 h 14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09" h="143">
                  <a:moveTo>
                    <a:pt x="134" y="143"/>
                  </a:moveTo>
                  <a:lnTo>
                    <a:pt x="134" y="143"/>
                  </a:lnTo>
                  <a:lnTo>
                    <a:pt x="112" y="129"/>
                  </a:lnTo>
                  <a:lnTo>
                    <a:pt x="68" y="97"/>
                  </a:lnTo>
                  <a:lnTo>
                    <a:pt x="44" y="78"/>
                  </a:lnTo>
                  <a:lnTo>
                    <a:pt x="23" y="60"/>
                  </a:lnTo>
                  <a:lnTo>
                    <a:pt x="7" y="46"/>
                  </a:lnTo>
                  <a:lnTo>
                    <a:pt x="3" y="41"/>
                  </a:lnTo>
                  <a:lnTo>
                    <a:pt x="2" y="35"/>
                  </a:lnTo>
                  <a:lnTo>
                    <a:pt x="0" y="34"/>
                  </a:lnTo>
                  <a:lnTo>
                    <a:pt x="2" y="30"/>
                  </a:lnTo>
                  <a:lnTo>
                    <a:pt x="3" y="25"/>
                  </a:lnTo>
                  <a:lnTo>
                    <a:pt x="10" y="18"/>
                  </a:lnTo>
                  <a:lnTo>
                    <a:pt x="21" y="11"/>
                  </a:lnTo>
                  <a:lnTo>
                    <a:pt x="40" y="6"/>
                  </a:lnTo>
                  <a:lnTo>
                    <a:pt x="67" y="0"/>
                  </a:lnTo>
                  <a:lnTo>
                    <a:pt x="105" y="0"/>
                  </a:lnTo>
                  <a:lnTo>
                    <a:pt x="119" y="6"/>
                  </a:lnTo>
                  <a:lnTo>
                    <a:pt x="134" y="13"/>
                  </a:lnTo>
                  <a:lnTo>
                    <a:pt x="151" y="23"/>
                  </a:lnTo>
                  <a:lnTo>
                    <a:pt x="170" y="35"/>
                  </a:lnTo>
                  <a:lnTo>
                    <a:pt x="186" y="51"/>
                  </a:lnTo>
                  <a:lnTo>
                    <a:pt x="193" y="58"/>
                  </a:lnTo>
                  <a:lnTo>
                    <a:pt x="200" y="67"/>
                  </a:lnTo>
                  <a:lnTo>
                    <a:pt x="206" y="76"/>
                  </a:lnTo>
                  <a:lnTo>
                    <a:pt x="209" y="86"/>
                  </a:lnTo>
                  <a:lnTo>
                    <a:pt x="200" y="93"/>
                  </a:lnTo>
                  <a:lnTo>
                    <a:pt x="179" y="113"/>
                  </a:lnTo>
                  <a:lnTo>
                    <a:pt x="167" y="123"/>
                  </a:lnTo>
                  <a:lnTo>
                    <a:pt x="155" y="132"/>
                  </a:lnTo>
                  <a:lnTo>
                    <a:pt x="142" y="139"/>
                  </a:lnTo>
                  <a:lnTo>
                    <a:pt x="134" y="143"/>
                  </a:lnTo>
                  <a:close/>
                </a:path>
              </a:pathLst>
            </a:custGeom>
            <a:solidFill>
              <a:srgbClr val="C7B0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8" name="Freeform 242"/>
            <p:cNvSpPr>
              <a:spLocks/>
            </p:cNvSpPr>
            <p:nvPr/>
          </p:nvSpPr>
          <p:spPr bwMode="auto">
            <a:xfrm>
              <a:off x="4887913" y="3590926"/>
              <a:ext cx="184150" cy="88900"/>
            </a:xfrm>
            <a:custGeom>
              <a:avLst/>
              <a:gdLst>
                <a:gd name="T0" fmla="*/ 184150 w 116"/>
                <a:gd name="T1" fmla="*/ 26988 h 56"/>
                <a:gd name="T2" fmla="*/ 146050 w 116"/>
                <a:gd name="T3" fmla="*/ 0 h 56"/>
                <a:gd name="T4" fmla="*/ 146050 w 116"/>
                <a:gd name="T5" fmla="*/ 0 h 56"/>
                <a:gd name="T6" fmla="*/ 114300 w 116"/>
                <a:gd name="T7" fmla="*/ 3175 h 56"/>
                <a:gd name="T8" fmla="*/ 84138 w 116"/>
                <a:gd name="T9" fmla="*/ 7938 h 56"/>
                <a:gd name="T10" fmla="*/ 50800 w 116"/>
                <a:gd name="T11" fmla="*/ 14288 h 56"/>
                <a:gd name="T12" fmla="*/ 36513 w 116"/>
                <a:gd name="T13" fmla="*/ 19050 h 56"/>
                <a:gd name="T14" fmla="*/ 22225 w 116"/>
                <a:gd name="T15" fmla="*/ 25400 h 56"/>
                <a:gd name="T16" fmla="*/ 11113 w 116"/>
                <a:gd name="T17" fmla="*/ 33338 h 56"/>
                <a:gd name="T18" fmla="*/ 3175 w 116"/>
                <a:gd name="T19" fmla="*/ 41275 h 56"/>
                <a:gd name="T20" fmla="*/ 0 w 116"/>
                <a:gd name="T21" fmla="*/ 49213 h 56"/>
                <a:gd name="T22" fmla="*/ 0 w 116"/>
                <a:gd name="T23" fmla="*/ 60325 h 56"/>
                <a:gd name="T24" fmla="*/ 9525 w 116"/>
                <a:gd name="T25" fmla="*/ 74613 h 56"/>
                <a:gd name="T26" fmla="*/ 20638 w 116"/>
                <a:gd name="T27" fmla="*/ 88900 h 56"/>
                <a:gd name="T28" fmla="*/ 20638 w 116"/>
                <a:gd name="T29" fmla="*/ 88900 h 56"/>
                <a:gd name="T30" fmla="*/ 20638 w 116"/>
                <a:gd name="T31" fmla="*/ 85725 h 56"/>
                <a:gd name="T32" fmla="*/ 17463 w 116"/>
                <a:gd name="T33" fmla="*/ 77788 h 56"/>
                <a:gd name="T34" fmla="*/ 20638 w 116"/>
                <a:gd name="T35" fmla="*/ 69850 h 56"/>
                <a:gd name="T36" fmla="*/ 28575 w 116"/>
                <a:gd name="T37" fmla="*/ 58738 h 56"/>
                <a:gd name="T38" fmla="*/ 36513 w 116"/>
                <a:gd name="T39" fmla="*/ 52388 h 56"/>
                <a:gd name="T40" fmla="*/ 46038 w 116"/>
                <a:gd name="T41" fmla="*/ 47625 h 56"/>
                <a:gd name="T42" fmla="*/ 76200 w 116"/>
                <a:gd name="T43" fmla="*/ 36513 h 56"/>
                <a:gd name="T44" fmla="*/ 120650 w 116"/>
                <a:gd name="T45" fmla="*/ 30163 h 56"/>
                <a:gd name="T46" fmla="*/ 184150 w 116"/>
                <a:gd name="T47" fmla="*/ 26988 h 56"/>
                <a:gd name="T48" fmla="*/ 184150 w 116"/>
                <a:gd name="T49" fmla="*/ 26988 h 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6"/>
                <a:gd name="T76" fmla="*/ 0 h 56"/>
                <a:gd name="T77" fmla="*/ 116 w 116"/>
                <a:gd name="T78" fmla="*/ 56 h 5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6" h="56">
                  <a:moveTo>
                    <a:pt x="116" y="17"/>
                  </a:moveTo>
                  <a:lnTo>
                    <a:pt x="92" y="0"/>
                  </a:lnTo>
                  <a:lnTo>
                    <a:pt x="72" y="2"/>
                  </a:lnTo>
                  <a:lnTo>
                    <a:pt x="53" y="5"/>
                  </a:lnTo>
                  <a:lnTo>
                    <a:pt x="32" y="9"/>
                  </a:lnTo>
                  <a:lnTo>
                    <a:pt x="23" y="12"/>
                  </a:lnTo>
                  <a:lnTo>
                    <a:pt x="14" y="16"/>
                  </a:lnTo>
                  <a:lnTo>
                    <a:pt x="7" y="21"/>
                  </a:lnTo>
                  <a:lnTo>
                    <a:pt x="2" y="26"/>
                  </a:lnTo>
                  <a:lnTo>
                    <a:pt x="0" y="31"/>
                  </a:lnTo>
                  <a:lnTo>
                    <a:pt x="0" y="38"/>
                  </a:lnTo>
                  <a:lnTo>
                    <a:pt x="6" y="47"/>
                  </a:lnTo>
                  <a:lnTo>
                    <a:pt x="13" y="56"/>
                  </a:lnTo>
                  <a:lnTo>
                    <a:pt x="13" y="54"/>
                  </a:lnTo>
                  <a:lnTo>
                    <a:pt x="11" y="49"/>
                  </a:lnTo>
                  <a:lnTo>
                    <a:pt x="13" y="44"/>
                  </a:lnTo>
                  <a:lnTo>
                    <a:pt x="18" y="37"/>
                  </a:lnTo>
                  <a:lnTo>
                    <a:pt x="23" y="33"/>
                  </a:lnTo>
                  <a:lnTo>
                    <a:pt x="29" y="30"/>
                  </a:lnTo>
                  <a:lnTo>
                    <a:pt x="48" y="23"/>
                  </a:lnTo>
                  <a:lnTo>
                    <a:pt x="76" y="19"/>
                  </a:lnTo>
                  <a:lnTo>
                    <a:pt x="116" y="17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9" name="Group 276"/>
          <p:cNvGrpSpPr>
            <a:grpSpLocks/>
          </p:cNvGrpSpPr>
          <p:nvPr/>
        </p:nvGrpSpPr>
        <p:grpSpPr bwMode="auto">
          <a:xfrm>
            <a:off x="6278563" y="1717675"/>
            <a:ext cx="269875" cy="304800"/>
            <a:chOff x="6278563" y="1717676"/>
            <a:chExt cx="269875" cy="304800"/>
          </a:xfrm>
        </p:grpSpPr>
        <p:sp>
          <p:nvSpPr>
            <p:cNvPr id="7205" name="Freeform 243"/>
            <p:cNvSpPr>
              <a:spLocks/>
            </p:cNvSpPr>
            <p:nvPr/>
          </p:nvSpPr>
          <p:spPr bwMode="auto">
            <a:xfrm>
              <a:off x="6283325" y="1746251"/>
              <a:ext cx="265113" cy="276225"/>
            </a:xfrm>
            <a:custGeom>
              <a:avLst/>
              <a:gdLst>
                <a:gd name="T0" fmla="*/ 6350 w 167"/>
                <a:gd name="T1" fmla="*/ 117475 h 174"/>
                <a:gd name="T2" fmla="*/ 6350 w 167"/>
                <a:gd name="T3" fmla="*/ 117475 h 174"/>
                <a:gd name="T4" fmla="*/ 19050 w 167"/>
                <a:gd name="T5" fmla="*/ 177800 h 174"/>
                <a:gd name="T6" fmla="*/ 33338 w 167"/>
                <a:gd name="T7" fmla="*/ 228600 h 174"/>
                <a:gd name="T8" fmla="*/ 39688 w 167"/>
                <a:gd name="T9" fmla="*/ 247650 h 174"/>
                <a:gd name="T10" fmla="*/ 47625 w 167"/>
                <a:gd name="T11" fmla="*/ 265113 h 174"/>
                <a:gd name="T12" fmla="*/ 47625 w 167"/>
                <a:gd name="T13" fmla="*/ 265113 h 174"/>
                <a:gd name="T14" fmla="*/ 66675 w 167"/>
                <a:gd name="T15" fmla="*/ 269875 h 174"/>
                <a:gd name="T16" fmla="*/ 88900 w 167"/>
                <a:gd name="T17" fmla="*/ 273050 h 174"/>
                <a:gd name="T18" fmla="*/ 117475 w 167"/>
                <a:gd name="T19" fmla="*/ 276225 h 174"/>
                <a:gd name="T20" fmla="*/ 147638 w 167"/>
                <a:gd name="T21" fmla="*/ 273050 h 174"/>
                <a:gd name="T22" fmla="*/ 180975 w 167"/>
                <a:gd name="T23" fmla="*/ 268288 h 174"/>
                <a:gd name="T24" fmla="*/ 217488 w 167"/>
                <a:gd name="T25" fmla="*/ 257175 h 174"/>
                <a:gd name="T26" fmla="*/ 234950 w 167"/>
                <a:gd name="T27" fmla="*/ 247650 h 174"/>
                <a:gd name="T28" fmla="*/ 254000 w 167"/>
                <a:gd name="T29" fmla="*/ 239713 h 174"/>
                <a:gd name="T30" fmla="*/ 254000 w 167"/>
                <a:gd name="T31" fmla="*/ 239713 h 174"/>
                <a:gd name="T32" fmla="*/ 257175 w 167"/>
                <a:gd name="T33" fmla="*/ 231775 h 174"/>
                <a:gd name="T34" fmla="*/ 260350 w 167"/>
                <a:gd name="T35" fmla="*/ 220663 h 174"/>
                <a:gd name="T36" fmla="*/ 261938 w 167"/>
                <a:gd name="T37" fmla="*/ 200025 h 174"/>
                <a:gd name="T38" fmla="*/ 265113 w 167"/>
                <a:gd name="T39" fmla="*/ 176213 h 174"/>
                <a:gd name="T40" fmla="*/ 261938 w 167"/>
                <a:gd name="T41" fmla="*/ 142875 h 174"/>
                <a:gd name="T42" fmla="*/ 260350 w 167"/>
                <a:gd name="T43" fmla="*/ 96838 h 174"/>
                <a:gd name="T44" fmla="*/ 254000 w 167"/>
                <a:gd name="T45" fmla="*/ 44450 h 174"/>
                <a:gd name="T46" fmla="*/ 254000 w 167"/>
                <a:gd name="T47" fmla="*/ 44450 h 174"/>
                <a:gd name="T48" fmla="*/ 246063 w 167"/>
                <a:gd name="T49" fmla="*/ 39688 h 174"/>
                <a:gd name="T50" fmla="*/ 228600 w 167"/>
                <a:gd name="T51" fmla="*/ 28575 h 174"/>
                <a:gd name="T52" fmla="*/ 198438 w 167"/>
                <a:gd name="T53" fmla="*/ 14288 h 174"/>
                <a:gd name="T54" fmla="*/ 180975 w 167"/>
                <a:gd name="T55" fmla="*/ 7938 h 174"/>
                <a:gd name="T56" fmla="*/ 165100 w 167"/>
                <a:gd name="T57" fmla="*/ 4763 h 174"/>
                <a:gd name="T58" fmla="*/ 144463 w 167"/>
                <a:gd name="T59" fmla="*/ 3175 h 174"/>
                <a:gd name="T60" fmla="*/ 122238 w 167"/>
                <a:gd name="T61" fmla="*/ 0 h 174"/>
                <a:gd name="T62" fmla="*/ 103188 w 167"/>
                <a:gd name="T63" fmla="*/ 3175 h 174"/>
                <a:gd name="T64" fmla="*/ 80963 w 167"/>
                <a:gd name="T65" fmla="*/ 11113 h 174"/>
                <a:gd name="T66" fmla="*/ 61913 w 167"/>
                <a:gd name="T67" fmla="*/ 19050 h 174"/>
                <a:gd name="T68" fmla="*/ 39688 w 167"/>
                <a:gd name="T69" fmla="*/ 36513 h 174"/>
                <a:gd name="T70" fmla="*/ 19050 w 167"/>
                <a:gd name="T71" fmla="*/ 55563 h 174"/>
                <a:gd name="T72" fmla="*/ 0 w 167"/>
                <a:gd name="T73" fmla="*/ 84138 h 174"/>
                <a:gd name="T74" fmla="*/ 6350 w 167"/>
                <a:gd name="T75" fmla="*/ 117475 h 1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67"/>
                <a:gd name="T115" fmla="*/ 0 h 174"/>
                <a:gd name="T116" fmla="*/ 167 w 167"/>
                <a:gd name="T117" fmla="*/ 174 h 1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67" h="174">
                  <a:moveTo>
                    <a:pt x="4" y="74"/>
                  </a:moveTo>
                  <a:lnTo>
                    <a:pt x="4" y="74"/>
                  </a:lnTo>
                  <a:lnTo>
                    <a:pt x="12" y="112"/>
                  </a:lnTo>
                  <a:lnTo>
                    <a:pt x="21" y="144"/>
                  </a:lnTo>
                  <a:lnTo>
                    <a:pt x="25" y="156"/>
                  </a:lnTo>
                  <a:lnTo>
                    <a:pt x="30" y="167"/>
                  </a:lnTo>
                  <a:lnTo>
                    <a:pt x="42" y="170"/>
                  </a:lnTo>
                  <a:lnTo>
                    <a:pt x="56" y="172"/>
                  </a:lnTo>
                  <a:lnTo>
                    <a:pt x="74" y="174"/>
                  </a:lnTo>
                  <a:lnTo>
                    <a:pt x="93" y="172"/>
                  </a:lnTo>
                  <a:lnTo>
                    <a:pt x="114" y="169"/>
                  </a:lnTo>
                  <a:lnTo>
                    <a:pt x="137" y="162"/>
                  </a:lnTo>
                  <a:lnTo>
                    <a:pt x="148" y="156"/>
                  </a:lnTo>
                  <a:lnTo>
                    <a:pt x="160" y="151"/>
                  </a:lnTo>
                  <a:lnTo>
                    <a:pt x="162" y="146"/>
                  </a:lnTo>
                  <a:lnTo>
                    <a:pt x="164" y="139"/>
                  </a:lnTo>
                  <a:lnTo>
                    <a:pt x="165" y="126"/>
                  </a:lnTo>
                  <a:lnTo>
                    <a:pt x="167" y="111"/>
                  </a:lnTo>
                  <a:lnTo>
                    <a:pt x="165" y="90"/>
                  </a:lnTo>
                  <a:lnTo>
                    <a:pt x="164" y="61"/>
                  </a:lnTo>
                  <a:lnTo>
                    <a:pt x="160" y="28"/>
                  </a:lnTo>
                  <a:lnTo>
                    <a:pt x="155" y="25"/>
                  </a:lnTo>
                  <a:lnTo>
                    <a:pt x="144" y="18"/>
                  </a:lnTo>
                  <a:lnTo>
                    <a:pt x="125" y="9"/>
                  </a:lnTo>
                  <a:lnTo>
                    <a:pt x="114" y="5"/>
                  </a:lnTo>
                  <a:lnTo>
                    <a:pt x="104" y="3"/>
                  </a:lnTo>
                  <a:lnTo>
                    <a:pt x="91" y="2"/>
                  </a:lnTo>
                  <a:lnTo>
                    <a:pt x="77" y="0"/>
                  </a:lnTo>
                  <a:lnTo>
                    <a:pt x="65" y="2"/>
                  </a:lnTo>
                  <a:lnTo>
                    <a:pt x="51" y="7"/>
                  </a:lnTo>
                  <a:lnTo>
                    <a:pt x="39" y="12"/>
                  </a:lnTo>
                  <a:lnTo>
                    <a:pt x="25" y="23"/>
                  </a:lnTo>
                  <a:lnTo>
                    <a:pt x="12" y="35"/>
                  </a:lnTo>
                  <a:lnTo>
                    <a:pt x="0" y="53"/>
                  </a:lnTo>
                  <a:lnTo>
                    <a:pt x="4" y="74"/>
                  </a:lnTo>
                  <a:close/>
                </a:path>
              </a:pathLst>
            </a:custGeom>
            <a:solidFill>
              <a:srgbClr val="C7B0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6" name="Freeform 244"/>
            <p:cNvSpPr>
              <a:spLocks/>
            </p:cNvSpPr>
            <p:nvPr/>
          </p:nvSpPr>
          <p:spPr bwMode="auto">
            <a:xfrm>
              <a:off x="6278563" y="1717676"/>
              <a:ext cx="258763" cy="112713"/>
            </a:xfrm>
            <a:custGeom>
              <a:avLst/>
              <a:gdLst>
                <a:gd name="T0" fmla="*/ 4763 w 163"/>
                <a:gd name="T1" fmla="*/ 112713 h 71"/>
                <a:gd name="T2" fmla="*/ 0 w 163"/>
                <a:gd name="T3" fmla="*/ 73025 h 71"/>
                <a:gd name="T4" fmla="*/ 0 w 163"/>
                <a:gd name="T5" fmla="*/ 73025 h 71"/>
                <a:gd name="T6" fmla="*/ 4763 w 163"/>
                <a:gd name="T7" fmla="*/ 68263 h 71"/>
                <a:gd name="T8" fmla="*/ 15875 w 163"/>
                <a:gd name="T9" fmla="*/ 53975 h 71"/>
                <a:gd name="T10" fmla="*/ 38100 w 163"/>
                <a:gd name="T11" fmla="*/ 33338 h 71"/>
                <a:gd name="T12" fmla="*/ 52388 w 163"/>
                <a:gd name="T13" fmla="*/ 25400 h 71"/>
                <a:gd name="T14" fmla="*/ 69850 w 163"/>
                <a:gd name="T15" fmla="*/ 14288 h 71"/>
                <a:gd name="T16" fmla="*/ 85725 w 163"/>
                <a:gd name="T17" fmla="*/ 9525 h 71"/>
                <a:gd name="T18" fmla="*/ 104775 w 163"/>
                <a:gd name="T19" fmla="*/ 3175 h 71"/>
                <a:gd name="T20" fmla="*/ 127000 w 163"/>
                <a:gd name="T21" fmla="*/ 0 h 71"/>
                <a:gd name="T22" fmla="*/ 149225 w 163"/>
                <a:gd name="T23" fmla="*/ 0 h 71"/>
                <a:gd name="T24" fmla="*/ 173038 w 163"/>
                <a:gd name="T25" fmla="*/ 3175 h 71"/>
                <a:gd name="T26" fmla="*/ 196850 w 163"/>
                <a:gd name="T27" fmla="*/ 11113 h 71"/>
                <a:gd name="T28" fmla="*/ 225425 w 163"/>
                <a:gd name="T29" fmla="*/ 22225 h 71"/>
                <a:gd name="T30" fmla="*/ 252413 w 163"/>
                <a:gd name="T31" fmla="*/ 42863 h 71"/>
                <a:gd name="T32" fmla="*/ 258763 w 163"/>
                <a:gd name="T33" fmla="*/ 73025 h 71"/>
                <a:gd name="T34" fmla="*/ 258763 w 163"/>
                <a:gd name="T35" fmla="*/ 73025 h 71"/>
                <a:gd name="T36" fmla="*/ 250825 w 163"/>
                <a:gd name="T37" fmla="*/ 68263 h 71"/>
                <a:gd name="T38" fmla="*/ 233363 w 163"/>
                <a:gd name="T39" fmla="*/ 57150 h 71"/>
                <a:gd name="T40" fmla="*/ 206375 w 163"/>
                <a:gd name="T41" fmla="*/ 42863 h 71"/>
                <a:gd name="T42" fmla="*/ 188913 w 163"/>
                <a:gd name="T43" fmla="*/ 36513 h 71"/>
                <a:gd name="T44" fmla="*/ 169863 w 163"/>
                <a:gd name="T45" fmla="*/ 33338 h 71"/>
                <a:gd name="T46" fmla="*/ 149225 w 163"/>
                <a:gd name="T47" fmla="*/ 31750 h 71"/>
                <a:gd name="T48" fmla="*/ 130175 w 163"/>
                <a:gd name="T49" fmla="*/ 28575 h 71"/>
                <a:gd name="T50" fmla="*/ 107950 w 163"/>
                <a:gd name="T51" fmla="*/ 31750 h 71"/>
                <a:gd name="T52" fmla="*/ 85725 w 163"/>
                <a:gd name="T53" fmla="*/ 39688 h 71"/>
                <a:gd name="T54" fmla="*/ 66675 w 163"/>
                <a:gd name="T55" fmla="*/ 47625 h 71"/>
                <a:gd name="T56" fmla="*/ 44450 w 163"/>
                <a:gd name="T57" fmla="*/ 65088 h 71"/>
                <a:gd name="T58" fmla="*/ 23813 w 163"/>
                <a:gd name="T59" fmla="*/ 84138 h 71"/>
                <a:gd name="T60" fmla="*/ 4763 w 163"/>
                <a:gd name="T61" fmla="*/ 112713 h 71"/>
                <a:gd name="T62" fmla="*/ 4763 w 163"/>
                <a:gd name="T63" fmla="*/ 112713 h 7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63"/>
                <a:gd name="T97" fmla="*/ 0 h 71"/>
                <a:gd name="T98" fmla="*/ 163 w 163"/>
                <a:gd name="T99" fmla="*/ 71 h 7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63" h="71">
                  <a:moveTo>
                    <a:pt x="3" y="71"/>
                  </a:moveTo>
                  <a:lnTo>
                    <a:pt x="0" y="46"/>
                  </a:lnTo>
                  <a:lnTo>
                    <a:pt x="3" y="43"/>
                  </a:lnTo>
                  <a:lnTo>
                    <a:pt x="10" y="34"/>
                  </a:lnTo>
                  <a:lnTo>
                    <a:pt x="24" y="21"/>
                  </a:lnTo>
                  <a:lnTo>
                    <a:pt x="33" y="16"/>
                  </a:lnTo>
                  <a:lnTo>
                    <a:pt x="44" y="9"/>
                  </a:lnTo>
                  <a:lnTo>
                    <a:pt x="54" y="6"/>
                  </a:lnTo>
                  <a:lnTo>
                    <a:pt x="66" y="2"/>
                  </a:lnTo>
                  <a:lnTo>
                    <a:pt x="80" y="0"/>
                  </a:lnTo>
                  <a:lnTo>
                    <a:pt x="94" y="0"/>
                  </a:lnTo>
                  <a:lnTo>
                    <a:pt x="109" y="2"/>
                  </a:lnTo>
                  <a:lnTo>
                    <a:pt x="124" y="7"/>
                  </a:lnTo>
                  <a:lnTo>
                    <a:pt x="142" y="14"/>
                  </a:lnTo>
                  <a:lnTo>
                    <a:pt x="159" y="27"/>
                  </a:lnTo>
                  <a:lnTo>
                    <a:pt x="163" y="46"/>
                  </a:lnTo>
                  <a:lnTo>
                    <a:pt x="158" y="43"/>
                  </a:lnTo>
                  <a:lnTo>
                    <a:pt x="147" y="36"/>
                  </a:lnTo>
                  <a:lnTo>
                    <a:pt x="130" y="27"/>
                  </a:lnTo>
                  <a:lnTo>
                    <a:pt x="119" y="23"/>
                  </a:lnTo>
                  <a:lnTo>
                    <a:pt x="107" y="21"/>
                  </a:lnTo>
                  <a:lnTo>
                    <a:pt x="94" y="20"/>
                  </a:lnTo>
                  <a:lnTo>
                    <a:pt x="82" y="18"/>
                  </a:lnTo>
                  <a:lnTo>
                    <a:pt x="68" y="20"/>
                  </a:lnTo>
                  <a:lnTo>
                    <a:pt x="54" y="25"/>
                  </a:lnTo>
                  <a:lnTo>
                    <a:pt x="42" y="30"/>
                  </a:lnTo>
                  <a:lnTo>
                    <a:pt x="28" y="41"/>
                  </a:lnTo>
                  <a:lnTo>
                    <a:pt x="15" y="53"/>
                  </a:lnTo>
                  <a:lnTo>
                    <a:pt x="3" y="71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80" name="Group 275"/>
          <p:cNvGrpSpPr>
            <a:grpSpLocks/>
          </p:cNvGrpSpPr>
          <p:nvPr/>
        </p:nvGrpSpPr>
        <p:grpSpPr bwMode="auto">
          <a:xfrm>
            <a:off x="7173913" y="1444625"/>
            <a:ext cx="288925" cy="298450"/>
            <a:chOff x="7173913" y="1444626"/>
            <a:chExt cx="288925" cy="298450"/>
          </a:xfrm>
        </p:grpSpPr>
        <p:sp>
          <p:nvSpPr>
            <p:cNvPr id="7203" name="Freeform 245"/>
            <p:cNvSpPr>
              <a:spLocks/>
            </p:cNvSpPr>
            <p:nvPr/>
          </p:nvSpPr>
          <p:spPr bwMode="auto">
            <a:xfrm>
              <a:off x="7173913" y="1484313"/>
              <a:ext cx="280988" cy="258763"/>
            </a:xfrm>
            <a:custGeom>
              <a:avLst/>
              <a:gdLst>
                <a:gd name="T0" fmla="*/ 0 w 177"/>
                <a:gd name="T1" fmla="*/ 214313 h 163"/>
                <a:gd name="T2" fmla="*/ 4763 w 177"/>
                <a:gd name="T3" fmla="*/ 58738 h 163"/>
                <a:gd name="T4" fmla="*/ 4763 w 177"/>
                <a:gd name="T5" fmla="*/ 58738 h 163"/>
                <a:gd name="T6" fmla="*/ 7938 w 177"/>
                <a:gd name="T7" fmla="*/ 52388 h 163"/>
                <a:gd name="T8" fmla="*/ 23813 w 177"/>
                <a:gd name="T9" fmla="*/ 38100 h 163"/>
                <a:gd name="T10" fmla="*/ 47625 w 177"/>
                <a:gd name="T11" fmla="*/ 22225 h 163"/>
                <a:gd name="T12" fmla="*/ 63500 w 177"/>
                <a:gd name="T13" fmla="*/ 14288 h 163"/>
                <a:gd name="T14" fmla="*/ 80963 w 177"/>
                <a:gd name="T15" fmla="*/ 4763 h 163"/>
                <a:gd name="T16" fmla="*/ 100013 w 177"/>
                <a:gd name="T17" fmla="*/ 1588 h 163"/>
                <a:gd name="T18" fmla="*/ 119063 w 177"/>
                <a:gd name="T19" fmla="*/ 0 h 163"/>
                <a:gd name="T20" fmla="*/ 144463 w 177"/>
                <a:gd name="T21" fmla="*/ 0 h 163"/>
                <a:gd name="T22" fmla="*/ 166688 w 177"/>
                <a:gd name="T23" fmla="*/ 1588 h 163"/>
                <a:gd name="T24" fmla="*/ 195263 w 177"/>
                <a:gd name="T25" fmla="*/ 11113 h 163"/>
                <a:gd name="T26" fmla="*/ 222250 w 177"/>
                <a:gd name="T27" fmla="*/ 25400 h 163"/>
                <a:gd name="T28" fmla="*/ 250825 w 177"/>
                <a:gd name="T29" fmla="*/ 41275 h 163"/>
                <a:gd name="T30" fmla="*/ 280988 w 177"/>
                <a:gd name="T31" fmla="*/ 66675 h 163"/>
                <a:gd name="T32" fmla="*/ 255588 w 177"/>
                <a:gd name="T33" fmla="*/ 233363 h 163"/>
                <a:gd name="T34" fmla="*/ 255588 w 177"/>
                <a:gd name="T35" fmla="*/ 233363 h 163"/>
                <a:gd name="T36" fmla="*/ 231775 w 177"/>
                <a:gd name="T37" fmla="*/ 242888 h 163"/>
                <a:gd name="T38" fmla="*/ 203200 w 177"/>
                <a:gd name="T39" fmla="*/ 250825 h 163"/>
                <a:gd name="T40" fmla="*/ 169863 w 177"/>
                <a:gd name="T41" fmla="*/ 255588 h 163"/>
                <a:gd name="T42" fmla="*/ 130175 w 177"/>
                <a:gd name="T43" fmla="*/ 258763 h 163"/>
                <a:gd name="T44" fmla="*/ 107950 w 177"/>
                <a:gd name="T45" fmla="*/ 255588 h 163"/>
                <a:gd name="T46" fmla="*/ 85725 w 177"/>
                <a:gd name="T47" fmla="*/ 254000 h 163"/>
                <a:gd name="T48" fmla="*/ 63500 w 177"/>
                <a:gd name="T49" fmla="*/ 247650 h 163"/>
                <a:gd name="T50" fmla="*/ 44450 w 177"/>
                <a:gd name="T51" fmla="*/ 239713 h 163"/>
                <a:gd name="T52" fmla="*/ 22225 w 177"/>
                <a:gd name="T53" fmla="*/ 228600 h 163"/>
                <a:gd name="T54" fmla="*/ 0 w 177"/>
                <a:gd name="T55" fmla="*/ 214313 h 163"/>
                <a:gd name="T56" fmla="*/ 0 w 177"/>
                <a:gd name="T57" fmla="*/ 214313 h 16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77"/>
                <a:gd name="T88" fmla="*/ 0 h 163"/>
                <a:gd name="T89" fmla="*/ 177 w 177"/>
                <a:gd name="T90" fmla="*/ 163 h 16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77" h="163">
                  <a:moveTo>
                    <a:pt x="0" y="135"/>
                  </a:moveTo>
                  <a:lnTo>
                    <a:pt x="3" y="37"/>
                  </a:lnTo>
                  <a:lnTo>
                    <a:pt x="5" y="33"/>
                  </a:lnTo>
                  <a:lnTo>
                    <a:pt x="15" y="24"/>
                  </a:lnTo>
                  <a:lnTo>
                    <a:pt x="30" y="14"/>
                  </a:lnTo>
                  <a:lnTo>
                    <a:pt x="40" y="9"/>
                  </a:lnTo>
                  <a:lnTo>
                    <a:pt x="51" y="3"/>
                  </a:lnTo>
                  <a:lnTo>
                    <a:pt x="63" y="1"/>
                  </a:lnTo>
                  <a:lnTo>
                    <a:pt x="75" y="0"/>
                  </a:lnTo>
                  <a:lnTo>
                    <a:pt x="91" y="0"/>
                  </a:lnTo>
                  <a:lnTo>
                    <a:pt x="105" y="1"/>
                  </a:lnTo>
                  <a:lnTo>
                    <a:pt x="123" y="7"/>
                  </a:lnTo>
                  <a:lnTo>
                    <a:pt x="140" y="16"/>
                  </a:lnTo>
                  <a:lnTo>
                    <a:pt x="158" y="26"/>
                  </a:lnTo>
                  <a:lnTo>
                    <a:pt x="177" y="42"/>
                  </a:lnTo>
                  <a:lnTo>
                    <a:pt x="161" y="147"/>
                  </a:lnTo>
                  <a:lnTo>
                    <a:pt x="146" y="153"/>
                  </a:lnTo>
                  <a:lnTo>
                    <a:pt x="128" y="158"/>
                  </a:lnTo>
                  <a:lnTo>
                    <a:pt x="107" y="161"/>
                  </a:lnTo>
                  <a:lnTo>
                    <a:pt x="82" y="163"/>
                  </a:lnTo>
                  <a:lnTo>
                    <a:pt x="68" y="161"/>
                  </a:lnTo>
                  <a:lnTo>
                    <a:pt x="54" y="160"/>
                  </a:lnTo>
                  <a:lnTo>
                    <a:pt x="40" y="156"/>
                  </a:lnTo>
                  <a:lnTo>
                    <a:pt x="28" y="151"/>
                  </a:lnTo>
                  <a:lnTo>
                    <a:pt x="14" y="144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C7B0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4" name="Freeform 246"/>
            <p:cNvSpPr>
              <a:spLocks/>
            </p:cNvSpPr>
            <p:nvPr/>
          </p:nvSpPr>
          <p:spPr bwMode="auto">
            <a:xfrm>
              <a:off x="7178675" y="1444626"/>
              <a:ext cx="284163" cy="106363"/>
            </a:xfrm>
            <a:custGeom>
              <a:avLst/>
              <a:gdLst>
                <a:gd name="T0" fmla="*/ 0 w 179"/>
                <a:gd name="T1" fmla="*/ 98425 h 67"/>
                <a:gd name="T2" fmla="*/ 0 w 179"/>
                <a:gd name="T3" fmla="*/ 61913 h 67"/>
                <a:gd name="T4" fmla="*/ 0 w 179"/>
                <a:gd name="T5" fmla="*/ 61913 h 67"/>
                <a:gd name="T6" fmla="*/ 6350 w 179"/>
                <a:gd name="T7" fmla="*/ 55563 h 67"/>
                <a:gd name="T8" fmla="*/ 19050 w 179"/>
                <a:gd name="T9" fmla="*/ 41275 h 67"/>
                <a:gd name="T10" fmla="*/ 44450 w 179"/>
                <a:gd name="T11" fmla="*/ 25400 h 67"/>
                <a:gd name="T12" fmla="*/ 58738 w 179"/>
                <a:gd name="T13" fmla="*/ 17463 h 67"/>
                <a:gd name="T14" fmla="*/ 77788 w 179"/>
                <a:gd name="T15" fmla="*/ 7938 h 67"/>
                <a:gd name="T16" fmla="*/ 95250 w 179"/>
                <a:gd name="T17" fmla="*/ 3175 h 67"/>
                <a:gd name="T18" fmla="*/ 117475 w 179"/>
                <a:gd name="T19" fmla="*/ 0 h 67"/>
                <a:gd name="T20" fmla="*/ 139700 w 179"/>
                <a:gd name="T21" fmla="*/ 0 h 67"/>
                <a:gd name="T22" fmla="*/ 165100 w 179"/>
                <a:gd name="T23" fmla="*/ 6350 h 67"/>
                <a:gd name="T24" fmla="*/ 192088 w 179"/>
                <a:gd name="T25" fmla="*/ 14288 h 67"/>
                <a:gd name="T26" fmla="*/ 223838 w 179"/>
                <a:gd name="T27" fmla="*/ 25400 h 67"/>
                <a:gd name="T28" fmla="*/ 250825 w 179"/>
                <a:gd name="T29" fmla="*/ 44450 h 67"/>
                <a:gd name="T30" fmla="*/ 284163 w 179"/>
                <a:gd name="T31" fmla="*/ 69850 h 67"/>
                <a:gd name="T32" fmla="*/ 276225 w 179"/>
                <a:gd name="T33" fmla="*/ 106363 h 67"/>
                <a:gd name="T34" fmla="*/ 276225 w 179"/>
                <a:gd name="T35" fmla="*/ 106363 h 67"/>
                <a:gd name="T36" fmla="*/ 271463 w 179"/>
                <a:gd name="T37" fmla="*/ 100013 h 67"/>
                <a:gd name="T38" fmla="*/ 250825 w 179"/>
                <a:gd name="T39" fmla="*/ 87313 h 67"/>
                <a:gd name="T40" fmla="*/ 223838 w 179"/>
                <a:gd name="T41" fmla="*/ 66675 h 67"/>
                <a:gd name="T42" fmla="*/ 206375 w 179"/>
                <a:gd name="T43" fmla="*/ 58738 h 67"/>
                <a:gd name="T44" fmla="*/ 187325 w 179"/>
                <a:gd name="T45" fmla="*/ 50800 h 67"/>
                <a:gd name="T46" fmla="*/ 168275 w 179"/>
                <a:gd name="T47" fmla="*/ 44450 h 67"/>
                <a:gd name="T48" fmla="*/ 146050 w 179"/>
                <a:gd name="T49" fmla="*/ 39688 h 67"/>
                <a:gd name="T50" fmla="*/ 123825 w 179"/>
                <a:gd name="T51" fmla="*/ 39688 h 67"/>
                <a:gd name="T52" fmla="*/ 98425 w 179"/>
                <a:gd name="T53" fmla="*/ 39688 h 67"/>
                <a:gd name="T54" fmla="*/ 76200 w 179"/>
                <a:gd name="T55" fmla="*/ 47625 h 67"/>
                <a:gd name="T56" fmla="*/ 50800 w 179"/>
                <a:gd name="T57" fmla="*/ 58738 h 67"/>
                <a:gd name="T58" fmla="*/ 25400 w 179"/>
                <a:gd name="T59" fmla="*/ 76200 h 67"/>
                <a:gd name="T60" fmla="*/ 0 w 179"/>
                <a:gd name="T61" fmla="*/ 98425 h 67"/>
                <a:gd name="T62" fmla="*/ 0 w 179"/>
                <a:gd name="T63" fmla="*/ 98425 h 6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9"/>
                <a:gd name="T97" fmla="*/ 0 h 67"/>
                <a:gd name="T98" fmla="*/ 179 w 179"/>
                <a:gd name="T99" fmla="*/ 67 h 6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9" h="67">
                  <a:moveTo>
                    <a:pt x="0" y="62"/>
                  </a:moveTo>
                  <a:lnTo>
                    <a:pt x="0" y="39"/>
                  </a:lnTo>
                  <a:lnTo>
                    <a:pt x="4" y="35"/>
                  </a:lnTo>
                  <a:lnTo>
                    <a:pt x="12" y="26"/>
                  </a:lnTo>
                  <a:lnTo>
                    <a:pt x="28" y="16"/>
                  </a:lnTo>
                  <a:lnTo>
                    <a:pt x="37" y="11"/>
                  </a:lnTo>
                  <a:lnTo>
                    <a:pt x="49" y="5"/>
                  </a:lnTo>
                  <a:lnTo>
                    <a:pt x="60" y="2"/>
                  </a:lnTo>
                  <a:lnTo>
                    <a:pt x="74" y="0"/>
                  </a:lnTo>
                  <a:lnTo>
                    <a:pt x="88" y="0"/>
                  </a:lnTo>
                  <a:lnTo>
                    <a:pt x="104" y="4"/>
                  </a:lnTo>
                  <a:lnTo>
                    <a:pt x="121" y="9"/>
                  </a:lnTo>
                  <a:lnTo>
                    <a:pt x="141" y="16"/>
                  </a:lnTo>
                  <a:lnTo>
                    <a:pt x="158" y="28"/>
                  </a:lnTo>
                  <a:lnTo>
                    <a:pt x="179" y="44"/>
                  </a:lnTo>
                  <a:lnTo>
                    <a:pt x="174" y="67"/>
                  </a:lnTo>
                  <a:lnTo>
                    <a:pt x="171" y="63"/>
                  </a:lnTo>
                  <a:lnTo>
                    <a:pt x="158" y="55"/>
                  </a:lnTo>
                  <a:lnTo>
                    <a:pt x="141" y="42"/>
                  </a:lnTo>
                  <a:lnTo>
                    <a:pt x="130" y="37"/>
                  </a:lnTo>
                  <a:lnTo>
                    <a:pt x="118" y="32"/>
                  </a:lnTo>
                  <a:lnTo>
                    <a:pt x="106" y="28"/>
                  </a:lnTo>
                  <a:lnTo>
                    <a:pt x="92" y="25"/>
                  </a:lnTo>
                  <a:lnTo>
                    <a:pt x="78" y="25"/>
                  </a:lnTo>
                  <a:lnTo>
                    <a:pt x="62" y="25"/>
                  </a:lnTo>
                  <a:lnTo>
                    <a:pt x="48" y="30"/>
                  </a:lnTo>
                  <a:lnTo>
                    <a:pt x="32" y="37"/>
                  </a:lnTo>
                  <a:lnTo>
                    <a:pt x="16" y="48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81" name="Group 274"/>
          <p:cNvGrpSpPr>
            <a:grpSpLocks/>
          </p:cNvGrpSpPr>
          <p:nvPr/>
        </p:nvGrpSpPr>
        <p:grpSpPr bwMode="auto">
          <a:xfrm>
            <a:off x="7878763" y="1824038"/>
            <a:ext cx="271462" cy="271462"/>
            <a:chOff x="7878763" y="1824038"/>
            <a:chExt cx="271462" cy="271463"/>
          </a:xfrm>
        </p:grpSpPr>
        <p:sp>
          <p:nvSpPr>
            <p:cNvPr id="7201" name="Freeform 247"/>
            <p:cNvSpPr>
              <a:spLocks/>
            </p:cNvSpPr>
            <p:nvPr/>
          </p:nvSpPr>
          <p:spPr bwMode="auto">
            <a:xfrm>
              <a:off x="7878763" y="1852613"/>
              <a:ext cx="265113" cy="242888"/>
            </a:xfrm>
            <a:custGeom>
              <a:avLst/>
              <a:gdLst>
                <a:gd name="T0" fmla="*/ 0 w 167"/>
                <a:gd name="T1" fmla="*/ 198438 h 153"/>
                <a:gd name="T2" fmla="*/ 0 w 167"/>
                <a:gd name="T3" fmla="*/ 198438 h 153"/>
                <a:gd name="T4" fmla="*/ 20638 w 167"/>
                <a:gd name="T5" fmla="*/ 209550 h 153"/>
                <a:gd name="T6" fmla="*/ 39688 w 167"/>
                <a:gd name="T7" fmla="*/ 220663 h 153"/>
                <a:gd name="T8" fmla="*/ 66675 w 167"/>
                <a:gd name="T9" fmla="*/ 231775 h 153"/>
                <a:gd name="T10" fmla="*/ 101600 w 167"/>
                <a:gd name="T11" fmla="*/ 239713 h 153"/>
                <a:gd name="T12" fmla="*/ 117475 w 167"/>
                <a:gd name="T13" fmla="*/ 242888 h 153"/>
                <a:gd name="T14" fmla="*/ 136525 w 167"/>
                <a:gd name="T15" fmla="*/ 242888 h 153"/>
                <a:gd name="T16" fmla="*/ 157163 w 167"/>
                <a:gd name="T17" fmla="*/ 242888 h 153"/>
                <a:gd name="T18" fmla="*/ 179388 w 167"/>
                <a:gd name="T19" fmla="*/ 239713 h 153"/>
                <a:gd name="T20" fmla="*/ 198438 w 167"/>
                <a:gd name="T21" fmla="*/ 233363 h 153"/>
                <a:gd name="T22" fmla="*/ 220663 w 167"/>
                <a:gd name="T23" fmla="*/ 228600 h 153"/>
                <a:gd name="T24" fmla="*/ 220663 w 167"/>
                <a:gd name="T25" fmla="*/ 228600 h 153"/>
                <a:gd name="T26" fmla="*/ 246063 w 167"/>
                <a:gd name="T27" fmla="*/ 155575 h 153"/>
                <a:gd name="T28" fmla="*/ 260350 w 167"/>
                <a:gd name="T29" fmla="*/ 100013 h 153"/>
                <a:gd name="T30" fmla="*/ 265113 w 167"/>
                <a:gd name="T31" fmla="*/ 77788 h 153"/>
                <a:gd name="T32" fmla="*/ 265113 w 167"/>
                <a:gd name="T33" fmla="*/ 60325 h 153"/>
                <a:gd name="T34" fmla="*/ 265113 w 167"/>
                <a:gd name="T35" fmla="*/ 60325 h 153"/>
                <a:gd name="T36" fmla="*/ 249238 w 167"/>
                <a:gd name="T37" fmla="*/ 44450 h 153"/>
                <a:gd name="T38" fmla="*/ 228600 w 167"/>
                <a:gd name="T39" fmla="*/ 30163 h 153"/>
                <a:gd name="T40" fmla="*/ 198438 w 167"/>
                <a:gd name="T41" fmla="*/ 14288 h 153"/>
                <a:gd name="T42" fmla="*/ 182563 w 167"/>
                <a:gd name="T43" fmla="*/ 7938 h 153"/>
                <a:gd name="T44" fmla="*/ 161925 w 167"/>
                <a:gd name="T45" fmla="*/ 1588 h 153"/>
                <a:gd name="T46" fmla="*/ 142875 w 167"/>
                <a:gd name="T47" fmla="*/ 0 h 153"/>
                <a:gd name="T48" fmla="*/ 120650 w 167"/>
                <a:gd name="T49" fmla="*/ 0 h 153"/>
                <a:gd name="T50" fmla="*/ 95250 w 167"/>
                <a:gd name="T51" fmla="*/ 0 h 153"/>
                <a:gd name="T52" fmla="*/ 69850 w 167"/>
                <a:gd name="T53" fmla="*/ 4763 h 153"/>
                <a:gd name="T54" fmla="*/ 42863 w 167"/>
                <a:gd name="T55" fmla="*/ 14288 h 153"/>
                <a:gd name="T56" fmla="*/ 14288 w 167"/>
                <a:gd name="T57" fmla="*/ 26988 h 153"/>
                <a:gd name="T58" fmla="*/ 14288 w 167"/>
                <a:gd name="T59" fmla="*/ 26988 h 153"/>
                <a:gd name="T60" fmla="*/ 3175 w 167"/>
                <a:gd name="T61" fmla="*/ 85725 h 153"/>
                <a:gd name="T62" fmla="*/ 0 w 167"/>
                <a:gd name="T63" fmla="*/ 139700 h 153"/>
                <a:gd name="T64" fmla="*/ 0 w 167"/>
                <a:gd name="T65" fmla="*/ 169863 h 153"/>
                <a:gd name="T66" fmla="*/ 0 w 167"/>
                <a:gd name="T67" fmla="*/ 198438 h 153"/>
                <a:gd name="T68" fmla="*/ 0 w 167"/>
                <a:gd name="T69" fmla="*/ 198438 h 15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67"/>
                <a:gd name="T106" fmla="*/ 0 h 153"/>
                <a:gd name="T107" fmla="*/ 167 w 167"/>
                <a:gd name="T108" fmla="*/ 153 h 15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67" h="153">
                  <a:moveTo>
                    <a:pt x="0" y="125"/>
                  </a:moveTo>
                  <a:lnTo>
                    <a:pt x="0" y="125"/>
                  </a:lnTo>
                  <a:lnTo>
                    <a:pt x="13" y="132"/>
                  </a:lnTo>
                  <a:lnTo>
                    <a:pt x="25" y="139"/>
                  </a:lnTo>
                  <a:lnTo>
                    <a:pt x="42" y="146"/>
                  </a:lnTo>
                  <a:lnTo>
                    <a:pt x="64" y="151"/>
                  </a:lnTo>
                  <a:lnTo>
                    <a:pt x="74" y="153"/>
                  </a:lnTo>
                  <a:lnTo>
                    <a:pt x="86" y="153"/>
                  </a:lnTo>
                  <a:lnTo>
                    <a:pt x="99" y="153"/>
                  </a:lnTo>
                  <a:lnTo>
                    <a:pt x="113" y="151"/>
                  </a:lnTo>
                  <a:lnTo>
                    <a:pt x="125" y="147"/>
                  </a:lnTo>
                  <a:lnTo>
                    <a:pt x="139" y="144"/>
                  </a:lnTo>
                  <a:lnTo>
                    <a:pt x="155" y="98"/>
                  </a:lnTo>
                  <a:lnTo>
                    <a:pt x="164" y="63"/>
                  </a:lnTo>
                  <a:lnTo>
                    <a:pt x="167" y="49"/>
                  </a:lnTo>
                  <a:lnTo>
                    <a:pt x="167" y="38"/>
                  </a:lnTo>
                  <a:lnTo>
                    <a:pt x="157" y="28"/>
                  </a:lnTo>
                  <a:lnTo>
                    <a:pt x="144" y="19"/>
                  </a:lnTo>
                  <a:lnTo>
                    <a:pt x="125" y="9"/>
                  </a:lnTo>
                  <a:lnTo>
                    <a:pt x="115" y="5"/>
                  </a:lnTo>
                  <a:lnTo>
                    <a:pt x="102" y="1"/>
                  </a:lnTo>
                  <a:lnTo>
                    <a:pt x="90" y="0"/>
                  </a:lnTo>
                  <a:lnTo>
                    <a:pt x="76" y="0"/>
                  </a:lnTo>
                  <a:lnTo>
                    <a:pt x="60" y="0"/>
                  </a:lnTo>
                  <a:lnTo>
                    <a:pt x="44" y="3"/>
                  </a:lnTo>
                  <a:lnTo>
                    <a:pt x="27" y="9"/>
                  </a:lnTo>
                  <a:lnTo>
                    <a:pt x="9" y="17"/>
                  </a:lnTo>
                  <a:lnTo>
                    <a:pt x="2" y="54"/>
                  </a:lnTo>
                  <a:lnTo>
                    <a:pt x="0" y="88"/>
                  </a:lnTo>
                  <a:lnTo>
                    <a:pt x="0" y="107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C7B0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2" name="Freeform 248"/>
            <p:cNvSpPr>
              <a:spLocks/>
            </p:cNvSpPr>
            <p:nvPr/>
          </p:nvSpPr>
          <p:spPr bwMode="auto">
            <a:xfrm>
              <a:off x="7893050" y="1824038"/>
              <a:ext cx="257175" cy="88900"/>
            </a:xfrm>
            <a:custGeom>
              <a:avLst/>
              <a:gdLst>
                <a:gd name="T0" fmla="*/ 0 w 162"/>
                <a:gd name="T1" fmla="*/ 55563 h 56"/>
                <a:gd name="T2" fmla="*/ 3175 w 162"/>
                <a:gd name="T3" fmla="*/ 33338 h 56"/>
                <a:gd name="T4" fmla="*/ 3175 w 162"/>
                <a:gd name="T5" fmla="*/ 33338 h 56"/>
                <a:gd name="T6" fmla="*/ 28575 w 162"/>
                <a:gd name="T7" fmla="*/ 19050 h 56"/>
                <a:gd name="T8" fmla="*/ 55563 w 162"/>
                <a:gd name="T9" fmla="*/ 11113 h 56"/>
                <a:gd name="T10" fmla="*/ 88900 w 162"/>
                <a:gd name="T11" fmla="*/ 3175 h 56"/>
                <a:gd name="T12" fmla="*/ 109538 w 162"/>
                <a:gd name="T13" fmla="*/ 0 h 56"/>
                <a:gd name="T14" fmla="*/ 128588 w 162"/>
                <a:gd name="T15" fmla="*/ 0 h 56"/>
                <a:gd name="T16" fmla="*/ 150813 w 162"/>
                <a:gd name="T17" fmla="*/ 3175 h 56"/>
                <a:gd name="T18" fmla="*/ 169863 w 162"/>
                <a:gd name="T19" fmla="*/ 7938 h 56"/>
                <a:gd name="T20" fmla="*/ 192088 w 162"/>
                <a:gd name="T21" fmla="*/ 17463 h 56"/>
                <a:gd name="T22" fmla="*/ 214313 w 162"/>
                <a:gd name="T23" fmla="*/ 30163 h 56"/>
                <a:gd name="T24" fmla="*/ 234950 w 162"/>
                <a:gd name="T25" fmla="*/ 47625 h 56"/>
                <a:gd name="T26" fmla="*/ 257175 w 162"/>
                <a:gd name="T27" fmla="*/ 69850 h 56"/>
                <a:gd name="T28" fmla="*/ 250825 w 162"/>
                <a:gd name="T29" fmla="*/ 88900 h 56"/>
                <a:gd name="T30" fmla="*/ 250825 w 162"/>
                <a:gd name="T31" fmla="*/ 88900 h 56"/>
                <a:gd name="T32" fmla="*/ 234950 w 162"/>
                <a:gd name="T33" fmla="*/ 76200 h 56"/>
                <a:gd name="T34" fmla="*/ 214313 w 162"/>
                <a:gd name="T35" fmla="*/ 58738 h 56"/>
                <a:gd name="T36" fmla="*/ 187325 w 162"/>
                <a:gd name="T37" fmla="*/ 44450 h 56"/>
                <a:gd name="T38" fmla="*/ 169863 w 162"/>
                <a:gd name="T39" fmla="*/ 36513 h 56"/>
                <a:gd name="T40" fmla="*/ 150813 w 162"/>
                <a:gd name="T41" fmla="*/ 33338 h 56"/>
                <a:gd name="T42" fmla="*/ 131763 w 162"/>
                <a:gd name="T43" fmla="*/ 28575 h 56"/>
                <a:gd name="T44" fmla="*/ 106363 w 162"/>
                <a:gd name="T45" fmla="*/ 28575 h 56"/>
                <a:gd name="T46" fmla="*/ 84138 w 162"/>
                <a:gd name="T47" fmla="*/ 30163 h 56"/>
                <a:gd name="T48" fmla="*/ 55563 w 162"/>
                <a:gd name="T49" fmla="*/ 33338 h 56"/>
                <a:gd name="T50" fmla="*/ 28575 w 162"/>
                <a:gd name="T51" fmla="*/ 42863 h 56"/>
                <a:gd name="T52" fmla="*/ 0 w 162"/>
                <a:gd name="T53" fmla="*/ 55563 h 56"/>
                <a:gd name="T54" fmla="*/ 0 w 162"/>
                <a:gd name="T55" fmla="*/ 55563 h 5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62"/>
                <a:gd name="T85" fmla="*/ 0 h 56"/>
                <a:gd name="T86" fmla="*/ 162 w 162"/>
                <a:gd name="T87" fmla="*/ 56 h 5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62" h="56">
                  <a:moveTo>
                    <a:pt x="0" y="35"/>
                  </a:moveTo>
                  <a:lnTo>
                    <a:pt x="2" y="21"/>
                  </a:lnTo>
                  <a:lnTo>
                    <a:pt x="18" y="12"/>
                  </a:lnTo>
                  <a:lnTo>
                    <a:pt x="35" y="7"/>
                  </a:lnTo>
                  <a:lnTo>
                    <a:pt x="56" y="2"/>
                  </a:lnTo>
                  <a:lnTo>
                    <a:pt x="69" y="0"/>
                  </a:lnTo>
                  <a:lnTo>
                    <a:pt x="81" y="0"/>
                  </a:lnTo>
                  <a:lnTo>
                    <a:pt x="95" y="2"/>
                  </a:lnTo>
                  <a:lnTo>
                    <a:pt x="107" y="5"/>
                  </a:lnTo>
                  <a:lnTo>
                    <a:pt x="121" y="11"/>
                  </a:lnTo>
                  <a:lnTo>
                    <a:pt x="135" y="19"/>
                  </a:lnTo>
                  <a:lnTo>
                    <a:pt x="148" y="30"/>
                  </a:lnTo>
                  <a:lnTo>
                    <a:pt x="162" y="44"/>
                  </a:lnTo>
                  <a:lnTo>
                    <a:pt x="158" y="56"/>
                  </a:lnTo>
                  <a:lnTo>
                    <a:pt x="148" y="48"/>
                  </a:lnTo>
                  <a:lnTo>
                    <a:pt x="135" y="37"/>
                  </a:lnTo>
                  <a:lnTo>
                    <a:pt x="118" y="28"/>
                  </a:lnTo>
                  <a:lnTo>
                    <a:pt x="107" y="23"/>
                  </a:lnTo>
                  <a:lnTo>
                    <a:pt x="95" y="21"/>
                  </a:lnTo>
                  <a:lnTo>
                    <a:pt x="83" y="18"/>
                  </a:lnTo>
                  <a:lnTo>
                    <a:pt x="67" y="18"/>
                  </a:lnTo>
                  <a:lnTo>
                    <a:pt x="53" y="19"/>
                  </a:lnTo>
                  <a:lnTo>
                    <a:pt x="35" y="21"/>
                  </a:lnTo>
                  <a:lnTo>
                    <a:pt x="18" y="27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82" name="Group 273"/>
          <p:cNvGrpSpPr>
            <a:grpSpLocks/>
          </p:cNvGrpSpPr>
          <p:nvPr/>
        </p:nvGrpSpPr>
        <p:grpSpPr bwMode="auto">
          <a:xfrm>
            <a:off x="8559800" y="2571750"/>
            <a:ext cx="246063" cy="250825"/>
            <a:chOff x="8559800" y="2571751"/>
            <a:chExt cx="246063" cy="250825"/>
          </a:xfrm>
        </p:grpSpPr>
        <p:sp>
          <p:nvSpPr>
            <p:cNvPr id="7199" name="Freeform 249"/>
            <p:cNvSpPr>
              <a:spLocks/>
            </p:cNvSpPr>
            <p:nvPr/>
          </p:nvSpPr>
          <p:spPr bwMode="auto">
            <a:xfrm>
              <a:off x="8559800" y="2600326"/>
              <a:ext cx="228600" cy="222250"/>
            </a:xfrm>
            <a:custGeom>
              <a:avLst/>
              <a:gdLst>
                <a:gd name="T0" fmla="*/ 0 w 144"/>
                <a:gd name="T1" fmla="*/ 152400 h 140"/>
                <a:gd name="T2" fmla="*/ 0 w 144"/>
                <a:gd name="T3" fmla="*/ 152400 h 140"/>
                <a:gd name="T4" fmla="*/ 25400 w 144"/>
                <a:gd name="T5" fmla="*/ 77788 h 140"/>
                <a:gd name="T6" fmla="*/ 44450 w 144"/>
                <a:gd name="T7" fmla="*/ 25400 h 140"/>
                <a:gd name="T8" fmla="*/ 55563 w 144"/>
                <a:gd name="T9" fmla="*/ 0 h 140"/>
                <a:gd name="T10" fmla="*/ 55563 w 144"/>
                <a:gd name="T11" fmla="*/ 0 h 140"/>
                <a:gd name="T12" fmla="*/ 84138 w 144"/>
                <a:gd name="T13" fmla="*/ 0 h 140"/>
                <a:gd name="T14" fmla="*/ 111125 w 144"/>
                <a:gd name="T15" fmla="*/ 3175 h 140"/>
                <a:gd name="T16" fmla="*/ 144463 w 144"/>
                <a:gd name="T17" fmla="*/ 7938 h 140"/>
                <a:gd name="T18" fmla="*/ 179388 w 144"/>
                <a:gd name="T19" fmla="*/ 15875 h 140"/>
                <a:gd name="T20" fmla="*/ 192088 w 144"/>
                <a:gd name="T21" fmla="*/ 22225 h 140"/>
                <a:gd name="T22" fmla="*/ 206375 w 144"/>
                <a:gd name="T23" fmla="*/ 30163 h 140"/>
                <a:gd name="T24" fmla="*/ 214313 w 144"/>
                <a:gd name="T25" fmla="*/ 38100 h 140"/>
                <a:gd name="T26" fmla="*/ 223838 w 144"/>
                <a:gd name="T27" fmla="*/ 49213 h 140"/>
                <a:gd name="T28" fmla="*/ 228600 w 144"/>
                <a:gd name="T29" fmla="*/ 63500 h 140"/>
                <a:gd name="T30" fmla="*/ 228600 w 144"/>
                <a:gd name="T31" fmla="*/ 77788 h 140"/>
                <a:gd name="T32" fmla="*/ 153988 w 144"/>
                <a:gd name="T33" fmla="*/ 222250 h 140"/>
                <a:gd name="T34" fmla="*/ 153988 w 144"/>
                <a:gd name="T35" fmla="*/ 222250 h 140"/>
                <a:gd name="T36" fmla="*/ 133350 w 144"/>
                <a:gd name="T37" fmla="*/ 222250 h 140"/>
                <a:gd name="T38" fmla="*/ 114300 w 144"/>
                <a:gd name="T39" fmla="*/ 220663 h 140"/>
                <a:gd name="T40" fmla="*/ 88900 w 144"/>
                <a:gd name="T41" fmla="*/ 217488 h 140"/>
                <a:gd name="T42" fmla="*/ 65088 w 144"/>
                <a:gd name="T43" fmla="*/ 209550 h 140"/>
                <a:gd name="T44" fmla="*/ 36513 w 144"/>
                <a:gd name="T45" fmla="*/ 195263 h 140"/>
                <a:gd name="T46" fmla="*/ 25400 w 144"/>
                <a:gd name="T47" fmla="*/ 188913 h 140"/>
                <a:gd name="T48" fmla="*/ 17463 w 144"/>
                <a:gd name="T49" fmla="*/ 177800 h 140"/>
                <a:gd name="T50" fmla="*/ 6350 w 144"/>
                <a:gd name="T51" fmla="*/ 166688 h 140"/>
                <a:gd name="T52" fmla="*/ 0 w 144"/>
                <a:gd name="T53" fmla="*/ 152400 h 140"/>
                <a:gd name="T54" fmla="*/ 0 w 144"/>
                <a:gd name="T55" fmla="*/ 152400 h 14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44"/>
                <a:gd name="T85" fmla="*/ 0 h 140"/>
                <a:gd name="T86" fmla="*/ 144 w 144"/>
                <a:gd name="T87" fmla="*/ 140 h 140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44" h="140">
                  <a:moveTo>
                    <a:pt x="0" y="96"/>
                  </a:moveTo>
                  <a:lnTo>
                    <a:pt x="0" y="96"/>
                  </a:lnTo>
                  <a:lnTo>
                    <a:pt x="16" y="49"/>
                  </a:lnTo>
                  <a:lnTo>
                    <a:pt x="28" y="16"/>
                  </a:lnTo>
                  <a:lnTo>
                    <a:pt x="35" y="0"/>
                  </a:lnTo>
                  <a:lnTo>
                    <a:pt x="53" y="0"/>
                  </a:lnTo>
                  <a:lnTo>
                    <a:pt x="70" y="2"/>
                  </a:lnTo>
                  <a:lnTo>
                    <a:pt x="91" y="5"/>
                  </a:lnTo>
                  <a:lnTo>
                    <a:pt x="113" y="10"/>
                  </a:lnTo>
                  <a:lnTo>
                    <a:pt x="121" y="14"/>
                  </a:lnTo>
                  <a:lnTo>
                    <a:pt x="130" y="19"/>
                  </a:lnTo>
                  <a:lnTo>
                    <a:pt x="135" y="24"/>
                  </a:lnTo>
                  <a:lnTo>
                    <a:pt x="141" y="31"/>
                  </a:lnTo>
                  <a:lnTo>
                    <a:pt x="144" y="40"/>
                  </a:lnTo>
                  <a:lnTo>
                    <a:pt x="144" y="49"/>
                  </a:lnTo>
                  <a:lnTo>
                    <a:pt x="97" y="140"/>
                  </a:lnTo>
                  <a:lnTo>
                    <a:pt x="84" y="140"/>
                  </a:lnTo>
                  <a:lnTo>
                    <a:pt x="72" y="139"/>
                  </a:lnTo>
                  <a:lnTo>
                    <a:pt x="56" y="137"/>
                  </a:lnTo>
                  <a:lnTo>
                    <a:pt x="41" y="132"/>
                  </a:lnTo>
                  <a:lnTo>
                    <a:pt x="23" y="123"/>
                  </a:lnTo>
                  <a:lnTo>
                    <a:pt x="16" y="119"/>
                  </a:lnTo>
                  <a:lnTo>
                    <a:pt x="11" y="112"/>
                  </a:lnTo>
                  <a:lnTo>
                    <a:pt x="4" y="105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C7B0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0" name="Freeform 250"/>
            <p:cNvSpPr>
              <a:spLocks/>
            </p:cNvSpPr>
            <p:nvPr/>
          </p:nvSpPr>
          <p:spPr bwMode="auto">
            <a:xfrm>
              <a:off x="8615363" y="2571751"/>
              <a:ext cx="190500" cy="103188"/>
            </a:xfrm>
            <a:custGeom>
              <a:avLst/>
              <a:gdLst>
                <a:gd name="T0" fmla="*/ 0 w 120"/>
                <a:gd name="T1" fmla="*/ 28575 h 65"/>
                <a:gd name="T2" fmla="*/ 11113 w 120"/>
                <a:gd name="T3" fmla="*/ 0 h 65"/>
                <a:gd name="T4" fmla="*/ 11113 w 120"/>
                <a:gd name="T5" fmla="*/ 0 h 65"/>
                <a:gd name="T6" fmla="*/ 39688 w 120"/>
                <a:gd name="T7" fmla="*/ 0 h 65"/>
                <a:gd name="T8" fmla="*/ 66675 w 120"/>
                <a:gd name="T9" fmla="*/ 0 h 65"/>
                <a:gd name="T10" fmla="*/ 100013 w 120"/>
                <a:gd name="T11" fmla="*/ 6350 h 65"/>
                <a:gd name="T12" fmla="*/ 131763 w 120"/>
                <a:gd name="T13" fmla="*/ 14288 h 65"/>
                <a:gd name="T14" fmla="*/ 147638 w 120"/>
                <a:gd name="T15" fmla="*/ 20638 h 65"/>
                <a:gd name="T16" fmla="*/ 161925 w 120"/>
                <a:gd name="T17" fmla="*/ 28575 h 65"/>
                <a:gd name="T18" fmla="*/ 173038 w 120"/>
                <a:gd name="T19" fmla="*/ 39688 h 65"/>
                <a:gd name="T20" fmla="*/ 180975 w 120"/>
                <a:gd name="T21" fmla="*/ 50800 h 65"/>
                <a:gd name="T22" fmla="*/ 187325 w 120"/>
                <a:gd name="T23" fmla="*/ 65088 h 65"/>
                <a:gd name="T24" fmla="*/ 190500 w 120"/>
                <a:gd name="T25" fmla="*/ 80963 h 65"/>
                <a:gd name="T26" fmla="*/ 173038 w 120"/>
                <a:gd name="T27" fmla="*/ 103188 h 65"/>
                <a:gd name="T28" fmla="*/ 173038 w 120"/>
                <a:gd name="T29" fmla="*/ 103188 h 65"/>
                <a:gd name="T30" fmla="*/ 176213 w 120"/>
                <a:gd name="T31" fmla="*/ 100013 h 65"/>
                <a:gd name="T32" fmla="*/ 173038 w 120"/>
                <a:gd name="T33" fmla="*/ 92075 h 65"/>
                <a:gd name="T34" fmla="*/ 168275 w 120"/>
                <a:gd name="T35" fmla="*/ 80963 h 65"/>
                <a:gd name="T36" fmla="*/ 157163 w 120"/>
                <a:gd name="T37" fmla="*/ 66675 h 65"/>
                <a:gd name="T38" fmla="*/ 147638 w 120"/>
                <a:gd name="T39" fmla="*/ 58738 h 65"/>
                <a:gd name="T40" fmla="*/ 136525 w 120"/>
                <a:gd name="T41" fmla="*/ 53975 h 65"/>
                <a:gd name="T42" fmla="*/ 123825 w 120"/>
                <a:gd name="T43" fmla="*/ 47625 h 65"/>
                <a:gd name="T44" fmla="*/ 106363 w 120"/>
                <a:gd name="T45" fmla="*/ 42863 h 65"/>
                <a:gd name="T46" fmla="*/ 87313 w 120"/>
                <a:gd name="T47" fmla="*/ 36513 h 65"/>
                <a:gd name="T48" fmla="*/ 61913 w 120"/>
                <a:gd name="T49" fmla="*/ 31750 h 65"/>
                <a:gd name="T50" fmla="*/ 33338 w 120"/>
                <a:gd name="T51" fmla="*/ 28575 h 65"/>
                <a:gd name="T52" fmla="*/ 0 w 120"/>
                <a:gd name="T53" fmla="*/ 28575 h 65"/>
                <a:gd name="T54" fmla="*/ 0 w 120"/>
                <a:gd name="T55" fmla="*/ 28575 h 6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20"/>
                <a:gd name="T85" fmla="*/ 0 h 65"/>
                <a:gd name="T86" fmla="*/ 120 w 120"/>
                <a:gd name="T87" fmla="*/ 65 h 65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20" h="65">
                  <a:moveTo>
                    <a:pt x="0" y="18"/>
                  </a:moveTo>
                  <a:lnTo>
                    <a:pt x="7" y="0"/>
                  </a:lnTo>
                  <a:lnTo>
                    <a:pt x="25" y="0"/>
                  </a:lnTo>
                  <a:lnTo>
                    <a:pt x="42" y="0"/>
                  </a:lnTo>
                  <a:lnTo>
                    <a:pt x="63" y="4"/>
                  </a:lnTo>
                  <a:lnTo>
                    <a:pt x="83" y="9"/>
                  </a:lnTo>
                  <a:lnTo>
                    <a:pt x="93" y="13"/>
                  </a:lnTo>
                  <a:lnTo>
                    <a:pt x="102" y="18"/>
                  </a:lnTo>
                  <a:lnTo>
                    <a:pt x="109" y="25"/>
                  </a:lnTo>
                  <a:lnTo>
                    <a:pt x="114" y="32"/>
                  </a:lnTo>
                  <a:lnTo>
                    <a:pt x="118" y="41"/>
                  </a:lnTo>
                  <a:lnTo>
                    <a:pt x="120" y="51"/>
                  </a:lnTo>
                  <a:lnTo>
                    <a:pt x="109" y="65"/>
                  </a:lnTo>
                  <a:lnTo>
                    <a:pt x="111" y="63"/>
                  </a:lnTo>
                  <a:lnTo>
                    <a:pt x="109" y="58"/>
                  </a:lnTo>
                  <a:lnTo>
                    <a:pt x="106" y="51"/>
                  </a:lnTo>
                  <a:lnTo>
                    <a:pt x="99" y="42"/>
                  </a:lnTo>
                  <a:lnTo>
                    <a:pt x="93" y="37"/>
                  </a:lnTo>
                  <a:lnTo>
                    <a:pt x="86" y="34"/>
                  </a:lnTo>
                  <a:lnTo>
                    <a:pt x="78" y="30"/>
                  </a:lnTo>
                  <a:lnTo>
                    <a:pt x="67" y="27"/>
                  </a:lnTo>
                  <a:lnTo>
                    <a:pt x="55" y="23"/>
                  </a:lnTo>
                  <a:lnTo>
                    <a:pt x="39" y="20"/>
                  </a:lnTo>
                  <a:lnTo>
                    <a:pt x="21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83" name="Group 278"/>
          <p:cNvGrpSpPr>
            <a:grpSpLocks/>
          </p:cNvGrpSpPr>
          <p:nvPr/>
        </p:nvGrpSpPr>
        <p:grpSpPr bwMode="auto">
          <a:xfrm>
            <a:off x="5326063" y="2792413"/>
            <a:ext cx="3144837" cy="1409700"/>
            <a:chOff x="5326063" y="2792413"/>
            <a:chExt cx="3144837" cy="1409700"/>
          </a:xfrm>
        </p:grpSpPr>
        <p:sp>
          <p:nvSpPr>
            <p:cNvPr id="7184" name="Freeform 251"/>
            <p:cNvSpPr>
              <a:spLocks/>
            </p:cNvSpPr>
            <p:nvPr/>
          </p:nvSpPr>
          <p:spPr bwMode="auto">
            <a:xfrm>
              <a:off x="5326063" y="3992563"/>
              <a:ext cx="147638" cy="88900"/>
            </a:xfrm>
            <a:custGeom>
              <a:avLst/>
              <a:gdLst>
                <a:gd name="T0" fmla="*/ 0 w 93"/>
                <a:gd name="T1" fmla="*/ 88900 h 56"/>
                <a:gd name="T2" fmla="*/ 0 w 93"/>
                <a:gd name="T3" fmla="*/ 88900 h 56"/>
                <a:gd name="T4" fmla="*/ 17463 w 93"/>
                <a:gd name="T5" fmla="*/ 74613 h 56"/>
                <a:gd name="T6" fmla="*/ 50800 w 93"/>
                <a:gd name="T7" fmla="*/ 47625 h 56"/>
                <a:gd name="T8" fmla="*/ 76200 w 93"/>
                <a:gd name="T9" fmla="*/ 30163 h 56"/>
                <a:gd name="T10" fmla="*/ 101600 w 93"/>
                <a:gd name="T11" fmla="*/ 15875 h 56"/>
                <a:gd name="T12" fmla="*/ 125413 w 93"/>
                <a:gd name="T13" fmla="*/ 4763 h 56"/>
                <a:gd name="T14" fmla="*/ 147638 w 93"/>
                <a:gd name="T15" fmla="*/ 0 h 5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"/>
                <a:gd name="T25" fmla="*/ 0 h 56"/>
                <a:gd name="T26" fmla="*/ 93 w 93"/>
                <a:gd name="T27" fmla="*/ 56 h 5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" h="56">
                  <a:moveTo>
                    <a:pt x="0" y="56"/>
                  </a:moveTo>
                  <a:lnTo>
                    <a:pt x="0" y="56"/>
                  </a:lnTo>
                  <a:lnTo>
                    <a:pt x="11" y="47"/>
                  </a:lnTo>
                  <a:lnTo>
                    <a:pt x="32" y="30"/>
                  </a:lnTo>
                  <a:lnTo>
                    <a:pt x="48" y="19"/>
                  </a:lnTo>
                  <a:lnTo>
                    <a:pt x="64" y="10"/>
                  </a:lnTo>
                  <a:lnTo>
                    <a:pt x="79" y="3"/>
                  </a:lnTo>
                  <a:lnTo>
                    <a:pt x="93" y="0"/>
                  </a:lnTo>
                </a:path>
              </a:pathLst>
            </a:custGeom>
            <a:noFill/>
            <a:ln w="7">
              <a:solidFill>
                <a:srgbClr val="E0D5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252"/>
            <p:cNvSpPr>
              <a:spLocks/>
            </p:cNvSpPr>
            <p:nvPr/>
          </p:nvSpPr>
          <p:spPr bwMode="auto">
            <a:xfrm>
              <a:off x="5387975" y="4062413"/>
              <a:ext cx="92075" cy="84138"/>
            </a:xfrm>
            <a:custGeom>
              <a:avLst/>
              <a:gdLst>
                <a:gd name="T0" fmla="*/ 0 w 58"/>
                <a:gd name="T1" fmla="*/ 84138 h 53"/>
                <a:gd name="T2" fmla="*/ 0 w 58"/>
                <a:gd name="T3" fmla="*/ 84138 h 53"/>
                <a:gd name="T4" fmla="*/ 47625 w 58"/>
                <a:gd name="T5" fmla="*/ 44450 h 53"/>
                <a:gd name="T6" fmla="*/ 77788 w 58"/>
                <a:gd name="T7" fmla="*/ 15875 h 53"/>
                <a:gd name="T8" fmla="*/ 88900 w 58"/>
                <a:gd name="T9" fmla="*/ 4763 h 53"/>
                <a:gd name="T10" fmla="*/ 92075 w 58"/>
                <a:gd name="T11" fmla="*/ 0 h 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8"/>
                <a:gd name="T19" fmla="*/ 0 h 53"/>
                <a:gd name="T20" fmla="*/ 58 w 58"/>
                <a:gd name="T21" fmla="*/ 53 h 5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8" h="53">
                  <a:moveTo>
                    <a:pt x="0" y="53"/>
                  </a:moveTo>
                  <a:lnTo>
                    <a:pt x="0" y="53"/>
                  </a:lnTo>
                  <a:lnTo>
                    <a:pt x="30" y="28"/>
                  </a:lnTo>
                  <a:lnTo>
                    <a:pt x="49" y="10"/>
                  </a:lnTo>
                  <a:lnTo>
                    <a:pt x="56" y="3"/>
                  </a:lnTo>
                  <a:lnTo>
                    <a:pt x="58" y="0"/>
                  </a:lnTo>
                </a:path>
              </a:pathLst>
            </a:custGeom>
            <a:noFill/>
            <a:ln w="7">
              <a:solidFill>
                <a:srgbClr val="E0D5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253"/>
            <p:cNvSpPr>
              <a:spLocks/>
            </p:cNvSpPr>
            <p:nvPr/>
          </p:nvSpPr>
          <p:spPr bwMode="auto">
            <a:xfrm>
              <a:off x="5446713" y="4062413"/>
              <a:ext cx="88900" cy="139700"/>
            </a:xfrm>
            <a:custGeom>
              <a:avLst/>
              <a:gdLst>
                <a:gd name="T0" fmla="*/ 0 w 56"/>
                <a:gd name="T1" fmla="*/ 139700 h 88"/>
                <a:gd name="T2" fmla="*/ 0 w 56"/>
                <a:gd name="T3" fmla="*/ 139700 h 88"/>
                <a:gd name="T4" fmla="*/ 14288 w 56"/>
                <a:gd name="T5" fmla="*/ 125413 h 88"/>
                <a:gd name="T6" fmla="*/ 44450 w 56"/>
                <a:gd name="T7" fmla="*/ 88900 h 88"/>
                <a:gd name="T8" fmla="*/ 61913 w 56"/>
                <a:gd name="T9" fmla="*/ 66675 h 88"/>
                <a:gd name="T10" fmla="*/ 74613 w 56"/>
                <a:gd name="T11" fmla="*/ 41275 h 88"/>
                <a:gd name="T12" fmla="*/ 85725 w 56"/>
                <a:gd name="T13" fmla="*/ 19050 h 88"/>
                <a:gd name="T14" fmla="*/ 88900 w 56"/>
                <a:gd name="T15" fmla="*/ 7938 h 88"/>
                <a:gd name="T16" fmla="*/ 88900 w 56"/>
                <a:gd name="T17" fmla="*/ 0 h 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6"/>
                <a:gd name="T28" fmla="*/ 0 h 88"/>
                <a:gd name="T29" fmla="*/ 56 w 56"/>
                <a:gd name="T30" fmla="*/ 88 h 8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6" h="88">
                  <a:moveTo>
                    <a:pt x="0" y="88"/>
                  </a:moveTo>
                  <a:lnTo>
                    <a:pt x="0" y="88"/>
                  </a:lnTo>
                  <a:lnTo>
                    <a:pt x="9" y="79"/>
                  </a:lnTo>
                  <a:lnTo>
                    <a:pt x="28" y="56"/>
                  </a:lnTo>
                  <a:lnTo>
                    <a:pt x="39" y="42"/>
                  </a:lnTo>
                  <a:lnTo>
                    <a:pt x="47" y="26"/>
                  </a:lnTo>
                  <a:lnTo>
                    <a:pt x="54" y="12"/>
                  </a:lnTo>
                  <a:lnTo>
                    <a:pt x="56" y="5"/>
                  </a:lnTo>
                  <a:lnTo>
                    <a:pt x="56" y="0"/>
                  </a:lnTo>
                </a:path>
              </a:pathLst>
            </a:custGeom>
            <a:noFill/>
            <a:ln w="7">
              <a:solidFill>
                <a:srgbClr val="E0D5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254"/>
            <p:cNvSpPr>
              <a:spLocks/>
            </p:cNvSpPr>
            <p:nvPr/>
          </p:nvSpPr>
          <p:spPr bwMode="auto">
            <a:xfrm>
              <a:off x="6467475" y="2921001"/>
              <a:ext cx="136525" cy="15875"/>
            </a:xfrm>
            <a:custGeom>
              <a:avLst/>
              <a:gdLst>
                <a:gd name="T0" fmla="*/ 0 w 86"/>
                <a:gd name="T1" fmla="*/ 15875 h 10"/>
                <a:gd name="T2" fmla="*/ 0 w 86"/>
                <a:gd name="T3" fmla="*/ 15875 h 10"/>
                <a:gd name="T4" fmla="*/ 7938 w 86"/>
                <a:gd name="T5" fmla="*/ 11113 h 10"/>
                <a:gd name="T6" fmla="*/ 19050 w 86"/>
                <a:gd name="T7" fmla="*/ 7938 h 10"/>
                <a:gd name="T8" fmla="*/ 36513 w 86"/>
                <a:gd name="T9" fmla="*/ 3175 h 10"/>
                <a:gd name="T10" fmla="*/ 55563 w 86"/>
                <a:gd name="T11" fmla="*/ 0 h 10"/>
                <a:gd name="T12" fmla="*/ 77788 w 86"/>
                <a:gd name="T13" fmla="*/ 0 h 10"/>
                <a:gd name="T14" fmla="*/ 106363 w 86"/>
                <a:gd name="T15" fmla="*/ 3175 h 10"/>
                <a:gd name="T16" fmla="*/ 136525 w 86"/>
                <a:gd name="T17" fmla="*/ 7938 h 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6"/>
                <a:gd name="T28" fmla="*/ 0 h 10"/>
                <a:gd name="T29" fmla="*/ 86 w 86"/>
                <a:gd name="T30" fmla="*/ 10 h 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6" h="10">
                  <a:moveTo>
                    <a:pt x="0" y="10"/>
                  </a:moveTo>
                  <a:lnTo>
                    <a:pt x="0" y="10"/>
                  </a:lnTo>
                  <a:lnTo>
                    <a:pt x="5" y="7"/>
                  </a:lnTo>
                  <a:lnTo>
                    <a:pt x="12" y="5"/>
                  </a:lnTo>
                  <a:lnTo>
                    <a:pt x="23" y="2"/>
                  </a:lnTo>
                  <a:lnTo>
                    <a:pt x="35" y="0"/>
                  </a:lnTo>
                  <a:lnTo>
                    <a:pt x="49" y="0"/>
                  </a:lnTo>
                  <a:lnTo>
                    <a:pt x="67" y="2"/>
                  </a:lnTo>
                  <a:lnTo>
                    <a:pt x="86" y="5"/>
                  </a:lnTo>
                </a:path>
              </a:pathLst>
            </a:custGeom>
            <a:noFill/>
            <a:ln w="7">
              <a:solidFill>
                <a:srgbClr val="E0D5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255"/>
            <p:cNvSpPr>
              <a:spLocks/>
            </p:cNvSpPr>
            <p:nvPr/>
          </p:nvSpPr>
          <p:spPr bwMode="auto">
            <a:xfrm>
              <a:off x="6462713" y="2847976"/>
              <a:ext cx="158750" cy="28575"/>
            </a:xfrm>
            <a:custGeom>
              <a:avLst/>
              <a:gdLst>
                <a:gd name="T0" fmla="*/ 0 w 100"/>
                <a:gd name="T1" fmla="*/ 22225 h 18"/>
                <a:gd name="T2" fmla="*/ 0 w 100"/>
                <a:gd name="T3" fmla="*/ 22225 h 18"/>
                <a:gd name="T4" fmla="*/ 12700 w 100"/>
                <a:gd name="T5" fmla="*/ 14288 h 18"/>
                <a:gd name="T6" fmla="*/ 30163 w 100"/>
                <a:gd name="T7" fmla="*/ 7938 h 18"/>
                <a:gd name="T8" fmla="*/ 52388 w 100"/>
                <a:gd name="T9" fmla="*/ 3175 h 18"/>
                <a:gd name="T10" fmla="*/ 77788 w 100"/>
                <a:gd name="T11" fmla="*/ 0 h 18"/>
                <a:gd name="T12" fmla="*/ 103188 w 100"/>
                <a:gd name="T13" fmla="*/ 0 h 18"/>
                <a:gd name="T14" fmla="*/ 115888 w 100"/>
                <a:gd name="T15" fmla="*/ 6350 h 18"/>
                <a:gd name="T16" fmla="*/ 130175 w 100"/>
                <a:gd name="T17" fmla="*/ 11113 h 18"/>
                <a:gd name="T18" fmla="*/ 144463 w 100"/>
                <a:gd name="T19" fmla="*/ 20638 h 18"/>
                <a:gd name="T20" fmla="*/ 158750 w 100"/>
                <a:gd name="T21" fmla="*/ 28575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0"/>
                <a:gd name="T34" fmla="*/ 0 h 18"/>
                <a:gd name="T35" fmla="*/ 100 w 100"/>
                <a:gd name="T36" fmla="*/ 18 h 1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0" h="18">
                  <a:moveTo>
                    <a:pt x="0" y="14"/>
                  </a:moveTo>
                  <a:lnTo>
                    <a:pt x="0" y="14"/>
                  </a:lnTo>
                  <a:lnTo>
                    <a:pt x="8" y="9"/>
                  </a:lnTo>
                  <a:lnTo>
                    <a:pt x="19" y="5"/>
                  </a:lnTo>
                  <a:lnTo>
                    <a:pt x="33" y="2"/>
                  </a:lnTo>
                  <a:lnTo>
                    <a:pt x="49" y="0"/>
                  </a:lnTo>
                  <a:lnTo>
                    <a:pt x="65" y="0"/>
                  </a:lnTo>
                  <a:lnTo>
                    <a:pt x="73" y="4"/>
                  </a:lnTo>
                  <a:lnTo>
                    <a:pt x="82" y="7"/>
                  </a:lnTo>
                  <a:lnTo>
                    <a:pt x="91" y="13"/>
                  </a:lnTo>
                  <a:lnTo>
                    <a:pt x="100" y="18"/>
                  </a:lnTo>
                </a:path>
              </a:pathLst>
            </a:custGeom>
            <a:noFill/>
            <a:ln w="7">
              <a:solidFill>
                <a:srgbClr val="E0D5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Freeform 256"/>
            <p:cNvSpPr>
              <a:spLocks/>
            </p:cNvSpPr>
            <p:nvPr/>
          </p:nvSpPr>
          <p:spPr bwMode="auto">
            <a:xfrm>
              <a:off x="6451600" y="2976563"/>
              <a:ext cx="169863" cy="33338"/>
            </a:xfrm>
            <a:custGeom>
              <a:avLst/>
              <a:gdLst>
                <a:gd name="T0" fmla="*/ 0 w 107"/>
                <a:gd name="T1" fmla="*/ 25400 h 21"/>
                <a:gd name="T2" fmla="*/ 0 w 107"/>
                <a:gd name="T3" fmla="*/ 25400 h 21"/>
                <a:gd name="T4" fmla="*/ 15875 w 107"/>
                <a:gd name="T5" fmla="*/ 30163 h 21"/>
                <a:gd name="T6" fmla="*/ 34925 w 107"/>
                <a:gd name="T7" fmla="*/ 33338 h 21"/>
                <a:gd name="T8" fmla="*/ 57150 w 107"/>
                <a:gd name="T9" fmla="*/ 33338 h 21"/>
                <a:gd name="T10" fmla="*/ 85725 w 107"/>
                <a:gd name="T11" fmla="*/ 33338 h 21"/>
                <a:gd name="T12" fmla="*/ 114300 w 107"/>
                <a:gd name="T13" fmla="*/ 28575 h 21"/>
                <a:gd name="T14" fmla="*/ 130175 w 107"/>
                <a:gd name="T15" fmla="*/ 25400 h 21"/>
                <a:gd name="T16" fmla="*/ 144463 w 107"/>
                <a:gd name="T17" fmla="*/ 19050 h 21"/>
                <a:gd name="T18" fmla="*/ 158750 w 107"/>
                <a:gd name="T19" fmla="*/ 11113 h 21"/>
                <a:gd name="T20" fmla="*/ 169863 w 107"/>
                <a:gd name="T21" fmla="*/ 0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21"/>
                <a:gd name="T35" fmla="*/ 107 w 107"/>
                <a:gd name="T36" fmla="*/ 21 h 2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21">
                  <a:moveTo>
                    <a:pt x="0" y="16"/>
                  </a:moveTo>
                  <a:lnTo>
                    <a:pt x="0" y="16"/>
                  </a:lnTo>
                  <a:lnTo>
                    <a:pt x="10" y="19"/>
                  </a:lnTo>
                  <a:lnTo>
                    <a:pt x="22" y="21"/>
                  </a:lnTo>
                  <a:lnTo>
                    <a:pt x="36" y="21"/>
                  </a:lnTo>
                  <a:lnTo>
                    <a:pt x="54" y="21"/>
                  </a:lnTo>
                  <a:lnTo>
                    <a:pt x="72" y="18"/>
                  </a:lnTo>
                  <a:lnTo>
                    <a:pt x="82" y="16"/>
                  </a:lnTo>
                  <a:lnTo>
                    <a:pt x="91" y="12"/>
                  </a:lnTo>
                  <a:lnTo>
                    <a:pt x="100" y="7"/>
                  </a:lnTo>
                  <a:lnTo>
                    <a:pt x="107" y="0"/>
                  </a:lnTo>
                </a:path>
              </a:pathLst>
            </a:custGeom>
            <a:noFill/>
            <a:ln w="7">
              <a:solidFill>
                <a:srgbClr val="E0D5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Freeform 257"/>
            <p:cNvSpPr>
              <a:spLocks/>
            </p:cNvSpPr>
            <p:nvPr/>
          </p:nvSpPr>
          <p:spPr bwMode="auto">
            <a:xfrm>
              <a:off x="7173913" y="2865438"/>
              <a:ext cx="136525" cy="19050"/>
            </a:xfrm>
            <a:custGeom>
              <a:avLst/>
              <a:gdLst>
                <a:gd name="T0" fmla="*/ 0 w 86"/>
                <a:gd name="T1" fmla="*/ 19050 h 12"/>
                <a:gd name="T2" fmla="*/ 0 w 86"/>
                <a:gd name="T3" fmla="*/ 19050 h 12"/>
                <a:gd name="T4" fmla="*/ 11113 w 86"/>
                <a:gd name="T5" fmla="*/ 14288 h 12"/>
                <a:gd name="T6" fmla="*/ 22225 w 86"/>
                <a:gd name="T7" fmla="*/ 11113 h 12"/>
                <a:gd name="T8" fmla="*/ 36513 w 86"/>
                <a:gd name="T9" fmla="*/ 4763 h 12"/>
                <a:gd name="T10" fmla="*/ 55563 w 86"/>
                <a:gd name="T11" fmla="*/ 0 h 12"/>
                <a:gd name="T12" fmla="*/ 80963 w 86"/>
                <a:gd name="T13" fmla="*/ 0 h 12"/>
                <a:gd name="T14" fmla="*/ 104775 w 86"/>
                <a:gd name="T15" fmla="*/ 3175 h 12"/>
                <a:gd name="T16" fmla="*/ 136525 w 86"/>
                <a:gd name="T17" fmla="*/ 7938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6"/>
                <a:gd name="T28" fmla="*/ 0 h 12"/>
                <a:gd name="T29" fmla="*/ 86 w 86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6" h="12">
                  <a:moveTo>
                    <a:pt x="0" y="12"/>
                  </a:moveTo>
                  <a:lnTo>
                    <a:pt x="0" y="12"/>
                  </a:lnTo>
                  <a:lnTo>
                    <a:pt x="7" y="9"/>
                  </a:lnTo>
                  <a:lnTo>
                    <a:pt x="14" y="7"/>
                  </a:lnTo>
                  <a:lnTo>
                    <a:pt x="23" y="3"/>
                  </a:lnTo>
                  <a:lnTo>
                    <a:pt x="35" y="0"/>
                  </a:lnTo>
                  <a:lnTo>
                    <a:pt x="51" y="0"/>
                  </a:lnTo>
                  <a:lnTo>
                    <a:pt x="66" y="2"/>
                  </a:lnTo>
                  <a:lnTo>
                    <a:pt x="86" y="5"/>
                  </a:lnTo>
                </a:path>
              </a:pathLst>
            </a:custGeom>
            <a:noFill/>
            <a:ln w="7">
              <a:solidFill>
                <a:srgbClr val="E0D5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1" name="Freeform 258"/>
            <p:cNvSpPr>
              <a:spLocks/>
            </p:cNvSpPr>
            <p:nvPr/>
          </p:nvSpPr>
          <p:spPr bwMode="auto">
            <a:xfrm>
              <a:off x="7164388" y="2792413"/>
              <a:ext cx="161925" cy="28575"/>
            </a:xfrm>
            <a:custGeom>
              <a:avLst/>
              <a:gdLst>
                <a:gd name="T0" fmla="*/ 0 w 102"/>
                <a:gd name="T1" fmla="*/ 25400 h 18"/>
                <a:gd name="T2" fmla="*/ 0 w 102"/>
                <a:gd name="T3" fmla="*/ 25400 h 18"/>
                <a:gd name="T4" fmla="*/ 14288 w 102"/>
                <a:gd name="T5" fmla="*/ 17463 h 18"/>
                <a:gd name="T6" fmla="*/ 31750 w 102"/>
                <a:gd name="T7" fmla="*/ 11113 h 18"/>
                <a:gd name="T8" fmla="*/ 53975 w 102"/>
                <a:gd name="T9" fmla="*/ 3175 h 18"/>
                <a:gd name="T10" fmla="*/ 79375 w 102"/>
                <a:gd name="T11" fmla="*/ 0 h 18"/>
                <a:gd name="T12" fmla="*/ 106363 w 102"/>
                <a:gd name="T13" fmla="*/ 3175 h 18"/>
                <a:gd name="T14" fmla="*/ 120650 w 102"/>
                <a:gd name="T15" fmla="*/ 6350 h 18"/>
                <a:gd name="T16" fmla="*/ 134938 w 102"/>
                <a:gd name="T17" fmla="*/ 11113 h 18"/>
                <a:gd name="T18" fmla="*/ 149225 w 102"/>
                <a:gd name="T19" fmla="*/ 17463 h 18"/>
                <a:gd name="T20" fmla="*/ 161925 w 102"/>
                <a:gd name="T21" fmla="*/ 28575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2"/>
                <a:gd name="T34" fmla="*/ 0 h 18"/>
                <a:gd name="T35" fmla="*/ 102 w 102"/>
                <a:gd name="T36" fmla="*/ 18 h 1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2" h="18">
                  <a:moveTo>
                    <a:pt x="0" y="16"/>
                  </a:moveTo>
                  <a:lnTo>
                    <a:pt x="0" y="16"/>
                  </a:lnTo>
                  <a:lnTo>
                    <a:pt x="9" y="11"/>
                  </a:lnTo>
                  <a:lnTo>
                    <a:pt x="20" y="7"/>
                  </a:lnTo>
                  <a:lnTo>
                    <a:pt x="34" y="2"/>
                  </a:lnTo>
                  <a:lnTo>
                    <a:pt x="50" y="0"/>
                  </a:lnTo>
                  <a:lnTo>
                    <a:pt x="67" y="2"/>
                  </a:lnTo>
                  <a:lnTo>
                    <a:pt x="76" y="4"/>
                  </a:lnTo>
                  <a:lnTo>
                    <a:pt x="85" y="7"/>
                  </a:lnTo>
                  <a:lnTo>
                    <a:pt x="94" y="11"/>
                  </a:lnTo>
                  <a:lnTo>
                    <a:pt x="102" y="18"/>
                  </a:lnTo>
                </a:path>
              </a:pathLst>
            </a:custGeom>
            <a:noFill/>
            <a:ln w="7">
              <a:solidFill>
                <a:srgbClr val="E0D5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2" name="Freeform 259"/>
            <p:cNvSpPr>
              <a:spLocks/>
            </p:cNvSpPr>
            <p:nvPr/>
          </p:nvSpPr>
          <p:spPr bwMode="auto">
            <a:xfrm>
              <a:off x="7159625" y="2921001"/>
              <a:ext cx="169863" cy="36513"/>
            </a:xfrm>
            <a:custGeom>
              <a:avLst/>
              <a:gdLst>
                <a:gd name="T0" fmla="*/ 0 w 107"/>
                <a:gd name="T1" fmla="*/ 26988 h 23"/>
                <a:gd name="T2" fmla="*/ 0 w 107"/>
                <a:gd name="T3" fmla="*/ 26988 h 23"/>
                <a:gd name="T4" fmla="*/ 15875 w 107"/>
                <a:gd name="T5" fmla="*/ 30163 h 23"/>
                <a:gd name="T6" fmla="*/ 36513 w 107"/>
                <a:gd name="T7" fmla="*/ 33338 h 23"/>
                <a:gd name="T8" fmla="*/ 58738 w 107"/>
                <a:gd name="T9" fmla="*/ 36513 h 23"/>
                <a:gd name="T10" fmla="*/ 85725 w 107"/>
                <a:gd name="T11" fmla="*/ 36513 h 23"/>
                <a:gd name="T12" fmla="*/ 114300 w 107"/>
                <a:gd name="T13" fmla="*/ 26988 h 23"/>
                <a:gd name="T14" fmla="*/ 128588 w 107"/>
                <a:gd name="T15" fmla="*/ 25400 h 23"/>
                <a:gd name="T16" fmla="*/ 144463 w 107"/>
                <a:gd name="T17" fmla="*/ 15875 h 23"/>
                <a:gd name="T18" fmla="*/ 155575 w 107"/>
                <a:gd name="T19" fmla="*/ 7938 h 23"/>
                <a:gd name="T20" fmla="*/ 169863 w 107"/>
                <a:gd name="T21" fmla="*/ 0 h 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23"/>
                <a:gd name="T35" fmla="*/ 107 w 107"/>
                <a:gd name="T36" fmla="*/ 23 h 2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23">
                  <a:moveTo>
                    <a:pt x="0" y="17"/>
                  </a:moveTo>
                  <a:lnTo>
                    <a:pt x="0" y="17"/>
                  </a:lnTo>
                  <a:lnTo>
                    <a:pt x="10" y="19"/>
                  </a:lnTo>
                  <a:lnTo>
                    <a:pt x="23" y="21"/>
                  </a:lnTo>
                  <a:lnTo>
                    <a:pt x="37" y="23"/>
                  </a:lnTo>
                  <a:lnTo>
                    <a:pt x="54" y="23"/>
                  </a:lnTo>
                  <a:lnTo>
                    <a:pt x="72" y="17"/>
                  </a:lnTo>
                  <a:lnTo>
                    <a:pt x="81" y="16"/>
                  </a:lnTo>
                  <a:lnTo>
                    <a:pt x="91" y="10"/>
                  </a:lnTo>
                  <a:lnTo>
                    <a:pt x="98" y="5"/>
                  </a:lnTo>
                  <a:lnTo>
                    <a:pt x="107" y="0"/>
                  </a:lnTo>
                </a:path>
              </a:pathLst>
            </a:custGeom>
            <a:noFill/>
            <a:ln w="7">
              <a:solidFill>
                <a:srgbClr val="E0D5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Freeform 260"/>
            <p:cNvSpPr>
              <a:spLocks/>
            </p:cNvSpPr>
            <p:nvPr/>
          </p:nvSpPr>
          <p:spPr bwMode="auto">
            <a:xfrm>
              <a:off x="7756525" y="3068638"/>
              <a:ext cx="133350" cy="33338"/>
            </a:xfrm>
            <a:custGeom>
              <a:avLst/>
              <a:gdLst>
                <a:gd name="T0" fmla="*/ 0 w 84"/>
                <a:gd name="T1" fmla="*/ 3175 h 21"/>
                <a:gd name="T2" fmla="*/ 0 w 84"/>
                <a:gd name="T3" fmla="*/ 3175 h 21"/>
                <a:gd name="T4" fmla="*/ 11113 w 84"/>
                <a:gd name="T5" fmla="*/ 0 h 21"/>
                <a:gd name="T6" fmla="*/ 22225 w 84"/>
                <a:gd name="T7" fmla="*/ 0 h 21"/>
                <a:gd name="T8" fmla="*/ 39688 w 84"/>
                <a:gd name="T9" fmla="*/ 0 h 21"/>
                <a:gd name="T10" fmla="*/ 58738 w 84"/>
                <a:gd name="T11" fmla="*/ 0 h 21"/>
                <a:gd name="T12" fmla="*/ 80963 w 84"/>
                <a:gd name="T13" fmla="*/ 6350 h 21"/>
                <a:gd name="T14" fmla="*/ 106363 w 84"/>
                <a:gd name="T15" fmla="*/ 17463 h 21"/>
                <a:gd name="T16" fmla="*/ 133350 w 84"/>
                <a:gd name="T17" fmla="*/ 33338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4"/>
                <a:gd name="T28" fmla="*/ 0 h 21"/>
                <a:gd name="T29" fmla="*/ 84 w 84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4" h="21">
                  <a:moveTo>
                    <a:pt x="0" y="2"/>
                  </a:moveTo>
                  <a:lnTo>
                    <a:pt x="0" y="2"/>
                  </a:lnTo>
                  <a:lnTo>
                    <a:pt x="7" y="0"/>
                  </a:lnTo>
                  <a:lnTo>
                    <a:pt x="14" y="0"/>
                  </a:lnTo>
                  <a:lnTo>
                    <a:pt x="25" y="0"/>
                  </a:lnTo>
                  <a:lnTo>
                    <a:pt x="37" y="0"/>
                  </a:lnTo>
                  <a:lnTo>
                    <a:pt x="51" y="4"/>
                  </a:lnTo>
                  <a:lnTo>
                    <a:pt x="67" y="11"/>
                  </a:lnTo>
                  <a:lnTo>
                    <a:pt x="84" y="21"/>
                  </a:lnTo>
                </a:path>
              </a:pathLst>
            </a:custGeom>
            <a:noFill/>
            <a:ln w="7">
              <a:solidFill>
                <a:srgbClr val="E0D5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Freeform 261"/>
            <p:cNvSpPr>
              <a:spLocks/>
            </p:cNvSpPr>
            <p:nvPr/>
          </p:nvSpPr>
          <p:spPr bwMode="auto">
            <a:xfrm>
              <a:off x="7767638" y="2998788"/>
              <a:ext cx="153988" cy="55563"/>
            </a:xfrm>
            <a:custGeom>
              <a:avLst/>
              <a:gdLst>
                <a:gd name="T0" fmla="*/ 0 w 97"/>
                <a:gd name="T1" fmla="*/ 6350 h 35"/>
                <a:gd name="T2" fmla="*/ 0 w 97"/>
                <a:gd name="T3" fmla="*/ 6350 h 35"/>
                <a:gd name="T4" fmla="*/ 17463 w 97"/>
                <a:gd name="T5" fmla="*/ 3175 h 35"/>
                <a:gd name="T6" fmla="*/ 36513 w 97"/>
                <a:gd name="T7" fmla="*/ 0 h 35"/>
                <a:gd name="T8" fmla="*/ 58738 w 97"/>
                <a:gd name="T9" fmla="*/ 0 h 35"/>
                <a:gd name="T10" fmla="*/ 80963 w 97"/>
                <a:gd name="T11" fmla="*/ 6350 h 35"/>
                <a:gd name="T12" fmla="*/ 109538 w 97"/>
                <a:gd name="T13" fmla="*/ 14288 h 35"/>
                <a:gd name="T14" fmla="*/ 120650 w 97"/>
                <a:gd name="T15" fmla="*/ 22225 h 35"/>
                <a:gd name="T16" fmla="*/ 131763 w 97"/>
                <a:gd name="T17" fmla="*/ 30163 h 35"/>
                <a:gd name="T18" fmla="*/ 142875 w 97"/>
                <a:gd name="T19" fmla="*/ 42863 h 35"/>
                <a:gd name="T20" fmla="*/ 153988 w 97"/>
                <a:gd name="T21" fmla="*/ 55563 h 3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7"/>
                <a:gd name="T34" fmla="*/ 0 h 35"/>
                <a:gd name="T35" fmla="*/ 97 w 97"/>
                <a:gd name="T36" fmla="*/ 35 h 3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7" h="35">
                  <a:moveTo>
                    <a:pt x="0" y="4"/>
                  </a:moveTo>
                  <a:lnTo>
                    <a:pt x="0" y="4"/>
                  </a:lnTo>
                  <a:lnTo>
                    <a:pt x="11" y="2"/>
                  </a:lnTo>
                  <a:lnTo>
                    <a:pt x="23" y="0"/>
                  </a:lnTo>
                  <a:lnTo>
                    <a:pt x="37" y="0"/>
                  </a:lnTo>
                  <a:lnTo>
                    <a:pt x="51" y="4"/>
                  </a:lnTo>
                  <a:lnTo>
                    <a:pt x="69" y="9"/>
                  </a:lnTo>
                  <a:lnTo>
                    <a:pt x="76" y="14"/>
                  </a:lnTo>
                  <a:lnTo>
                    <a:pt x="83" y="19"/>
                  </a:lnTo>
                  <a:lnTo>
                    <a:pt x="90" y="27"/>
                  </a:lnTo>
                  <a:lnTo>
                    <a:pt x="97" y="35"/>
                  </a:lnTo>
                </a:path>
              </a:pathLst>
            </a:custGeom>
            <a:noFill/>
            <a:ln w="7">
              <a:solidFill>
                <a:srgbClr val="E0D5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Freeform 262"/>
            <p:cNvSpPr>
              <a:spLocks/>
            </p:cNvSpPr>
            <p:nvPr/>
          </p:nvSpPr>
          <p:spPr bwMode="auto">
            <a:xfrm>
              <a:off x="7723188" y="3127376"/>
              <a:ext cx="173038" cy="36513"/>
            </a:xfrm>
            <a:custGeom>
              <a:avLst/>
              <a:gdLst>
                <a:gd name="T0" fmla="*/ 0 w 109"/>
                <a:gd name="T1" fmla="*/ 0 h 23"/>
                <a:gd name="T2" fmla="*/ 0 w 109"/>
                <a:gd name="T3" fmla="*/ 0 h 23"/>
                <a:gd name="T4" fmla="*/ 15875 w 109"/>
                <a:gd name="T5" fmla="*/ 7938 h 23"/>
                <a:gd name="T6" fmla="*/ 33338 w 109"/>
                <a:gd name="T7" fmla="*/ 17463 h 23"/>
                <a:gd name="T8" fmla="*/ 55563 w 109"/>
                <a:gd name="T9" fmla="*/ 28575 h 23"/>
                <a:gd name="T10" fmla="*/ 80963 w 109"/>
                <a:gd name="T11" fmla="*/ 33338 h 23"/>
                <a:gd name="T12" fmla="*/ 111125 w 109"/>
                <a:gd name="T13" fmla="*/ 36513 h 23"/>
                <a:gd name="T14" fmla="*/ 125413 w 109"/>
                <a:gd name="T15" fmla="*/ 36513 h 23"/>
                <a:gd name="T16" fmla="*/ 142875 w 109"/>
                <a:gd name="T17" fmla="*/ 33338 h 23"/>
                <a:gd name="T18" fmla="*/ 155575 w 109"/>
                <a:gd name="T19" fmla="*/ 30163 h 23"/>
                <a:gd name="T20" fmla="*/ 173038 w 109"/>
                <a:gd name="T21" fmla="*/ 22225 h 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9"/>
                <a:gd name="T34" fmla="*/ 0 h 23"/>
                <a:gd name="T35" fmla="*/ 109 w 109"/>
                <a:gd name="T36" fmla="*/ 23 h 2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9" h="23">
                  <a:moveTo>
                    <a:pt x="0" y="0"/>
                  </a:moveTo>
                  <a:lnTo>
                    <a:pt x="0" y="0"/>
                  </a:lnTo>
                  <a:lnTo>
                    <a:pt x="10" y="5"/>
                  </a:lnTo>
                  <a:lnTo>
                    <a:pt x="21" y="11"/>
                  </a:lnTo>
                  <a:lnTo>
                    <a:pt x="35" y="18"/>
                  </a:lnTo>
                  <a:lnTo>
                    <a:pt x="51" y="21"/>
                  </a:lnTo>
                  <a:lnTo>
                    <a:pt x="70" y="23"/>
                  </a:lnTo>
                  <a:lnTo>
                    <a:pt x="79" y="23"/>
                  </a:lnTo>
                  <a:lnTo>
                    <a:pt x="90" y="21"/>
                  </a:lnTo>
                  <a:lnTo>
                    <a:pt x="98" y="19"/>
                  </a:lnTo>
                  <a:lnTo>
                    <a:pt x="109" y="14"/>
                  </a:lnTo>
                </a:path>
              </a:pathLst>
            </a:custGeom>
            <a:noFill/>
            <a:ln w="7">
              <a:solidFill>
                <a:srgbClr val="E0D5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6" name="Freeform 263"/>
            <p:cNvSpPr>
              <a:spLocks/>
            </p:cNvSpPr>
            <p:nvPr/>
          </p:nvSpPr>
          <p:spPr bwMode="auto">
            <a:xfrm>
              <a:off x="8305800" y="3432176"/>
              <a:ext cx="128588" cy="46038"/>
            </a:xfrm>
            <a:custGeom>
              <a:avLst/>
              <a:gdLst>
                <a:gd name="T0" fmla="*/ 0 w 81"/>
                <a:gd name="T1" fmla="*/ 1588 h 29"/>
                <a:gd name="T2" fmla="*/ 0 w 81"/>
                <a:gd name="T3" fmla="*/ 1588 h 29"/>
                <a:gd name="T4" fmla="*/ 11113 w 81"/>
                <a:gd name="T5" fmla="*/ 0 h 29"/>
                <a:gd name="T6" fmla="*/ 22225 w 81"/>
                <a:gd name="T7" fmla="*/ 0 h 29"/>
                <a:gd name="T8" fmla="*/ 39688 w 81"/>
                <a:gd name="T9" fmla="*/ 1588 h 29"/>
                <a:gd name="T10" fmla="*/ 58738 w 81"/>
                <a:gd name="T11" fmla="*/ 7938 h 29"/>
                <a:gd name="T12" fmla="*/ 80963 w 81"/>
                <a:gd name="T13" fmla="*/ 15875 h 29"/>
                <a:gd name="T14" fmla="*/ 103188 w 81"/>
                <a:gd name="T15" fmla="*/ 26988 h 29"/>
                <a:gd name="T16" fmla="*/ 128588 w 81"/>
                <a:gd name="T17" fmla="*/ 46038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1"/>
                <a:gd name="T28" fmla="*/ 0 h 29"/>
                <a:gd name="T29" fmla="*/ 81 w 81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1" h="29">
                  <a:moveTo>
                    <a:pt x="0" y="1"/>
                  </a:moveTo>
                  <a:lnTo>
                    <a:pt x="0" y="1"/>
                  </a:lnTo>
                  <a:lnTo>
                    <a:pt x="7" y="0"/>
                  </a:lnTo>
                  <a:lnTo>
                    <a:pt x="14" y="0"/>
                  </a:lnTo>
                  <a:lnTo>
                    <a:pt x="25" y="1"/>
                  </a:lnTo>
                  <a:lnTo>
                    <a:pt x="37" y="5"/>
                  </a:lnTo>
                  <a:lnTo>
                    <a:pt x="51" y="10"/>
                  </a:lnTo>
                  <a:lnTo>
                    <a:pt x="65" y="17"/>
                  </a:lnTo>
                  <a:lnTo>
                    <a:pt x="81" y="29"/>
                  </a:lnTo>
                </a:path>
              </a:pathLst>
            </a:custGeom>
            <a:noFill/>
            <a:ln w="7">
              <a:solidFill>
                <a:srgbClr val="E0D5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Freeform 264"/>
            <p:cNvSpPr>
              <a:spLocks/>
            </p:cNvSpPr>
            <p:nvPr/>
          </p:nvSpPr>
          <p:spPr bwMode="auto">
            <a:xfrm>
              <a:off x="8324850" y="3367088"/>
              <a:ext cx="146050" cy="69850"/>
            </a:xfrm>
            <a:custGeom>
              <a:avLst/>
              <a:gdLst>
                <a:gd name="T0" fmla="*/ 0 w 92"/>
                <a:gd name="T1" fmla="*/ 0 h 44"/>
                <a:gd name="T2" fmla="*/ 0 w 92"/>
                <a:gd name="T3" fmla="*/ 0 h 44"/>
                <a:gd name="T4" fmla="*/ 17463 w 92"/>
                <a:gd name="T5" fmla="*/ 0 h 44"/>
                <a:gd name="T6" fmla="*/ 36513 w 92"/>
                <a:gd name="T7" fmla="*/ 0 h 44"/>
                <a:gd name="T8" fmla="*/ 58738 w 92"/>
                <a:gd name="T9" fmla="*/ 3175 h 44"/>
                <a:gd name="T10" fmla="*/ 80963 w 92"/>
                <a:gd name="T11" fmla="*/ 11113 h 44"/>
                <a:gd name="T12" fmla="*/ 106363 w 92"/>
                <a:gd name="T13" fmla="*/ 22225 h 44"/>
                <a:gd name="T14" fmla="*/ 117475 w 92"/>
                <a:gd name="T15" fmla="*/ 30163 h 44"/>
                <a:gd name="T16" fmla="*/ 128588 w 92"/>
                <a:gd name="T17" fmla="*/ 42863 h 44"/>
                <a:gd name="T18" fmla="*/ 138113 w 92"/>
                <a:gd name="T19" fmla="*/ 55563 h 44"/>
                <a:gd name="T20" fmla="*/ 146050 w 92"/>
                <a:gd name="T21" fmla="*/ 69850 h 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2"/>
                <a:gd name="T34" fmla="*/ 0 h 44"/>
                <a:gd name="T35" fmla="*/ 92 w 92"/>
                <a:gd name="T36" fmla="*/ 44 h 4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2" h="44">
                  <a:moveTo>
                    <a:pt x="0" y="0"/>
                  </a:moveTo>
                  <a:lnTo>
                    <a:pt x="0" y="0"/>
                  </a:lnTo>
                  <a:lnTo>
                    <a:pt x="11" y="0"/>
                  </a:lnTo>
                  <a:lnTo>
                    <a:pt x="23" y="0"/>
                  </a:lnTo>
                  <a:lnTo>
                    <a:pt x="37" y="2"/>
                  </a:lnTo>
                  <a:lnTo>
                    <a:pt x="51" y="7"/>
                  </a:lnTo>
                  <a:lnTo>
                    <a:pt x="67" y="14"/>
                  </a:lnTo>
                  <a:lnTo>
                    <a:pt x="74" y="19"/>
                  </a:lnTo>
                  <a:lnTo>
                    <a:pt x="81" y="27"/>
                  </a:lnTo>
                  <a:lnTo>
                    <a:pt x="87" y="35"/>
                  </a:lnTo>
                  <a:lnTo>
                    <a:pt x="92" y="44"/>
                  </a:lnTo>
                </a:path>
              </a:pathLst>
            </a:custGeom>
            <a:noFill/>
            <a:ln w="7">
              <a:solidFill>
                <a:srgbClr val="E0D5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8" name="Freeform 265"/>
            <p:cNvSpPr>
              <a:spLocks/>
            </p:cNvSpPr>
            <p:nvPr/>
          </p:nvSpPr>
          <p:spPr bwMode="auto">
            <a:xfrm>
              <a:off x="8264525" y="3484563"/>
              <a:ext cx="166688" cy="50800"/>
            </a:xfrm>
            <a:custGeom>
              <a:avLst/>
              <a:gdLst>
                <a:gd name="T0" fmla="*/ 0 w 105"/>
                <a:gd name="T1" fmla="*/ 0 h 32"/>
                <a:gd name="T2" fmla="*/ 0 w 105"/>
                <a:gd name="T3" fmla="*/ 0 h 32"/>
                <a:gd name="T4" fmla="*/ 14288 w 105"/>
                <a:gd name="T5" fmla="*/ 11113 h 32"/>
                <a:gd name="T6" fmla="*/ 30163 w 105"/>
                <a:gd name="T7" fmla="*/ 22225 h 32"/>
                <a:gd name="T8" fmla="*/ 52388 w 105"/>
                <a:gd name="T9" fmla="*/ 33338 h 32"/>
                <a:gd name="T10" fmla="*/ 77788 w 105"/>
                <a:gd name="T11" fmla="*/ 41275 h 32"/>
                <a:gd name="T12" fmla="*/ 106363 w 105"/>
                <a:gd name="T13" fmla="*/ 50800 h 32"/>
                <a:gd name="T14" fmla="*/ 119063 w 105"/>
                <a:gd name="T15" fmla="*/ 50800 h 32"/>
                <a:gd name="T16" fmla="*/ 136525 w 105"/>
                <a:gd name="T17" fmla="*/ 50800 h 32"/>
                <a:gd name="T18" fmla="*/ 152400 w 105"/>
                <a:gd name="T19" fmla="*/ 47625 h 32"/>
                <a:gd name="T20" fmla="*/ 166688 w 105"/>
                <a:gd name="T21" fmla="*/ 44450 h 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5"/>
                <a:gd name="T34" fmla="*/ 0 h 32"/>
                <a:gd name="T35" fmla="*/ 105 w 105"/>
                <a:gd name="T36" fmla="*/ 32 h 3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5" h="32">
                  <a:moveTo>
                    <a:pt x="0" y="0"/>
                  </a:moveTo>
                  <a:lnTo>
                    <a:pt x="0" y="0"/>
                  </a:lnTo>
                  <a:lnTo>
                    <a:pt x="9" y="7"/>
                  </a:lnTo>
                  <a:lnTo>
                    <a:pt x="19" y="14"/>
                  </a:lnTo>
                  <a:lnTo>
                    <a:pt x="33" y="21"/>
                  </a:lnTo>
                  <a:lnTo>
                    <a:pt x="49" y="26"/>
                  </a:lnTo>
                  <a:lnTo>
                    <a:pt x="67" y="32"/>
                  </a:lnTo>
                  <a:lnTo>
                    <a:pt x="75" y="32"/>
                  </a:lnTo>
                  <a:lnTo>
                    <a:pt x="86" y="32"/>
                  </a:lnTo>
                  <a:lnTo>
                    <a:pt x="96" y="30"/>
                  </a:lnTo>
                  <a:lnTo>
                    <a:pt x="105" y="28"/>
                  </a:lnTo>
                </a:path>
              </a:pathLst>
            </a:custGeom>
            <a:noFill/>
            <a:ln w="7">
              <a:solidFill>
                <a:srgbClr val="E0D5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56"/>
          <p:cNvSpPr>
            <a:spLocks noChangeAspect="1" noChangeArrowheads="1" noTextEdit="1"/>
          </p:cNvSpPr>
          <p:nvPr/>
        </p:nvSpPr>
        <p:spPr bwMode="auto">
          <a:xfrm>
            <a:off x="295275" y="0"/>
            <a:ext cx="85534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19" name="Freeform 58"/>
          <p:cNvSpPr>
            <a:spLocks/>
          </p:cNvSpPr>
          <p:nvPr/>
        </p:nvSpPr>
        <p:spPr bwMode="auto">
          <a:xfrm>
            <a:off x="0" y="-15875"/>
            <a:ext cx="9144000" cy="6873875"/>
          </a:xfrm>
          <a:custGeom>
            <a:avLst/>
            <a:gdLst>
              <a:gd name="T0" fmla="*/ 9144000 w 5386"/>
              <a:gd name="T1" fmla="*/ 6873875 h 4310"/>
              <a:gd name="T2" fmla="*/ 0 w 5386"/>
              <a:gd name="T3" fmla="*/ 6873875 h 4310"/>
              <a:gd name="T4" fmla="*/ 0 w 5386"/>
              <a:gd name="T5" fmla="*/ 1371585 h 4310"/>
              <a:gd name="T6" fmla="*/ 0 w 5386"/>
              <a:gd name="T7" fmla="*/ 116425 h 4310"/>
              <a:gd name="T8" fmla="*/ 0 w 5386"/>
              <a:gd name="T9" fmla="*/ 0 h 4310"/>
              <a:gd name="T10" fmla="*/ 9144000 w 5386"/>
              <a:gd name="T11" fmla="*/ 0 h 4310"/>
              <a:gd name="T12" fmla="*/ 9144000 w 5386"/>
              <a:gd name="T13" fmla="*/ 6873875 h 431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386"/>
              <a:gd name="T22" fmla="*/ 0 h 4310"/>
              <a:gd name="T23" fmla="*/ 5386 w 5386"/>
              <a:gd name="T24" fmla="*/ 4310 h 431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386" h="4310">
                <a:moveTo>
                  <a:pt x="5386" y="4310"/>
                </a:moveTo>
                <a:lnTo>
                  <a:pt x="0" y="4310"/>
                </a:lnTo>
                <a:lnTo>
                  <a:pt x="0" y="860"/>
                </a:lnTo>
                <a:lnTo>
                  <a:pt x="0" y="73"/>
                </a:lnTo>
                <a:lnTo>
                  <a:pt x="0" y="0"/>
                </a:lnTo>
                <a:lnTo>
                  <a:pt x="5386" y="0"/>
                </a:lnTo>
                <a:lnTo>
                  <a:pt x="5386" y="4310"/>
                </a:lnTo>
                <a:close/>
              </a:path>
            </a:pathLst>
          </a:custGeom>
          <a:solidFill>
            <a:srgbClr val="282A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59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>
              <a:gd name="T0" fmla="*/ 2348793 w 5388"/>
              <a:gd name="T1" fmla="*/ 2695575 h 4320"/>
              <a:gd name="T2" fmla="*/ 0 w 5388"/>
              <a:gd name="T3" fmla="*/ 2695575 h 4320"/>
              <a:gd name="T4" fmla="*/ 11880 w 5388"/>
              <a:gd name="T5" fmla="*/ 4237038 h 4320"/>
              <a:gd name="T6" fmla="*/ 2175688 w 5388"/>
              <a:gd name="T7" fmla="*/ 4237038 h 4320"/>
              <a:gd name="T8" fmla="*/ 0 w 5388"/>
              <a:gd name="T9" fmla="*/ 5467350 h 4320"/>
              <a:gd name="T10" fmla="*/ 0 w 5388"/>
              <a:gd name="T11" fmla="*/ 6748463 h 4320"/>
              <a:gd name="T12" fmla="*/ 3950860 w 5388"/>
              <a:gd name="T13" fmla="*/ 4448175 h 4320"/>
              <a:gd name="T14" fmla="*/ 3950860 w 5388"/>
              <a:gd name="T15" fmla="*/ 6858000 h 4320"/>
              <a:gd name="T16" fmla="*/ 5583474 w 5388"/>
              <a:gd name="T17" fmla="*/ 6840538 h 4320"/>
              <a:gd name="T18" fmla="*/ 5583474 w 5388"/>
              <a:gd name="T19" fmla="*/ 4514850 h 4320"/>
              <a:gd name="T20" fmla="*/ 9135514 w 5388"/>
              <a:gd name="T21" fmla="*/ 6565900 h 4320"/>
              <a:gd name="T22" fmla="*/ 9144000 w 5388"/>
              <a:gd name="T23" fmla="*/ 5326063 h 4320"/>
              <a:gd name="T24" fmla="*/ 7126143 w 5388"/>
              <a:gd name="T25" fmla="*/ 4170363 h 4320"/>
              <a:gd name="T26" fmla="*/ 9144000 w 5388"/>
              <a:gd name="T27" fmla="*/ 4159250 h 4320"/>
              <a:gd name="T28" fmla="*/ 9121938 w 5388"/>
              <a:gd name="T29" fmla="*/ 2652713 h 4320"/>
              <a:gd name="T30" fmla="*/ 7316218 w 5388"/>
              <a:gd name="T31" fmla="*/ 2652713 h 4320"/>
              <a:gd name="T32" fmla="*/ 9144000 w 5388"/>
              <a:gd name="T33" fmla="*/ 1584325 h 4320"/>
              <a:gd name="T34" fmla="*/ 9144000 w 5388"/>
              <a:gd name="T35" fmla="*/ 360363 h 4320"/>
              <a:gd name="T36" fmla="*/ 5530864 w 5388"/>
              <a:gd name="T37" fmla="*/ 2424113 h 4320"/>
              <a:gd name="T38" fmla="*/ 5551229 w 5388"/>
              <a:gd name="T39" fmla="*/ 0 h 4320"/>
              <a:gd name="T40" fmla="*/ 3898249 w 5388"/>
              <a:gd name="T41" fmla="*/ 0 h 4320"/>
              <a:gd name="T42" fmla="*/ 3898249 w 5388"/>
              <a:gd name="T43" fmla="*/ 2338388 h 4320"/>
              <a:gd name="T44" fmla="*/ 0 w 5388"/>
              <a:gd name="T45" fmla="*/ 123825 h 4320"/>
              <a:gd name="T46" fmla="*/ 0 w 5388"/>
              <a:gd name="T47" fmla="*/ 1373188 h 4320"/>
              <a:gd name="T48" fmla="*/ 2348793 w 5388"/>
              <a:gd name="T49" fmla="*/ 2695575 h 432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388"/>
              <a:gd name="T76" fmla="*/ 0 h 4320"/>
              <a:gd name="T77" fmla="*/ 5388 w 5388"/>
              <a:gd name="T78" fmla="*/ 4320 h 432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388" h="4320">
                <a:moveTo>
                  <a:pt x="1384" y="1698"/>
                </a:moveTo>
                <a:lnTo>
                  <a:pt x="0" y="1698"/>
                </a:lnTo>
                <a:lnTo>
                  <a:pt x="7" y="2669"/>
                </a:lnTo>
                <a:lnTo>
                  <a:pt x="1282" y="2669"/>
                </a:lnTo>
                <a:lnTo>
                  <a:pt x="0" y="3444"/>
                </a:lnTo>
                <a:lnTo>
                  <a:pt x="0" y="4251"/>
                </a:lnTo>
                <a:lnTo>
                  <a:pt x="2328" y="2802"/>
                </a:lnTo>
                <a:lnTo>
                  <a:pt x="2328" y="4320"/>
                </a:lnTo>
                <a:lnTo>
                  <a:pt x="3290" y="4309"/>
                </a:lnTo>
                <a:lnTo>
                  <a:pt x="3290" y="2844"/>
                </a:lnTo>
                <a:lnTo>
                  <a:pt x="5383" y="4136"/>
                </a:lnTo>
                <a:lnTo>
                  <a:pt x="5388" y="3355"/>
                </a:lnTo>
                <a:lnTo>
                  <a:pt x="4199" y="2627"/>
                </a:lnTo>
                <a:lnTo>
                  <a:pt x="5388" y="2620"/>
                </a:lnTo>
                <a:lnTo>
                  <a:pt x="5375" y="1671"/>
                </a:lnTo>
                <a:lnTo>
                  <a:pt x="4311" y="1671"/>
                </a:lnTo>
                <a:lnTo>
                  <a:pt x="5388" y="998"/>
                </a:lnTo>
                <a:lnTo>
                  <a:pt x="5388" y="227"/>
                </a:lnTo>
                <a:lnTo>
                  <a:pt x="3259" y="1527"/>
                </a:lnTo>
                <a:lnTo>
                  <a:pt x="3271" y="0"/>
                </a:lnTo>
                <a:lnTo>
                  <a:pt x="2297" y="0"/>
                </a:lnTo>
                <a:lnTo>
                  <a:pt x="2297" y="1473"/>
                </a:lnTo>
                <a:lnTo>
                  <a:pt x="0" y="78"/>
                </a:lnTo>
                <a:lnTo>
                  <a:pt x="0" y="865"/>
                </a:lnTo>
                <a:lnTo>
                  <a:pt x="1384" y="169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60"/>
          <p:cNvSpPr>
            <a:spLocks/>
          </p:cNvSpPr>
          <p:nvPr/>
        </p:nvSpPr>
        <p:spPr bwMode="auto">
          <a:xfrm>
            <a:off x="0" y="773113"/>
            <a:ext cx="3370263" cy="1879600"/>
          </a:xfrm>
          <a:custGeom>
            <a:avLst/>
            <a:gdLst>
              <a:gd name="T0" fmla="*/ 12180 w 1937"/>
              <a:gd name="T1" fmla="*/ 0 h 1184"/>
              <a:gd name="T2" fmla="*/ 0 w 1937"/>
              <a:gd name="T3" fmla="*/ 303213 h 1184"/>
              <a:gd name="T4" fmla="*/ 2834362 w 1937"/>
              <a:gd name="T5" fmla="*/ 1879600 h 1184"/>
              <a:gd name="T6" fmla="*/ 3370263 w 1937"/>
              <a:gd name="T7" fmla="*/ 1879600 h 1184"/>
              <a:gd name="T8" fmla="*/ 12180 w 1937"/>
              <a:gd name="T9" fmla="*/ 0 h 11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7"/>
              <a:gd name="T16" fmla="*/ 0 h 1184"/>
              <a:gd name="T17" fmla="*/ 1937 w 1937"/>
              <a:gd name="T18" fmla="*/ 1184 h 11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7" h="1184">
                <a:moveTo>
                  <a:pt x="7" y="0"/>
                </a:moveTo>
                <a:lnTo>
                  <a:pt x="0" y="191"/>
                </a:lnTo>
                <a:lnTo>
                  <a:pt x="1629" y="1184"/>
                </a:lnTo>
                <a:lnTo>
                  <a:pt x="1937" y="1184"/>
                </a:lnTo>
                <a:lnTo>
                  <a:pt x="7" y="0"/>
                </a:lnTo>
                <a:close/>
              </a:path>
            </a:pathLst>
          </a:custGeom>
          <a:solidFill>
            <a:srgbClr val="DD1F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Freeform 61"/>
          <p:cNvSpPr>
            <a:spLocks/>
          </p:cNvSpPr>
          <p:nvPr/>
        </p:nvSpPr>
        <p:spPr bwMode="auto">
          <a:xfrm>
            <a:off x="0" y="7938"/>
            <a:ext cx="9144000" cy="6850062"/>
          </a:xfrm>
          <a:custGeom>
            <a:avLst/>
            <a:gdLst>
              <a:gd name="T0" fmla="*/ 0 w 5379"/>
              <a:gd name="T1" fmla="*/ 2909887 h 4315"/>
              <a:gd name="T2" fmla="*/ 0 w 5379"/>
              <a:gd name="T3" fmla="*/ 3903662 h 4315"/>
              <a:gd name="T4" fmla="*/ 4210762 w 5379"/>
              <a:gd name="T5" fmla="*/ 3903662 h 4315"/>
              <a:gd name="T6" fmla="*/ 4210762 w 5379"/>
              <a:gd name="T7" fmla="*/ 6850062 h 4315"/>
              <a:gd name="T8" fmla="*/ 5261327 w 5379"/>
              <a:gd name="T9" fmla="*/ 6850062 h 4315"/>
              <a:gd name="T10" fmla="*/ 5261327 w 5379"/>
              <a:gd name="T11" fmla="*/ 3922712 h 4315"/>
              <a:gd name="T12" fmla="*/ 9144000 w 5379"/>
              <a:gd name="T13" fmla="*/ 3908425 h 4315"/>
              <a:gd name="T14" fmla="*/ 9144000 w 5379"/>
              <a:gd name="T15" fmla="*/ 2938462 h 4315"/>
              <a:gd name="T16" fmla="*/ 5246028 w 5379"/>
              <a:gd name="T17" fmla="*/ 2913062 h 4315"/>
              <a:gd name="T18" fmla="*/ 5252828 w 5379"/>
              <a:gd name="T19" fmla="*/ 0 h 4315"/>
              <a:gd name="T20" fmla="*/ 4210762 w 5379"/>
              <a:gd name="T21" fmla="*/ 0 h 4315"/>
              <a:gd name="T22" fmla="*/ 4219262 w 5379"/>
              <a:gd name="T23" fmla="*/ 2909887 h 4315"/>
              <a:gd name="T24" fmla="*/ 0 w 5379"/>
              <a:gd name="T25" fmla="*/ 2909887 h 431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379"/>
              <a:gd name="T40" fmla="*/ 0 h 4315"/>
              <a:gd name="T41" fmla="*/ 5379 w 5379"/>
              <a:gd name="T42" fmla="*/ 4315 h 431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379" h="4315">
                <a:moveTo>
                  <a:pt x="0" y="1833"/>
                </a:moveTo>
                <a:lnTo>
                  <a:pt x="0" y="2459"/>
                </a:lnTo>
                <a:lnTo>
                  <a:pt x="2477" y="2459"/>
                </a:lnTo>
                <a:lnTo>
                  <a:pt x="2477" y="4315"/>
                </a:lnTo>
                <a:lnTo>
                  <a:pt x="3095" y="4315"/>
                </a:lnTo>
                <a:lnTo>
                  <a:pt x="3095" y="2471"/>
                </a:lnTo>
                <a:lnTo>
                  <a:pt x="5379" y="2462"/>
                </a:lnTo>
                <a:lnTo>
                  <a:pt x="5379" y="1851"/>
                </a:lnTo>
                <a:lnTo>
                  <a:pt x="3086" y="1835"/>
                </a:lnTo>
                <a:lnTo>
                  <a:pt x="3090" y="0"/>
                </a:lnTo>
                <a:lnTo>
                  <a:pt x="2477" y="0"/>
                </a:lnTo>
                <a:lnTo>
                  <a:pt x="2482" y="1833"/>
                </a:lnTo>
                <a:lnTo>
                  <a:pt x="0" y="1833"/>
                </a:lnTo>
                <a:close/>
              </a:path>
            </a:pathLst>
          </a:custGeom>
          <a:solidFill>
            <a:srgbClr val="DD1F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Freeform 62"/>
          <p:cNvSpPr>
            <a:spLocks/>
          </p:cNvSpPr>
          <p:nvPr/>
        </p:nvSpPr>
        <p:spPr bwMode="auto">
          <a:xfrm>
            <a:off x="5554663" y="649288"/>
            <a:ext cx="3589337" cy="2003425"/>
          </a:xfrm>
          <a:custGeom>
            <a:avLst/>
            <a:gdLst>
              <a:gd name="T0" fmla="*/ 0 w 2070"/>
              <a:gd name="T1" fmla="*/ 2003425 h 1262"/>
              <a:gd name="T2" fmla="*/ 532332 w 2070"/>
              <a:gd name="T3" fmla="*/ 2003425 h 1262"/>
              <a:gd name="T4" fmla="*/ 3589337 w 2070"/>
              <a:gd name="T5" fmla="*/ 285750 h 1262"/>
              <a:gd name="T6" fmla="*/ 3589337 w 2070"/>
              <a:gd name="T7" fmla="*/ 0 h 1262"/>
              <a:gd name="T8" fmla="*/ 0 w 2070"/>
              <a:gd name="T9" fmla="*/ 2003425 h 12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70"/>
              <a:gd name="T16" fmla="*/ 0 h 1262"/>
              <a:gd name="T17" fmla="*/ 2070 w 2070"/>
              <a:gd name="T18" fmla="*/ 1262 h 12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70" h="1262">
                <a:moveTo>
                  <a:pt x="0" y="1262"/>
                </a:moveTo>
                <a:lnTo>
                  <a:pt x="307" y="1262"/>
                </a:lnTo>
                <a:lnTo>
                  <a:pt x="2070" y="180"/>
                </a:lnTo>
                <a:lnTo>
                  <a:pt x="2070" y="0"/>
                </a:lnTo>
                <a:lnTo>
                  <a:pt x="0" y="1262"/>
                </a:lnTo>
                <a:close/>
              </a:path>
            </a:pathLst>
          </a:custGeom>
          <a:solidFill>
            <a:srgbClr val="DD1F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63"/>
          <p:cNvSpPr>
            <a:spLocks/>
          </p:cNvSpPr>
          <p:nvPr/>
        </p:nvSpPr>
        <p:spPr bwMode="auto">
          <a:xfrm>
            <a:off x="6089650" y="4208463"/>
            <a:ext cx="3054350" cy="1938337"/>
          </a:xfrm>
          <a:custGeom>
            <a:avLst/>
            <a:gdLst>
              <a:gd name="T0" fmla="*/ 0 w 1738"/>
              <a:gd name="T1" fmla="*/ 0 h 1076"/>
              <a:gd name="T2" fmla="*/ 516674 w 1738"/>
              <a:gd name="T3" fmla="*/ 0 h 1076"/>
              <a:gd name="T4" fmla="*/ 3045563 w 1738"/>
              <a:gd name="T5" fmla="*/ 1581654 h 1076"/>
              <a:gd name="T6" fmla="*/ 3054350 w 1738"/>
              <a:gd name="T7" fmla="*/ 1938337 h 1076"/>
              <a:gd name="T8" fmla="*/ 0 w 1738"/>
              <a:gd name="T9" fmla="*/ 0 h 10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38"/>
              <a:gd name="T16" fmla="*/ 0 h 1076"/>
              <a:gd name="T17" fmla="*/ 1738 w 1738"/>
              <a:gd name="T18" fmla="*/ 1076 h 10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38" h="1076">
                <a:moveTo>
                  <a:pt x="0" y="0"/>
                </a:moveTo>
                <a:lnTo>
                  <a:pt x="294" y="0"/>
                </a:lnTo>
                <a:lnTo>
                  <a:pt x="1733" y="878"/>
                </a:lnTo>
                <a:lnTo>
                  <a:pt x="1738" y="1076"/>
                </a:lnTo>
                <a:lnTo>
                  <a:pt x="0" y="0"/>
                </a:lnTo>
                <a:close/>
              </a:path>
            </a:pathLst>
          </a:custGeom>
          <a:solidFill>
            <a:srgbClr val="DD1F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64"/>
          <p:cNvSpPr>
            <a:spLocks/>
          </p:cNvSpPr>
          <p:nvPr/>
        </p:nvSpPr>
        <p:spPr bwMode="auto">
          <a:xfrm>
            <a:off x="0" y="4208463"/>
            <a:ext cx="3924300" cy="2184400"/>
          </a:xfrm>
          <a:custGeom>
            <a:avLst/>
            <a:gdLst>
              <a:gd name="T0" fmla="*/ 3924300 w 2286"/>
              <a:gd name="T1" fmla="*/ 0 h 1376"/>
              <a:gd name="T2" fmla="*/ 3395567 w 2286"/>
              <a:gd name="T3" fmla="*/ 0 h 1376"/>
              <a:gd name="T4" fmla="*/ 0 w 2286"/>
              <a:gd name="T5" fmla="*/ 1908175 h 1376"/>
              <a:gd name="T6" fmla="*/ 12017 w 2286"/>
              <a:gd name="T7" fmla="*/ 2184400 h 1376"/>
              <a:gd name="T8" fmla="*/ 3924300 w 2286"/>
              <a:gd name="T9" fmla="*/ 0 h 13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6"/>
              <a:gd name="T16" fmla="*/ 0 h 1376"/>
              <a:gd name="T17" fmla="*/ 2286 w 2286"/>
              <a:gd name="T18" fmla="*/ 1376 h 13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6" h="1376">
                <a:moveTo>
                  <a:pt x="2286" y="0"/>
                </a:moveTo>
                <a:lnTo>
                  <a:pt x="1978" y="0"/>
                </a:lnTo>
                <a:lnTo>
                  <a:pt x="0" y="1202"/>
                </a:lnTo>
                <a:lnTo>
                  <a:pt x="7" y="1376"/>
                </a:lnTo>
                <a:lnTo>
                  <a:pt x="2286" y="0"/>
                </a:lnTo>
                <a:close/>
              </a:path>
            </a:pathLst>
          </a:custGeom>
          <a:solidFill>
            <a:srgbClr val="DD1F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Freeform 65"/>
          <p:cNvSpPr>
            <a:spLocks/>
          </p:cNvSpPr>
          <p:nvPr/>
        </p:nvSpPr>
        <p:spPr bwMode="auto">
          <a:xfrm>
            <a:off x="3146425" y="433388"/>
            <a:ext cx="2755900" cy="6424612"/>
          </a:xfrm>
          <a:custGeom>
            <a:avLst/>
            <a:gdLst>
              <a:gd name="T0" fmla="*/ 2574925 w 1736"/>
              <a:gd name="T1" fmla="*/ 6305550 h 4047"/>
              <a:gd name="T2" fmla="*/ 2479675 w 1736"/>
              <a:gd name="T3" fmla="*/ 5859462 h 4047"/>
              <a:gd name="T4" fmla="*/ 2449513 w 1736"/>
              <a:gd name="T5" fmla="*/ 5532437 h 4047"/>
              <a:gd name="T6" fmla="*/ 2459038 w 1736"/>
              <a:gd name="T7" fmla="*/ 5402262 h 4047"/>
              <a:gd name="T8" fmla="*/ 2543175 w 1736"/>
              <a:gd name="T9" fmla="*/ 4773612 h 4047"/>
              <a:gd name="T10" fmla="*/ 2559050 w 1736"/>
              <a:gd name="T11" fmla="*/ 4273550 h 4047"/>
              <a:gd name="T12" fmla="*/ 2543175 w 1736"/>
              <a:gd name="T13" fmla="*/ 3973512 h 4047"/>
              <a:gd name="T14" fmla="*/ 2386013 w 1736"/>
              <a:gd name="T15" fmla="*/ 3133725 h 4047"/>
              <a:gd name="T16" fmla="*/ 2413000 w 1736"/>
              <a:gd name="T17" fmla="*/ 2674937 h 4047"/>
              <a:gd name="T18" fmla="*/ 2600325 w 1736"/>
              <a:gd name="T19" fmla="*/ 1814512 h 4047"/>
              <a:gd name="T20" fmla="*/ 2698750 w 1736"/>
              <a:gd name="T21" fmla="*/ 1241425 h 4047"/>
              <a:gd name="T22" fmla="*/ 2724150 w 1736"/>
              <a:gd name="T23" fmla="*/ 1087437 h 4047"/>
              <a:gd name="T24" fmla="*/ 2755900 w 1736"/>
              <a:gd name="T25" fmla="*/ 790575 h 4047"/>
              <a:gd name="T26" fmla="*/ 2738438 w 1736"/>
              <a:gd name="T27" fmla="*/ 550862 h 4047"/>
              <a:gd name="T28" fmla="*/ 2689225 w 1736"/>
              <a:gd name="T29" fmla="*/ 420687 h 4047"/>
              <a:gd name="T30" fmla="*/ 2603500 w 1736"/>
              <a:gd name="T31" fmla="*/ 334962 h 4047"/>
              <a:gd name="T32" fmla="*/ 2530475 w 1736"/>
              <a:gd name="T33" fmla="*/ 307975 h 4047"/>
              <a:gd name="T34" fmla="*/ 2459038 w 1736"/>
              <a:gd name="T35" fmla="*/ 322262 h 4047"/>
              <a:gd name="T36" fmla="*/ 2352675 w 1736"/>
              <a:gd name="T37" fmla="*/ 447675 h 4047"/>
              <a:gd name="T38" fmla="*/ 2244725 w 1736"/>
              <a:gd name="T39" fmla="*/ 781050 h 4047"/>
              <a:gd name="T40" fmla="*/ 2193925 w 1736"/>
              <a:gd name="T41" fmla="*/ 1116012 h 4047"/>
              <a:gd name="T42" fmla="*/ 2103438 w 1736"/>
              <a:gd name="T43" fmla="*/ 1497012 h 4047"/>
              <a:gd name="T44" fmla="*/ 1938338 w 1736"/>
              <a:gd name="T45" fmla="*/ 2098675 h 4047"/>
              <a:gd name="T46" fmla="*/ 1736725 w 1736"/>
              <a:gd name="T47" fmla="*/ 2678112 h 4047"/>
              <a:gd name="T48" fmla="*/ 1630363 w 1736"/>
              <a:gd name="T49" fmla="*/ 2733675 h 4047"/>
              <a:gd name="T50" fmla="*/ 1573213 w 1736"/>
              <a:gd name="T51" fmla="*/ 2733675 h 4047"/>
              <a:gd name="T52" fmla="*/ 1514475 w 1736"/>
              <a:gd name="T53" fmla="*/ 2511425 h 4047"/>
              <a:gd name="T54" fmla="*/ 1419225 w 1736"/>
              <a:gd name="T55" fmla="*/ 1881187 h 4047"/>
              <a:gd name="T56" fmla="*/ 1271588 w 1736"/>
              <a:gd name="T57" fmla="*/ 847725 h 4047"/>
              <a:gd name="T58" fmla="*/ 1249363 w 1736"/>
              <a:gd name="T59" fmla="*/ 635000 h 4047"/>
              <a:gd name="T60" fmla="*/ 1171575 w 1736"/>
              <a:gd name="T61" fmla="*/ 307975 h 4047"/>
              <a:gd name="T62" fmla="*/ 1104900 w 1736"/>
              <a:gd name="T63" fmla="*/ 158750 h 4047"/>
              <a:gd name="T64" fmla="*/ 1016000 w 1736"/>
              <a:gd name="T65" fmla="*/ 49212 h 4047"/>
              <a:gd name="T66" fmla="*/ 896938 w 1736"/>
              <a:gd name="T67" fmla="*/ 0 h 4047"/>
              <a:gd name="T68" fmla="*/ 815975 w 1736"/>
              <a:gd name="T69" fmla="*/ 7937 h 4047"/>
              <a:gd name="T70" fmla="*/ 746125 w 1736"/>
              <a:gd name="T71" fmla="*/ 50800 h 4047"/>
              <a:gd name="T72" fmla="*/ 688975 w 1736"/>
              <a:gd name="T73" fmla="*/ 184150 h 4047"/>
              <a:gd name="T74" fmla="*/ 674688 w 1736"/>
              <a:gd name="T75" fmla="*/ 322262 h 4047"/>
              <a:gd name="T76" fmla="*/ 692150 w 1736"/>
              <a:gd name="T77" fmla="*/ 519112 h 4047"/>
              <a:gd name="T78" fmla="*/ 763588 w 1736"/>
              <a:gd name="T79" fmla="*/ 860425 h 4047"/>
              <a:gd name="T80" fmla="*/ 857250 w 1736"/>
              <a:gd name="T81" fmla="*/ 2162175 h 4047"/>
              <a:gd name="T82" fmla="*/ 695325 w 1736"/>
              <a:gd name="T83" fmla="*/ 2198687 h 4047"/>
              <a:gd name="T84" fmla="*/ 625475 w 1736"/>
              <a:gd name="T85" fmla="*/ 2251075 h 4047"/>
              <a:gd name="T86" fmla="*/ 600075 w 1736"/>
              <a:gd name="T87" fmla="*/ 2293937 h 4047"/>
              <a:gd name="T88" fmla="*/ 547688 w 1736"/>
              <a:gd name="T89" fmla="*/ 2427287 h 4047"/>
              <a:gd name="T90" fmla="*/ 515938 w 1736"/>
              <a:gd name="T91" fmla="*/ 2660650 h 4047"/>
              <a:gd name="T92" fmla="*/ 508000 w 1736"/>
              <a:gd name="T93" fmla="*/ 2938462 h 4047"/>
              <a:gd name="T94" fmla="*/ 492125 w 1736"/>
              <a:gd name="T95" fmla="*/ 2946400 h 4047"/>
              <a:gd name="T96" fmla="*/ 392113 w 1736"/>
              <a:gd name="T97" fmla="*/ 2955925 h 4047"/>
              <a:gd name="T98" fmla="*/ 301625 w 1736"/>
              <a:gd name="T99" fmla="*/ 3003550 h 4047"/>
              <a:gd name="T100" fmla="*/ 222250 w 1736"/>
              <a:gd name="T101" fmla="*/ 3119437 h 4047"/>
              <a:gd name="T102" fmla="*/ 155575 w 1736"/>
              <a:gd name="T103" fmla="*/ 3284537 h 4047"/>
              <a:gd name="T104" fmla="*/ 47625 w 1736"/>
              <a:gd name="T105" fmla="*/ 3570287 h 4047"/>
              <a:gd name="T106" fmla="*/ 1588 w 1736"/>
              <a:gd name="T107" fmla="*/ 3797300 h 4047"/>
              <a:gd name="T108" fmla="*/ 14288 w 1736"/>
              <a:gd name="T109" fmla="*/ 3959225 h 4047"/>
              <a:gd name="T110" fmla="*/ 95250 w 1736"/>
              <a:gd name="T111" fmla="*/ 4332287 h 4047"/>
              <a:gd name="T112" fmla="*/ 127000 w 1736"/>
              <a:gd name="T113" fmla="*/ 4424362 h 4047"/>
              <a:gd name="T114" fmla="*/ 254000 w 1736"/>
              <a:gd name="T115" fmla="*/ 4906962 h 4047"/>
              <a:gd name="T116" fmla="*/ 396875 w 1736"/>
              <a:gd name="T117" fmla="*/ 5305425 h 4047"/>
              <a:gd name="T118" fmla="*/ 501650 w 1736"/>
              <a:gd name="T119" fmla="*/ 5495925 h 4047"/>
              <a:gd name="T120" fmla="*/ 568325 w 1736"/>
              <a:gd name="T121" fmla="*/ 5561012 h 4047"/>
              <a:gd name="T122" fmla="*/ 703263 w 1736"/>
              <a:gd name="T123" fmla="*/ 5956300 h 404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736"/>
              <a:gd name="T187" fmla="*/ 0 h 4047"/>
              <a:gd name="T188" fmla="*/ 1736 w 1736"/>
              <a:gd name="T189" fmla="*/ 4047 h 404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736" h="4047">
                <a:moveTo>
                  <a:pt x="481" y="4047"/>
                </a:moveTo>
                <a:lnTo>
                  <a:pt x="1640" y="4047"/>
                </a:lnTo>
                <a:lnTo>
                  <a:pt x="1622" y="3972"/>
                </a:lnTo>
                <a:lnTo>
                  <a:pt x="1602" y="3892"/>
                </a:lnTo>
                <a:lnTo>
                  <a:pt x="1582" y="3796"/>
                </a:lnTo>
                <a:lnTo>
                  <a:pt x="1571" y="3743"/>
                </a:lnTo>
                <a:lnTo>
                  <a:pt x="1562" y="3691"/>
                </a:lnTo>
                <a:lnTo>
                  <a:pt x="1554" y="3636"/>
                </a:lnTo>
                <a:lnTo>
                  <a:pt x="1547" y="3583"/>
                </a:lnTo>
                <a:lnTo>
                  <a:pt x="1543" y="3532"/>
                </a:lnTo>
                <a:lnTo>
                  <a:pt x="1543" y="3485"/>
                </a:lnTo>
                <a:lnTo>
                  <a:pt x="1543" y="3442"/>
                </a:lnTo>
                <a:lnTo>
                  <a:pt x="1547" y="3422"/>
                </a:lnTo>
                <a:lnTo>
                  <a:pt x="1549" y="3403"/>
                </a:lnTo>
                <a:lnTo>
                  <a:pt x="1563" y="3323"/>
                </a:lnTo>
                <a:lnTo>
                  <a:pt x="1578" y="3231"/>
                </a:lnTo>
                <a:lnTo>
                  <a:pt x="1591" y="3123"/>
                </a:lnTo>
                <a:lnTo>
                  <a:pt x="1602" y="3007"/>
                </a:lnTo>
                <a:lnTo>
                  <a:pt x="1609" y="2883"/>
                </a:lnTo>
                <a:lnTo>
                  <a:pt x="1611" y="2822"/>
                </a:lnTo>
                <a:lnTo>
                  <a:pt x="1612" y="2758"/>
                </a:lnTo>
                <a:lnTo>
                  <a:pt x="1612" y="2692"/>
                </a:lnTo>
                <a:lnTo>
                  <a:pt x="1611" y="2629"/>
                </a:lnTo>
                <a:lnTo>
                  <a:pt x="1607" y="2565"/>
                </a:lnTo>
                <a:lnTo>
                  <a:pt x="1602" y="2503"/>
                </a:lnTo>
                <a:lnTo>
                  <a:pt x="1560" y="2287"/>
                </a:lnTo>
                <a:lnTo>
                  <a:pt x="1525" y="2112"/>
                </a:lnTo>
                <a:lnTo>
                  <a:pt x="1512" y="2034"/>
                </a:lnTo>
                <a:lnTo>
                  <a:pt x="1503" y="1974"/>
                </a:lnTo>
                <a:lnTo>
                  <a:pt x="1509" y="1834"/>
                </a:lnTo>
                <a:lnTo>
                  <a:pt x="1516" y="1727"/>
                </a:lnTo>
                <a:lnTo>
                  <a:pt x="1520" y="1685"/>
                </a:lnTo>
                <a:lnTo>
                  <a:pt x="1523" y="1656"/>
                </a:lnTo>
                <a:lnTo>
                  <a:pt x="1627" y="1203"/>
                </a:lnTo>
                <a:lnTo>
                  <a:pt x="1638" y="1143"/>
                </a:lnTo>
                <a:lnTo>
                  <a:pt x="1663" y="1007"/>
                </a:lnTo>
                <a:lnTo>
                  <a:pt x="1689" y="860"/>
                </a:lnTo>
                <a:lnTo>
                  <a:pt x="1696" y="803"/>
                </a:lnTo>
                <a:lnTo>
                  <a:pt x="1700" y="782"/>
                </a:lnTo>
                <a:lnTo>
                  <a:pt x="1700" y="769"/>
                </a:lnTo>
                <a:lnTo>
                  <a:pt x="1705" y="745"/>
                </a:lnTo>
                <a:lnTo>
                  <a:pt x="1716" y="685"/>
                </a:lnTo>
                <a:lnTo>
                  <a:pt x="1722" y="643"/>
                </a:lnTo>
                <a:lnTo>
                  <a:pt x="1729" y="598"/>
                </a:lnTo>
                <a:lnTo>
                  <a:pt x="1732" y="549"/>
                </a:lnTo>
                <a:lnTo>
                  <a:pt x="1736" y="498"/>
                </a:lnTo>
                <a:lnTo>
                  <a:pt x="1736" y="445"/>
                </a:lnTo>
                <a:lnTo>
                  <a:pt x="1732" y="396"/>
                </a:lnTo>
                <a:lnTo>
                  <a:pt x="1729" y="371"/>
                </a:lnTo>
                <a:lnTo>
                  <a:pt x="1725" y="347"/>
                </a:lnTo>
                <a:lnTo>
                  <a:pt x="1720" y="325"/>
                </a:lnTo>
                <a:lnTo>
                  <a:pt x="1712" y="303"/>
                </a:lnTo>
                <a:lnTo>
                  <a:pt x="1705" y="283"/>
                </a:lnTo>
                <a:lnTo>
                  <a:pt x="1694" y="265"/>
                </a:lnTo>
                <a:lnTo>
                  <a:pt x="1683" y="249"/>
                </a:lnTo>
                <a:lnTo>
                  <a:pt x="1671" y="232"/>
                </a:lnTo>
                <a:lnTo>
                  <a:pt x="1656" y="220"/>
                </a:lnTo>
                <a:lnTo>
                  <a:pt x="1640" y="211"/>
                </a:lnTo>
                <a:lnTo>
                  <a:pt x="1622" y="202"/>
                </a:lnTo>
                <a:lnTo>
                  <a:pt x="1602" y="198"/>
                </a:lnTo>
                <a:lnTo>
                  <a:pt x="1594" y="194"/>
                </a:lnTo>
                <a:lnTo>
                  <a:pt x="1587" y="194"/>
                </a:lnTo>
                <a:lnTo>
                  <a:pt x="1576" y="194"/>
                </a:lnTo>
                <a:lnTo>
                  <a:pt x="1563" y="198"/>
                </a:lnTo>
                <a:lnTo>
                  <a:pt x="1549" y="203"/>
                </a:lnTo>
                <a:lnTo>
                  <a:pt x="1534" y="214"/>
                </a:lnTo>
                <a:lnTo>
                  <a:pt x="1516" y="229"/>
                </a:lnTo>
                <a:lnTo>
                  <a:pt x="1500" y="251"/>
                </a:lnTo>
                <a:lnTo>
                  <a:pt x="1482" y="282"/>
                </a:lnTo>
                <a:lnTo>
                  <a:pt x="1463" y="318"/>
                </a:lnTo>
                <a:lnTo>
                  <a:pt x="1447" y="365"/>
                </a:lnTo>
                <a:lnTo>
                  <a:pt x="1429" y="423"/>
                </a:lnTo>
                <a:lnTo>
                  <a:pt x="1414" y="492"/>
                </a:lnTo>
                <a:lnTo>
                  <a:pt x="1400" y="574"/>
                </a:lnTo>
                <a:lnTo>
                  <a:pt x="1389" y="669"/>
                </a:lnTo>
                <a:lnTo>
                  <a:pt x="1382" y="703"/>
                </a:lnTo>
                <a:lnTo>
                  <a:pt x="1365" y="791"/>
                </a:lnTo>
                <a:lnTo>
                  <a:pt x="1354" y="842"/>
                </a:lnTo>
                <a:lnTo>
                  <a:pt x="1340" y="894"/>
                </a:lnTo>
                <a:lnTo>
                  <a:pt x="1325" y="943"/>
                </a:lnTo>
                <a:lnTo>
                  <a:pt x="1311" y="985"/>
                </a:lnTo>
                <a:lnTo>
                  <a:pt x="1260" y="1176"/>
                </a:lnTo>
                <a:lnTo>
                  <a:pt x="1221" y="1322"/>
                </a:lnTo>
                <a:lnTo>
                  <a:pt x="1196" y="1416"/>
                </a:lnTo>
                <a:lnTo>
                  <a:pt x="1109" y="1676"/>
                </a:lnTo>
                <a:lnTo>
                  <a:pt x="1094" y="1687"/>
                </a:lnTo>
                <a:lnTo>
                  <a:pt x="1078" y="1698"/>
                </a:lnTo>
                <a:lnTo>
                  <a:pt x="1058" y="1709"/>
                </a:lnTo>
                <a:lnTo>
                  <a:pt x="1038" y="1718"/>
                </a:lnTo>
                <a:lnTo>
                  <a:pt x="1027" y="1722"/>
                </a:lnTo>
                <a:lnTo>
                  <a:pt x="1016" y="1723"/>
                </a:lnTo>
                <a:lnTo>
                  <a:pt x="1007" y="1725"/>
                </a:lnTo>
                <a:lnTo>
                  <a:pt x="998" y="1723"/>
                </a:lnTo>
                <a:lnTo>
                  <a:pt x="991" y="1722"/>
                </a:lnTo>
                <a:lnTo>
                  <a:pt x="983" y="1716"/>
                </a:lnTo>
                <a:lnTo>
                  <a:pt x="969" y="1654"/>
                </a:lnTo>
                <a:lnTo>
                  <a:pt x="954" y="1582"/>
                </a:lnTo>
                <a:lnTo>
                  <a:pt x="936" y="1489"/>
                </a:lnTo>
                <a:lnTo>
                  <a:pt x="918" y="1378"/>
                </a:lnTo>
                <a:lnTo>
                  <a:pt x="901" y="1252"/>
                </a:lnTo>
                <a:lnTo>
                  <a:pt x="894" y="1185"/>
                </a:lnTo>
                <a:lnTo>
                  <a:pt x="889" y="1118"/>
                </a:lnTo>
                <a:lnTo>
                  <a:pt x="885" y="1047"/>
                </a:lnTo>
                <a:lnTo>
                  <a:pt x="881" y="976"/>
                </a:lnTo>
                <a:lnTo>
                  <a:pt x="801" y="534"/>
                </a:lnTo>
                <a:lnTo>
                  <a:pt x="800" y="509"/>
                </a:lnTo>
                <a:lnTo>
                  <a:pt x="792" y="443"/>
                </a:lnTo>
                <a:lnTo>
                  <a:pt x="787" y="400"/>
                </a:lnTo>
                <a:lnTo>
                  <a:pt x="778" y="351"/>
                </a:lnTo>
                <a:lnTo>
                  <a:pt x="769" y="298"/>
                </a:lnTo>
                <a:lnTo>
                  <a:pt x="754" y="245"/>
                </a:lnTo>
                <a:lnTo>
                  <a:pt x="738" y="194"/>
                </a:lnTo>
                <a:lnTo>
                  <a:pt x="729" y="169"/>
                </a:lnTo>
                <a:lnTo>
                  <a:pt x="720" y="145"/>
                </a:lnTo>
                <a:lnTo>
                  <a:pt x="709" y="122"/>
                </a:lnTo>
                <a:lnTo>
                  <a:pt x="696" y="100"/>
                </a:lnTo>
                <a:lnTo>
                  <a:pt x="683" y="80"/>
                </a:lnTo>
                <a:lnTo>
                  <a:pt x="671" y="60"/>
                </a:lnTo>
                <a:lnTo>
                  <a:pt x="656" y="43"/>
                </a:lnTo>
                <a:lnTo>
                  <a:pt x="640" y="31"/>
                </a:lnTo>
                <a:lnTo>
                  <a:pt x="623" y="18"/>
                </a:lnTo>
                <a:lnTo>
                  <a:pt x="605" y="9"/>
                </a:lnTo>
                <a:lnTo>
                  <a:pt x="587" y="3"/>
                </a:lnTo>
                <a:lnTo>
                  <a:pt x="565" y="0"/>
                </a:lnTo>
                <a:lnTo>
                  <a:pt x="545" y="0"/>
                </a:lnTo>
                <a:lnTo>
                  <a:pt x="521" y="3"/>
                </a:lnTo>
                <a:lnTo>
                  <a:pt x="514" y="5"/>
                </a:lnTo>
                <a:lnTo>
                  <a:pt x="505" y="7"/>
                </a:lnTo>
                <a:lnTo>
                  <a:pt x="496" y="12"/>
                </a:lnTo>
                <a:lnTo>
                  <a:pt x="483" y="20"/>
                </a:lnTo>
                <a:lnTo>
                  <a:pt x="470" y="32"/>
                </a:lnTo>
                <a:lnTo>
                  <a:pt x="458" y="49"/>
                </a:lnTo>
                <a:lnTo>
                  <a:pt x="447" y="71"/>
                </a:lnTo>
                <a:lnTo>
                  <a:pt x="438" y="100"/>
                </a:lnTo>
                <a:lnTo>
                  <a:pt x="434" y="116"/>
                </a:lnTo>
                <a:lnTo>
                  <a:pt x="430" y="134"/>
                </a:lnTo>
                <a:lnTo>
                  <a:pt x="429" y="156"/>
                </a:lnTo>
                <a:lnTo>
                  <a:pt x="427" y="178"/>
                </a:lnTo>
                <a:lnTo>
                  <a:pt x="425" y="203"/>
                </a:lnTo>
                <a:lnTo>
                  <a:pt x="427" y="231"/>
                </a:lnTo>
                <a:lnTo>
                  <a:pt x="429" y="260"/>
                </a:lnTo>
                <a:lnTo>
                  <a:pt x="430" y="292"/>
                </a:lnTo>
                <a:lnTo>
                  <a:pt x="436" y="327"/>
                </a:lnTo>
                <a:lnTo>
                  <a:pt x="441" y="363"/>
                </a:lnTo>
                <a:lnTo>
                  <a:pt x="449" y="403"/>
                </a:lnTo>
                <a:lnTo>
                  <a:pt x="458" y="447"/>
                </a:lnTo>
                <a:lnTo>
                  <a:pt x="481" y="542"/>
                </a:lnTo>
                <a:lnTo>
                  <a:pt x="514" y="992"/>
                </a:lnTo>
                <a:lnTo>
                  <a:pt x="565" y="1358"/>
                </a:lnTo>
                <a:lnTo>
                  <a:pt x="540" y="1362"/>
                </a:lnTo>
                <a:lnTo>
                  <a:pt x="514" y="1365"/>
                </a:lnTo>
                <a:lnTo>
                  <a:pt x="485" y="1371"/>
                </a:lnTo>
                <a:lnTo>
                  <a:pt x="452" y="1380"/>
                </a:lnTo>
                <a:lnTo>
                  <a:pt x="438" y="1385"/>
                </a:lnTo>
                <a:lnTo>
                  <a:pt x="425" y="1392"/>
                </a:lnTo>
                <a:lnTo>
                  <a:pt x="412" y="1400"/>
                </a:lnTo>
                <a:lnTo>
                  <a:pt x="401" y="1409"/>
                </a:lnTo>
                <a:lnTo>
                  <a:pt x="394" y="1418"/>
                </a:lnTo>
                <a:lnTo>
                  <a:pt x="389" y="1431"/>
                </a:lnTo>
                <a:lnTo>
                  <a:pt x="385" y="1432"/>
                </a:lnTo>
                <a:lnTo>
                  <a:pt x="378" y="1445"/>
                </a:lnTo>
                <a:lnTo>
                  <a:pt x="365" y="1467"/>
                </a:lnTo>
                <a:lnTo>
                  <a:pt x="360" y="1483"/>
                </a:lnTo>
                <a:lnTo>
                  <a:pt x="352" y="1503"/>
                </a:lnTo>
                <a:lnTo>
                  <a:pt x="345" y="1529"/>
                </a:lnTo>
                <a:lnTo>
                  <a:pt x="340" y="1558"/>
                </a:lnTo>
                <a:lnTo>
                  <a:pt x="334" y="1592"/>
                </a:lnTo>
                <a:lnTo>
                  <a:pt x="329" y="1631"/>
                </a:lnTo>
                <a:lnTo>
                  <a:pt x="325" y="1676"/>
                </a:lnTo>
                <a:lnTo>
                  <a:pt x="321" y="1727"/>
                </a:lnTo>
                <a:lnTo>
                  <a:pt x="320" y="1785"/>
                </a:lnTo>
                <a:lnTo>
                  <a:pt x="320" y="1851"/>
                </a:lnTo>
                <a:lnTo>
                  <a:pt x="320" y="1858"/>
                </a:lnTo>
                <a:lnTo>
                  <a:pt x="310" y="1856"/>
                </a:lnTo>
                <a:lnTo>
                  <a:pt x="294" y="1854"/>
                </a:lnTo>
                <a:lnTo>
                  <a:pt x="272" y="1856"/>
                </a:lnTo>
                <a:lnTo>
                  <a:pt x="260" y="1858"/>
                </a:lnTo>
                <a:lnTo>
                  <a:pt x="247" y="1862"/>
                </a:lnTo>
                <a:lnTo>
                  <a:pt x="232" y="1865"/>
                </a:lnTo>
                <a:lnTo>
                  <a:pt x="218" y="1872"/>
                </a:lnTo>
                <a:lnTo>
                  <a:pt x="203" y="1882"/>
                </a:lnTo>
                <a:lnTo>
                  <a:pt x="190" y="1892"/>
                </a:lnTo>
                <a:lnTo>
                  <a:pt x="176" y="1905"/>
                </a:lnTo>
                <a:lnTo>
                  <a:pt x="163" y="1922"/>
                </a:lnTo>
                <a:lnTo>
                  <a:pt x="150" y="1942"/>
                </a:lnTo>
                <a:lnTo>
                  <a:pt x="140" y="1965"/>
                </a:lnTo>
                <a:lnTo>
                  <a:pt x="129" y="1992"/>
                </a:lnTo>
                <a:lnTo>
                  <a:pt x="120" y="2023"/>
                </a:lnTo>
                <a:lnTo>
                  <a:pt x="98" y="2069"/>
                </a:lnTo>
                <a:lnTo>
                  <a:pt x="78" y="2118"/>
                </a:lnTo>
                <a:lnTo>
                  <a:pt x="52" y="2180"/>
                </a:lnTo>
                <a:lnTo>
                  <a:pt x="41" y="2214"/>
                </a:lnTo>
                <a:lnTo>
                  <a:pt x="30" y="2249"/>
                </a:lnTo>
                <a:lnTo>
                  <a:pt x="20" y="2285"/>
                </a:lnTo>
                <a:lnTo>
                  <a:pt x="12" y="2322"/>
                </a:lnTo>
                <a:lnTo>
                  <a:pt x="5" y="2358"/>
                </a:lnTo>
                <a:lnTo>
                  <a:pt x="1" y="2392"/>
                </a:lnTo>
                <a:lnTo>
                  <a:pt x="0" y="2425"/>
                </a:lnTo>
                <a:lnTo>
                  <a:pt x="3" y="2456"/>
                </a:lnTo>
                <a:lnTo>
                  <a:pt x="9" y="2494"/>
                </a:lnTo>
                <a:lnTo>
                  <a:pt x="23" y="2583"/>
                </a:lnTo>
                <a:lnTo>
                  <a:pt x="34" y="2634"/>
                </a:lnTo>
                <a:lnTo>
                  <a:pt x="47" y="2685"/>
                </a:lnTo>
                <a:lnTo>
                  <a:pt x="60" y="2729"/>
                </a:lnTo>
                <a:lnTo>
                  <a:pt x="67" y="2745"/>
                </a:lnTo>
                <a:lnTo>
                  <a:pt x="74" y="2760"/>
                </a:lnTo>
                <a:lnTo>
                  <a:pt x="80" y="2787"/>
                </a:lnTo>
                <a:lnTo>
                  <a:pt x="98" y="2862"/>
                </a:lnTo>
                <a:lnTo>
                  <a:pt x="125" y="2967"/>
                </a:lnTo>
                <a:lnTo>
                  <a:pt x="141" y="3027"/>
                </a:lnTo>
                <a:lnTo>
                  <a:pt x="160" y="3091"/>
                </a:lnTo>
                <a:lnTo>
                  <a:pt x="180" y="3156"/>
                </a:lnTo>
                <a:lnTo>
                  <a:pt x="203" y="3222"/>
                </a:lnTo>
                <a:lnTo>
                  <a:pt x="225" y="3283"/>
                </a:lnTo>
                <a:lnTo>
                  <a:pt x="250" y="3342"/>
                </a:lnTo>
                <a:lnTo>
                  <a:pt x="276" y="3394"/>
                </a:lnTo>
                <a:lnTo>
                  <a:pt x="289" y="3420"/>
                </a:lnTo>
                <a:lnTo>
                  <a:pt x="303" y="3442"/>
                </a:lnTo>
                <a:lnTo>
                  <a:pt x="316" y="3462"/>
                </a:lnTo>
                <a:lnTo>
                  <a:pt x="330" y="3478"/>
                </a:lnTo>
                <a:lnTo>
                  <a:pt x="343" y="3492"/>
                </a:lnTo>
                <a:lnTo>
                  <a:pt x="358" y="3503"/>
                </a:lnTo>
                <a:lnTo>
                  <a:pt x="370" y="3543"/>
                </a:lnTo>
                <a:lnTo>
                  <a:pt x="400" y="3631"/>
                </a:lnTo>
                <a:lnTo>
                  <a:pt x="430" y="3722"/>
                </a:lnTo>
                <a:lnTo>
                  <a:pt x="443" y="3752"/>
                </a:lnTo>
                <a:lnTo>
                  <a:pt x="449" y="3763"/>
                </a:lnTo>
                <a:lnTo>
                  <a:pt x="454" y="3769"/>
                </a:lnTo>
                <a:lnTo>
                  <a:pt x="481" y="4047"/>
                </a:lnTo>
                <a:close/>
              </a:path>
            </a:pathLst>
          </a:custGeom>
          <a:solidFill>
            <a:srgbClr val="E5C1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27" name="Group 85"/>
          <p:cNvGrpSpPr>
            <a:grpSpLocks/>
          </p:cNvGrpSpPr>
          <p:nvPr/>
        </p:nvGrpSpPr>
        <p:grpSpPr bwMode="auto">
          <a:xfrm>
            <a:off x="4195763" y="3457575"/>
            <a:ext cx="452437" cy="508000"/>
            <a:chOff x="4195763" y="3457575"/>
            <a:chExt cx="452437" cy="508001"/>
          </a:xfrm>
        </p:grpSpPr>
        <p:sp>
          <p:nvSpPr>
            <p:cNvPr id="9245" name="Freeform 66"/>
            <p:cNvSpPr>
              <a:spLocks/>
            </p:cNvSpPr>
            <p:nvPr/>
          </p:nvSpPr>
          <p:spPr bwMode="auto">
            <a:xfrm>
              <a:off x="4232275" y="3471863"/>
              <a:ext cx="415925" cy="493713"/>
            </a:xfrm>
            <a:custGeom>
              <a:avLst/>
              <a:gdLst>
                <a:gd name="T0" fmla="*/ 411163 w 262"/>
                <a:gd name="T1" fmla="*/ 168275 h 311"/>
                <a:gd name="T2" fmla="*/ 411163 w 262"/>
                <a:gd name="T3" fmla="*/ 168275 h 311"/>
                <a:gd name="T4" fmla="*/ 401638 w 262"/>
                <a:gd name="T5" fmla="*/ 214313 h 311"/>
                <a:gd name="T6" fmla="*/ 379413 w 262"/>
                <a:gd name="T7" fmla="*/ 320675 h 311"/>
                <a:gd name="T8" fmla="*/ 361950 w 262"/>
                <a:gd name="T9" fmla="*/ 377825 h 311"/>
                <a:gd name="T10" fmla="*/ 344488 w 262"/>
                <a:gd name="T11" fmla="*/ 430213 h 311"/>
                <a:gd name="T12" fmla="*/ 334963 w 262"/>
                <a:gd name="T13" fmla="*/ 454025 h 311"/>
                <a:gd name="T14" fmla="*/ 327025 w 262"/>
                <a:gd name="T15" fmla="*/ 473075 h 311"/>
                <a:gd name="T16" fmla="*/ 317500 w 262"/>
                <a:gd name="T17" fmla="*/ 485775 h 311"/>
                <a:gd name="T18" fmla="*/ 306388 w 262"/>
                <a:gd name="T19" fmla="*/ 493713 h 311"/>
                <a:gd name="T20" fmla="*/ 306388 w 262"/>
                <a:gd name="T21" fmla="*/ 493713 h 311"/>
                <a:gd name="T22" fmla="*/ 285750 w 262"/>
                <a:gd name="T23" fmla="*/ 493713 h 311"/>
                <a:gd name="T24" fmla="*/ 225425 w 262"/>
                <a:gd name="T25" fmla="*/ 482600 h 311"/>
                <a:gd name="T26" fmla="*/ 188913 w 262"/>
                <a:gd name="T27" fmla="*/ 473075 h 311"/>
                <a:gd name="T28" fmla="*/ 147638 w 262"/>
                <a:gd name="T29" fmla="*/ 461963 h 311"/>
                <a:gd name="T30" fmla="*/ 104775 w 262"/>
                <a:gd name="T31" fmla="*/ 441325 h 311"/>
                <a:gd name="T32" fmla="*/ 61913 w 262"/>
                <a:gd name="T33" fmla="*/ 419100 h 311"/>
                <a:gd name="T34" fmla="*/ 61913 w 262"/>
                <a:gd name="T35" fmla="*/ 419100 h 311"/>
                <a:gd name="T36" fmla="*/ 58738 w 262"/>
                <a:gd name="T37" fmla="*/ 419100 h 311"/>
                <a:gd name="T38" fmla="*/ 58738 w 262"/>
                <a:gd name="T39" fmla="*/ 419100 h 311"/>
                <a:gd name="T40" fmla="*/ 44450 w 262"/>
                <a:gd name="T41" fmla="*/ 390525 h 311"/>
                <a:gd name="T42" fmla="*/ 30163 w 262"/>
                <a:gd name="T43" fmla="*/ 358775 h 311"/>
                <a:gd name="T44" fmla="*/ 17463 w 262"/>
                <a:gd name="T45" fmla="*/ 327025 h 311"/>
                <a:gd name="T46" fmla="*/ 9525 w 262"/>
                <a:gd name="T47" fmla="*/ 295275 h 311"/>
                <a:gd name="T48" fmla="*/ 3175 w 262"/>
                <a:gd name="T49" fmla="*/ 263525 h 311"/>
                <a:gd name="T50" fmla="*/ 0 w 262"/>
                <a:gd name="T51" fmla="*/ 231775 h 311"/>
                <a:gd name="T52" fmla="*/ 0 w 262"/>
                <a:gd name="T53" fmla="*/ 200025 h 311"/>
                <a:gd name="T54" fmla="*/ 3175 w 262"/>
                <a:gd name="T55" fmla="*/ 171450 h 311"/>
                <a:gd name="T56" fmla="*/ 12700 w 262"/>
                <a:gd name="T57" fmla="*/ 141288 h 311"/>
                <a:gd name="T58" fmla="*/ 20638 w 262"/>
                <a:gd name="T59" fmla="*/ 112713 h 311"/>
                <a:gd name="T60" fmla="*/ 34925 w 262"/>
                <a:gd name="T61" fmla="*/ 90488 h 311"/>
                <a:gd name="T62" fmla="*/ 52388 w 262"/>
                <a:gd name="T63" fmla="*/ 66675 h 311"/>
                <a:gd name="T64" fmla="*/ 73025 w 262"/>
                <a:gd name="T65" fmla="*/ 46038 h 311"/>
                <a:gd name="T66" fmla="*/ 95250 w 262"/>
                <a:gd name="T67" fmla="*/ 26988 h 311"/>
                <a:gd name="T68" fmla="*/ 125413 w 262"/>
                <a:gd name="T69" fmla="*/ 12700 h 311"/>
                <a:gd name="T70" fmla="*/ 157163 w 262"/>
                <a:gd name="T71" fmla="*/ 0 h 311"/>
                <a:gd name="T72" fmla="*/ 157163 w 262"/>
                <a:gd name="T73" fmla="*/ 0 h 311"/>
                <a:gd name="T74" fmla="*/ 280988 w 262"/>
                <a:gd name="T75" fmla="*/ 69850 h 311"/>
                <a:gd name="T76" fmla="*/ 369888 w 262"/>
                <a:gd name="T77" fmla="*/ 119063 h 311"/>
                <a:gd name="T78" fmla="*/ 398463 w 262"/>
                <a:gd name="T79" fmla="*/ 139700 h 311"/>
                <a:gd name="T80" fmla="*/ 415925 w 262"/>
                <a:gd name="T81" fmla="*/ 153988 h 311"/>
                <a:gd name="T82" fmla="*/ 411163 w 262"/>
                <a:gd name="T83" fmla="*/ 168275 h 31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62"/>
                <a:gd name="T127" fmla="*/ 0 h 311"/>
                <a:gd name="T128" fmla="*/ 262 w 262"/>
                <a:gd name="T129" fmla="*/ 311 h 31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62" h="311">
                  <a:moveTo>
                    <a:pt x="259" y="106"/>
                  </a:moveTo>
                  <a:lnTo>
                    <a:pt x="259" y="106"/>
                  </a:lnTo>
                  <a:lnTo>
                    <a:pt x="253" y="135"/>
                  </a:lnTo>
                  <a:lnTo>
                    <a:pt x="239" y="202"/>
                  </a:lnTo>
                  <a:lnTo>
                    <a:pt x="228" y="238"/>
                  </a:lnTo>
                  <a:lnTo>
                    <a:pt x="217" y="271"/>
                  </a:lnTo>
                  <a:lnTo>
                    <a:pt x="211" y="286"/>
                  </a:lnTo>
                  <a:lnTo>
                    <a:pt x="206" y="298"/>
                  </a:lnTo>
                  <a:lnTo>
                    <a:pt x="200" y="306"/>
                  </a:lnTo>
                  <a:lnTo>
                    <a:pt x="193" y="311"/>
                  </a:lnTo>
                  <a:lnTo>
                    <a:pt x="180" y="311"/>
                  </a:lnTo>
                  <a:lnTo>
                    <a:pt x="142" y="304"/>
                  </a:lnTo>
                  <a:lnTo>
                    <a:pt x="119" y="298"/>
                  </a:lnTo>
                  <a:lnTo>
                    <a:pt x="93" y="291"/>
                  </a:lnTo>
                  <a:lnTo>
                    <a:pt x="66" y="278"/>
                  </a:lnTo>
                  <a:lnTo>
                    <a:pt x="39" y="264"/>
                  </a:lnTo>
                  <a:lnTo>
                    <a:pt x="37" y="264"/>
                  </a:lnTo>
                  <a:lnTo>
                    <a:pt x="28" y="246"/>
                  </a:lnTo>
                  <a:lnTo>
                    <a:pt x="19" y="226"/>
                  </a:lnTo>
                  <a:lnTo>
                    <a:pt x="11" y="206"/>
                  </a:lnTo>
                  <a:lnTo>
                    <a:pt x="6" y="186"/>
                  </a:lnTo>
                  <a:lnTo>
                    <a:pt x="2" y="166"/>
                  </a:lnTo>
                  <a:lnTo>
                    <a:pt x="0" y="146"/>
                  </a:lnTo>
                  <a:lnTo>
                    <a:pt x="0" y="126"/>
                  </a:lnTo>
                  <a:lnTo>
                    <a:pt x="2" y="108"/>
                  </a:lnTo>
                  <a:lnTo>
                    <a:pt x="8" y="89"/>
                  </a:lnTo>
                  <a:lnTo>
                    <a:pt x="13" y="71"/>
                  </a:lnTo>
                  <a:lnTo>
                    <a:pt x="22" y="57"/>
                  </a:lnTo>
                  <a:lnTo>
                    <a:pt x="33" y="42"/>
                  </a:lnTo>
                  <a:lnTo>
                    <a:pt x="46" y="29"/>
                  </a:lnTo>
                  <a:lnTo>
                    <a:pt x="60" y="17"/>
                  </a:lnTo>
                  <a:lnTo>
                    <a:pt x="79" y="8"/>
                  </a:lnTo>
                  <a:lnTo>
                    <a:pt x="99" y="0"/>
                  </a:lnTo>
                  <a:lnTo>
                    <a:pt x="177" y="44"/>
                  </a:lnTo>
                  <a:lnTo>
                    <a:pt x="233" y="75"/>
                  </a:lnTo>
                  <a:lnTo>
                    <a:pt x="251" y="88"/>
                  </a:lnTo>
                  <a:lnTo>
                    <a:pt x="262" y="97"/>
                  </a:lnTo>
                  <a:lnTo>
                    <a:pt x="259" y="106"/>
                  </a:lnTo>
                  <a:close/>
                </a:path>
              </a:pathLst>
            </a:custGeom>
            <a:solidFill>
              <a:srgbClr val="E7CC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6" name="Freeform 67"/>
            <p:cNvSpPr>
              <a:spLocks/>
            </p:cNvSpPr>
            <p:nvPr/>
          </p:nvSpPr>
          <p:spPr bwMode="auto">
            <a:xfrm>
              <a:off x="4195763" y="3457575"/>
              <a:ext cx="207963" cy="433388"/>
            </a:xfrm>
            <a:custGeom>
              <a:avLst/>
              <a:gdLst>
                <a:gd name="T0" fmla="*/ 207963 w 131"/>
                <a:gd name="T1" fmla="*/ 26988 h 273"/>
                <a:gd name="T2" fmla="*/ 163513 w 131"/>
                <a:gd name="T3" fmla="*/ 0 h 273"/>
                <a:gd name="T4" fmla="*/ 163513 w 131"/>
                <a:gd name="T5" fmla="*/ 0 h 273"/>
                <a:gd name="T6" fmla="*/ 152400 w 131"/>
                <a:gd name="T7" fmla="*/ 6350 h 273"/>
                <a:gd name="T8" fmla="*/ 127000 w 131"/>
                <a:gd name="T9" fmla="*/ 17463 h 273"/>
                <a:gd name="T10" fmla="*/ 109538 w 131"/>
                <a:gd name="T11" fmla="*/ 26988 h 273"/>
                <a:gd name="T12" fmla="*/ 88900 w 131"/>
                <a:gd name="T13" fmla="*/ 41275 h 273"/>
                <a:gd name="T14" fmla="*/ 68263 w 131"/>
                <a:gd name="T15" fmla="*/ 55563 h 273"/>
                <a:gd name="T16" fmla="*/ 50800 w 131"/>
                <a:gd name="T17" fmla="*/ 74613 h 273"/>
                <a:gd name="T18" fmla="*/ 34925 w 131"/>
                <a:gd name="T19" fmla="*/ 101600 h 273"/>
                <a:gd name="T20" fmla="*/ 19050 w 131"/>
                <a:gd name="T21" fmla="*/ 127000 h 273"/>
                <a:gd name="T22" fmla="*/ 7938 w 131"/>
                <a:gd name="T23" fmla="*/ 158750 h 273"/>
                <a:gd name="T24" fmla="*/ 0 w 131"/>
                <a:gd name="T25" fmla="*/ 196850 h 273"/>
                <a:gd name="T26" fmla="*/ 0 w 131"/>
                <a:gd name="T27" fmla="*/ 239713 h 273"/>
                <a:gd name="T28" fmla="*/ 3175 w 131"/>
                <a:gd name="T29" fmla="*/ 285750 h 273"/>
                <a:gd name="T30" fmla="*/ 14288 w 131"/>
                <a:gd name="T31" fmla="*/ 341313 h 273"/>
                <a:gd name="T32" fmla="*/ 34925 w 131"/>
                <a:gd name="T33" fmla="*/ 398463 h 273"/>
                <a:gd name="T34" fmla="*/ 98425 w 131"/>
                <a:gd name="T35" fmla="*/ 433388 h 273"/>
                <a:gd name="T36" fmla="*/ 98425 w 131"/>
                <a:gd name="T37" fmla="*/ 433388 h 273"/>
                <a:gd name="T38" fmla="*/ 92075 w 131"/>
                <a:gd name="T39" fmla="*/ 419100 h 273"/>
                <a:gd name="T40" fmla="*/ 77788 w 131"/>
                <a:gd name="T41" fmla="*/ 381000 h 273"/>
                <a:gd name="T42" fmla="*/ 63500 w 131"/>
                <a:gd name="T43" fmla="*/ 327025 h 273"/>
                <a:gd name="T44" fmla="*/ 57150 w 131"/>
                <a:gd name="T45" fmla="*/ 295275 h 273"/>
                <a:gd name="T46" fmla="*/ 53975 w 131"/>
                <a:gd name="T47" fmla="*/ 260350 h 273"/>
                <a:gd name="T48" fmla="*/ 53975 w 131"/>
                <a:gd name="T49" fmla="*/ 225425 h 273"/>
                <a:gd name="T50" fmla="*/ 57150 w 131"/>
                <a:gd name="T51" fmla="*/ 190500 h 273"/>
                <a:gd name="T52" fmla="*/ 66675 w 131"/>
                <a:gd name="T53" fmla="*/ 155575 h 273"/>
                <a:gd name="T54" fmla="*/ 80963 w 131"/>
                <a:gd name="T55" fmla="*/ 123825 h 273"/>
                <a:gd name="T56" fmla="*/ 88900 w 131"/>
                <a:gd name="T57" fmla="*/ 109538 h 273"/>
                <a:gd name="T58" fmla="*/ 100013 w 131"/>
                <a:gd name="T59" fmla="*/ 92075 h 273"/>
                <a:gd name="T60" fmla="*/ 112713 w 131"/>
                <a:gd name="T61" fmla="*/ 80963 h 273"/>
                <a:gd name="T62" fmla="*/ 130175 w 131"/>
                <a:gd name="T63" fmla="*/ 66675 h 273"/>
                <a:gd name="T64" fmla="*/ 144463 w 131"/>
                <a:gd name="T65" fmla="*/ 55563 h 273"/>
                <a:gd name="T66" fmla="*/ 163513 w 131"/>
                <a:gd name="T67" fmla="*/ 42863 h 273"/>
                <a:gd name="T68" fmla="*/ 184150 w 131"/>
                <a:gd name="T69" fmla="*/ 34925 h 273"/>
                <a:gd name="T70" fmla="*/ 207963 w 131"/>
                <a:gd name="T71" fmla="*/ 26988 h 273"/>
                <a:gd name="T72" fmla="*/ 207963 w 131"/>
                <a:gd name="T73" fmla="*/ 26988 h 27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1"/>
                <a:gd name="T112" fmla="*/ 0 h 273"/>
                <a:gd name="T113" fmla="*/ 131 w 131"/>
                <a:gd name="T114" fmla="*/ 273 h 27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1" h="273">
                  <a:moveTo>
                    <a:pt x="131" y="17"/>
                  </a:moveTo>
                  <a:lnTo>
                    <a:pt x="103" y="0"/>
                  </a:lnTo>
                  <a:lnTo>
                    <a:pt x="96" y="4"/>
                  </a:lnTo>
                  <a:lnTo>
                    <a:pt x="80" y="11"/>
                  </a:lnTo>
                  <a:lnTo>
                    <a:pt x="69" y="17"/>
                  </a:lnTo>
                  <a:lnTo>
                    <a:pt x="56" y="26"/>
                  </a:lnTo>
                  <a:lnTo>
                    <a:pt x="43" y="35"/>
                  </a:lnTo>
                  <a:lnTo>
                    <a:pt x="32" y="47"/>
                  </a:lnTo>
                  <a:lnTo>
                    <a:pt x="22" y="64"/>
                  </a:lnTo>
                  <a:lnTo>
                    <a:pt x="12" y="80"/>
                  </a:lnTo>
                  <a:lnTo>
                    <a:pt x="5" y="100"/>
                  </a:lnTo>
                  <a:lnTo>
                    <a:pt x="0" y="124"/>
                  </a:lnTo>
                  <a:lnTo>
                    <a:pt x="0" y="151"/>
                  </a:lnTo>
                  <a:lnTo>
                    <a:pt x="2" y="180"/>
                  </a:lnTo>
                  <a:lnTo>
                    <a:pt x="9" y="215"/>
                  </a:lnTo>
                  <a:lnTo>
                    <a:pt x="22" y="251"/>
                  </a:lnTo>
                  <a:lnTo>
                    <a:pt x="62" y="273"/>
                  </a:lnTo>
                  <a:lnTo>
                    <a:pt x="58" y="264"/>
                  </a:lnTo>
                  <a:lnTo>
                    <a:pt x="49" y="240"/>
                  </a:lnTo>
                  <a:lnTo>
                    <a:pt x="40" y="206"/>
                  </a:lnTo>
                  <a:lnTo>
                    <a:pt x="36" y="186"/>
                  </a:lnTo>
                  <a:lnTo>
                    <a:pt x="34" y="164"/>
                  </a:lnTo>
                  <a:lnTo>
                    <a:pt x="34" y="142"/>
                  </a:lnTo>
                  <a:lnTo>
                    <a:pt x="36" y="120"/>
                  </a:lnTo>
                  <a:lnTo>
                    <a:pt x="42" y="98"/>
                  </a:lnTo>
                  <a:lnTo>
                    <a:pt x="51" y="78"/>
                  </a:lnTo>
                  <a:lnTo>
                    <a:pt x="56" y="69"/>
                  </a:lnTo>
                  <a:lnTo>
                    <a:pt x="63" y="58"/>
                  </a:lnTo>
                  <a:lnTo>
                    <a:pt x="71" y="51"/>
                  </a:lnTo>
                  <a:lnTo>
                    <a:pt x="82" y="42"/>
                  </a:lnTo>
                  <a:lnTo>
                    <a:pt x="91" y="35"/>
                  </a:lnTo>
                  <a:lnTo>
                    <a:pt x="103" y="27"/>
                  </a:lnTo>
                  <a:lnTo>
                    <a:pt x="116" y="22"/>
                  </a:lnTo>
                  <a:lnTo>
                    <a:pt x="131" y="17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8" name="Group 87"/>
          <p:cNvGrpSpPr>
            <a:grpSpLocks/>
          </p:cNvGrpSpPr>
          <p:nvPr/>
        </p:nvGrpSpPr>
        <p:grpSpPr bwMode="auto">
          <a:xfrm>
            <a:off x="3305175" y="1277938"/>
            <a:ext cx="2462213" cy="5435600"/>
            <a:chOff x="3257550" y="1277938"/>
            <a:chExt cx="2462213" cy="5435600"/>
          </a:xfrm>
        </p:grpSpPr>
        <p:sp>
          <p:nvSpPr>
            <p:cNvPr id="9232" name="Freeform 69"/>
            <p:cNvSpPr>
              <a:spLocks/>
            </p:cNvSpPr>
            <p:nvPr/>
          </p:nvSpPr>
          <p:spPr bwMode="auto">
            <a:xfrm>
              <a:off x="4119563" y="3460750"/>
              <a:ext cx="1470025" cy="2482850"/>
            </a:xfrm>
            <a:custGeom>
              <a:avLst/>
              <a:gdLst>
                <a:gd name="T0" fmla="*/ 725488 w 926"/>
                <a:gd name="T1" fmla="*/ 2459038 h 1564"/>
                <a:gd name="T2" fmla="*/ 609600 w 926"/>
                <a:gd name="T3" fmla="*/ 2392363 h 1564"/>
                <a:gd name="T4" fmla="*/ 514350 w 926"/>
                <a:gd name="T5" fmla="*/ 2314575 h 1564"/>
                <a:gd name="T6" fmla="*/ 442913 w 926"/>
                <a:gd name="T7" fmla="*/ 2230438 h 1564"/>
                <a:gd name="T8" fmla="*/ 387350 w 926"/>
                <a:gd name="T9" fmla="*/ 2141538 h 1564"/>
                <a:gd name="T10" fmla="*/ 347663 w 926"/>
                <a:gd name="T11" fmla="*/ 2049463 h 1564"/>
                <a:gd name="T12" fmla="*/ 312738 w 926"/>
                <a:gd name="T13" fmla="*/ 1849438 h 1564"/>
                <a:gd name="T14" fmla="*/ 323850 w 926"/>
                <a:gd name="T15" fmla="*/ 1644650 h 1564"/>
                <a:gd name="T16" fmla="*/ 369888 w 926"/>
                <a:gd name="T17" fmla="*/ 1446213 h 1564"/>
                <a:gd name="T18" fmla="*/ 436563 w 926"/>
                <a:gd name="T19" fmla="*/ 1262063 h 1564"/>
                <a:gd name="T20" fmla="*/ 581025 w 926"/>
                <a:gd name="T21" fmla="*/ 976313 h 1564"/>
                <a:gd name="T22" fmla="*/ 652463 w 926"/>
                <a:gd name="T23" fmla="*/ 863600 h 1564"/>
                <a:gd name="T24" fmla="*/ 679450 w 926"/>
                <a:gd name="T25" fmla="*/ 885825 h 1564"/>
                <a:gd name="T26" fmla="*/ 714375 w 926"/>
                <a:gd name="T27" fmla="*/ 958850 h 1564"/>
                <a:gd name="T28" fmla="*/ 733425 w 926"/>
                <a:gd name="T29" fmla="*/ 1044575 h 1564"/>
                <a:gd name="T30" fmla="*/ 742950 w 926"/>
                <a:gd name="T31" fmla="*/ 1174750 h 1564"/>
                <a:gd name="T32" fmla="*/ 771525 w 926"/>
                <a:gd name="T33" fmla="*/ 1281113 h 1564"/>
                <a:gd name="T34" fmla="*/ 809625 w 926"/>
                <a:gd name="T35" fmla="*/ 1368425 h 1564"/>
                <a:gd name="T36" fmla="*/ 857250 w 926"/>
                <a:gd name="T37" fmla="*/ 1435100 h 1564"/>
                <a:gd name="T38" fmla="*/ 965200 w 926"/>
                <a:gd name="T39" fmla="*/ 1524000 h 1564"/>
                <a:gd name="T40" fmla="*/ 1063625 w 926"/>
                <a:gd name="T41" fmla="*/ 1563688 h 1564"/>
                <a:gd name="T42" fmla="*/ 1127125 w 926"/>
                <a:gd name="T43" fmla="*/ 1576388 h 1564"/>
                <a:gd name="T44" fmla="*/ 1008063 w 926"/>
                <a:gd name="T45" fmla="*/ 1547813 h 1564"/>
                <a:gd name="T46" fmla="*/ 906463 w 926"/>
                <a:gd name="T47" fmla="*/ 1484313 h 1564"/>
                <a:gd name="T48" fmla="*/ 825500 w 926"/>
                <a:gd name="T49" fmla="*/ 1389063 h 1564"/>
                <a:gd name="T50" fmla="*/ 768350 w 926"/>
                <a:gd name="T51" fmla="*/ 1277938 h 1564"/>
                <a:gd name="T52" fmla="*/ 736600 w 926"/>
                <a:gd name="T53" fmla="*/ 1157288 h 1564"/>
                <a:gd name="T54" fmla="*/ 733425 w 926"/>
                <a:gd name="T55" fmla="*/ 1085850 h 1564"/>
                <a:gd name="T56" fmla="*/ 730250 w 926"/>
                <a:gd name="T57" fmla="*/ 995363 h 1564"/>
                <a:gd name="T58" fmla="*/ 708025 w 926"/>
                <a:gd name="T59" fmla="*/ 928688 h 1564"/>
                <a:gd name="T60" fmla="*/ 652463 w 926"/>
                <a:gd name="T61" fmla="*/ 850900 h 1564"/>
                <a:gd name="T62" fmla="*/ 587375 w 926"/>
                <a:gd name="T63" fmla="*/ 801688 h 1564"/>
                <a:gd name="T64" fmla="*/ 482600 w 926"/>
                <a:gd name="T65" fmla="*/ 762000 h 1564"/>
                <a:gd name="T66" fmla="*/ 442913 w 926"/>
                <a:gd name="T67" fmla="*/ 755650 h 1564"/>
                <a:gd name="T68" fmla="*/ 347663 w 926"/>
                <a:gd name="T69" fmla="*/ 712788 h 1564"/>
                <a:gd name="T70" fmla="*/ 217488 w 926"/>
                <a:gd name="T71" fmla="*/ 614363 h 1564"/>
                <a:gd name="T72" fmla="*/ 76200 w 926"/>
                <a:gd name="T73" fmla="*/ 482600 h 1564"/>
                <a:gd name="T74" fmla="*/ 26988 w 926"/>
                <a:gd name="T75" fmla="*/ 398463 h 1564"/>
                <a:gd name="T76" fmla="*/ 0 w 926"/>
                <a:gd name="T77" fmla="*/ 282575 h 1564"/>
                <a:gd name="T78" fmla="*/ 12700 w 926"/>
                <a:gd name="T79" fmla="*/ 182563 h 1564"/>
                <a:gd name="T80" fmla="*/ 49213 w 926"/>
                <a:gd name="T81" fmla="*/ 87313 h 1564"/>
                <a:gd name="T82" fmla="*/ 76200 w 926"/>
                <a:gd name="T83" fmla="*/ 52388 h 1564"/>
                <a:gd name="T84" fmla="*/ 112713 w 926"/>
                <a:gd name="T85" fmla="*/ 20638 h 1564"/>
                <a:gd name="T86" fmla="*/ 161925 w 926"/>
                <a:gd name="T87" fmla="*/ 3175 h 1564"/>
                <a:gd name="T88" fmla="*/ 280988 w 926"/>
                <a:gd name="T89" fmla="*/ 6350 h 1564"/>
                <a:gd name="T90" fmla="*/ 447675 w 926"/>
                <a:gd name="T91" fmla="*/ 52388 h 1564"/>
                <a:gd name="T92" fmla="*/ 577850 w 926"/>
                <a:gd name="T93" fmla="*/ 106363 h 1564"/>
                <a:gd name="T94" fmla="*/ 757238 w 926"/>
                <a:gd name="T95" fmla="*/ 182563 h 1564"/>
                <a:gd name="T96" fmla="*/ 873125 w 926"/>
                <a:gd name="T97" fmla="*/ 214313 h 1564"/>
                <a:gd name="T98" fmla="*/ 955675 w 926"/>
                <a:gd name="T99" fmla="*/ 230188 h 1564"/>
                <a:gd name="T100" fmla="*/ 1050925 w 926"/>
                <a:gd name="T101" fmla="*/ 277813 h 1564"/>
                <a:gd name="T102" fmla="*/ 1117600 w 926"/>
                <a:gd name="T103" fmla="*/ 341313 h 1564"/>
                <a:gd name="T104" fmla="*/ 1169988 w 926"/>
                <a:gd name="T105" fmla="*/ 419100 h 1564"/>
                <a:gd name="T106" fmla="*/ 1187450 w 926"/>
                <a:gd name="T107" fmla="*/ 452438 h 1564"/>
                <a:gd name="T108" fmla="*/ 1470025 w 926"/>
                <a:gd name="T109" fmla="*/ 960438 h 156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926"/>
                <a:gd name="T166" fmla="*/ 0 h 1564"/>
                <a:gd name="T167" fmla="*/ 926 w 926"/>
                <a:gd name="T168" fmla="*/ 1564 h 156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926" h="1564">
                  <a:moveTo>
                    <a:pt x="484" y="1564"/>
                  </a:moveTo>
                  <a:lnTo>
                    <a:pt x="484" y="1564"/>
                  </a:lnTo>
                  <a:lnTo>
                    <a:pt x="457" y="1549"/>
                  </a:lnTo>
                  <a:lnTo>
                    <a:pt x="431" y="1536"/>
                  </a:lnTo>
                  <a:lnTo>
                    <a:pt x="406" y="1522"/>
                  </a:lnTo>
                  <a:lnTo>
                    <a:pt x="384" y="1507"/>
                  </a:lnTo>
                  <a:lnTo>
                    <a:pt x="362" y="1491"/>
                  </a:lnTo>
                  <a:lnTo>
                    <a:pt x="344" y="1476"/>
                  </a:lnTo>
                  <a:lnTo>
                    <a:pt x="324" y="1458"/>
                  </a:lnTo>
                  <a:lnTo>
                    <a:pt x="308" y="1442"/>
                  </a:lnTo>
                  <a:lnTo>
                    <a:pt x="293" y="1424"/>
                  </a:lnTo>
                  <a:lnTo>
                    <a:pt x="279" y="1405"/>
                  </a:lnTo>
                  <a:lnTo>
                    <a:pt x="266" y="1387"/>
                  </a:lnTo>
                  <a:lnTo>
                    <a:pt x="253" y="1369"/>
                  </a:lnTo>
                  <a:lnTo>
                    <a:pt x="244" y="1349"/>
                  </a:lnTo>
                  <a:lnTo>
                    <a:pt x="233" y="1331"/>
                  </a:lnTo>
                  <a:lnTo>
                    <a:pt x="226" y="1311"/>
                  </a:lnTo>
                  <a:lnTo>
                    <a:pt x="219" y="1291"/>
                  </a:lnTo>
                  <a:lnTo>
                    <a:pt x="208" y="1249"/>
                  </a:lnTo>
                  <a:lnTo>
                    <a:pt x="200" y="1207"/>
                  </a:lnTo>
                  <a:lnTo>
                    <a:pt x="197" y="1165"/>
                  </a:lnTo>
                  <a:lnTo>
                    <a:pt x="197" y="1122"/>
                  </a:lnTo>
                  <a:lnTo>
                    <a:pt x="199" y="1080"/>
                  </a:lnTo>
                  <a:lnTo>
                    <a:pt x="204" y="1036"/>
                  </a:lnTo>
                  <a:lnTo>
                    <a:pt x="211" y="995"/>
                  </a:lnTo>
                  <a:lnTo>
                    <a:pt x="222" y="953"/>
                  </a:lnTo>
                  <a:lnTo>
                    <a:pt x="233" y="911"/>
                  </a:lnTo>
                  <a:lnTo>
                    <a:pt x="246" y="871"/>
                  </a:lnTo>
                  <a:lnTo>
                    <a:pt x="260" y="833"/>
                  </a:lnTo>
                  <a:lnTo>
                    <a:pt x="275" y="795"/>
                  </a:lnTo>
                  <a:lnTo>
                    <a:pt x="306" y="725"/>
                  </a:lnTo>
                  <a:lnTo>
                    <a:pt x="339" y="665"/>
                  </a:lnTo>
                  <a:lnTo>
                    <a:pt x="366" y="615"/>
                  </a:lnTo>
                  <a:lnTo>
                    <a:pt x="390" y="576"/>
                  </a:lnTo>
                  <a:lnTo>
                    <a:pt x="411" y="544"/>
                  </a:lnTo>
                  <a:lnTo>
                    <a:pt x="417" y="545"/>
                  </a:lnTo>
                  <a:lnTo>
                    <a:pt x="422" y="551"/>
                  </a:lnTo>
                  <a:lnTo>
                    <a:pt x="428" y="558"/>
                  </a:lnTo>
                  <a:lnTo>
                    <a:pt x="433" y="565"/>
                  </a:lnTo>
                  <a:lnTo>
                    <a:pt x="442" y="584"/>
                  </a:lnTo>
                  <a:lnTo>
                    <a:pt x="450" y="604"/>
                  </a:lnTo>
                  <a:lnTo>
                    <a:pt x="459" y="642"/>
                  </a:lnTo>
                  <a:lnTo>
                    <a:pt x="462" y="658"/>
                  </a:lnTo>
                  <a:lnTo>
                    <a:pt x="462" y="687"/>
                  </a:lnTo>
                  <a:lnTo>
                    <a:pt x="466" y="715"/>
                  </a:lnTo>
                  <a:lnTo>
                    <a:pt x="468" y="740"/>
                  </a:lnTo>
                  <a:lnTo>
                    <a:pt x="473" y="764"/>
                  </a:lnTo>
                  <a:lnTo>
                    <a:pt x="479" y="787"/>
                  </a:lnTo>
                  <a:lnTo>
                    <a:pt x="486" y="807"/>
                  </a:lnTo>
                  <a:lnTo>
                    <a:pt x="493" y="827"/>
                  </a:lnTo>
                  <a:lnTo>
                    <a:pt x="500" y="845"/>
                  </a:lnTo>
                  <a:lnTo>
                    <a:pt x="510" y="862"/>
                  </a:lnTo>
                  <a:lnTo>
                    <a:pt x="519" y="878"/>
                  </a:lnTo>
                  <a:lnTo>
                    <a:pt x="530" y="891"/>
                  </a:lnTo>
                  <a:lnTo>
                    <a:pt x="540" y="904"/>
                  </a:lnTo>
                  <a:lnTo>
                    <a:pt x="562" y="927"/>
                  </a:lnTo>
                  <a:lnTo>
                    <a:pt x="586" y="945"/>
                  </a:lnTo>
                  <a:lnTo>
                    <a:pt x="608" y="960"/>
                  </a:lnTo>
                  <a:lnTo>
                    <a:pt x="631" y="971"/>
                  </a:lnTo>
                  <a:lnTo>
                    <a:pt x="651" y="980"/>
                  </a:lnTo>
                  <a:lnTo>
                    <a:pt x="670" y="985"/>
                  </a:lnTo>
                  <a:lnTo>
                    <a:pt x="699" y="991"/>
                  </a:lnTo>
                  <a:lnTo>
                    <a:pt x="710" y="993"/>
                  </a:lnTo>
                  <a:lnTo>
                    <a:pt x="682" y="989"/>
                  </a:lnTo>
                  <a:lnTo>
                    <a:pt x="659" y="984"/>
                  </a:lnTo>
                  <a:lnTo>
                    <a:pt x="635" y="975"/>
                  </a:lnTo>
                  <a:lnTo>
                    <a:pt x="613" y="964"/>
                  </a:lnTo>
                  <a:lnTo>
                    <a:pt x="591" y="951"/>
                  </a:lnTo>
                  <a:lnTo>
                    <a:pt x="571" y="935"/>
                  </a:lnTo>
                  <a:lnTo>
                    <a:pt x="553" y="916"/>
                  </a:lnTo>
                  <a:lnTo>
                    <a:pt x="537" y="896"/>
                  </a:lnTo>
                  <a:lnTo>
                    <a:pt x="520" y="875"/>
                  </a:lnTo>
                  <a:lnTo>
                    <a:pt x="508" y="853"/>
                  </a:lnTo>
                  <a:lnTo>
                    <a:pt x="495" y="829"/>
                  </a:lnTo>
                  <a:lnTo>
                    <a:pt x="484" y="805"/>
                  </a:lnTo>
                  <a:lnTo>
                    <a:pt x="477" y="780"/>
                  </a:lnTo>
                  <a:lnTo>
                    <a:pt x="470" y="755"/>
                  </a:lnTo>
                  <a:lnTo>
                    <a:pt x="464" y="729"/>
                  </a:lnTo>
                  <a:lnTo>
                    <a:pt x="462" y="704"/>
                  </a:lnTo>
                  <a:lnTo>
                    <a:pt x="462" y="684"/>
                  </a:lnTo>
                  <a:lnTo>
                    <a:pt x="462" y="664"/>
                  </a:lnTo>
                  <a:lnTo>
                    <a:pt x="462" y="645"/>
                  </a:lnTo>
                  <a:lnTo>
                    <a:pt x="460" y="627"/>
                  </a:lnTo>
                  <a:lnTo>
                    <a:pt x="455" y="605"/>
                  </a:lnTo>
                  <a:lnTo>
                    <a:pt x="446" y="585"/>
                  </a:lnTo>
                  <a:lnTo>
                    <a:pt x="437" y="567"/>
                  </a:lnTo>
                  <a:lnTo>
                    <a:pt x="424" y="551"/>
                  </a:lnTo>
                  <a:lnTo>
                    <a:pt x="411" y="536"/>
                  </a:lnTo>
                  <a:lnTo>
                    <a:pt x="399" y="525"/>
                  </a:lnTo>
                  <a:lnTo>
                    <a:pt x="384" y="515"/>
                  </a:lnTo>
                  <a:lnTo>
                    <a:pt x="370" y="505"/>
                  </a:lnTo>
                  <a:lnTo>
                    <a:pt x="342" y="493"/>
                  </a:lnTo>
                  <a:lnTo>
                    <a:pt x="319" y="485"/>
                  </a:lnTo>
                  <a:lnTo>
                    <a:pt x="304" y="480"/>
                  </a:lnTo>
                  <a:lnTo>
                    <a:pt x="297" y="480"/>
                  </a:lnTo>
                  <a:lnTo>
                    <a:pt x="279" y="476"/>
                  </a:lnTo>
                  <a:lnTo>
                    <a:pt x="259" y="469"/>
                  </a:lnTo>
                  <a:lnTo>
                    <a:pt x="239" y="460"/>
                  </a:lnTo>
                  <a:lnTo>
                    <a:pt x="219" y="449"/>
                  </a:lnTo>
                  <a:lnTo>
                    <a:pt x="197" y="435"/>
                  </a:lnTo>
                  <a:lnTo>
                    <a:pt x="177" y="420"/>
                  </a:lnTo>
                  <a:lnTo>
                    <a:pt x="137" y="387"/>
                  </a:lnTo>
                  <a:lnTo>
                    <a:pt x="100" y="356"/>
                  </a:lnTo>
                  <a:lnTo>
                    <a:pt x="73" y="329"/>
                  </a:lnTo>
                  <a:lnTo>
                    <a:pt x="48" y="304"/>
                  </a:lnTo>
                  <a:lnTo>
                    <a:pt x="30" y="276"/>
                  </a:lnTo>
                  <a:lnTo>
                    <a:pt x="17" y="251"/>
                  </a:lnTo>
                  <a:lnTo>
                    <a:pt x="8" y="225"/>
                  </a:lnTo>
                  <a:lnTo>
                    <a:pt x="2" y="202"/>
                  </a:lnTo>
                  <a:lnTo>
                    <a:pt x="0" y="178"/>
                  </a:lnTo>
                  <a:lnTo>
                    <a:pt x="0" y="156"/>
                  </a:lnTo>
                  <a:lnTo>
                    <a:pt x="2" y="135"/>
                  </a:lnTo>
                  <a:lnTo>
                    <a:pt x="8" y="115"/>
                  </a:lnTo>
                  <a:lnTo>
                    <a:pt x="13" y="96"/>
                  </a:lnTo>
                  <a:lnTo>
                    <a:pt x="19" y="80"/>
                  </a:lnTo>
                  <a:lnTo>
                    <a:pt x="31" y="55"/>
                  </a:lnTo>
                  <a:lnTo>
                    <a:pt x="42" y="38"/>
                  </a:lnTo>
                  <a:lnTo>
                    <a:pt x="48" y="33"/>
                  </a:lnTo>
                  <a:lnTo>
                    <a:pt x="53" y="24"/>
                  </a:lnTo>
                  <a:lnTo>
                    <a:pt x="62" y="18"/>
                  </a:lnTo>
                  <a:lnTo>
                    <a:pt x="71" y="13"/>
                  </a:lnTo>
                  <a:lnTo>
                    <a:pt x="80" y="7"/>
                  </a:lnTo>
                  <a:lnTo>
                    <a:pt x="91" y="4"/>
                  </a:lnTo>
                  <a:lnTo>
                    <a:pt x="102" y="2"/>
                  </a:lnTo>
                  <a:lnTo>
                    <a:pt x="126" y="0"/>
                  </a:lnTo>
                  <a:lnTo>
                    <a:pt x="151" y="0"/>
                  </a:lnTo>
                  <a:lnTo>
                    <a:pt x="177" y="4"/>
                  </a:lnTo>
                  <a:lnTo>
                    <a:pt x="204" y="9"/>
                  </a:lnTo>
                  <a:lnTo>
                    <a:pt x="231" y="16"/>
                  </a:lnTo>
                  <a:lnTo>
                    <a:pt x="282" y="33"/>
                  </a:lnTo>
                  <a:lnTo>
                    <a:pt x="324" y="49"/>
                  </a:lnTo>
                  <a:lnTo>
                    <a:pt x="364" y="67"/>
                  </a:lnTo>
                  <a:lnTo>
                    <a:pt x="406" y="87"/>
                  </a:lnTo>
                  <a:lnTo>
                    <a:pt x="444" y="102"/>
                  </a:lnTo>
                  <a:lnTo>
                    <a:pt x="477" y="115"/>
                  </a:lnTo>
                  <a:lnTo>
                    <a:pt x="502" y="124"/>
                  </a:lnTo>
                  <a:lnTo>
                    <a:pt x="539" y="133"/>
                  </a:lnTo>
                  <a:lnTo>
                    <a:pt x="550" y="135"/>
                  </a:lnTo>
                  <a:lnTo>
                    <a:pt x="577" y="138"/>
                  </a:lnTo>
                  <a:lnTo>
                    <a:pt x="602" y="145"/>
                  </a:lnTo>
                  <a:lnTo>
                    <a:pt x="624" y="153"/>
                  </a:lnTo>
                  <a:lnTo>
                    <a:pt x="644" y="164"/>
                  </a:lnTo>
                  <a:lnTo>
                    <a:pt x="662" y="175"/>
                  </a:lnTo>
                  <a:lnTo>
                    <a:pt x="679" y="187"/>
                  </a:lnTo>
                  <a:lnTo>
                    <a:pt x="691" y="202"/>
                  </a:lnTo>
                  <a:lnTo>
                    <a:pt x="704" y="215"/>
                  </a:lnTo>
                  <a:lnTo>
                    <a:pt x="715" y="227"/>
                  </a:lnTo>
                  <a:lnTo>
                    <a:pt x="724" y="240"/>
                  </a:lnTo>
                  <a:lnTo>
                    <a:pt x="737" y="264"/>
                  </a:lnTo>
                  <a:lnTo>
                    <a:pt x="744" y="278"/>
                  </a:lnTo>
                  <a:lnTo>
                    <a:pt x="748" y="285"/>
                  </a:lnTo>
                  <a:lnTo>
                    <a:pt x="791" y="365"/>
                  </a:lnTo>
                  <a:lnTo>
                    <a:pt x="851" y="473"/>
                  </a:lnTo>
                  <a:lnTo>
                    <a:pt x="926" y="605"/>
                  </a:lnTo>
                </a:path>
              </a:pathLst>
            </a:custGeom>
            <a:noFill/>
            <a:ln w="7">
              <a:solidFill>
                <a:srgbClr val="9C806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Freeform 70"/>
            <p:cNvSpPr>
              <a:spLocks/>
            </p:cNvSpPr>
            <p:nvPr/>
          </p:nvSpPr>
          <p:spPr bwMode="auto">
            <a:xfrm>
              <a:off x="3687763" y="2589213"/>
              <a:ext cx="798513" cy="1498600"/>
            </a:xfrm>
            <a:custGeom>
              <a:avLst/>
              <a:gdLst>
                <a:gd name="T0" fmla="*/ 279400 w 503"/>
                <a:gd name="T1" fmla="*/ 0 h 944"/>
                <a:gd name="T2" fmla="*/ 303213 w 503"/>
                <a:gd name="T3" fmla="*/ 6350 h 944"/>
                <a:gd name="T4" fmla="*/ 363538 w 503"/>
                <a:gd name="T5" fmla="*/ 34925 h 944"/>
                <a:gd name="T6" fmla="*/ 400050 w 503"/>
                <a:gd name="T7" fmla="*/ 66675 h 944"/>
                <a:gd name="T8" fmla="*/ 441325 w 503"/>
                <a:gd name="T9" fmla="*/ 109538 h 944"/>
                <a:gd name="T10" fmla="*/ 481013 w 503"/>
                <a:gd name="T11" fmla="*/ 169863 h 944"/>
                <a:gd name="T12" fmla="*/ 519113 w 503"/>
                <a:gd name="T13" fmla="*/ 247650 h 944"/>
                <a:gd name="T14" fmla="*/ 611188 w 503"/>
                <a:gd name="T15" fmla="*/ 409575 h 944"/>
                <a:gd name="T16" fmla="*/ 695325 w 503"/>
                <a:gd name="T17" fmla="*/ 565150 h 944"/>
                <a:gd name="T18" fmla="*/ 701675 w 503"/>
                <a:gd name="T19" fmla="*/ 585788 h 944"/>
                <a:gd name="T20" fmla="*/ 717550 w 503"/>
                <a:gd name="T21" fmla="*/ 623888 h 944"/>
                <a:gd name="T22" fmla="*/ 769938 w 503"/>
                <a:gd name="T23" fmla="*/ 768350 h 944"/>
                <a:gd name="T24" fmla="*/ 796925 w 503"/>
                <a:gd name="T25" fmla="*/ 857250 h 944"/>
                <a:gd name="T26" fmla="*/ 798513 w 503"/>
                <a:gd name="T27" fmla="*/ 882650 h 944"/>
                <a:gd name="T28" fmla="*/ 798513 w 503"/>
                <a:gd name="T29" fmla="*/ 896938 h 944"/>
                <a:gd name="T30" fmla="*/ 744538 w 503"/>
                <a:gd name="T31" fmla="*/ 879475 h 944"/>
                <a:gd name="T32" fmla="*/ 660400 w 503"/>
                <a:gd name="T33" fmla="*/ 868363 h 944"/>
                <a:gd name="T34" fmla="*/ 614363 w 503"/>
                <a:gd name="T35" fmla="*/ 868363 h 944"/>
                <a:gd name="T36" fmla="*/ 565150 w 503"/>
                <a:gd name="T37" fmla="*/ 877888 h 944"/>
                <a:gd name="T38" fmla="*/ 519113 w 503"/>
                <a:gd name="T39" fmla="*/ 896938 h 944"/>
                <a:gd name="T40" fmla="*/ 511175 w 503"/>
                <a:gd name="T41" fmla="*/ 911225 h 944"/>
                <a:gd name="T42" fmla="*/ 469900 w 503"/>
                <a:gd name="T43" fmla="*/ 981075 h 944"/>
                <a:gd name="T44" fmla="*/ 441325 w 503"/>
                <a:gd name="T45" fmla="*/ 1054100 h 944"/>
                <a:gd name="T46" fmla="*/ 430213 w 503"/>
                <a:gd name="T47" fmla="*/ 1139825 h 944"/>
                <a:gd name="T48" fmla="*/ 431800 w 503"/>
                <a:gd name="T49" fmla="*/ 1185863 h 944"/>
                <a:gd name="T50" fmla="*/ 441325 w 503"/>
                <a:gd name="T51" fmla="*/ 1235075 h 944"/>
                <a:gd name="T52" fmla="*/ 461963 w 503"/>
                <a:gd name="T53" fmla="*/ 1287463 h 944"/>
                <a:gd name="T54" fmla="*/ 490538 w 503"/>
                <a:gd name="T55" fmla="*/ 1339850 h 944"/>
                <a:gd name="T56" fmla="*/ 530225 w 503"/>
                <a:gd name="T57" fmla="*/ 1390650 h 944"/>
                <a:gd name="T58" fmla="*/ 585788 w 503"/>
                <a:gd name="T59" fmla="*/ 1443038 h 944"/>
                <a:gd name="T60" fmla="*/ 654050 w 503"/>
                <a:gd name="T61" fmla="*/ 1492250 h 944"/>
                <a:gd name="T62" fmla="*/ 646113 w 503"/>
                <a:gd name="T63" fmla="*/ 1495425 h 944"/>
                <a:gd name="T64" fmla="*/ 593725 w 503"/>
                <a:gd name="T65" fmla="*/ 1495425 h 944"/>
                <a:gd name="T66" fmla="*/ 554038 w 503"/>
                <a:gd name="T67" fmla="*/ 1485900 h 944"/>
                <a:gd name="T68" fmla="*/ 511175 w 503"/>
                <a:gd name="T69" fmla="*/ 1466850 h 944"/>
                <a:gd name="T70" fmla="*/ 463550 w 503"/>
                <a:gd name="T71" fmla="*/ 1428750 h 944"/>
                <a:gd name="T72" fmla="*/ 423863 w 503"/>
                <a:gd name="T73" fmla="*/ 1373188 h 944"/>
                <a:gd name="T74" fmla="*/ 385763 w 503"/>
                <a:gd name="T75" fmla="*/ 1292225 h 944"/>
                <a:gd name="T76" fmla="*/ 360363 w 503"/>
                <a:gd name="T77" fmla="*/ 1223963 h 944"/>
                <a:gd name="T78" fmla="*/ 311150 w 503"/>
                <a:gd name="T79" fmla="*/ 1069975 h 944"/>
                <a:gd name="T80" fmla="*/ 268288 w 503"/>
                <a:gd name="T81" fmla="*/ 900113 h 944"/>
                <a:gd name="T82" fmla="*/ 255588 w 503"/>
                <a:gd name="T83" fmla="*/ 833438 h 944"/>
                <a:gd name="T84" fmla="*/ 258763 w 503"/>
                <a:gd name="T85" fmla="*/ 787400 h 944"/>
                <a:gd name="T86" fmla="*/ 258763 w 503"/>
                <a:gd name="T87" fmla="*/ 801688 h 944"/>
                <a:gd name="T88" fmla="*/ 254000 w 503"/>
                <a:gd name="T89" fmla="*/ 822325 h 944"/>
                <a:gd name="T90" fmla="*/ 244475 w 503"/>
                <a:gd name="T91" fmla="*/ 822325 h 944"/>
                <a:gd name="T92" fmla="*/ 230188 w 503"/>
                <a:gd name="T93" fmla="*/ 808038 h 944"/>
                <a:gd name="T94" fmla="*/ 180975 w 503"/>
                <a:gd name="T95" fmla="*/ 723900 h 94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03"/>
                <a:gd name="T145" fmla="*/ 0 h 944"/>
                <a:gd name="T146" fmla="*/ 503 w 503"/>
                <a:gd name="T147" fmla="*/ 944 h 94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03" h="944">
                  <a:moveTo>
                    <a:pt x="176" y="0"/>
                  </a:moveTo>
                  <a:lnTo>
                    <a:pt x="176" y="0"/>
                  </a:lnTo>
                  <a:lnTo>
                    <a:pt x="180" y="2"/>
                  </a:lnTo>
                  <a:lnTo>
                    <a:pt x="191" y="4"/>
                  </a:lnTo>
                  <a:lnTo>
                    <a:pt x="207" y="11"/>
                  </a:lnTo>
                  <a:lnTo>
                    <a:pt x="229" y="22"/>
                  </a:lnTo>
                  <a:lnTo>
                    <a:pt x="242" y="31"/>
                  </a:lnTo>
                  <a:lnTo>
                    <a:pt x="252" y="42"/>
                  </a:lnTo>
                  <a:lnTo>
                    <a:pt x="265" y="54"/>
                  </a:lnTo>
                  <a:lnTo>
                    <a:pt x="278" y="69"/>
                  </a:lnTo>
                  <a:lnTo>
                    <a:pt x="291" y="87"/>
                  </a:lnTo>
                  <a:lnTo>
                    <a:pt x="303" y="107"/>
                  </a:lnTo>
                  <a:lnTo>
                    <a:pt x="316" y="131"/>
                  </a:lnTo>
                  <a:lnTo>
                    <a:pt x="327" y="156"/>
                  </a:lnTo>
                  <a:lnTo>
                    <a:pt x="385" y="258"/>
                  </a:lnTo>
                  <a:lnTo>
                    <a:pt x="425" y="329"/>
                  </a:lnTo>
                  <a:lnTo>
                    <a:pt x="438" y="356"/>
                  </a:lnTo>
                  <a:lnTo>
                    <a:pt x="442" y="364"/>
                  </a:lnTo>
                  <a:lnTo>
                    <a:pt x="442" y="369"/>
                  </a:lnTo>
                  <a:lnTo>
                    <a:pt x="452" y="393"/>
                  </a:lnTo>
                  <a:lnTo>
                    <a:pt x="474" y="451"/>
                  </a:lnTo>
                  <a:lnTo>
                    <a:pt x="485" y="484"/>
                  </a:lnTo>
                  <a:lnTo>
                    <a:pt x="496" y="514"/>
                  </a:lnTo>
                  <a:lnTo>
                    <a:pt x="502" y="540"/>
                  </a:lnTo>
                  <a:lnTo>
                    <a:pt x="503" y="549"/>
                  </a:lnTo>
                  <a:lnTo>
                    <a:pt x="503" y="556"/>
                  </a:lnTo>
                  <a:lnTo>
                    <a:pt x="503" y="565"/>
                  </a:lnTo>
                  <a:lnTo>
                    <a:pt x="487" y="560"/>
                  </a:lnTo>
                  <a:lnTo>
                    <a:pt x="469" y="554"/>
                  </a:lnTo>
                  <a:lnTo>
                    <a:pt x="443" y="549"/>
                  </a:lnTo>
                  <a:lnTo>
                    <a:pt x="416" y="547"/>
                  </a:lnTo>
                  <a:lnTo>
                    <a:pt x="402" y="547"/>
                  </a:lnTo>
                  <a:lnTo>
                    <a:pt x="387" y="547"/>
                  </a:lnTo>
                  <a:lnTo>
                    <a:pt x="372" y="549"/>
                  </a:lnTo>
                  <a:lnTo>
                    <a:pt x="356" y="553"/>
                  </a:lnTo>
                  <a:lnTo>
                    <a:pt x="342" y="558"/>
                  </a:lnTo>
                  <a:lnTo>
                    <a:pt x="327" y="565"/>
                  </a:lnTo>
                  <a:lnTo>
                    <a:pt x="322" y="574"/>
                  </a:lnTo>
                  <a:lnTo>
                    <a:pt x="305" y="600"/>
                  </a:lnTo>
                  <a:lnTo>
                    <a:pt x="296" y="618"/>
                  </a:lnTo>
                  <a:lnTo>
                    <a:pt x="287" y="640"/>
                  </a:lnTo>
                  <a:lnTo>
                    <a:pt x="278" y="664"/>
                  </a:lnTo>
                  <a:lnTo>
                    <a:pt x="272" y="689"/>
                  </a:lnTo>
                  <a:lnTo>
                    <a:pt x="271" y="718"/>
                  </a:lnTo>
                  <a:lnTo>
                    <a:pt x="271" y="733"/>
                  </a:lnTo>
                  <a:lnTo>
                    <a:pt x="272" y="747"/>
                  </a:lnTo>
                  <a:lnTo>
                    <a:pt x="274" y="764"/>
                  </a:lnTo>
                  <a:lnTo>
                    <a:pt x="278" y="778"/>
                  </a:lnTo>
                  <a:lnTo>
                    <a:pt x="283" y="794"/>
                  </a:lnTo>
                  <a:lnTo>
                    <a:pt x="291" y="811"/>
                  </a:lnTo>
                  <a:lnTo>
                    <a:pt x="300" y="827"/>
                  </a:lnTo>
                  <a:lnTo>
                    <a:pt x="309" y="844"/>
                  </a:lnTo>
                  <a:lnTo>
                    <a:pt x="322" y="860"/>
                  </a:lnTo>
                  <a:lnTo>
                    <a:pt x="334" y="876"/>
                  </a:lnTo>
                  <a:lnTo>
                    <a:pt x="351" y="893"/>
                  </a:lnTo>
                  <a:lnTo>
                    <a:pt x="369" y="909"/>
                  </a:lnTo>
                  <a:lnTo>
                    <a:pt x="391" y="925"/>
                  </a:lnTo>
                  <a:lnTo>
                    <a:pt x="412" y="940"/>
                  </a:lnTo>
                  <a:lnTo>
                    <a:pt x="407" y="942"/>
                  </a:lnTo>
                  <a:lnTo>
                    <a:pt x="394" y="944"/>
                  </a:lnTo>
                  <a:lnTo>
                    <a:pt x="374" y="942"/>
                  </a:lnTo>
                  <a:lnTo>
                    <a:pt x="362" y="940"/>
                  </a:lnTo>
                  <a:lnTo>
                    <a:pt x="349" y="936"/>
                  </a:lnTo>
                  <a:lnTo>
                    <a:pt x="336" y="931"/>
                  </a:lnTo>
                  <a:lnTo>
                    <a:pt x="322" y="924"/>
                  </a:lnTo>
                  <a:lnTo>
                    <a:pt x="307" y="913"/>
                  </a:lnTo>
                  <a:lnTo>
                    <a:pt x="292" y="900"/>
                  </a:lnTo>
                  <a:lnTo>
                    <a:pt x="280" y="884"/>
                  </a:lnTo>
                  <a:lnTo>
                    <a:pt x="267" y="865"/>
                  </a:lnTo>
                  <a:lnTo>
                    <a:pt x="254" y="842"/>
                  </a:lnTo>
                  <a:lnTo>
                    <a:pt x="243" y="814"/>
                  </a:lnTo>
                  <a:lnTo>
                    <a:pt x="227" y="771"/>
                  </a:lnTo>
                  <a:lnTo>
                    <a:pt x="212" y="727"/>
                  </a:lnTo>
                  <a:lnTo>
                    <a:pt x="196" y="674"/>
                  </a:lnTo>
                  <a:lnTo>
                    <a:pt x="180" y="620"/>
                  </a:lnTo>
                  <a:lnTo>
                    <a:pt x="169" y="567"/>
                  </a:lnTo>
                  <a:lnTo>
                    <a:pt x="163" y="545"/>
                  </a:lnTo>
                  <a:lnTo>
                    <a:pt x="161" y="525"/>
                  </a:lnTo>
                  <a:lnTo>
                    <a:pt x="161" y="509"/>
                  </a:lnTo>
                  <a:lnTo>
                    <a:pt x="163" y="496"/>
                  </a:lnTo>
                  <a:lnTo>
                    <a:pt x="163" y="505"/>
                  </a:lnTo>
                  <a:lnTo>
                    <a:pt x="163" y="513"/>
                  </a:lnTo>
                  <a:lnTo>
                    <a:pt x="160" y="518"/>
                  </a:lnTo>
                  <a:lnTo>
                    <a:pt x="156" y="518"/>
                  </a:lnTo>
                  <a:lnTo>
                    <a:pt x="154" y="518"/>
                  </a:lnTo>
                  <a:lnTo>
                    <a:pt x="151" y="514"/>
                  </a:lnTo>
                  <a:lnTo>
                    <a:pt x="145" y="509"/>
                  </a:lnTo>
                  <a:lnTo>
                    <a:pt x="132" y="489"/>
                  </a:lnTo>
                  <a:lnTo>
                    <a:pt x="114" y="456"/>
                  </a:lnTo>
                  <a:lnTo>
                    <a:pt x="0" y="314"/>
                  </a:lnTo>
                </a:path>
              </a:pathLst>
            </a:custGeom>
            <a:noFill/>
            <a:ln w="7">
              <a:solidFill>
                <a:srgbClr val="9C806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Freeform 71"/>
            <p:cNvSpPr>
              <a:spLocks/>
            </p:cNvSpPr>
            <p:nvPr/>
          </p:nvSpPr>
          <p:spPr bwMode="auto">
            <a:xfrm>
              <a:off x="3257550" y="3382963"/>
              <a:ext cx="1111250" cy="1122363"/>
            </a:xfrm>
            <a:custGeom>
              <a:avLst/>
              <a:gdLst>
                <a:gd name="T0" fmla="*/ 320675 w 700"/>
                <a:gd name="T1" fmla="*/ 0 h 707"/>
                <a:gd name="T2" fmla="*/ 368300 w 700"/>
                <a:gd name="T3" fmla="*/ 22225 h 707"/>
                <a:gd name="T4" fmla="*/ 444500 w 700"/>
                <a:gd name="T5" fmla="*/ 69850 h 707"/>
                <a:gd name="T6" fmla="*/ 539750 w 700"/>
                <a:gd name="T7" fmla="*/ 144463 h 707"/>
                <a:gd name="T8" fmla="*/ 730250 w 700"/>
                <a:gd name="T9" fmla="*/ 311150 h 707"/>
                <a:gd name="T10" fmla="*/ 749300 w 700"/>
                <a:gd name="T11" fmla="*/ 338138 h 707"/>
                <a:gd name="T12" fmla="*/ 825500 w 700"/>
                <a:gd name="T13" fmla="*/ 525463 h 707"/>
                <a:gd name="T14" fmla="*/ 847725 w 700"/>
                <a:gd name="T15" fmla="*/ 582613 h 707"/>
                <a:gd name="T16" fmla="*/ 871538 w 700"/>
                <a:gd name="T17" fmla="*/ 617538 h 707"/>
                <a:gd name="T18" fmla="*/ 906463 w 700"/>
                <a:gd name="T19" fmla="*/ 652463 h 707"/>
                <a:gd name="T20" fmla="*/ 946150 w 700"/>
                <a:gd name="T21" fmla="*/ 681038 h 707"/>
                <a:gd name="T22" fmla="*/ 992188 w 700"/>
                <a:gd name="T23" fmla="*/ 704850 h 707"/>
                <a:gd name="T24" fmla="*/ 1047750 w 700"/>
                <a:gd name="T25" fmla="*/ 800100 h 707"/>
                <a:gd name="T26" fmla="*/ 1096963 w 700"/>
                <a:gd name="T27" fmla="*/ 900113 h 707"/>
                <a:gd name="T28" fmla="*/ 1101725 w 700"/>
                <a:gd name="T29" fmla="*/ 920750 h 707"/>
                <a:gd name="T30" fmla="*/ 1108075 w 700"/>
                <a:gd name="T31" fmla="*/ 949325 h 707"/>
                <a:gd name="T32" fmla="*/ 1108075 w 700"/>
                <a:gd name="T33" fmla="*/ 998538 h 707"/>
                <a:gd name="T34" fmla="*/ 1096963 w 700"/>
                <a:gd name="T35" fmla="*/ 1036638 h 707"/>
                <a:gd name="T36" fmla="*/ 1073150 w 700"/>
                <a:gd name="T37" fmla="*/ 1069975 h 707"/>
                <a:gd name="T38" fmla="*/ 1027113 w 700"/>
                <a:gd name="T39" fmla="*/ 1100138 h 707"/>
                <a:gd name="T40" fmla="*/ 957263 w 700"/>
                <a:gd name="T41" fmla="*/ 1117600 h 707"/>
                <a:gd name="T42" fmla="*/ 914400 w 700"/>
                <a:gd name="T43" fmla="*/ 1119188 h 707"/>
                <a:gd name="T44" fmla="*/ 885825 w 700"/>
                <a:gd name="T45" fmla="*/ 1119188 h 707"/>
                <a:gd name="T46" fmla="*/ 850900 w 700"/>
                <a:gd name="T47" fmla="*/ 1104900 h 707"/>
                <a:gd name="T48" fmla="*/ 798513 w 700"/>
                <a:gd name="T49" fmla="*/ 1076325 h 707"/>
                <a:gd name="T50" fmla="*/ 730250 w 700"/>
                <a:gd name="T51" fmla="*/ 1027113 h 707"/>
                <a:gd name="T52" fmla="*/ 642938 w 700"/>
                <a:gd name="T53" fmla="*/ 946150 h 707"/>
                <a:gd name="T54" fmla="*/ 539750 w 700"/>
                <a:gd name="T55" fmla="*/ 833438 h 707"/>
                <a:gd name="T56" fmla="*/ 415925 w 700"/>
                <a:gd name="T57" fmla="*/ 677863 h 707"/>
                <a:gd name="T58" fmla="*/ 417513 w 700"/>
                <a:gd name="T59" fmla="*/ 649288 h 707"/>
                <a:gd name="T60" fmla="*/ 430213 w 700"/>
                <a:gd name="T61" fmla="*/ 609600 h 707"/>
                <a:gd name="T62" fmla="*/ 430213 w 700"/>
                <a:gd name="T63" fmla="*/ 609600 h 707"/>
                <a:gd name="T64" fmla="*/ 423863 w 700"/>
                <a:gd name="T65" fmla="*/ 638175 h 707"/>
                <a:gd name="T66" fmla="*/ 415925 w 700"/>
                <a:gd name="T67" fmla="*/ 677863 h 707"/>
                <a:gd name="T68" fmla="*/ 357188 w 700"/>
                <a:gd name="T69" fmla="*/ 652463 h 707"/>
                <a:gd name="T70" fmla="*/ 290513 w 700"/>
                <a:gd name="T71" fmla="*/ 609600 h 707"/>
                <a:gd name="T72" fmla="*/ 273050 w 700"/>
                <a:gd name="T73" fmla="*/ 593725 h 707"/>
                <a:gd name="T74" fmla="*/ 204788 w 700"/>
                <a:gd name="T75" fmla="*/ 574675 h 707"/>
                <a:gd name="T76" fmla="*/ 144463 w 700"/>
                <a:gd name="T77" fmla="*/ 554038 h 707"/>
                <a:gd name="T78" fmla="*/ 92075 w 700"/>
                <a:gd name="T79" fmla="*/ 522288 h 707"/>
                <a:gd name="T80" fmla="*/ 80963 w 700"/>
                <a:gd name="T81" fmla="*/ 511175 h 707"/>
                <a:gd name="T82" fmla="*/ 123825 w 700"/>
                <a:gd name="T83" fmla="*/ 539750 h 707"/>
                <a:gd name="T84" fmla="*/ 195263 w 700"/>
                <a:gd name="T85" fmla="*/ 577850 h 707"/>
                <a:gd name="T86" fmla="*/ 254000 w 700"/>
                <a:gd name="T87" fmla="*/ 596900 h 707"/>
                <a:gd name="T88" fmla="*/ 360363 w 700"/>
                <a:gd name="T89" fmla="*/ 652463 h 707"/>
                <a:gd name="T90" fmla="*/ 325438 w 700"/>
                <a:gd name="T91" fmla="*/ 677863 h 707"/>
                <a:gd name="T92" fmla="*/ 241300 w 700"/>
                <a:gd name="T93" fmla="*/ 733425 h 707"/>
                <a:gd name="T94" fmla="*/ 158750 w 700"/>
                <a:gd name="T95" fmla="*/ 773113 h 707"/>
                <a:gd name="T96" fmla="*/ 95250 w 700"/>
                <a:gd name="T97" fmla="*/ 796925 h 707"/>
                <a:gd name="T98" fmla="*/ 31750 w 700"/>
                <a:gd name="T99" fmla="*/ 808038 h 70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00"/>
                <a:gd name="T151" fmla="*/ 0 h 707"/>
                <a:gd name="T152" fmla="*/ 700 w 700"/>
                <a:gd name="T153" fmla="*/ 707 h 70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00" h="707">
                  <a:moveTo>
                    <a:pt x="202" y="0"/>
                  </a:moveTo>
                  <a:lnTo>
                    <a:pt x="202" y="0"/>
                  </a:lnTo>
                  <a:lnTo>
                    <a:pt x="216" y="7"/>
                  </a:lnTo>
                  <a:lnTo>
                    <a:pt x="232" y="14"/>
                  </a:lnTo>
                  <a:lnTo>
                    <a:pt x="254" y="27"/>
                  </a:lnTo>
                  <a:lnTo>
                    <a:pt x="280" y="44"/>
                  </a:lnTo>
                  <a:lnTo>
                    <a:pt x="309" y="64"/>
                  </a:lnTo>
                  <a:lnTo>
                    <a:pt x="340" y="91"/>
                  </a:lnTo>
                  <a:lnTo>
                    <a:pt x="372" y="122"/>
                  </a:lnTo>
                  <a:lnTo>
                    <a:pt x="460" y="196"/>
                  </a:lnTo>
                  <a:lnTo>
                    <a:pt x="472" y="213"/>
                  </a:lnTo>
                  <a:lnTo>
                    <a:pt x="498" y="280"/>
                  </a:lnTo>
                  <a:lnTo>
                    <a:pt x="520" y="331"/>
                  </a:lnTo>
                  <a:lnTo>
                    <a:pt x="534" y="367"/>
                  </a:lnTo>
                  <a:lnTo>
                    <a:pt x="542" y="378"/>
                  </a:lnTo>
                  <a:lnTo>
                    <a:pt x="549" y="389"/>
                  </a:lnTo>
                  <a:lnTo>
                    <a:pt x="560" y="400"/>
                  </a:lnTo>
                  <a:lnTo>
                    <a:pt x="571" y="411"/>
                  </a:lnTo>
                  <a:lnTo>
                    <a:pt x="583" y="420"/>
                  </a:lnTo>
                  <a:lnTo>
                    <a:pt x="596" y="429"/>
                  </a:lnTo>
                  <a:lnTo>
                    <a:pt x="611" y="436"/>
                  </a:lnTo>
                  <a:lnTo>
                    <a:pt x="625" y="444"/>
                  </a:lnTo>
                  <a:lnTo>
                    <a:pt x="660" y="504"/>
                  </a:lnTo>
                  <a:lnTo>
                    <a:pt x="683" y="549"/>
                  </a:lnTo>
                  <a:lnTo>
                    <a:pt x="691" y="567"/>
                  </a:lnTo>
                  <a:lnTo>
                    <a:pt x="694" y="580"/>
                  </a:lnTo>
                  <a:lnTo>
                    <a:pt x="694" y="584"/>
                  </a:lnTo>
                  <a:lnTo>
                    <a:pt x="698" y="598"/>
                  </a:lnTo>
                  <a:lnTo>
                    <a:pt x="700" y="618"/>
                  </a:lnTo>
                  <a:lnTo>
                    <a:pt x="698" y="629"/>
                  </a:lnTo>
                  <a:lnTo>
                    <a:pt x="696" y="640"/>
                  </a:lnTo>
                  <a:lnTo>
                    <a:pt x="691" y="653"/>
                  </a:lnTo>
                  <a:lnTo>
                    <a:pt x="685" y="664"/>
                  </a:lnTo>
                  <a:lnTo>
                    <a:pt x="676" y="674"/>
                  </a:lnTo>
                  <a:lnTo>
                    <a:pt x="663" y="684"/>
                  </a:lnTo>
                  <a:lnTo>
                    <a:pt x="647" y="693"/>
                  </a:lnTo>
                  <a:lnTo>
                    <a:pt x="627" y="700"/>
                  </a:lnTo>
                  <a:lnTo>
                    <a:pt x="603" y="704"/>
                  </a:lnTo>
                  <a:lnTo>
                    <a:pt x="576" y="705"/>
                  </a:lnTo>
                  <a:lnTo>
                    <a:pt x="571" y="707"/>
                  </a:lnTo>
                  <a:lnTo>
                    <a:pt x="558" y="705"/>
                  </a:lnTo>
                  <a:lnTo>
                    <a:pt x="549" y="702"/>
                  </a:lnTo>
                  <a:lnTo>
                    <a:pt x="536" y="696"/>
                  </a:lnTo>
                  <a:lnTo>
                    <a:pt x="520" y="689"/>
                  </a:lnTo>
                  <a:lnTo>
                    <a:pt x="503" y="678"/>
                  </a:lnTo>
                  <a:lnTo>
                    <a:pt x="483" y="665"/>
                  </a:lnTo>
                  <a:lnTo>
                    <a:pt x="460" y="647"/>
                  </a:lnTo>
                  <a:lnTo>
                    <a:pt x="434" y="624"/>
                  </a:lnTo>
                  <a:lnTo>
                    <a:pt x="405" y="596"/>
                  </a:lnTo>
                  <a:lnTo>
                    <a:pt x="374" y="564"/>
                  </a:lnTo>
                  <a:lnTo>
                    <a:pt x="340" y="525"/>
                  </a:lnTo>
                  <a:lnTo>
                    <a:pt x="302" y="480"/>
                  </a:lnTo>
                  <a:lnTo>
                    <a:pt x="262" y="427"/>
                  </a:lnTo>
                  <a:lnTo>
                    <a:pt x="263" y="409"/>
                  </a:lnTo>
                  <a:lnTo>
                    <a:pt x="267" y="394"/>
                  </a:lnTo>
                  <a:lnTo>
                    <a:pt x="271" y="384"/>
                  </a:lnTo>
                  <a:lnTo>
                    <a:pt x="271" y="387"/>
                  </a:lnTo>
                  <a:lnTo>
                    <a:pt x="267" y="402"/>
                  </a:lnTo>
                  <a:lnTo>
                    <a:pt x="262" y="427"/>
                  </a:lnTo>
                  <a:lnTo>
                    <a:pt x="251" y="424"/>
                  </a:lnTo>
                  <a:lnTo>
                    <a:pt x="225" y="411"/>
                  </a:lnTo>
                  <a:lnTo>
                    <a:pt x="196" y="394"/>
                  </a:lnTo>
                  <a:lnTo>
                    <a:pt x="183" y="384"/>
                  </a:lnTo>
                  <a:lnTo>
                    <a:pt x="172" y="374"/>
                  </a:lnTo>
                  <a:lnTo>
                    <a:pt x="160" y="371"/>
                  </a:lnTo>
                  <a:lnTo>
                    <a:pt x="129" y="362"/>
                  </a:lnTo>
                  <a:lnTo>
                    <a:pt x="109" y="356"/>
                  </a:lnTo>
                  <a:lnTo>
                    <a:pt x="91" y="349"/>
                  </a:lnTo>
                  <a:lnTo>
                    <a:pt x="72" y="340"/>
                  </a:lnTo>
                  <a:lnTo>
                    <a:pt x="58" y="329"/>
                  </a:lnTo>
                  <a:lnTo>
                    <a:pt x="51" y="322"/>
                  </a:lnTo>
                  <a:lnTo>
                    <a:pt x="52" y="322"/>
                  </a:lnTo>
                  <a:lnTo>
                    <a:pt x="78" y="340"/>
                  </a:lnTo>
                  <a:lnTo>
                    <a:pt x="100" y="351"/>
                  </a:lnTo>
                  <a:lnTo>
                    <a:pt x="123" y="364"/>
                  </a:lnTo>
                  <a:lnTo>
                    <a:pt x="147" y="373"/>
                  </a:lnTo>
                  <a:lnTo>
                    <a:pt x="160" y="376"/>
                  </a:lnTo>
                  <a:lnTo>
                    <a:pt x="171" y="378"/>
                  </a:lnTo>
                  <a:lnTo>
                    <a:pt x="227" y="411"/>
                  </a:lnTo>
                  <a:lnTo>
                    <a:pt x="205" y="427"/>
                  </a:lnTo>
                  <a:lnTo>
                    <a:pt x="183" y="444"/>
                  </a:lnTo>
                  <a:lnTo>
                    <a:pt x="152" y="462"/>
                  </a:lnTo>
                  <a:lnTo>
                    <a:pt x="118" y="480"/>
                  </a:lnTo>
                  <a:lnTo>
                    <a:pt x="100" y="487"/>
                  </a:lnTo>
                  <a:lnTo>
                    <a:pt x="80" y="494"/>
                  </a:lnTo>
                  <a:lnTo>
                    <a:pt x="60" y="502"/>
                  </a:lnTo>
                  <a:lnTo>
                    <a:pt x="40" y="505"/>
                  </a:lnTo>
                  <a:lnTo>
                    <a:pt x="20" y="509"/>
                  </a:lnTo>
                  <a:lnTo>
                    <a:pt x="0" y="509"/>
                  </a:lnTo>
                </a:path>
              </a:pathLst>
            </a:custGeom>
            <a:noFill/>
            <a:ln w="7">
              <a:solidFill>
                <a:srgbClr val="9C806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Freeform 72"/>
            <p:cNvSpPr>
              <a:spLocks/>
            </p:cNvSpPr>
            <p:nvPr/>
          </p:nvSpPr>
          <p:spPr bwMode="auto">
            <a:xfrm>
              <a:off x="3929063" y="1277938"/>
              <a:ext cx="303213" cy="38100"/>
            </a:xfrm>
            <a:custGeom>
              <a:avLst/>
              <a:gdLst>
                <a:gd name="T0" fmla="*/ 0 w 191"/>
                <a:gd name="T1" fmla="*/ 30163 h 24"/>
                <a:gd name="T2" fmla="*/ 0 w 191"/>
                <a:gd name="T3" fmla="*/ 30163 h 24"/>
                <a:gd name="T4" fmla="*/ 26988 w 191"/>
                <a:gd name="T5" fmla="*/ 31750 h 24"/>
                <a:gd name="T6" fmla="*/ 58738 w 191"/>
                <a:gd name="T7" fmla="*/ 34925 h 24"/>
                <a:gd name="T8" fmla="*/ 95250 w 191"/>
                <a:gd name="T9" fmla="*/ 38100 h 24"/>
                <a:gd name="T10" fmla="*/ 142875 w 191"/>
                <a:gd name="T11" fmla="*/ 38100 h 24"/>
                <a:gd name="T12" fmla="*/ 190500 w 191"/>
                <a:gd name="T13" fmla="*/ 31750 h 24"/>
                <a:gd name="T14" fmla="*/ 246063 w 191"/>
                <a:gd name="T15" fmla="*/ 20638 h 24"/>
                <a:gd name="T16" fmla="*/ 274638 w 191"/>
                <a:gd name="T17" fmla="*/ 9525 h 24"/>
                <a:gd name="T18" fmla="*/ 303213 w 191"/>
                <a:gd name="T19" fmla="*/ 0 h 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1"/>
                <a:gd name="T31" fmla="*/ 0 h 24"/>
                <a:gd name="T32" fmla="*/ 191 w 191"/>
                <a:gd name="T33" fmla="*/ 24 h 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1" h="24">
                  <a:moveTo>
                    <a:pt x="0" y="19"/>
                  </a:moveTo>
                  <a:lnTo>
                    <a:pt x="0" y="19"/>
                  </a:lnTo>
                  <a:lnTo>
                    <a:pt x="17" y="20"/>
                  </a:lnTo>
                  <a:lnTo>
                    <a:pt x="37" y="22"/>
                  </a:lnTo>
                  <a:lnTo>
                    <a:pt x="60" y="24"/>
                  </a:lnTo>
                  <a:lnTo>
                    <a:pt x="90" y="24"/>
                  </a:lnTo>
                  <a:lnTo>
                    <a:pt x="120" y="20"/>
                  </a:lnTo>
                  <a:lnTo>
                    <a:pt x="155" y="13"/>
                  </a:lnTo>
                  <a:lnTo>
                    <a:pt x="173" y="6"/>
                  </a:lnTo>
                  <a:lnTo>
                    <a:pt x="191" y="0"/>
                  </a:lnTo>
                </a:path>
              </a:pathLst>
            </a:custGeom>
            <a:noFill/>
            <a:ln w="7">
              <a:solidFill>
                <a:srgbClr val="9C806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Freeform 73"/>
            <p:cNvSpPr>
              <a:spLocks/>
            </p:cNvSpPr>
            <p:nvPr/>
          </p:nvSpPr>
          <p:spPr bwMode="auto">
            <a:xfrm>
              <a:off x="5338763" y="1541463"/>
              <a:ext cx="381000" cy="85725"/>
            </a:xfrm>
            <a:custGeom>
              <a:avLst/>
              <a:gdLst>
                <a:gd name="T0" fmla="*/ 0 w 240"/>
                <a:gd name="T1" fmla="*/ 0 h 54"/>
                <a:gd name="T2" fmla="*/ 0 w 240"/>
                <a:gd name="T3" fmla="*/ 0 h 54"/>
                <a:gd name="T4" fmla="*/ 20638 w 240"/>
                <a:gd name="T5" fmla="*/ 14288 h 54"/>
                <a:gd name="T6" fmla="*/ 46038 w 240"/>
                <a:gd name="T7" fmla="*/ 28575 h 54"/>
                <a:gd name="T8" fmla="*/ 84138 w 240"/>
                <a:gd name="T9" fmla="*/ 46038 h 54"/>
                <a:gd name="T10" fmla="*/ 134938 w 240"/>
                <a:gd name="T11" fmla="*/ 63500 h 54"/>
                <a:gd name="T12" fmla="*/ 166688 w 240"/>
                <a:gd name="T13" fmla="*/ 69850 h 54"/>
                <a:gd name="T14" fmla="*/ 201613 w 240"/>
                <a:gd name="T15" fmla="*/ 77788 h 54"/>
                <a:gd name="T16" fmla="*/ 242888 w 240"/>
                <a:gd name="T17" fmla="*/ 80963 h 54"/>
                <a:gd name="T18" fmla="*/ 282575 w 240"/>
                <a:gd name="T19" fmla="*/ 85725 h 54"/>
                <a:gd name="T20" fmla="*/ 328613 w 240"/>
                <a:gd name="T21" fmla="*/ 85725 h 54"/>
                <a:gd name="T22" fmla="*/ 381000 w 240"/>
                <a:gd name="T23" fmla="*/ 85725 h 5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40"/>
                <a:gd name="T37" fmla="*/ 0 h 54"/>
                <a:gd name="T38" fmla="*/ 240 w 240"/>
                <a:gd name="T39" fmla="*/ 54 h 5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40" h="54">
                  <a:moveTo>
                    <a:pt x="0" y="0"/>
                  </a:moveTo>
                  <a:lnTo>
                    <a:pt x="0" y="0"/>
                  </a:lnTo>
                  <a:lnTo>
                    <a:pt x="13" y="9"/>
                  </a:lnTo>
                  <a:lnTo>
                    <a:pt x="29" y="18"/>
                  </a:lnTo>
                  <a:lnTo>
                    <a:pt x="53" y="29"/>
                  </a:lnTo>
                  <a:lnTo>
                    <a:pt x="85" y="40"/>
                  </a:lnTo>
                  <a:lnTo>
                    <a:pt x="105" y="44"/>
                  </a:lnTo>
                  <a:lnTo>
                    <a:pt x="127" y="49"/>
                  </a:lnTo>
                  <a:lnTo>
                    <a:pt x="153" y="51"/>
                  </a:lnTo>
                  <a:lnTo>
                    <a:pt x="178" y="54"/>
                  </a:lnTo>
                  <a:lnTo>
                    <a:pt x="207" y="54"/>
                  </a:lnTo>
                  <a:lnTo>
                    <a:pt x="240" y="54"/>
                  </a:lnTo>
                </a:path>
              </a:pathLst>
            </a:custGeom>
            <a:noFill/>
            <a:ln w="7">
              <a:solidFill>
                <a:srgbClr val="9C806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Freeform 74"/>
            <p:cNvSpPr>
              <a:spLocks/>
            </p:cNvSpPr>
            <p:nvPr/>
          </p:nvSpPr>
          <p:spPr bwMode="auto">
            <a:xfrm>
              <a:off x="4005263" y="2092325"/>
              <a:ext cx="398463" cy="20638"/>
            </a:xfrm>
            <a:custGeom>
              <a:avLst/>
              <a:gdLst>
                <a:gd name="T0" fmla="*/ 0 w 251"/>
                <a:gd name="T1" fmla="*/ 20638 h 13"/>
                <a:gd name="T2" fmla="*/ 0 w 251"/>
                <a:gd name="T3" fmla="*/ 20638 h 13"/>
                <a:gd name="T4" fmla="*/ 39688 w 251"/>
                <a:gd name="T5" fmla="*/ 14288 h 13"/>
                <a:gd name="T6" fmla="*/ 82550 w 251"/>
                <a:gd name="T7" fmla="*/ 9525 h 13"/>
                <a:gd name="T8" fmla="*/ 138113 w 251"/>
                <a:gd name="T9" fmla="*/ 3175 h 13"/>
                <a:gd name="T10" fmla="*/ 201613 w 251"/>
                <a:gd name="T11" fmla="*/ 0 h 13"/>
                <a:gd name="T12" fmla="*/ 268288 w 251"/>
                <a:gd name="T13" fmla="*/ 0 h 13"/>
                <a:gd name="T14" fmla="*/ 334963 w 251"/>
                <a:gd name="T15" fmla="*/ 6350 h 13"/>
                <a:gd name="T16" fmla="*/ 368300 w 251"/>
                <a:gd name="T17" fmla="*/ 11113 h 13"/>
                <a:gd name="T18" fmla="*/ 398463 w 251"/>
                <a:gd name="T19" fmla="*/ 20638 h 1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51"/>
                <a:gd name="T31" fmla="*/ 0 h 13"/>
                <a:gd name="T32" fmla="*/ 251 w 251"/>
                <a:gd name="T33" fmla="*/ 13 h 1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51" h="13">
                  <a:moveTo>
                    <a:pt x="0" y="13"/>
                  </a:moveTo>
                  <a:lnTo>
                    <a:pt x="0" y="13"/>
                  </a:lnTo>
                  <a:lnTo>
                    <a:pt x="25" y="9"/>
                  </a:lnTo>
                  <a:lnTo>
                    <a:pt x="52" y="6"/>
                  </a:lnTo>
                  <a:lnTo>
                    <a:pt x="87" y="2"/>
                  </a:lnTo>
                  <a:lnTo>
                    <a:pt x="127" y="0"/>
                  </a:lnTo>
                  <a:lnTo>
                    <a:pt x="169" y="0"/>
                  </a:lnTo>
                  <a:lnTo>
                    <a:pt x="211" y="4"/>
                  </a:lnTo>
                  <a:lnTo>
                    <a:pt x="232" y="7"/>
                  </a:lnTo>
                  <a:lnTo>
                    <a:pt x="251" y="13"/>
                  </a:lnTo>
                </a:path>
              </a:pathLst>
            </a:custGeom>
            <a:noFill/>
            <a:ln w="7">
              <a:solidFill>
                <a:srgbClr val="9C806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8" name="Freeform 75"/>
            <p:cNvSpPr>
              <a:spLocks/>
            </p:cNvSpPr>
            <p:nvPr/>
          </p:nvSpPr>
          <p:spPr bwMode="auto">
            <a:xfrm>
              <a:off x="4005263" y="2179638"/>
              <a:ext cx="398463" cy="25400"/>
            </a:xfrm>
            <a:custGeom>
              <a:avLst/>
              <a:gdLst>
                <a:gd name="T0" fmla="*/ 0 w 251"/>
                <a:gd name="T1" fmla="*/ 0 h 16"/>
                <a:gd name="T2" fmla="*/ 0 w 251"/>
                <a:gd name="T3" fmla="*/ 0 h 16"/>
                <a:gd name="T4" fmla="*/ 19050 w 251"/>
                <a:gd name="T5" fmla="*/ 4763 h 16"/>
                <a:gd name="T6" fmla="*/ 49213 w 251"/>
                <a:gd name="T7" fmla="*/ 14288 h 16"/>
                <a:gd name="T8" fmla="*/ 88900 w 251"/>
                <a:gd name="T9" fmla="*/ 19050 h 16"/>
                <a:gd name="T10" fmla="*/ 144463 w 251"/>
                <a:gd name="T11" fmla="*/ 25400 h 16"/>
                <a:gd name="T12" fmla="*/ 212725 w 251"/>
                <a:gd name="T13" fmla="*/ 22225 h 16"/>
                <a:gd name="T14" fmla="*/ 296863 w 251"/>
                <a:gd name="T15" fmla="*/ 14288 h 16"/>
                <a:gd name="T16" fmla="*/ 346075 w 251"/>
                <a:gd name="T17" fmla="*/ 7938 h 16"/>
                <a:gd name="T18" fmla="*/ 398463 w 251"/>
                <a:gd name="T19" fmla="*/ 0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51"/>
                <a:gd name="T31" fmla="*/ 0 h 16"/>
                <a:gd name="T32" fmla="*/ 251 w 251"/>
                <a:gd name="T33" fmla="*/ 16 h 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51" h="16">
                  <a:moveTo>
                    <a:pt x="0" y="0"/>
                  </a:moveTo>
                  <a:lnTo>
                    <a:pt x="0" y="0"/>
                  </a:lnTo>
                  <a:lnTo>
                    <a:pt x="12" y="3"/>
                  </a:lnTo>
                  <a:lnTo>
                    <a:pt x="31" y="9"/>
                  </a:lnTo>
                  <a:lnTo>
                    <a:pt x="56" y="12"/>
                  </a:lnTo>
                  <a:lnTo>
                    <a:pt x="91" y="16"/>
                  </a:lnTo>
                  <a:lnTo>
                    <a:pt x="134" y="14"/>
                  </a:lnTo>
                  <a:lnTo>
                    <a:pt x="187" y="9"/>
                  </a:lnTo>
                  <a:lnTo>
                    <a:pt x="218" y="5"/>
                  </a:lnTo>
                  <a:lnTo>
                    <a:pt x="251" y="0"/>
                  </a:lnTo>
                </a:path>
              </a:pathLst>
            </a:custGeom>
            <a:noFill/>
            <a:ln w="7">
              <a:solidFill>
                <a:srgbClr val="9C806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Freeform 76"/>
            <p:cNvSpPr>
              <a:spLocks/>
            </p:cNvSpPr>
            <p:nvPr/>
          </p:nvSpPr>
          <p:spPr bwMode="auto">
            <a:xfrm>
              <a:off x="5229225" y="2159000"/>
              <a:ext cx="400050" cy="112713"/>
            </a:xfrm>
            <a:custGeom>
              <a:avLst/>
              <a:gdLst>
                <a:gd name="T0" fmla="*/ 0 w 252"/>
                <a:gd name="T1" fmla="*/ 0 h 71"/>
                <a:gd name="T2" fmla="*/ 0 w 252"/>
                <a:gd name="T3" fmla="*/ 0 h 71"/>
                <a:gd name="T4" fmla="*/ 31750 w 252"/>
                <a:gd name="T5" fmla="*/ 6350 h 71"/>
                <a:gd name="T6" fmla="*/ 71438 w 252"/>
                <a:gd name="T7" fmla="*/ 11113 h 71"/>
                <a:gd name="T8" fmla="*/ 123825 w 252"/>
                <a:gd name="T9" fmla="*/ 20638 h 71"/>
                <a:gd name="T10" fmla="*/ 184150 w 252"/>
                <a:gd name="T11" fmla="*/ 34925 h 71"/>
                <a:gd name="T12" fmla="*/ 250825 w 252"/>
                <a:gd name="T13" fmla="*/ 52388 h 71"/>
                <a:gd name="T14" fmla="*/ 325438 w 252"/>
                <a:gd name="T15" fmla="*/ 77788 h 71"/>
                <a:gd name="T16" fmla="*/ 400050 w 252"/>
                <a:gd name="T17" fmla="*/ 112713 h 7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2"/>
                <a:gd name="T28" fmla="*/ 0 h 71"/>
                <a:gd name="T29" fmla="*/ 252 w 252"/>
                <a:gd name="T30" fmla="*/ 71 h 7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2" h="71">
                  <a:moveTo>
                    <a:pt x="0" y="0"/>
                  </a:moveTo>
                  <a:lnTo>
                    <a:pt x="0" y="0"/>
                  </a:lnTo>
                  <a:lnTo>
                    <a:pt x="20" y="4"/>
                  </a:lnTo>
                  <a:lnTo>
                    <a:pt x="45" y="7"/>
                  </a:lnTo>
                  <a:lnTo>
                    <a:pt x="78" y="13"/>
                  </a:lnTo>
                  <a:lnTo>
                    <a:pt x="116" y="22"/>
                  </a:lnTo>
                  <a:lnTo>
                    <a:pt x="158" y="33"/>
                  </a:lnTo>
                  <a:lnTo>
                    <a:pt x="205" y="49"/>
                  </a:lnTo>
                  <a:lnTo>
                    <a:pt x="252" y="71"/>
                  </a:lnTo>
                </a:path>
              </a:pathLst>
            </a:custGeom>
            <a:noFill/>
            <a:ln w="7">
              <a:solidFill>
                <a:srgbClr val="9C806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0" name="Freeform 77"/>
            <p:cNvSpPr>
              <a:spLocks/>
            </p:cNvSpPr>
            <p:nvPr/>
          </p:nvSpPr>
          <p:spPr bwMode="auto">
            <a:xfrm>
              <a:off x="5183188" y="2271713"/>
              <a:ext cx="406400" cy="112713"/>
            </a:xfrm>
            <a:custGeom>
              <a:avLst/>
              <a:gdLst>
                <a:gd name="T0" fmla="*/ 0 w 256"/>
                <a:gd name="T1" fmla="*/ 0 h 71"/>
                <a:gd name="T2" fmla="*/ 0 w 256"/>
                <a:gd name="T3" fmla="*/ 0 h 71"/>
                <a:gd name="T4" fmla="*/ 36513 w 256"/>
                <a:gd name="T5" fmla="*/ 17463 h 71"/>
                <a:gd name="T6" fmla="*/ 80963 w 256"/>
                <a:gd name="T7" fmla="*/ 38100 h 71"/>
                <a:gd name="T8" fmla="*/ 134938 w 256"/>
                <a:gd name="T9" fmla="*/ 60325 h 71"/>
                <a:gd name="T10" fmla="*/ 198438 w 256"/>
                <a:gd name="T11" fmla="*/ 84138 h 71"/>
                <a:gd name="T12" fmla="*/ 265113 w 256"/>
                <a:gd name="T13" fmla="*/ 101600 h 71"/>
                <a:gd name="T14" fmla="*/ 300038 w 256"/>
                <a:gd name="T15" fmla="*/ 106363 h 71"/>
                <a:gd name="T16" fmla="*/ 336550 w 256"/>
                <a:gd name="T17" fmla="*/ 109538 h 71"/>
                <a:gd name="T18" fmla="*/ 371475 w 256"/>
                <a:gd name="T19" fmla="*/ 112713 h 71"/>
                <a:gd name="T20" fmla="*/ 406400 w 256"/>
                <a:gd name="T21" fmla="*/ 112713 h 7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6"/>
                <a:gd name="T34" fmla="*/ 0 h 71"/>
                <a:gd name="T35" fmla="*/ 256 w 256"/>
                <a:gd name="T36" fmla="*/ 71 h 7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6" h="71">
                  <a:moveTo>
                    <a:pt x="0" y="0"/>
                  </a:moveTo>
                  <a:lnTo>
                    <a:pt x="0" y="0"/>
                  </a:lnTo>
                  <a:lnTo>
                    <a:pt x="23" y="11"/>
                  </a:lnTo>
                  <a:lnTo>
                    <a:pt x="51" y="24"/>
                  </a:lnTo>
                  <a:lnTo>
                    <a:pt x="85" y="38"/>
                  </a:lnTo>
                  <a:lnTo>
                    <a:pt x="125" y="53"/>
                  </a:lnTo>
                  <a:lnTo>
                    <a:pt x="167" y="64"/>
                  </a:lnTo>
                  <a:lnTo>
                    <a:pt x="189" y="67"/>
                  </a:lnTo>
                  <a:lnTo>
                    <a:pt x="212" y="69"/>
                  </a:lnTo>
                  <a:lnTo>
                    <a:pt x="234" y="71"/>
                  </a:lnTo>
                  <a:lnTo>
                    <a:pt x="256" y="71"/>
                  </a:lnTo>
                </a:path>
              </a:pathLst>
            </a:custGeom>
            <a:noFill/>
            <a:ln w="7">
              <a:solidFill>
                <a:srgbClr val="9C806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1" name="Freeform 78"/>
            <p:cNvSpPr>
              <a:spLocks/>
            </p:cNvSpPr>
            <p:nvPr/>
          </p:nvSpPr>
          <p:spPr bwMode="auto">
            <a:xfrm>
              <a:off x="4972050" y="2946400"/>
              <a:ext cx="412750" cy="133350"/>
            </a:xfrm>
            <a:custGeom>
              <a:avLst/>
              <a:gdLst>
                <a:gd name="T0" fmla="*/ 0 w 260"/>
                <a:gd name="T1" fmla="*/ 0 h 84"/>
                <a:gd name="T2" fmla="*/ 0 w 260"/>
                <a:gd name="T3" fmla="*/ 0 h 84"/>
                <a:gd name="T4" fmla="*/ 4763 w 260"/>
                <a:gd name="T5" fmla="*/ 6350 h 84"/>
                <a:gd name="T6" fmla="*/ 20638 w 260"/>
                <a:gd name="T7" fmla="*/ 23813 h 84"/>
                <a:gd name="T8" fmla="*/ 52388 w 260"/>
                <a:gd name="T9" fmla="*/ 46038 h 84"/>
                <a:gd name="T10" fmla="*/ 92075 w 260"/>
                <a:gd name="T11" fmla="*/ 73025 h 84"/>
                <a:gd name="T12" fmla="*/ 117475 w 260"/>
                <a:gd name="T13" fmla="*/ 84138 h 84"/>
                <a:gd name="T14" fmla="*/ 149225 w 260"/>
                <a:gd name="T15" fmla="*/ 95250 h 84"/>
                <a:gd name="T16" fmla="*/ 184150 w 260"/>
                <a:gd name="T17" fmla="*/ 107950 h 84"/>
                <a:gd name="T18" fmla="*/ 222250 w 260"/>
                <a:gd name="T19" fmla="*/ 119063 h 84"/>
                <a:gd name="T20" fmla="*/ 261938 w 260"/>
                <a:gd name="T21" fmla="*/ 125413 h 84"/>
                <a:gd name="T22" fmla="*/ 307975 w 260"/>
                <a:gd name="T23" fmla="*/ 130175 h 84"/>
                <a:gd name="T24" fmla="*/ 360363 w 260"/>
                <a:gd name="T25" fmla="*/ 133350 h 84"/>
                <a:gd name="T26" fmla="*/ 412750 w 260"/>
                <a:gd name="T27" fmla="*/ 133350 h 8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60"/>
                <a:gd name="T43" fmla="*/ 0 h 84"/>
                <a:gd name="T44" fmla="*/ 260 w 260"/>
                <a:gd name="T45" fmla="*/ 84 h 8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60" h="84">
                  <a:moveTo>
                    <a:pt x="0" y="0"/>
                  </a:moveTo>
                  <a:lnTo>
                    <a:pt x="0" y="0"/>
                  </a:lnTo>
                  <a:lnTo>
                    <a:pt x="3" y="4"/>
                  </a:lnTo>
                  <a:lnTo>
                    <a:pt x="13" y="15"/>
                  </a:lnTo>
                  <a:lnTo>
                    <a:pt x="33" y="29"/>
                  </a:lnTo>
                  <a:lnTo>
                    <a:pt x="58" y="46"/>
                  </a:lnTo>
                  <a:lnTo>
                    <a:pt x="74" y="53"/>
                  </a:lnTo>
                  <a:lnTo>
                    <a:pt x="94" y="60"/>
                  </a:lnTo>
                  <a:lnTo>
                    <a:pt x="116" y="68"/>
                  </a:lnTo>
                  <a:lnTo>
                    <a:pt x="140" y="75"/>
                  </a:lnTo>
                  <a:lnTo>
                    <a:pt x="165" y="79"/>
                  </a:lnTo>
                  <a:lnTo>
                    <a:pt x="194" y="82"/>
                  </a:lnTo>
                  <a:lnTo>
                    <a:pt x="227" y="84"/>
                  </a:lnTo>
                  <a:lnTo>
                    <a:pt x="260" y="84"/>
                  </a:lnTo>
                </a:path>
              </a:pathLst>
            </a:custGeom>
            <a:noFill/>
            <a:ln w="7">
              <a:solidFill>
                <a:srgbClr val="9C806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2" name="Freeform 79"/>
            <p:cNvSpPr>
              <a:spLocks/>
            </p:cNvSpPr>
            <p:nvPr/>
          </p:nvSpPr>
          <p:spPr bwMode="auto">
            <a:xfrm>
              <a:off x="3257550" y="4335463"/>
              <a:ext cx="649288" cy="328613"/>
            </a:xfrm>
            <a:custGeom>
              <a:avLst/>
              <a:gdLst>
                <a:gd name="T0" fmla="*/ 649288 w 409"/>
                <a:gd name="T1" fmla="*/ 0 h 207"/>
                <a:gd name="T2" fmla="*/ 649288 w 409"/>
                <a:gd name="T3" fmla="*/ 0 h 207"/>
                <a:gd name="T4" fmla="*/ 574675 w 409"/>
                <a:gd name="T5" fmla="*/ 53975 h 207"/>
                <a:gd name="T6" fmla="*/ 493713 w 409"/>
                <a:gd name="T7" fmla="*/ 112713 h 207"/>
                <a:gd name="T8" fmla="*/ 395288 w 409"/>
                <a:gd name="T9" fmla="*/ 176213 h 207"/>
                <a:gd name="T10" fmla="*/ 342900 w 409"/>
                <a:gd name="T11" fmla="*/ 207963 h 207"/>
                <a:gd name="T12" fmla="*/ 288925 w 409"/>
                <a:gd name="T13" fmla="*/ 239713 h 207"/>
                <a:gd name="T14" fmla="*/ 236538 w 409"/>
                <a:gd name="T15" fmla="*/ 265113 h 207"/>
                <a:gd name="T16" fmla="*/ 180975 w 409"/>
                <a:gd name="T17" fmla="*/ 288925 h 207"/>
                <a:gd name="T18" fmla="*/ 131763 w 409"/>
                <a:gd name="T19" fmla="*/ 307975 h 207"/>
                <a:gd name="T20" fmla="*/ 82550 w 409"/>
                <a:gd name="T21" fmla="*/ 323850 h 207"/>
                <a:gd name="T22" fmla="*/ 60325 w 409"/>
                <a:gd name="T23" fmla="*/ 325438 h 207"/>
                <a:gd name="T24" fmla="*/ 39688 w 409"/>
                <a:gd name="T25" fmla="*/ 328613 h 207"/>
                <a:gd name="T26" fmla="*/ 19050 w 409"/>
                <a:gd name="T27" fmla="*/ 328613 h 207"/>
                <a:gd name="T28" fmla="*/ 0 w 409"/>
                <a:gd name="T29" fmla="*/ 325438 h 20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09"/>
                <a:gd name="T46" fmla="*/ 0 h 207"/>
                <a:gd name="T47" fmla="*/ 409 w 409"/>
                <a:gd name="T48" fmla="*/ 207 h 20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09" h="207">
                  <a:moveTo>
                    <a:pt x="409" y="0"/>
                  </a:moveTo>
                  <a:lnTo>
                    <a:pt x="409" y="0"/>
                  </a:lnTo>
                  <a:lnTo>
                    <a:pt x="362" y="34"/>
                  </a:lnTo>
                  <a:lnTo>
                    <a:pt x="311" y="71"/>
                  </a:lnTo>
                  <a:lnTo>
                    <a:pt x="249" y="111"/>
                  </a:lnTo>
                  <a:lnTo>
                    <a:pt x="216" y="131"/>
                  </a:lnTo>
                  <a:lnTo>
                    <a:pt x="182" y="151"/>
                  </a:lnTo>
                  <a:lnTo>
                    <a:pt x="149" y="167"/>
                  </a:lnTo>
                  <a:lnTo>
                    <a:pt x="114" y="182"/>
                  </a:lnTo>
                  <a:lnTo>
                    <a:pt x="83" y="194"/>
                  </a:lnTo>
                  <a:lnTo>
                    <a:pt x="52" y="204"/>
                  </a:lnTo>
                  <a:lnTo>
                    <a:pt x="38" y="205"/>
                  </a:lnTo>
                  <a:lnTo>
                    <a:pt x="25" y="207"/>
                  </a:lnTo>
                  <a:lnTo>
                    <a:pt x="12" y="207"/>
                  </a:lnTo>
                  <a:lnTo>
                    <a:pt x="0" y="205"/>
                  </a:lnTo>
                </a:path>
              </a:pathLst>
            </a:custGeom>
            <a:noFill/>
            <a:ln w="7">
              <a:solidFill>
                <a:srgbClr val="9C806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3" name="Freeform 80"/>
            <p:cNvSpPr>
              <a:spLocks/>
            </p:cNvSpPr>
            <p:nvPr/>
          </p:nvSpPr>
          <p:spPr bwMode="auto">
            <a:xfrm>
              <a:off x="4778375" y="6078538"/>
              <a:ext cx="74613" cy="635000"/>
            </a:xfrm>
            <a:custGeom>
              <a:avLst/>
              <a:gdLst>
                <a:gd name="T0" fmla="*/ 0 w 47"/>
                <a:gd name="T1" fmla="*/ 0 h 400"/>
                <a:gd name="T2" fmla="*/ 0 w 47"/>
                <a:gd name="T3" fmla="*/ 0 h 400"/>
                <a:gd name="T4" fmla="*/ 0 w 47"/>
                <a:gd name="T5" fmla="*/ 69850 h 400"/>
                <a:gd name="T6" fmla="*/ 6350 w 47"/>
                <a:gd name="T7" fmla="*/ 147638 h 400"/>
                <a:gd name="T8" fmla="*/ 11113 w 47"/>
                <a:gd name="T9" fmla="*/ 239713 h 400"/>
                <a:gd name="T10" fmla="*/ 23813 w 47"/>
                <a:gd name="T11" fmla="*/ 342900 h 400"/>
                <a:gd name="T12" fmla="*/ 34925 w 47"/>
                <a:gd name="T13" fmla="*/ 447675 h 400"/>
                <a:gd name="T14" fmla="*/ 52388 w 47"/>
                <a:gd name="T15" fmla="*/ 549275 h 400"/>
                <a:gd name="T16" fmla="*/ 63500 w 47"/>
                <a:gd name="T17" fmla="*/ 595313 h 400"/>
                <a:gd name="T18" fmla="*/ 74613 w 47"/>
                <a:gd name="T19" fmla="*/ 635000 h 4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7"/>
                <a:gd name="T31" fmla="*/ 0 h 400"/>
                <a:gd name="T32" fmla="*/ 47 w 47"/>
                <a:gd name="T33" fmla="*/ 400 h 40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7" h="400">
                  <a:moveTo>
                    <a:pt x="0" y="0"/>
                  </a:moveTo>
                  <a:lnTo>
                    <a:pt x="0" y="0"/>
                  </a:lnTo>
                  <a:lnTo>
                    <a:pt x="0" y="44"/>
                  </a:lnTo>
                  <a:lnTo>
                    <a:pt x="4" y="93"/>
                  </a:lnTo>
                  <a:lnTo>
                    <a:pt x="7" y="151"/>
                  </a:lnTo>
                  <a:lnTo>
                    <a:pt x="15" y="216"/>
                  </a:lnTo>
                  <a:lnTo>
                    <a:pt x="22" y="282"/>
                  </a:lnTo>
                  <a:lnTo>
                    <a:pt x="33" y="346"/>
                  </a:lnTo>
                  <a:lnTo>
                    <a:pt x="40" y="375"/>
                  </a:lnTo>
                  <a:lnTo>
                    <a:pt x="47" y="400"/>
                  </a:lnTo>
                </a:path>
              </a:pathLst>
            </a:custGeom>
            <a:noFill/>
            <a:ln w="7">
              <a:solidFill>
                <a:srgbClr val="9C806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4" name="Freeform 81"/>
            <p:cNvSpPr>
              <a:spLocks/>
            </p:cNvSpPr>
            <p:nvPr/>
          </p:nvSpPr>
          <p:spPr bwMode="auto">
            <a:xfrm>
              <a:off x="3814763" y="6121400"/>
              <a:ext cx="625475" cy="115888"/>
            </a:xfrm>
            <a:custGeom>
              <a:avLst/>
              <a:gdLst>
                <a:gd name="T0" fmla="*/ 0 w 394"/>
                <a:gd name="T1" fmla="*/ 98425 h 73"/>
                <a:gd name="T2" fmla="*/ 0 w 394"/>
                <a:gd name="T3" fmla="*/ 98425 h 73"/>
                <a:gd name="T4" fmla="*/ 4763 w 394"/>
                <a:gd name="T5" fmla="*/ 101600 h 73"/>
                <a:gd name="T6" fmla="*/ 33338 w 394"/>
                <a:gd name="T7" fmla="*/ 109538 h 73"/>
                <a:gd name="T8" fmla="*/ 77788 w 394"/>
                <a:gd name="T9" fmla="*/ 115888 h 73"/>
                <a:gd name="T10" fmla="*/ 109538 w 394"/>
                <a:gd name="T11" fmla="*/ 115888 h 73"/>
                <a:gd name="T12" fmla="*/ 144463 w 394"/>
                <a:gd name="T13" fmla="*/ 115888 h 73"/>
                <a:gd name="T14" fmla="*/ 184150 w 394"/>
                <a:gd name="T15" fmla="*/ 115888 h 73"/>
                <a:gd name="T16" fmla="*/ 230188 w 394"/>
                <a:gd name="T17" fmla="*/ 109538 h 73"/>
                <a:gd name="T18" fmla="*/ 282575 w 394"/>
                <a:gd name="T19" fmla="*/ 104775 h 73"/>
                <a:gd name="T20" fmla="*/ 336550 w 394"/>
                <a:gd name="T21" fmla="*/ 93663 h 73"/>
                <a:gd name="T22" fmla="*/ 400050 w 394"/>
                <a:gd name="T23" fmla="*/ 76200 h 73"/>
                <a:gd name="T24" fmla="*/ 469900 w 394"/>
                <a:gd name="T25" fmla="*/ 55563 h 73"/>
                <a:gd name="T26" fmla="*/ 544513 w 394"/>
                <a:gd name="T27" fmla="*/ 31750 h 73"/>
                <a:gd name="T28" fmla="*/ 625475 w 394"/>
                <a:gd name="T29" fmla="*/ 0 h 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94"/>
                <a:gd name="T46" fmla="*/ 0 h 73"/>
                <a:gd name="T47" fmla="*/ 394 w 394"/>
                <a:gd name="T48" fmla="*/ 73 h 7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94" h="73">
                  <a:moveTo>
                    <a:pt x="0" y="62"/>
                  </a:moveTo>
                  <a:lnTo>
                    <a:pt x="0" y="62"/>
                  </a:lnTo>
                  <a:lnTo>
                    <a:pt x="3" y="64"/>
                  </a:lnTo>
                  <a:lnTo>
                    <a:pt x="21" y="69"/>
                  </a:lnTo>
                  <a:lnTo>
                    <a:pt x="49" y="73"/>
                  </a:lnTo>
                  <a:lnTo>
                    <a:pt x="69" y="73"/>
                  </a:lnTo>
                  <a:lnTo>
                    <a:pt x="91" y="73"/>
                  </a:lnTo>
                  <a:lnTo>
                    <a:pt x="116" y="73"/>
                  </a:lnTo>
                  <a:lnTo>
                    <a:pt x="145" y="69"/>
                  </a:lnTo>
                  <a:lnTo>
                    <a:pt x="178" y="66"/>
                  </a:lnTo>
                  <a:lnTo>
                    <a:pt x="212" y="59"/>
                  </a:lnTo>
                  <a:lnTo>
                    <a:pt x="252" y="48"/>
                  </a:lnTo>
                  <a:lnTo>
                    <a:pt x="296" y="35"/>
                  </a:lnTo>
                  <a:lnTo>
                    <a:pt x="343" y="20"/>
                  </a:lnTo>
                  <a:lnTo>
                    <a:pt x="394" y="0"/>
                  </a:lnTo>
                </a:path>
              </a:pathLst>
            </a:custGeom>
            <a:noFill/>
            <a:ln w="7">
              <a:solidFill>
                <a:srgbClr val="9C806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9" name="Group 86"/>
          <p:cNvGrpSpPr>
            <a:grpSpLocks/>
          </p:cNvGrpSpPr>
          <p:nvPr/>
        </p:nvGrpSpPr>
        <p:grpSpPr bwMode="auto">
          <a:xfrm>
            <a:off x="4051300" y="4116388"/>
            <a:ext cx="311150" cy="349250"/>
            <a:chOff x="4051300" y="4116388"/>
            <a:chExt cx="311151" cy="349250"/>
          </a:xfrm>
        </p:grpSpPr>
        <p:sp>
          <p:nvSpPr>
            <p:cNvPr id="9230" name="Freeform 68"/>
            <p:cNvSpPr>
              <a:spLocks/>
            </p:cNvSpPr>
            <p:nvPr/>
          </p:nvSpPr>
          <p:spPr bwMode="auto">
            <a:xfrm>
              <a:off x="4051300" y="4116388"/>
              <a:ext cx="300038" cy="317500"/>
            </a:xfrm>
            <a:custGeom>
              <a:avLst/>
              <a:gdLst>
                <a:gd name="T0" fmla="*/ 300038 w 189"/>
                <a:gd name="T1" fmla="*/ 209550 h 200"/>
                <a:gd name="T2" fmla="*/ 300038 w 189"/>
                <a:gd name="T3" fmla="*/ 209550 h 200"/>
                <a:gd name="T4" fmla="*/ 233363 w 189"/>
                <a:gd name="T5" fmla="*/ 106363 h 200"/>
                <a:gd name="T6" fmla="*/ 184150 w 189"/>
                <a:gd name="T7" fmla="*/ 36513 h 200"/>
                <a:gd name="T8" fmla="*/ 158750 w 189"/>
                <a:gd name="T9" fmla="*/ 0 h 200"/>
                <a:gd name="T10" fmla="*/ 158750 w 189"/>
                <a:gd name="T11" fmla="*/ 0 h 200"/>
                <a:gd name="T12" fmla="*/ 147638 w 189"/>
                <a:gd name="T13" fmla="*/ 0 h 200"/>
                <a:gd name="T14" fmla="*/ 127000 w 189"/>
                <a:gd name="T15" fmla="*/ 3175 h 200"/>
                <a:gd name="T16" fmla="*/ 100013 w 189"/>
                <a:gd name="T17" fmla="*/ 14288 h 200"/>
                <a:gd name="T18" fmla="*/ 71438 w 189"/>
                <a:gd name="T19" fmla="*/ 28575 h 200"/>
                <a:gd name="T20" fmla="*/ 42863 w 189"/>
                <a:gd name="T21" fmla="*/ 46038 h 200"/>
                <a:gd name="T22" fmla="*/ 31750 w 189"/>
                <a:gd name="T23" fmla="*/ 57150 h 200"/>
                <a:gd name="T24" fmla="*/ 20638 w 189"/>
                <a:gd name="T25" fmla="*/ 71438 h 200"/>
                <a:gd name="T26" fmla="*/ 11113 w 189"/>
                <a:gd name="T27" fmla="*/ 85725 h 200"/>
                <a:gd name="T28" fmla="*/ 4763 w 189"/>
                <a:gd name="T29" fmla="*/ 100013 h 200"/>
                <a:gd name="T30" fmla="*/ 3175 w 189"/>
                <a:gd name="T31" fmla="*/ 117475 h 200"/>
                <a:gd name="T32" fmla="*/ 0 w 189"/>
                <a:gd name="T33" fmla="*/ 138113 h 200"/>
                <a:gd name="T34" fmla="*/ 0 w 189"/>
                <a:gd name="T35" fmla="*/ 138113 h 200"/>
                <a:gd name="T36" fmla="*/ 49213 w 189"/>
                <a:gd name="T37" fmla="*/ 222250 h 200"/>
                <a:gd name="T38" fmla="*/ 85725 w 189"/>
                <a:gd name="T39" fmla="*/ 282575 h 200"/>
                <a:gd name="T40" fmla="*/ 100013 w 189"/>
                <a:gd name="T41" fmla="*/ 303213 h 200"/>
                <a:gd name="T42" fmla="*/ 109538 w 189"/>
                <a:gd name="T43" fmla="*/ 314325 h 200"/>
                <a:gd name="T44" fmla="*/ 109538 w 189"/>
                <a:gd name="T45" fmla="*/ 314325 h 200"/>
                <a:gd name="T46" fmla="*/ 141288 w 189"/>
                <a:gd name="T47" fmla="*/ 317500 h 200"/>
                <a:gd name="T48" fmla="*/ 169863 w 189"/>
                <a:gd name="T49" fmla="*/ 317500 h 200"/>
                <a:gd name="T50" fmla="*/ 204788 w 189"/>
                <a:gd name="T51" fmla="*/ 311150 h 200"/>
                <a:gd name="T52" fmla="*/ 222250 w 189"/>
                <a:gd name="T53" fmla="*/ 307975 h 200"/>
                <a:gd name="T54" fmla="*/ 239713 w 189"/>
                <a:gd name="T55" fmla="*/ 300038 h 200"/>
                <a:gd name="T56" fmla="*/ 257175 w 189"/>
                <a:gd name="T57" fmla="*/ 293688 h 200"/>
                <a:gd name="T58" fmla="*/ 271463 w 189"/>
                <a:gd name="T59" fmla="*/ 282575 h 200"/>
                <a:gd name="T60" fmla="*/ 282575 w 189"/>
                <a:gd name="T61" fmla="*/ 268288 h 200"/>
                <a:gd name="T62" fmla="*/ 290513 w 189"/>
                <a:gd name="T63" fmla="*/ 250825 h 200"/>
                <a:gd name="T64" fmla="*/ 300038 w 189"/>
                <a:gd name="T65" fmla="*/ 233363 h 200"/>
                <a:gd name="T66" fmla="*/ 300038 w 189"/>
                <a:gd name="T67" fmla="*/ 209550 h 200"/>
                <a:gd name="T68" fmla="*/ 300038 w 189"/>
                <a:gd name="T69" fmla="*/ 209550 h 20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89"/>
                <a:gd name="T106" fmla="*/ 0 h 200"/>
                <a:gd name="T107" fmla="*/ 189 w 189"/>
                <a:gd name="T108" fmla="*/ 200 h 20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89" h="200">
                  <a:moveTo>
                    <a:pt x="189" y="132"/>
                  </a:moveTo>
                  <a:lnTo>
                    <a:pt x="189" y="132"/>
                  </a:lnTo>
                  <a:lnTo>
                    <a:pt x="147" y="67"/>
                  </a:lnTo>
                  <a:lnTo>
                    <a:pt x="116" y="23"/>
                  </a:lnTo>
                  <a:lnTo>
                    <a:pt x="100" y="0"/>
                  </a:lnTo>
                  <a:lnTo>
                    <a:pt x="93" y="0"/>
                  </a:lnTo>
                  <a:lnTo>
                    <a:pt x="80" y="2"/>
                  </a:lnTo>
                  <a:lnTo>
                    <a:pt x="63" y="9"/>
                  </a:lnTo>
                  <a:lnTo>
                    <a:pt x="45" y="18"/>
                  </a:lnTo>
                  <a:lnTo>
                    <a:pt x="27" y="29"/>
                  </a:lnTo>
                  <a:lnTo>
                    <a:pt x="20" y="36"/>
                  </a:lnTo>
                  <a:lnTo>
                    <a:pt x="13" y="45"/>
                  </a:lnTo>
                  <a:lnTo>
                    <a:pt x="7" y="54"/>
                  </a:lnTo>
                  <a:lnTo>
                    <a:pt x="3" y="63"/>
                  </a:lnTo>
                  <a:lnTo>
                    <a:pt x="2" y="74"/>
                  </a:lnTo>
                  <a:lnTo>
                    <a:pt x="0" y="87"/>
                  </a:lnTo>
                  <a:lnTo>
                    <a:pt x="31" y="140"/>
                  </a:lnTo>
                  <a:lnTo>
                    <a:pt x="54" y="178"/>
                  </a:lnTo>
                  <a:lnTo>
                    <a:pt x="63" y="191"/>
                  </a:lnTo>
                  <a:lnTo>
                    <a:pt x="69" y="198"/>
                  </a:lnTo>
                  <a:lnTo>
                    <a:pt x="89" y="200"/>
                  </a:lnTo>
                  <a:lnTo>
                    <a:pt x="107" y="200"/>
                  </a:lnTo>
                  <a:lnTo>
                    <a:pt x="129" y="196"/>
                  </a:lnTo>
                  <a:lnTo>
                    <a:pt x="140" y="194"/>
                  </a:lnTo>
                  <a:lnTo>
                    <a:pt x="151" y="189"/>
                  </a:lnTo>
                  <a:lnTo>
                    <a:pt x="162" y="185"/>
                  </a:lnTo>
                  <a:lnTo>
                    <a:pt x="171" y="178"/>
                  </a:lnTo>
                  <a:lnTo>
                    <a:pt x="178" y="169"/>
                  </a:lnTo>
                  <a:lnTo>
                    <a:pt x="183" y="158"/>
                  </a:lnTo>
                  <a:lnTo>
                    <a:pt x="189" y="147"/>
                  </a:lnTo>
                  <a:lnTo>
                    <a:pt x="189" y="132"/>
                  </a:lnTo>
                  <a:close/>
                </a:path>
              </a:pathLst>
            </a:custGeom>
            <a:solidFill>
              <a:srgbClr val="E7CC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Freeform 82"/>
            <p:cNvSpPr>
              <a:spLocks/>
            </p:cNvSpPr>
            <p:nvPr/>
          </p:nvSpPr>
          <p:spPr bwMode="auto">
            <a:xfrm>
              <a:off x="4154488" y="4321175"/>
              <a:ext cx="207963" cy="144463"/>
            </a:xfrm>
            <a:custGeom>
              <a:avLst/>
              <a:gdLst>
                <a:gd name="T0" fmla="*/ 0 w 131"/>
                <a:gd name="T1" fmla="*/ 103188 h 91"/>
                <a:gd name="T2" fmla="*/ 34925 w 131"/>
                <a:gd name="T3" fmla="*/ 144463 h 91"/>
                <a:gd name="T4" fmla="*/ 34925 w 131"/>
                <a:gd name="T5" fmla="*/ 144463 h 91"/>
                <a:gd name="T6" fmla="*/ 60325 w 131"/>
                <a:gd name="T7" fmla="*/ 141288 h 91"/>
                <a:gd name="T8" fmla="*/ 87313 w 131"/>
                <a:gd name="T9" fmla="*/ 138113 h 91"/>
                <a:gd name="T10" fmla="*/ 119063 w 131"/>
                <a:gd name="T11" fmla="*/ 131763 h 91"/>
                <a:gd name="T12" fmla="*/ 150813 w 131"/>
                <a:gd name="T13" fmla="*/ 120650 h 91"/>
                <a:gd name="T14" fmla="*/ 165100 w 131"/>
                <a:gd name="T15" fmla="*/ 112713 h 91"/>
                <a:gd name="T16" fmla="*/ 176213 w 131"/>
                <a:gd name="T17" fmla="*/ 100013 h 91"/>
                <a:gd name="T18" fmla="*/ 187325 w 131"/>
                <a:gd name="T19" fmla="*/ 88900 h 91"/>
                <a:gd name="T20" fmla="*/ 200025 w 131"/>
                <a:gd name="T21" fmla="*/ 77788 h 91"/>
                <a:gd name="T22" fmla="*/ 204788 w 131"/>
                <a:gd name="T23" fmla="*/ 60325 h 91"/>
                <a:gd name="T24" fmla="*/ 207963 w 131"/>
                <a:gd name="T25" fmla="*/ 42863 h 91"/>
                <a:gd name="T26" fmla="*/ 185738 w 131"/>
                <a:gd name="T27" fmla="*/ 0 h 91"/>
                <a:gd name="T28" fmla="*/ 185738 w 131"/>
                <a:gd name="T29" fmla="*/ 0 h 91"/>
                <a:gd name="T30" fmla="*/ 182563 w 131"/>
                <a:gd name="T31" fmla="*/ 20638 h 91"/>
                <a:gd name="T32" fmla="*/ 173038 w 131"/>
                <a:gd name="T33" fmla="*/ 36513 h 91"/>
                <a:gd name="T34" fmla="*/ 158750 w 131"/>
                <a:gd name="T35" fmla="*/ 57150 h 91"/>
                <a:gd name="T36" fmla="*/ 150813 w 131"/>
                <a:gd name="T37" fmla="*/ 66675 h 91"/>
                <a:gd name="T38" fmla="*/ 139700 w 131"/>
                <a:gd name="T39" fmla="*/ 77788 h 91"/>
                <a:gd name="T40" fmla="*/ 123825 w 131"/>
                <a:gd name="T41" fmla="*/ 85725 h 91"/>
                <a:gd name="T42" fmla="*/ 104775 w 131"/>
                <a:gd name="T43" fmla="*/ 92075 h 91"/>
                <a:gd name="T44" fmla="*/ 84138 w 131"/>
                <a:gd name="T45" fmla="*/ 98425 h 91"/>
                <a:gd name="T46" fmla="*/ 60325 w 131"/>
                <a:gd name="T47" fmla="*/ 103188 h 91"/>
                <a:gd name="T48" fmla="*/ 31750 w 131"/>
                <a:gd name="T49" fmla="*/ 103188 h 91"/>
                <a:gd name="T50" fmla="*/ 0 w 131"/>
                <a:gd name="T51" fmla="*/ 103188 h 91"/>
                <a:gd name="T52" fmla="*/ 0 w 131"/>
                <a:gd name="T53" fmla="*/ 103188 h 9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31"/>
                <a:gd name="T82" fmla="*/ 0 h 91"/>
                <a:gd name="T83" fmla="*/ 131 w 131"/>
                <a:gd name="T84" fmla="*/ 91 h 9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31" h="91">
                  <a:moveTo>
                    <a:pt x="0" y="65"/>
                  </a:moveTo>
                  <a:lnTo>
                    <a:pt x="22" y="91"/>
                  </a:lnTo>
                  <a:lnTo>
                    <a:pt x="38" y="89"/>
                  </a:lnTo>
                  <a:lnTo>
                    <a:pt x="55" y="87"/>
                  </a:lnTo>
                  <a:lnTo>
                    <a:pt x="75" y="83"/>
                  </a:lnTo>
                  <a:lnTo>
                    <a:pt x="95" y="76"/>
                  </a:lnTo>
                  <a:lnTo>
                    <a:pt x="104" y="71"/>
                  </a:lnTo>
                  <a:lnTo>
                    <a:pt x="111" y="63"/>
                  </a:lnTo>
                  <a:lnTo>
                    <a:pt x="118" y="56"/>
                  </a:lnTo>
                  <a:lnTo>
                    <a:pt x="126" y="49"/>
                  </a:lnTo>
                  <a:lnTo>
                    <a:pt x="129" y="38"/>
                  </a:lnTo>
                  <a:lnTo>
                    <a:pt x="131" y="27"/>
                  </a:lnTo>
                  <a:lnTo>
                    <a:pt x="117" y="0"/>
                  </a:lnTo>
                  <a:lnTo>
                    <a:pt x="115" y="13"/>
                  </a:lnTo>
                  <a:lnTo>
                    <a:pt x="109" y="23"/>
                  </a:lnTo>
                  <a:lnTo>
                    <a:pt x="100" y="36"/>
                  </a:lnTo>
                  <a:lnTo>
                    <a:pt x="95" y="42"/>
                  </a:lnTo>
                  <a:lnTo>
                    <a:pt x="88" y="49"/>
                  </a:lnTo>
                  <a:lnTo>
                    <a:pt x="78" y="54"/>
                  </a:lnTo>
                  <a:lnTo>
                    <a:pt x="66" y="58"/>
                  </a:lnTo>
                  <a:lnTo>
                    <a:pt x="53" y="62"/>
                  </a:lnTo>
                  <a:lnTo>
                    <a:pt x="38" y="65"/>
                  </a:lnTo>
                  <a:lnTo>
                    <a:pt x="20" y="65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ED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163</Words>
  <Application>Microsoft Office PowerPoint</Application>
  <PresentationFormat>On-screen Show (4:3)</PresentationFormat>
  <Paragraphs>18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 signs Template</dc:title>
  <dc:creator>Presentation Magazine</dc:creator>
  <cp:lastModifiedBy>Jonty Pearce</cp:lastModifiedBy>
  <cp:revision>25</cp:revision>
  <dcterms:created xsi:type="dcterms:W3CDTF">2009-12-07T10:58:36Z</dcterms:created>
  <dcterms:modified xsi:type="dcterms:W3CDTF">2015-02-22T11:14:57Z</dcterms:modified>
</cp:coreProperties>
</file>