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D5"/>
    <a:srgbClr val="33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 snapToGrid="0">
      <p:cViewPr>
        <p:scale>
          <a:sx n="100" d="100"/>
          <a:sy n="100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793BA9-4C9B-4F0A-B709-3C887EEF18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6948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52F1C34-B557-4025-ABAC-8491AED8391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8B6350-010C-4DC4-A182-0C7A14A97949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95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D9E7FCB-544A-406B-B4F0-E73DDDC2E9D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66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FB6B13-D453-41D5-A53E-FF457CF5A18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29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7A339C-9206-4176-8F36-9F5574F4170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72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BA32-2F3D-46EC-AEFE-5A81D5F267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60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F4C8-F0D0-4447-8C9E-0EDCF2760B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133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75A9-6014-480F-9CC0-BE6443ACD5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261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3EF5A-BF48-423A-BE79-2FE7D2D84A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4202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AE3D-7127-4869-9A91-8028DE0176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229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4D7A-032E-4EC1-B36C-21B0599D70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1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0D8EF-4F98-46F4-8445-ABCB23AC9C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05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D9B7A-90DE-493F-BCB8-178550FD46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19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2592-9C08-4E16-84EE-7FFF85E1FB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792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9F934-8F8F-4F9A-BD41-AA1F77CBB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412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BF2AE-264C-4906-ACFF-CA2185856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139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5D9B7-7146-4BFA-AA6C-52AF42AE64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790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5D437-340E-45EB-87BD-789E77E6F5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790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E9804BF-50C3-4394-945A-3E373421E7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2590800" y="346075"/>
            <a:ext cx="398145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Horse Outlines</a:t>
            </a:r>
          </a:p>
        </p:txBody>
      </p:sp>
      <p:sp>
        <p:nvSpPr>
          <p:cNvPr id="3075" name="Freeform 4"/>
          <p:cNvSpPr>
            <a:spLocks/>
          </p:cNvSpPr>
          <p:nvPr/>
        </p:nvSpPr>
        <p:spPr bwMode="auto">
          <a:xfrm>
            <a:off x="1550988" y="1428750"/>
            <a:ext cx="2863850" cy="2041525"/>
          </a:xfrm>
          <a:custGeom>
            <a:avLst/>
            <a:gdLst>
              <a:gd name="T0" fmla="*/ 2044700 w 1804"/>
              <a:gd name="T1" fmla="*/ 1036638 h 1286"/>
              <a:gd name="T2" fmla="*/ 1906588 w 1804"/>
              <a:gd name="T3" fmla="*/ 1185863 h 1286"/>
              <a:gd name="T4" fmla="*/ 1776413 w 1804"/>
              <a:gd name="T5" fmla="*/ 1631950 h 1286"/>
              <a:gd name="T6" fmla="*/ 1779588 w 1804"/>
              <a:gd name="T7" fmla="*/ 1812925 h 1286"/>
              <a:gd name="T8" fmla="*/ 1882775 w 1804"/>
              <a:gd name="T9" fmla="*/ 1963738 h 1286"/>
              <a:gd name="T10" fmla="*/ 1714500 w 1804"/>
              <a:gd name="T11" fmla="*/ 1963738 h 1286"/>
              <a:gd name="T12" fmla="*/ 1541463 w 1804"/>
              <a:gd name="T13" fmla="*/ 1949450 h 1286"/>
              <a:gd name="T14" fmla="*/ 1524000 w 1804"/>
              <a:gd name="T15" fmla="*/ 1873250 h 1286"/>
              <a:gd name="T16" fmla="*/ 1581150 w 1804"/>
              <a:gd name="T17" fmla="*/ 1685925 h 1286"/>
              <a:gd name="T18" fmla="*/ 1590675 w 1804"/>
              <a:gd name="T19" fmla="*/ 1582738 h 1286"/>
              <a:gd name="T20" fmla="*/ 1638300 w 1804"/>
              <a:gd name="T21" fmla="*/ 1249363 h 1286"/>
              <a:gd name="T22" fmla="*/ 1550988 w 1804"/>
              <a:gd name="T23" fmla="*/ 1257300 h 1286"/>
              <a:gd name="T24" fmla="*/ 1158875 w 1804"/>
              <a:gd name="T25" fmla="*/ 1276350 h 1286"/>
              <a:gd name="T26" fmla="*/ 933450 w 1804"/>
              <a:gd name="T27" fmla="*/ 1185863 h 1286"/>
              <a:gd name="T28" fmla="*/ 846138 w 1804"/>
              <a:gd name="T29" fmla="*/ 1204913 h 1286"/>
              <a:gd name="T30" fmla="*/ 709613 w 1804"/>
              <a:gd name="T31" fmla="*/ 1706563 h 1286"/>
              <a:gd name="T32" fmla="*/ 788988 w 1804"/>
              <a:gd name="T33" fmla="*/ 1909763 h 1286"/>
              <a:gd name="T34" fmla="*/ 798513 w 1804"/>
              <a:gd name="T35" fmla="*/ 1985963 h 1286"/>
              <a:gd name="T36" fmla="*/ 638175 w 1804"/>
              <a:gd name="T37" fmla="*/ 2014538 h 1286"/>
              <a:gd name="T38" fmla="*/ 481013 w 1804"/>
              <a:gd name="T39" fmla="*/ 1954213 h 1286"/>
              <a:gd name="T40" fmla="*/ 441325 w 1804"/>
              <a:gd name="T41" fmla="*/ 1924050 h 1286"/>
              <a:gd name="T42" fmla="*/ 479425 w 1804"/>
              <a:gd name="T43" fmla="*/ 1703388 h 1286"/>
              <a:gd name="T44" fmla="*/ 444500 w 1804"/>
              <a:gd name="T45" fmla="*/ 1389063 h 1286"/>
              <a:gd name="T46" fmla="*/ 461963 w 1804"/>
              <a:gd name="T47" fmla="*/ 1163638 h 1286"/>
              <a:gd name="T48" fmla="*/ 331788 w 1804"/>
              <a:gd name="T49" fmla="*/ 798513 h 1286"/>
              <a:gd name="T50" fmla="*/ 327025 w 1804"/>
              <a:gd name="T51" fmla="*/ 654050 h 1286"/>
              <a:gd name="T52" fmla="*/ 327025 w 1804"/>
              <a:gd name="T53" fmla="*/ 1028700 h 1286"/>
              <a:gd name="T54" fmla="*/ 307975 w 1804"/>
              <a:gd name="T55" fmla="*/ 1577975 h 1286"/>
              <a:gd name="T56" fmla="*/ 114300 w 1804"/>
              <a:gd name="T57" fmla="*/ 1628775 h 1286"/>
              <a:gd name="T58" fmla="*/ 47625 w 1804"/>
              <a:gd name="T59" fmla="*/ 1328738 h 1286"/>
              <a:gd name="T60" fmla="*/ 61913 w 1804"/>
              <a:gd name="T61" fmla="*/ 935038 h 1286"/>
              <a:gd name="T62" fmla="*/ 39688 w 1804"/>
              <a:gd name="T63" fmla="*/ 966788 h 1286"/>
              <a:gd name="T64" fmla="*/ 1588 w 1804"/>
              <a:gd name="T65" fmla="*/ 917575 h 1286"/>
              <a:gd name="T66" fmla="*/ 49213 w 1804"/>
              <a:gd name="T67" fmla="*/ 617538 h 1286"/>
              <a:gd name="T68" fmla="*/ 212725 w 1804"/>
              <a:gd name="T69" fmla="*/ 517525 h 1286"/>
              <a:gd name="T70" fmla="*/ 423863 w 1804"/>
              <a:gd name="T71" fmla="*/ 527050 h 1286"/>
              <a:gd name="T72" fmla="*/ 644525 w 1804"/>
              <a:gd name="T73" fmla="*/ 433388 h 1286"/>
              <a:gd name="T74" fmla="*/ 1122363 w 1804"/>
              <a:gd name="T75" fmla="*/ 490538 h 1286"/>
              <a:gd name="T76" fmla="*/ 1450975 w 1804"/>
              <a:gd name="T77" fmla="*/ 465138 h 1286"/>
              <a:gd name="T78" fmla="*/ 1846263 w 1804"/>
              <a:gd name="T79" fmla="*/ 306388 h 1286"/>
              <a:gd name="T80" fmla="*/ 2173288 w 1804"/>
              <a:gd name="T81" fmla="*/ 123825 h 1286"/>
              <a:gd name="T82" fmla="*/ 2314575 w 1804"/>
              <a:gd name="T83" fmla="*/ 98425 h 1286"/>
              <a:gd name="T84" fmla="*/ 2501900 w 1804"/>
              <a:gd name="T85" fmla="*/ 57150 h 1286"/>
              <a:gd name="T86" fmla="*/ 2587625 w 1804"/>
              <a:gd name="T87" fmla="*/ 4763 h 1286"/>
              <a:gd name="T88" fmla="*/ 2662238 w 1804"/>
              <a:gd name="T89" fmla="*/ 158750 h 1286"/>
              <a:gd name="T90" fmla="*/ 2684463 w 1804"/>
              <a:gd name="T91" fmla="*/ 238125 h 1286"/>
              <a:gd name="T92" fmla="*/ 2757488 w 1804"/>
              <a:gd name="T93" fmla="*/ 398463 h 1286"/>
              <a:gd name="T94" fmla="*/ 2855913 w 1804"/>
              <a:gd name="T95" fmla="*/ 631825 h 1286"/>
              <a:gd name="T96" fmla="*/ 2787650 w 1804"/>
              <a:gd name="T97" fmla="*/ 671513 h 1286"/>
              <a:gd name="T98" fmla="*/ 2781300 w 1804"/>
              <a:gd name="T99" fmla="*/ 696913 h 1286"/>
              <a:gd name="T100" fmla="*/ 2706688 w 1804"/>
              <a:gd name="T101" fmla="*/ 720725 h 1286"/>
              <a:gd name="T102" fmla="*/ 2647950 w 1804"/>
              <a:gd name="T103" fmla="*/ 719138 h 1286"/>
              <a:gd name="T104" fmla="*/ 2389188 w 1804"/>
              <a:gd name="T105" fmla="*/ 566738 h 1286"/>
              <a:gd name="T106" fmla="*/ 558800 w 1804"/>
              <a:gd name="T107" fmla="*/ 1450975 h 1286"/>
              <a:gd name="T108" fmla="*/ 565150 w 1804"/>
              <a:gd name="T109" fmla="*/ 1658938 h 1286"/>
              <a:gd name="T110" fmla="*/ 635000 w 1804"/>
              <a:gd name="T111" fmla="*/ 1835150 h 1286"/>
              <a:gd name="T112" fmla="*/ 554038 w 1804"/>
              <a:gd name="T113" fmla="*/ 1614488 h 1286"/>
              <a:gd name="T114" fmla="*/ 576263 w 1804"/>
              <a:gd name="T115" fmla="*/ 1390650 h 1286"/>
              <a:gd name="T116" fmla="*/ 2360613 w 1804"/>
              <a:gd name="T117" fmla="*/ 590550 h 1286"/>
              <a:gd name="T118" fmla="*/ 1684338 w 1804"/>
              <a:gd name="T119" fmla="*/ 1741488 h 12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804" h="1286">
                <a:moveTo>
                  <a:pt x="1487" y="372"/>
                </a:moveTo>
                <a:lnTo>
                  <a:pt x="1480" y="376"/>
                </a:lnTo>
                <a:lnTo>
                  <a:pt x="1473" y="384"/>
                </a:lnTo>
                <a:lnTo>
                  <a:pt x="1449" y="411"/>
                </a:lnTo>
                <a:lnTo>
                  <a:pt x="1388" y="484"/>
                </a:lnTo>
                <a:lnTo>
                  <a:pt x="1308" y="586"/>
                </a:lnTo>
                <a:lnTo>
                  <a:pt x="1304" y="611"/>
                </a:lnTo>
                <a:lnTo>
                  <a:pt x="1296" y="633"/>
                </a:lnTo>
                <a:lnTo>
                  <a:pt x="1288" y="653"/>
                </a:lnTo>
                <a:lnTo>
                  <a:pt x="1280" y="670"/>
                </a:lnTo>
                <a:lnTo>
                  <a:pt x="1272" y="684"/>
                </a:lnTo>
                <a:lnTo>
                  <a:pt x="1263" y="698"/>
                </a:lnTo>
                <a:lnTo>
                  <a:pt x="1254" y="709"/>
                </a:lnTo>
                <a:lnTo>
                  <a:pt x="1244" y="719"/>
                </a:lnTo>
                <a:lnTo>
                  <a:pt x="1227" y="733"/>
                </a:lnTo>
                <a:lnTo>
                  <a:pt x="1213" y="742"/>
                </a:lnTo>
                <a:lnTo>
                  <a:pt x="1204" y="745"/>
                </a:lnTo>
                <a:lnTo>
                  <a:pt x="1201" y="747"/>
                </a:lnTo>
                <a:lnTo>
                  <a:pt x="1196" y="758"/>
                </a:lnTo>
                <a:lnTo>
                  <a:pt x="1188" y="775"/>
                </a:lnTo>
                <a:lnTo>
                  <a:pt x="1163" y="819"/>
                </a:lnTo>
                <a:lnTo>
                  <a:pt x="1129" y="878"/>
                </a:lnTo>
                <a:lnTo>
                  <a:pt x="1129" y="940"/>
                </a:lnTo>
                <a:lnTo>
                  <a:pt x="1129" y="961"/>
                </a:lnTo>
                <a:lnTo>
                  <a:pt x="1127" y="984"/>
                </a:lnTo>
                <a:lnTo>
                  <a:pt x="1122" y="1006"/>
                </a:lnTo>
                <a:lnTo>
                  <a:pt x="1119" y="1028"/>
                </a:lnTo>
                <a:lnTo>
                  <a:pt x="1111" y="1062"/>
                </a:lnTo>
                <a:lnTo>
                  <a:pt x="1107" y="1076"/>
                </a:lnTo>
                <a:lnTo>
                  <a:pt x="1113" y="1092"/>
                </a:lnTo>
                <a:lnTo>
                  <a:pt x="1115" y="1106"/>
                </a:lnTo>
                <a:lnTo>
                  <a:pt x="1115" y="1122"/>
                </a:lnTo>
                <a:lnTo>
                  <a:pt x="1110" y="1130"/>
                </a:lnTo>
                <a:lnTo>
                  <a:pt x="1115" y="1136"/>
                </a:lnTo>
                <a:lnTo>
                  <a:pt x="1118" y="1141"/>
                </a:lnTo>
                <a:lnTo>
                  <a:pt x="1121" y="1142"/>
                </a:lnTo>
                <a:lnTo>
                  <a:pt x="1126" y="1148"/>
                </a:lnTo>
                <a:lnTo>
                  <a:pt x="1133" y="1161"/>
                </a:lnTo>
                <a:lnTo>
                  <a:pt x="1144" y="1178"/>
                </a:lnTo>
                <a:lnTo>
                  <a:pt x="1141" y="1189"/>
                </a:lnTo>
                <a:lnTo>
                  <a:pt x="1149" y="1194"/>
                </a:lnTo>
                <a:lnTo>
                  <a:pt x="1155" y="1200"/>
                </a:lnTo>
                <a:lnTo>
                  <a:pt x="1171" y="1216"/>
                </a:lnTo>
                <a:lnTo>
                  <a:pt x="1182" y="1231"/>
                </a:lnTo>
                <a:lnTo>
                  <a:pt x="1186" y="1237"/>
                </a:lnTo>
                <a:lnTo>
                  <a:pt x="1100" y="1239"/>
                </a:lnTo>
                <a:lnTo>
                  <a:pt x="1099" y="1226"/>
                </a:lnTo>
                <a:lnTo>
                  <a:pt x="1082" y="1226"/>
                </a:lnTo>
                <a:lnTo>
                  <a:pt x="1075" y="1206"/>
                </a:lnTo>
                <a:lnTo>
                  <a:pt x="1066" y="1164"/>
                </a:lnTo>
                <a:lnTo>
                  <a:pt x="1065" y="1187"/>
                </a:lnTo>
                <a:lnTo>
                  <a:pt x="1069" y="1208"/>
                </a:lnTo>
                <a:lnTo>
                  <a:pt x="1075" y="1216"/>
                </a:lnTo>
                <a:lnTo>
                  <a:pt x="1080" y="1237"/>
                </a:lnTo>
                <a:lnTo>
                  <a:pt x="1085" y="1239"/>
                </a:lnTo>
                <a:lnTo>
                  <a:pt x="1091" y="1245"/>
                </a:lnTo>
                <a:lnTo>
                  <a:pt x="1105" y="1261"/>
                </a:lnTo>
                <a:lnTo>
                  <a:pt x="1115" y="1278"/>
                </a:lnTo>
                <a:lnTo>
                  <a:pt x="1119" y="1284"/>
                </a:lnTo>
                <a:lnTo>
                  <a:pt x="993" y="1284"/>
                </a:lnTo>
                <a:lnTo>
                  <a:pt x="988" y="1230"/>
                </a:lnTo>
                <a:lnTo>
                  <a:pt x="979" y="1230"/>
                </a:lnTo>
                <a:lnTo>
                  <a:pt x="971" y="1228"/>
                </a:lnTo>
                <a:lnTo>
                  <a:pt x="969" y="1228"/>
                </a:lnTo>
                <a:lnTo>
                  <a:pt x="968" y="1226"/>
                </a:lnTo>
                <a:lnTo>
                  <a:pt x="971" y="1201"/>
                </a:lnTo>
                <a:lnTo>
                  <a:pt x="971" y="1181"/>
                </a:lnTo>
                <a:lnTo>
                  <a:pt x="969" y="1183"/>
                </a:lnTo>
                <a:lnTo>
                  <a:pt x="963" y="1184"/>
                </a:lnTo>
                <a:lnTo>
                  <a:pt x="961" y="1184"/>
                </a:lnTo>
                <a:lnTo>
                  <a:pt x="960" y="1183"/>
                </a:lnTo>
                <a:lnTo>
                  <a:pt x="960" y="1180"/>
                </a:lnTo>
                <a:lnTo>
                  <a:pt x="963" y="1175"/>
                </a:lnTo>
                <a:lnTo>
                  <a:pt x="966" y="1167"/>
                </a:lnTo>
                <a:lnTo>
                  <a:pt x="971" y="1156"/>
                </a:lnTo>
                <a:lnTo>
                  <a:pt x="977" y="1131"/>
                </a:lnTo>
                <a:lnTo>
                  <a:pt x="986" y="1098"/>
                </a:lnTo>
                <a:lnTo>
                  <a:pt x="986" y="1091"/>
                </a:lnTo>
                <a:lnTo>
                  <a:pt x="988" y="1083"/>
                </a:lnTo>
                <a:lnTo>
                  <a:pt x="991" y="1070"/>
                </a:lnTo>
                <a:lnTo>
                  <a:pt x="996" y="1062"/>
                </a:lnTo>
                <a:lnTo>
                  <a:pt x="997" y="1059"/>
                </a:lnTo>
                <a:lnTo>
                  <a:pt x="1002" y="1055"/>
                </a:lnTo>
                <a:lnTo>
                  <a:pt x="1005" y="1048"/>
                </a:lnTo>
                <a:lnTo>
                  <a:pt x="1007" y="1042"/>
                </a:lnTo>
                <a:lnTo>
                  <a:pt x="1008" y="1036"/>
                </a:lnTo>
                <a:lnTo>
                  <a:pt x="1008" y="1025"/>
                </a:lnTo>
                <a:lnTo>
                  <a:pt x="1007" y="1020"/>
                </a:lnTo>
                <a:lnTo>
                  <a:pt x="1004" y="1009"/>
                </a:lnTo>
                <a:lnTo>
                  <a:pt x="1002" y="997"/>
                </a:lnTo>
                <a:lnTo>
                  <a:pt x="1000" y="984"/>
                </a:lnTo>
                <a:lnTo>
                  <a:pt x="1000" y="972"/>
                </a:lnTo>
                <a:lnTo>
                  <a:pt x="1004" y="945"/>
                </a:lnTo>
                <a:lnTo>
                  <a:pt x="1008" y="920"/>
                </a:lnTo>
                <a:lnTo>
                  <a:pt x="1015" y="898"/>
                </a:lnTo>
                <a:lnTo>
                  <a:pt x="1019" y="880"/>
                </a:lnTo>
                <a:lnTo>
                  <a:pt x="1025" y="862"/>
                </a:lnTo>
                <a:lnTo>
                  <a:pt x="1030" y="801"/>
                </a:lnTo>
                <a:lnTo>
                  <a:pt x="1032" y="787"/>
                </a:lnTo>
                <a:lnTo>
                  <a:pt x="1032" y="778"/>
                </a:lnTo>
                <a:lnTo>
                  <a:pt x="1030" y="773"/>
                </a:lnTo>
                <a:lnTo>
                  <a:pt x="1027" y="770"/>
                </a:lnTo>
                <a:lnTo>
                  <a:pt x="1022" y="772"/>
                </a:lnTo>
                <a:lnTo>
                  <a:pt x="1019" y="772"/>
                </a:lnTo>
                <a:lnTo>
                  <a:pt x="1016" y="775"/>
                </a:lnTo>
                <a:lnTo>
                  <a:pt x="1005" y="781"/>
                </a:lnTo>
                <a:lnTo>
                  <a:pt x="991" y="786"/>
                </a:lnTo>
                <a:lnTo>
                  <a:pt x="977" y="792"/>
                </a:lnTo>
                <a:lnTo>
                  <a:pt x="961" y="795"/>
                </a:lnTo>
                <a:lnTo>
                  <a:pt x="929" y="801"/>
                </a:lnTo>
                <a:lnTo>
                  <a:pt x="894" y="806"/>
                </a:lnTo>
                <a:lnTo>
                  <a:pt x="863" y="808"/>
                </a:lnTo>
                <a:lnTo>
                  <a:pt x="836" y="809"/>
                </a:lnTo>
                <a:lnTo>
                  <a:pt x="813" y="809"/>
                </a:lnTo>
                <a:lnTo>
                  <a:pt x="783" y="809"/>
                </a:lnTo>
                <a:lnTo>
                  <a:pt x="755" y="808"/>
                </a:lnTo>
                <a:lnTo>
                  <a:pt x="730" y="804"/>
                </a:lnTo>
                <a:lnTo>
                  <a:pt x="708" y="800"/>
                </a:lnTo>
                <a:lnTo>
                  <a:pt x="688" y="795"/>
                </a:lnTo>
                <a:lnTo>
                  <a:pt x="669" y="790"/>
                </a:lnTo>
                <a:lnTo>
                  <a:pt x="653" y="784"/>
                </a:lnTo>
                <a:lnTo>
                  <a:pt x="639" y="779"/>
                </a:lnTo>
                <a:lnTo>
                  <a:pt x="616" y="767"/>
                </a:lnTo>
                <a:lnTo>
                  <a:pt x="600" y="756"/>
                </a:lnTo>
                <a:lnTo>
                  <a:pt x="591" y="750"/>
                </a:lnTo>
                <a:lnTo>
                  <a:pt x="588" y="747"/>
                </a:lnTo>
                <a:lnTo>
                  <a:pt x="577" y="736"/>
                </a:lnTo>
                <a:lnTo>
                  <a:pt x="567" y="731"/>
                </a:lnTo>
                <a:lnTo>
                  <a:pt x="558" y="729"/>
                </a:lnTo>
                <a:lnTo>
                  <a:pt x="552" y="729"/>
                </a:lnTo>
                <a:lnTo>
                  <a:pt x="547" y="733"/>
                </a:lnTo>
                <a:lnTo>
                  <a:pt x="544" y="736"/>
                </a:lnTo>
                <a:lnTo>
                  <a:pt x="541" y="739"/>
                </a:lnTo>
                <a:lnTo>
                  <a:pt x="538" y="747"/>
                </a:lnTo>
                <a:lnTo>
                  <a:pt x="533" y="759"/>
                </a:lnTo>
                <a:lnTo>
                  <a:pt x="519" y="784"/>
                </a:lnTo>
                <a:lnTo>
                  <a:pt x="500" y="817"/>
                </a:lnTo>
                <a:lnTo>
                  <a:pt x="499" y="828"/>
                </a:lnTo>
                <a:lnTo>
                  <a:pt x="495" y="845"/>
                </a:lnTo>
                <a:lnTo>
                  <a:pt x="485" y="881"/>
                </a:lnTo>
                <a:lnTo>
                  <a:pt x="470" y="930"/>
                </a:lnTo>
                <a:lnTo>
                  <a:pt x="467" y="956"/>
                </a:lnTo>
                <a:lnTo>
                  <a:pt x="460" y="1006"/>
                </a:lnTo>
                <a:lnTo>
                  <a:pt x="447" y="1075"/>
                </a:lnTo>
                <a:lnTo>
                  <a:pt x="447" y="1070"/>
                </a:lnTo>
                <a:lnTo>
                  <a:pt x="452" y="1091"/>
                </a:lnTo>
                <a:lnTo>
                  <a:pt x="464" y="1134"/>
                </a:lnTo>
                <a:lnTo>
                  <a:pt x="472" y="1156"/>
                </a:lnTo>
                <a:lnTo>
                  <a:pt x="480" y="1176"/>
                </a:lnTo>
                <a:lnTo>
                  <a:pt x="488" y="1194"/>
                </a:lnTo>
                <a:lnTo>
                  <a:pt x="491" y="1198"/>
                </a:lnTo>
                <a:lnTo>
                  <a:pt x="495" y="1201"/>
                </a:lnTo>
                <a:lnTo>
                  <a:pt x="497" y="1203"/>
                </a:lnTo>
                <a:lnTo>
                  <a:pt x="502" y="1211"/>
                </a:lnTo>
                <a:lnTo>
                  <a:pt x="506" y="1220"/>
                </a:lnTo>
                <a:lnTo>
                  <a:pt x="508" y="1230"/>
                </a:lnTo>
                <a:lnTo>
                  <a:pt x="511" y="1241"/>
                </a:lnTo>
                <a:lnTo>
                  <a:pt x="513" y="1261"/>
                </a:lnTo>
                <a:lnTo>
                  <a:pt x="514" y="1269"/>
                </a:lnTo>
                <a:lnTo>
                  <a:pt x="513" y="1264"/>
                </a:lnTo>
                <a:lnTo>
                  <a:pt x="511" y="1259"/>
                </a:lnTo>
                <a:lnTo>
                  <a:pt x="503" y="1251"/>
                </a:lnTo>
                <a:lnTo>
                  <a:pt x="492" y="1242"/>
                </a:lnTo>
                <a:lnTo>
                  <a:pt x="497" y="1248"/>
                </a:lnTo>
                <a:lnTo>
                  <a:pt x="502" y="1255"/>
                </a:lnTo>
                <a:lnTo>
                  <a:pt x="506" y="1269"/>
                </a:lnTo>
                <a:lnTo>
                  <a:pt x="510" y="1281"/>
                </a:lnTo>
                <a:lnTo>
                  <a:pt x="510" y="1286"/>
                </a:lnTo>
                <a:lnTo>
                  <a:pt x="403" y="1284"/>
                </a:lnTo>
                <a:lnTo>
                  <a:pt x="402" y="1275"/>
                </a:lnTo>
                <a:lnTo>
                  <a:pt x="402" y="1269"/>
                </a:lnTo>
                <a:lnTo>
                  <a:pt x="400" y="1270"/>
                </a:lnTo>
                <a:lnTo>
                  <a:pt x="399" y="1273"/>
                </a:lnTo>
                <a:lnTo>
                  <a:pt x="399" y="1275"/>
                </a:lnTo>
                <a:lnTo>
                  <a:pt x="397" y="1275"/>
                </a:lnTo>
                <a:lnTo>
                  <a:pt x="370" y="1266"/>
                </a:lnTo>
                <a:lnTo>
                  <a:pt x="367" y="1241"/>
                </a:lnTo>
                <a:lnTo>
                  <a:pt x="338" y="1242"/>
                </a:lnTo>
                <a:lnTo>
                  <a:pt x="306" y="1241"/>
                </a:lnTo>
                <a:lnTo>
                  <a:pt x="303" y="1231"/>
                </a:lnTo>
                <a:lnTo>
                  <a:pt x="299" y="1237"/>
                </a:lnTo>
                <a:lnTo>
                  <a:pt x="297" y="1241"/>
                </a:lnTo>
                <a:lnTo>
                  <a:pt x="295" y="1241"/>
                </a:lnTo>
                <a:lnTo>
                  <a:pt x="295" y="1239"/>
                </a:lnTo>
                <a:lnTo>
                  <a:pt x="294" y="1236"/>
                </a:lnTo>
                <a:lnTo>
                  <a:pt x="288" y="1233"/>
                </a:lnTo>
                <a:lnTo>
                  <a:pt x="277" y="1226"/>
                </a:lnTo>
                <a:lnTo>
                  <a:pt x="277" y="1220"/>
                </a:lnTo>
                <a:lnTo>
                  <a:pt x="278" y="1212"/>
                </a:lnTo>
                <a:lnTo>
                  <a:pt x="283" y="1194"/>
                </a:lnTo>
                <a:lnTo>
                  <a:pt x="289" y="1173"/>
                </a:lnTo>
                <a:lnTo>
                  <a:pt x="294" y="1164"/>
                </a:lnTo>
                <a:lnTo>
                  <a:pt x="297" y="1153"/>
                </a:lnTo>
                <a:lnTo>
                  <a:pt x="300" y="1144"/>
                </a:lnTo>
                <a:lnTo>
                  <a:pt x="303" y="1133"/>
                </a:lnTo>
                <a:lnTo>
                  <a:pt x="305" y="1111"/>
                </a:lnTo>
                <a:lnTo>
                  <a:pt x="305" y="1091"/>
                </a:lnTo>
                <a:lnTo>
                  <a:pt x="302" y="1073"/>
                </a:lnTo>
                <a:lnTo>
                  <a:pt x="300" y="1058"/>
                </a:lnTo>
                <a:lnTo>
                  <a:pt x="297" y="1045"/>
                </a:lnTo>
                <a:lnTo>
                  <a:pt x="289" y="1022"/>
                </a:lnTo>
                <a:lnTo>
                  <a:pt x="281" y="998"/>
                </a:lnTo>
                <a:lnTo>
                  <a:pt x="272" y="959"/>
                </a:lnTo>
                <a:lnTo>
                  <a:pt x="267" y="931"/>
                </a:lnTo>
                <a:lnTo>
                  <a:pt x="266" y="922"/>
                </a:lnTo>
                <a:lnTo>
                  <a:pt x="272" y="903"/>
                </a:lnTo>
                <a:lnTo>
                  <a:pt x="280" y="875"/>
                </a:lnTo>
                <a:lnTo>
                  <a:pt x="292" y="837"/>
                </a:lnTo>
                <a:lnTo>
                  <a:pt x="297" y="826"/>
                </a:lnTo>
                <a:lnTo>
                  <a:pt x="300" y="815"/>
                </a:lnTo>
                <a:lnTo>
                  <a:pt x="303" y="795"/>
                </a:lnTo>
                <a:lnTo>
                  <a:pt x="303" y="778"/>
                </a:lnTo>
                <a:lnTo>
                  <a:pt x="302" y="762"/>
                </a:lnTo>
                <a:lnTo>
                  <a:pt x="299" y="750"/>
                </a:lnTo>
                <a:lnTo>
                  <a:pt x="295" y="740"/>
                </a:lnTo>
                <a:lnTo>
                  <a:pt x="291" y="733"/>
                </a:lnTo>
                <a:lnTo>
                  <a:pt x="286" y="723"/>
                </a:lnTo>
                <a:lnTo>
                  <a:pt x="277" y="706"/>
                </a:lnTo>
                <a:lnTo>
                  <a:pt x="256" y="661"/>
                </a:lnTo>
                <a:lnTo>
                  <a:pt x="230" y="598"/>
                </a:lnTo>
                <a:lnTo>
                  <a:pt x="222" y="578"/>
                </a:lnTo>
                <a:lnTo>
                  <a:pt x="217" y="558"/>
                </a:lnTo>
                <a:lnTo>
                  <a:pt x="213" y="537"/>
                </a:lnTo>
                <a:lnTo>
                  <a:pt x="211" y="520"/>
                </a:lnTo>
                <a:lnTo>
                  <a:pt x="209" y="503"/>
                </a:lnTo>
                <a:lnTo>
                  <a:pt x="211" y="486"/>
                </a:lnTo>
                <a:lnTo>
                  <a:pt x="211" y="470"/>
                </a:lnTo>
                <a:lnTo>
                  <a:pt x="214" y="456"/>
                </a:lnTo>
                <a:lnTo>
                  <a:pt x="220" y="432"/>
                </a:lnTo>
                <a:lnTo>
                  <a:pt x="227" y="415"/>
                </a:lnTo>
                <a:lnTo>
                  <a:pt x="233" y="400"/>
                </a:lnTo>
                <a:lnTo>
                  <a:pt x="211" y="401"/>
                </a:lnTo>
                <a:lnTo>
                  <a:pt x="208" y="406"/>
                </a:lnTo>
                <a:lnTo>
                  <a:pt x="206" y="412"/>
                </a:lnTo>
                <a:lnTo>
                  <a:pt x="203" y="429"/>
                </a:lnTo>
                <a:lnTo>
                  <a:pt x="202" y="451"/>
                </a:lnTo>
                <a:lnTo>
                  <a:pt x="203" y="475"/>
                </a:lnTo>
                <a:lnTo>
                  <a:pt x="206" y="517"/>
                </a:lnTo>
                <a:lnTo>
                  <a:pt x="209" y="534"/>
                </a:lnTo>
                <a:lnTo>
                  <a:pt x="211" y="551"/>
                </a:lnTo>
                <a:lnTo>
                  <a:pt x="211" y="570"/>
                </a:lnTo>
                <a:lnTo>
                  <a:pt x="209" y="608"/>
                </a:lnTo>
                <a:lnTo>
                  <a:pt x="206" y="648"/>
                </a:lnTo>
                <a:lnTo>
                  <a:pt x="194" y="628"/>
                </a:lnTo>
                <a:lnTo>
                  <a:pt x="194" y="648"/>
                </a:lnTo>
                <a:lnTo>
                  <a:pt x="192" y="664"/>
                </a:lnTo>
                <a:lnTo>
                  <a:pt x="189" y="673"/>
                </a:lnTo>
                <a:lnTo>
                  <a:pt x="188" y="678"/>
                </a:lnTo>
                <a:lnTo>
                  <a:pt x="183" y="675"/>
                </a:lnTo>
                <a:lnTo>
                  <a:pt x="181" y="673"/>
                </a:lnTo>
                <a:lnTo>
                  <a:pt x="180" y="673"/>
                </a:lnTo>
                <a:lnTo>
                  <a:pt x="194" y="994"/>
                </a:lnTo>
                <a:lnTo>
                  <a:pt x="167" y="815"/>
                </a:lnTo>
                <a:lnTo>
                  <a:pt x="189" y="1026"/>
                </a:lnTo>
                <a:lnTo>
                  <a:pt x="153" y="1026"/>
                </a:lnTo>
                <a:lnTo>
                  <a:pt x="152" y="992"/>
                </a:lnTo>
                <a:lnTo>
                  <a:pt x="148" y="1026"/>
                </a:lnTo>
                <a:lnTo>
                  <a:pt x="109" y="1026"/>
                </a:lnTo>
                <a:lnTo>
                  <a:pt x="108" y="1000"/>
                </a:lnTo>
                <a:lnTo>
                  <a:pt x="105" y="1026"/>
                </a:lnTo>
                <a:lnTo>
                  <a:pt x="72" y="1026"/>
                </a:lnTo>
                <a:lnTo>
                  <a:pt x="73" y="992"/>
                </a:lnTo>
                <a:lnTo>
                  <a:pt x="67" y="1026"/>
                </a:lnTo>
                <a:lnTo>
                  <a:pt x="48" y="1026"/>
                </a:lnTo>
                <a:lnTo>
                  <a:pt x="44" y="1001"/>
                </a:lnTo>
                <a:lnTo>
                  <a:pt x="37" y="973"/>
                </a:lnTo>
                <a:lnTo>
                  <a:pt x="33" y="940"/>
                </a:lnTo>
                <a:lnTo>
                  <a:pt x="30" y="908"/>
                </a:lnTo>
                <a:lnTo>
                  <a:pt x="30" y="873"/>
                </a:lnTo>
                <a:lnTo>
                  <a:pt x="30" y="837"/>
                </a:lnTo>
                <a:lnTo>
                  <a:pt x="30" y="801"/>
                </a:lnTo>
                <a:lnTo>
                  <a:pt x="34" y="733"/>
                </a:lnTo>
                <a:lnTo>
                  <a:pt x="41" y="670"/>
                </a:lnTo>
                <a:lnTo>
                  <a:pt x="47" y="618"/>
                </a:lnTo>
                <a:lnTo>
                  <a:pt x="55" y="573"/>
                </a:lnTo>
                <a:lnTo>
                  <a:pt x="50" y="575"/>
                </a:lnTo>
                <a:lnTo>
                  <a:pt x="45" y="578"/>
                </a:lnTo>
                <a:lnTo>
                  <a:pt x="42" y="583"/>
                </a:lnTo>
                <a:lnTo>
                  <a:pt x="39" y="589"/>
                </a:lnTo>
                <a:lnTo>
                  <a:pt x="33" y="604"/>
                </a:lnTo>
                <a:lnTo>
                  <a:pt x="30" y="620"/>
                </a:lnTo>
                <a:lnTo>
                  <a:pt x="27" y="650"/>
                </a:lnTo>
                <a:lnTo>
                  <a:pt x="27" y="662"/>
                </a:lnTo>
                <a:lnTo>
                  <a:pt x="22" y="629"/>
                </a:lnTo>
                <a:lnTo>
                  <a:pt x="22" y="620"/>
                </a:lnTo>
                <a:lnTo>
                  <a:pt x="22" y="614"/>
                </a:lnTo>
                <a:lnTo>
                  <a:pt x="23" y="611"/>
                </a:lnTo>
                <a:lnTo>
                  <a:pt x="25" y="609"/>
                </a:lnTo>
                <a:lnTo>
                  <a:pt x="27" y="609"/>
                </a:lnTo>
                <a:lnTo>
                  <a:pt x="20" y="612"/>
                </a:lnTo>
                <a:lnTo>
                  <a:pt x="16" y="618"/>
                </a:lnTo>
                <a:lnTo>
                  <a:pt x="12" y="625"/>
                </a:lnTo>
                <a:lnTo>
                  <a:pt x="11" y="629"/>
                </a:lnTo>
                <a:lnTo>
                  <a:pt x="9" y="640"/>
                </a:lnTo>
                <a:lnTo>
                  <a:pt x="9" y="645"/>
                </a:lnTo>
                <a:lnTo>
                  <a:pt x="5" y="611"/>
                </a:lnTo>
                <a:lnTo>
                  <a:pt x="1" y="578"/>
                </a:lnTo>
                <a:lnTo>
                  <a:pt x="0" y="548"/>
                </a:lnTo>
                <a:lnTo>
                  <a:pt x="0" y="522"/>
                </a:lnTo>
                <a:lnTo>
                  <a:pt x="1" y="497"/>
                </a:lnTo>
                <a:lnTo>
                  <a:pt x="3" y="473"/>
                </a:lnTo>
                <a:lnTo>
                  <a:pt x="8" y="453"/>
                </a:lnTo>
                <a:lnTo>
                  <a:pt x="12" y="434"/>
                </a:lnTo>
                <a:lnTo>
                  <a:pt x="17" y="417"/>
                </a:lnTo>
                <a:lnTo>
                  <a:pt x="23" y="403"/>
                </a:lnTo>
                <a:lnTo>
                  <a:pt x="31" y="389"/>
                </a:lnTo>
                <a:lnTo>
                  <a:pt x="39" y="378"/>
                </a:lnTo>
                <a:lnTo>
                  <a:pt x="48" y="367"/>
                </a:lnTo>
                <a:lnTo>
                  <a:pt x="56" y="359"/>
                </a:lnTo>
                <a:lnTo>
                  <a:pt x="66" y="351"/>
                </a:lnTo>
                <a:lnTo>
                  <a:pt x="77" y="345"/>
                </a:lnTo>
                <a:lnTo>
                  <a:pt x="86" y="339"/>
                </a:lnTo>
                <a:lnTo>
                  <a:pt x="95" y="336"/>
                </a:lnTo>
                <a:lnTo>
                  <a:pt x="116" y="329"/>
                </a:lnTo>
                <a:lnTo>
                  <a:pt x="134" y="326"/>
                </a:lnTo>
                <a:lnTo>
                  <a:pt x="152" y="326"/>
                </a:lnTo>
                <a:lnTo>
                  <a:pt x="166" y="328"/>
                </a:lnTo>
                <a:lnTo>
                  <a:pt x="178" y="329"/>
                </a:lnTo>
                <a:lnTo>
                  <a:pt x="188" y="331"/>
                </a:lnTo>
                <a:lnTo>
                  <a:pt x="209" y="334"/>
                </a:lnTo>
                <a:lnTo>
                  <a:pt x="228" y="336"/>
                </a:lnTo>
                <a:lnTo>
                  <a:pt x="242" y="336"/>
                </a:lnTo>
                <a:lnTo>
                  <a:pt x="255" y="336"/>
                </a:lnTo>
                <a:lnTo>
                  <a:pt x="267" y="332"/>
                </a:lnTo>
                <a:lnTo>
                  <a:pt x="277" y="331"/>
                </a:lnTo>
                <a:lnTo>
                  <a:pt x="280" y="328"/>
                </a:lnTo>
                <a:lnTo>
                  <a:pt x="281" y="326"/>
                </a:lnTo>
                <a:lnTo>
                  <a:pt x="300" y="312"/>
                </a:lnTo>
                <a:lnTo>
                  <a:pt x="322" y="300"/>
                </a:lnTo>
                <a:lnTo>
                  <a:pt x="342" y="290"/>
                </a:lnTo>
                <a:lnTo>
                  <a:pt x="364" y="282"/>
                </a:lnTo>
                <a:lnTo>
                  <a:pt x="385" y="276"/>
                </a:lnTo>
                <a:lnTo>
                  <a:pt x="406" y="273"/>
                </a:lnTo>
                <a:lnTo>
                  <a:pt x="427" y="270"/>
                </a:lnTo>
                <a:lnTo>
                  <a:pt x="447" y="268"/>
                </a:lnTo>
                <a:lnTo>
                  <a:pt x="481" y="267"/>
                </a:lnTo>
                <a:lnTo>
                  <a:pt x="510" y="268"/>
                </a:lnTo>
                <a:lnTo>
                  <a:pt x="536" y="273"/>
                </a:lnTo>
                <a:lnTo>
                  <a:pt x="585" y="284"/>
                </a:lnTo>
                <a:lnTo>
                  <a:pt x="630" y="295"/>
                </a:lnTo>
                <a:lnTo>
                  <a:pt x="671" y="303"/>
                </a:lnTo>
                <a:lnTo>
                  <a:pt x="707" y="309"/>
                </a:lnTo>
                <a:lnTo>
                  <a:pt x="738" y="314"/>
                </a:lnTo>
                <a:lnTo>
                  <a:pt x="764" y="315"/>
                </a:lnTo>
                <a:lnTo>
                  <a:pt x="810" y="318"/>
                </a:lnTo>
                <a:lnTo>
                  <a:pt x="843" y="318"/>
                </a:lnTo>
                <a:lnTo>
                  <a:pt x="864" y="315"/>
                </a:lnTo>
                <a:lnTo>
                  <a:pt x="880" y="311"/>
                </a:lnTo>
                <a:lnTo>
                  <a:pt x="889" y="307"/>
                </a:lnTo>
                <a:lnTo>
                  <a:pt x="899" y="303"/>
                </a:lnTo>
                <a:lnTo>
                  <a:pt x="914" y="293"/>
                </a:lnTo>
                <a:lnTo>
                  <a:pt x="955" y="270"/>
                </a:lnTo>
                <a:lnTo>
                  <a:pt x="1007" y="237"/>
                </a:lnTo>
                <a:lnTo>
                  <a:pt x="1016" y="232"/>
                </a:lnTo>
                <a:lnTo>
                  <a:pt x="1030" y="229"/>
                </a:lnTo>
                <a:lnTo>
                  <a:pt x="1061" y="223"/>
                </a:lnTo>
                <a:lnTo>
                  <a:pt x="1100" y="217"/>
                </a:lnTo>
                <a:lnTo>
                  <a:pt x="1113" y="214"/>
                </a:lnTo>
                <a:lnTo>
                  <a:pt x="1127" y="207"/>
                </a:lnTo>
                <a:lnTo>
                  <a:pt x="1163" y="193"/>
                </a:lnTo>
                <a:lnTo>
                  <a:pt x="1207" y="173"/>
                </a:lnTo>
                <a:lnTo>
                  <a:pt x="1257" y="131"/>
                </a:lnTo>
                <a:lnTo>
                  <a:pt x="1268" y="125"/>
                </a:lnTo>
                <a:lnTo>
                  <a:pt x="1279" y="118"/>
                </a:lnTo>
                <a:lnTo>
                  <a:pt x="1301" y="106"/>
                </a:lnTo>
                <a:lnTo>
                  <a:pt x="1327" y="96"/>
                </a:lnTo>
                <a:lnTo>
                  <a:pt x="1341" y="89"/>
                </a:lnTo>
                <a:lnTo>
                  <a:pt x="1354" y="82"/>
                </a:lnTo>
                <a:lnTo>
                  <a:pt x="1369" y="78"/>
                </a:lnTo>
                <a:lnTo>
                  <a:pt x="1379" y="76"/>
                </a:lnTo>
                <a:lnTo>
                  <a:pt x="1382" y="76"/>
                </a:lnTo>
                <a:lnTo>
                  <a:pt x="1393" y="70"/>
                </a:lnTo>
                <a:lnTo>
                  <a:pt x="1405" y="65"/>
                </a:lnTo>
                <a:lnTo>
                  <a:pt x="1416" y="64"/>
                </a:lnTo>
                <a:lnTo>
                  <a:pt x="1427" y="64"/>
                </a:lnTo>
                <a:lnTo>
                  <a:pt x="1446" y="64"/>
                </a:lnTo>
                <a:lnTo>
                  <a:pt x="1452" y="65"/>
                </a:lnTo>
                <a:lnTo>
                  <a:pt x="1458" y="62"/>
                </a:lnTo>
                <a:lnTo>
                  <a:pt x="1465" y="59"/>
                </a:lnTo>
                <a:lnTo>
                  <a:pt x="1480" y="54"/>
                </a:lnTo>
                <a:lnTo>
                  <a:pt x="1498" y="53"/>
                </a:lnTo>
                <a:lnTo>
                  <a:pt x="1513" y="45"/>
                </a:lnTo>
                <a:lnTo>
                  <a:pt x="1523" y="40"/>
                </a:lnTo>
                <a:lnTo>
                  <a:pt x="1534" y="39"/>
                </a:lnTo>
                <a:lnTo>
                  <a:pt x="1552" y="36"/>
                </a:lnTo>
                <a:lnTo>
                  <a:pt x="1569" y="36"/>
                </a:lnTo>
                <a:lnTo>
                  <a:pt x="1576" y="36"/>
                </a:lnTo>
                <a:lnTo>
                  <a:pt x="1577" y="31"/>
                </a:lnTo>
                <a:lnTo>
                  <a:pt x="1580" y="26"/>
                </a:lnTo>
                <a:lnTo>
                  <a:pt x="1588" y="17"/>
                </a:lnTo>
                <a:lnTo>
                  <a:pt x="1598" y="7"/>
                </a:lnTo>
                <a:lnTo>
                  <a:pt x="1607" y="3"/>
                </a:lnTo>
                <a:lnTo>
                  <a:pt x="1615" y="1"/>
                </a:lnTo>
                <a:lnTo>
                  <a:pt x="1621" y="0"/>
                </a:lnTo>
                <a:lnTo>
                  <a:pt x="1626" y="0"/>
                </a:lnTo>
                <a:lnTo>
                  <a:pt x="1630" y="3"/>
                </a:lnTo>
                <a:lnTo>
                  <a:pt x="1632" y="4"/>
                </a:lnTo>
                <a:lnTo>
                  <a:pt x="1632" y="18"/>
                </a:lnTo>
                <a:lnTo>
                  <a:pt x="1632" y="29"/>
                </a:lnTo>
                <a:lnTo>
                  <a:pt x="1629" y="45"/>
                </a:lnTo>
                <a:lnTo>
                  <a:pt x="1626" y="51"/>
                </a:lnTo>
                <a:lnTo>
                  <a:pt x="1623" y="54"/>
                </a:lnTo>
                <a:lnTo>
                  <a:pt x="1651" y="71"/>
                </a:lnTo>
                <a:lnTo>
                  <a:pt x="1665" y="84"/>
                </a:lnTo>
                <a:lnTo>
                  <a:pt x="1677" y="100"/>
                </a:lnTo>
                <a:lnTo>
                  <a:pt x="1687" y="115"/>
                </a:lnTo>
                <a:lnTo>
                  <a:pt x="1695" y="129"/>
                </a:lnTo>
                <a:lnTo>
                  <a:pt x="1704" y="153"/>
                </a:lnTo>
                <a:lnTo>
                  <a:pt x="1705" y="159"/>
                </a:lnTo>
                <a:lnTo>
                  <a:pt x="1705" y="161"/>
                </a:lnTo>
                <a:lnTo>
                  <a:pt x="1705" y="159"/>
                </a:lnTo>
                <a:lnTo>
                  <a:pt x="1701" y="154"/>
                </a:lnTo>
                <a:lnTo>
                  <a:pt x="1695" y="151"/>
                </a:lnTo>
                <a:lnTo>
                  <a:pt x="1691" y="150"/>
                </a:lnTo>
                <a:lnTo>
                  <a:pt x="1690" y="150"/>
                </a:lnTo>
                <a:lnTo>
                  <a:pt x="1691" y="150"/>
                </a:lnTo>
                <a:lnTo>
                  <a:pt x="1693" y="154"/>
                </a:lnTo>
                <a:lnTo>
                  <a:pt x="1695" y="159"/>
                </a:lnTo>
                <a:lnTo>
                  <a:pt x="1696" y="165"/>
                </a:lnTo>
                <a:lnTo>
                  <a:pt x="1690" y="164"/>
                </a:lnTo>
                <a:lnTo>
                  <a:pt x="1687" y="164"/>
                </a:lnTo>
                <a:lnTo>
                  <a:pt x="1684" y="165"/>
                </a:lnTo>
                <a:lnTo>
                  <a:pt x="1737" y="251"/>
                </a:lnTo>
                <a:lnTo>
                  <a:pt x="1743" y="257"/>
                </a:lnTo>
                <a:lnTo>
                  <a:pt x="1751" y="268"/>
                </a:lnTo>
                <a:lnTo>
                  <a:pt x="1770" y="293"/>
                </a:lnTo>
                <a:lnTo>
                  <a:pt x="1790" y="328"/>
                </a:lnTo>
                <a:lnTo>
                  <a:pt x="1799" y="350"/>
                </a:lnTo>
                <a:lnTo>
                  <a:pt x="1802" y="367"/>
                </a:lnTo>
                <a:lnTo>
                  <a:pt x="1804" y="379"/>
                </a:lnTo>
                <a:lnTo>
                  <a:pt x="1802" y="390"/>
                </a:lnTo>
                <a:lnTo>
                  <a:pt x="1799" y="398"/>
                </a:lnTo>
                <a:lnTo>
                  <a:pt x="1796" y="404"/>
                </a:lnTo>
                <a:lnTo>
                  <a:pt x="1793" y="407"/>
                </a:lnTo>
                <a:lnTo>
                  <a:pt x="1779" y="426"/>
                </a:lnTo>
                <a:lnTo>
                  <a:pt x="1774" y="429"/>
                </a:lnTo>
                <a:lnTo>
                  <a:pt x="1770" y="431"/>
                </a:lnTo>
                <a:lnTo>
                  <a:pt x="1766" y="431"/>
                </a:lnTo>
                <a:lnTo>
                  <a:pt x="1763" y="431"/>
                </a:lnTo>
                <a:lnTo>
                  <a:pt x="1757" y="426"/>
                </a:lnTo>
                <a:lnTo>
                  <a:pt x="1756" y="423"/>
                </a:lnTo>
                <a:lnTo>
                  <a:pt x="1732" y="400"/>
                </a:lnTo>
                <a:lnTo>
                  <a:pt x="1726" y="395"/>
                </a:lnTo>
                <a:lnTo>
                  <a:pt x="1721" y="392"/>
                </a:lnTo>
                <a:lnTo>
                  <a:pt x="1720" y="392"/>
                </a:lnTo>
                <a:lnTo>
                  <a:pt x="1720" y="393"/>
                </a:lnTo>
                <a:lnTo>
                  <a:pt x="1720" y="397"/>
                </a:lnTo>
                <a:lnTo>
                  <a:pt x="1727" y="409"/>
                </a:lnTo>
                <a:lnTo>
                  <a:pt x="1738" y="423"/>
                </a:lnTo>
                <a:lnTo>
                  <a:pt x="1752" y="439"/>
                </a:lnTo>
                <a:lnTo>
                  <a:pt x="1751" y="443"/>
                </a:lnTo>
                <a:lnTo>
                  <a:pt x="1749" y="448"/>
                </a:lnTo>
                <a:lnTo>
                  <a:pt x="1745" y="453"/>
                </a:lnTo>
                <a:lnTo>
                  <a:pt x="1741" y="454"/>
                </a:lnTo>
                <a:lnTo>
                  <a:pt x="1738" y="456"/>
                </a:lnTo>
                <a:lnTo>
                  <a:pt x="1731" y="458"/>
                </a:lnTo>
                <a:lnTo>
                  <a:pt x="1721" y="458"/>
                </a:lnTo>
                <a:lnTo>
                  <a:pt x="1713" y="456"/>
                </a:lnTo>
                <a:lnTo>
                  <a:pt x="1705" y="454"/>
                </a:lnTo>
                <a:lnTo>
                  <a:pt x="1695" y="450"/>
                </a:lnTo>
                <a:lnTo>
                  <a:pt x="1690" y="447"/>
                </a:lnTo>
                <a:lnTo>
                  <a:pt x="1693" y="448"/>
                </a:lnTo>
                <a:lnTo>
                  <a:pt x="1698" y="453"/>
                </a:lnTo>
                <a:lnTo>
                  <a:pt x="1698" y="454"/>
                </a:lnTo>
                <a:lnTo>
                  <a:pt x="1695" y="454"/>
                </a:lnTo>
                <a:lnTo>
                  <a:pt x="1688" y="456"/>
                </a:lnTo>
                <a:lnTo>
                  <a:pt x="1676" y="454"/>
                </a:lnTo>
                <a:lnTo>
                  <a:pt x="1668" y="453"/>
                </a:lnTo>
                <a:lnTo>
                  <a:pt x="1657" y="448"/>
                </a:lnTo>
                <a:lnTo>
                  <a:pt x="1634" y="437"/>
                </a:lnTo>
                <a:lnTo>
                  <a:pt x="1609" y="422"/>
                </a:lnTo>
                <a:lnTo>
                  <a:pt x="1582" y="404"/>
                </a:lnTo>
                <a:lnTo>
                  <a:pt x="1538" y="373"/>
                </a:lnTo>
                <a:lnTo>
                  <a:pt x="1519" y="357"/>
                </a:lnTo>
                <a:lnTo>
                  <a:pt x="1515" y="356"/>
                </a:lnTo>
                <a:lnTo>
                  <a:pt x="1510" y="356"/>
                </a:lnTo>
                <a:lnTo>
                  <a:pt x="1505" y="357"/>
                </a:lnTo>
                <a:lnTo>
                  <a:pt x="1501" y="361"/>
                </a:lnTo>
                <a:lnTo>
                  <a:pt x="1491" y="367"/>
                </a:lnTo>
                <a:lnTo>
                  <a:pt x="1487" y="372"/>
                </a:lnTo>
                <a:lnTo>
                  <a:pt x="355" y="815"/>
                </a:lnTo>
                <a:lnTo>
                  <a:pt x="359" y="845"/>
                </a:lnTo>
                <a:lnTo>
                  <a:pt x="359" y="869"/>
                </a:lnTo>
                <a:lnTo>
                  <a:pt x="358" y="887"/>
                </a:lnTo>
                <a:lnTo>
                  <a:pt x="356" y="903"/>
                </a:lnTo>
                <a:lnTo>
                  <a:pt x="352" y="914"/>
                </a:lnTo>
                <a:lnTo>
                  <a:pt x="347" y="925"/>
                </a:lnTo>
                <a:lnTo>
                  <a:pt x="344" y="934"/>
                </a:lnTo>
                <a:lnTo>
                  <a:pt x="341" y="945"/>
                </a:lnTo>
                <a:lnTo>
                  <a:pt x="339" y="956"/>
                </a:lnTo>
                <a:lnTo>
                  <a:pt x="339" y="970"/>
                </a:lnTo>
                <a:lnTo>
                  <a:pt x="342" y="997"/>
                </a:lnTo>
                <a:lnTo>
                  <a:pt x="347" y="1019"/>
                </a:lnTo>
                <a:lnTo>
                  <a:pt x="349" y="1026"/>
                </a:lnTo>
                <a:lnTo>
                  <a:pt x="356" y="1045"/>
                </a:lnTo>
                <a:lnTo>
                  <a:pt x="366" y="1147"/>
                </a:lnTo>
                <a:lnTo>
                  <a:pt x="369" y="1153"/>
                </a:lnTo>
                <a:lnTo>
                  <a:pt x="374" y="1162"/>
                </a:lnTo>
                <a:lnTo>
                  <a:pt x="378" y="1184"/>
                </a:lnTo>
                <a:lnTo>
                  <a:pt x="385" y="1212"/>
                </a:lnTo>
                <a:lnTo>
                  <a:pt x="399" y="1189"/>
                </a:lnTo>
                <a:lnTo>
                  <a:pt x="400" y="1183"/>
                </a:lnTo>
                <a:lnTo>
                  <a:pt x="400" y="1175"/>
                </a:lnTo>
                <a:lnTo>
                  <a:pt x="400" y="1156"/>
                </a:lnTo>
                <a:lnTo>
                  <a:pt x="395" y="1134"/>
                </a:lnTo>
                <a:lnTo>
                  <a:pt x="389" y="1112"/>
                </a:lnTo>
                <a:lnTo>
                  <a:pt x="381" y="1091"/>
                </a:lnTo>
                <a:lnTo>
                  <a:pt x="374" y="1070"/>
                </a:lnTo>
                <a:lnTo>
                  <a:pt x="359" y="1039"/>
                </a:lnTo>
                <a:lnTo>
                  <a:pt x="356" y="1031"/>
                </a:lnTo>
                <a:lnTo>
                  <a:pt x="355" y="1026"/>
                </a:lnTo>
                <a:lnTo>
                  <a:pt x="352" y="1022"/>
                </a:lnTo>
                <a:lnTo>
                  <a:pt x="349" y="1017"/>
                </a:lnTo>
                <a:lnTo>
                  <a:pt x="345" y="1005"/>
                </a:lnTo>
                <a:lnTo>
                  <a:pt x="344" y="990"/>
                </a:lnTo>
                <a:lnTo>
                  <a:pt x="342" y="975"/>
                </a:lnTo>
                <a:lnTo>
                  <a:pt x="344" y="950"/>
                </a:lnTo>
                <a:lnTo>
                  <a:pt x="345" y="939"/>
                </a:lnTo>
                <a:lnTo>
                  <a:pt x="350" y="930"/>
                </a:lnTo>
                <a:lnTo>
                  <a:pt x="353" y="919"/>
                </a:lnTo>
                <a:lnTo>
                  <a:pt x="359" y="897"/>
                </a:lnTo>
                <a:lnTo>
                  <a:pt x="363" y="876"/>
                </a:lnTo>
                <a:lnTo>
                  <a:pt x="363" y="856"/>
                </a:lnTo>
                <a:lnTo>
                  <a:pt x="363" y="837"/>
                </a:lnTo>
                <a:lnTo>
                  <a:pt x="361" y="823"/>
                </a:lnTo>
                <a:lnTo>
                  <a:pt x="359" y="811"/>
                </a:lnTo>
                <a:lnTo>
                  <a:pt x="350" y="800"/>
                </a:lnTo>
                <a:lnTo>
                  <a:pt x="341" y="786"/>
                </a:lnTo>
                <a:lnTo>
                  <a:pt x="331" y="769"/>
                </a:lnTo>
                <a:lnTo>
                  <a:pt x="355" y="815"/>
                </a:lnTo>
                <a:lnTo>
                  <a:pt x="1487" y="372"/>
                </a:lnTo>
                <a:lnTo>
                  <a:pt x="1107" y="930"/>
                </a:lnTo>
                <a:lnTo>
                  <a:pt x="1097" y="972"/>
                </a:lnTo>
                <a:lnTo>
                  <a:pt x="1088" y="1005"/>
                </a:lnTo>
                <a:lnTo>
                  <a:pt x="1083" y="1017"/>
                </a:lnTo>
                <a:lnTo>
                  <a:pt x="1079" y="1026"/>
                </a:lnTo>
                <a:lnTo>
                  <a:pt x="1075" y="1036"/>
                </a:lnTo>
                <a:lnTo>
                  <a:pt x="1068" y="1061"/>
                </a:lnTo>
                <a:lnTo>
                  <a:pt x="1063" y="1078"/>
                </a:lnTo>
                <a:lnTo>
                  <a:pt x="1061" y="1097"/>
                </a:lnTo>
                <a:lnTo>
                  <a:pt x="1060" y="1117"/>
                </a:lnTo>
                <a:lnTo>
                  <a:pt x="1060" y="1136"/>
                </a:lnTo>
                <a:lnTo>
                  <a:pt x="1069" y="1092"/>
                </a:lnTo>
                <a:lnTo>
                  <a:pt x="1083" y="1036"/>
                </a:lnTo>
                <a:lnTo>
                  <a:pt x="1107" y="930"/>
                </a:lnTo>
                <a:lnTo>
                  <a:pt x="1487" y="3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5"/>
          <p:cNvSpPr>
            <a:spLocks/>
          </p:cNvSpPr>
          <p:nvPr/>
        </p:nvSpPr>
        <p:spPr bwMode="auto">
          <a:xfrm>
            <a:off x="1563688" y="1428750"/>
            <a:ext cx="2863850" cy="2041525"/>
          </a:xfrm>
          <a:custGeom>
            <a:avLst/>
            <a:gdLst>
              <a:gd name="T0" fmla="*/ 2044700 w 1804"/>
              <a:gd name="T1" fmla="*/ 1036638 h 1286"/>
              <a:gd name="T2" fmla="*/ 1906588 w 1804"/>
              <a:gd name="T3" fmla="*/ 1185863 h 1286"/>
              <a:gd name="T4" fmla="*/ 1776413 w 1804"/>
              <a:gd name="T5" fmla="*/ 1631950 h 1286"/>
              <a:gd name="T6" fmla="*/ 1779588 w 1804"/>
              <a:gd name="T7" fmla="*/ 1812925 h 1286"/>
              <a:gd name="T8" fmla="*/ 1882775 w 1804"/>
              <a:gd name="T9" fmla="*/ 1963738 h 1286"/>
              <a:gd name="T10" fmla="*/ 1714500 w 1804"/>
              <a:gd name="T11" fmla="*/ 1963738 h 1286"/>
              <a:gd name="T12" fmla="*/ 1541463 w 1804"/>
              <a:gd name="T13" fmla="*/ 1949450 h 1286"/>
              <a:gd name="T14" fmla="*/ 1524000 w 1804"/>
              <a:gd name="T15" fmla="*/ 1873250 h 1286"/>
              <a:gd name="T16" fmla="*/ 1581150 w 1804"/>
              <a:gd name="T17" fmla="*/ 1685925 h 1286"/>
              <a:gd name="T18" fmla="*/ 1590675 w 1804"/>
              <a:gd name="T19" fmla="*/ 1582738 h 1286"/>
              <a:gd name="T20" fmla="*/ 1638300 w 1804"/>
              <a:gd name="T21" fmla="*/ 1249363 h 1286"/>
              <a:gd name="T22" fmla="*/ 1550988 w 1804"/>
              <a:gd name="T23" fmla="*/ 1257300 h 1286"/>
              <a:gd name="T24" fmla="*/ 1158875 w 1804"/>
              <a:gd name="T25" fmla="*/ 1276350 h 1286"/>
              <a:gd name="T26" fmla="*/ 933450 w 1804"/>
              <a:gd name="T27" fmla="*/ 1185863 h 1286"/>
              <a:gd name="T28" fmla="*/ 846138 w 1804"/>
              <a:gd name="T29" fmla="*/ 1204913 h 1286"/>
              <a:gd name="T30" fmla="*/ 709613 w 1804"/>
              <a:gd name="T31" fmla="*/ 1706563 h 1286"/>
              <a:gd name="T32" fmla="*/ 788988 w 1804"/>
              <a:gd name="T33" fmla="*/ 1909763 h 1286"/>
              <a:gd name="T34" fmla="*/ 798513 w 1804"/>
              <a:gd name="T35" fmla="*/ 1985963 h 1286"/>
              <a:gd name="T36" fmla="*/ 638175 w 1804"/>
              <a:gd name="T37" fmla="*/ 2014538 h 1286"/>
              <a:gd name="T38" fmla="*/ 481013 w 1804"/>
              <a:gd name="T39" fmla="*/ 1954213 h 1286"/>
              <a:gd name="T40" fmla="*/ 441325 w 1804"/>
              <a:gd name="T41" fmla="*/ 1924050 h 1286"/>
              <a:gd name="T42" fmla="*/ 479425 w 1804"/>
              <a:gd name="T43" fmla="*/ 1703388 h 1286"/>
              <a:gd name="T44" fmla="*/ 444500 w 1804"/>
              <a:gd name="T45" fmla="*/ 1389063 h 1286"/>
              <a:gd name="T46" fmla="*/ 461963 w 1804"/>
              <a:gd name="T47" fmla="*/ 1163638 h 1286"/>
              <a:gd name="T48" fmla="*/ 331788 w 1804"/>
              <a:gd name="T49" fmla="*/ 798513 h 1286"/>
              <a:gd name="T50" fmla="*/ 327025 w 1804"/>
              <a:gd name="T51" fmla="*/ 654050 h 1286"/>
              <a:gd name="T52" fmla="*/ 327025 w 1804"/>
              <a:gd name="T53" fmla="*/ 1028700 h 1286"/>
              <a:gd name="T54" fmla="*/ 307975 w 1804"/>
              <a:gd name="T55" fmla="*/ 1577975 h 1286"/>
              <a:gd name="T56" fmla="*/ 114300 w 1804"/>
              <a:gd name="T57" fmla="*/ 1628775 h 1286"/>
              <a:gd name="T58" fmla="*/ 47625 w 1804"/>
              <a:gd name="T59" fmla="*/ 1328738 h 1286"/>
              <a:gd name="T60" fmla="*/ 61913 w 1804"/>
              <a:gd name="T61" fmla="*/ 935038 h 1286"/>
              <a:gd name="T62" fmla="*/ 39688 w 1804"/>
              <a:gd name="T63" fmla="*/ 966788 h 1286"/>
              <a:gd name="T64" fmla="*/ 1588 w 1804"/>
              <a:gd name="T65" fmla="*/ 917575 h 1286"/>
              <a:gd name="T66" fmla="*/ 49213 w 1804"/>
              <a:gd name="T67" fmla="*/ 617538 h 1286"/>
              <a:gd name="T68" fmla="*/ 212725 w 1804"/>
              <a:gd name="T69" fmla="*/ 517525 h 1286"/>
              <a:gd name="T70" fmla="*/ 423863 w 1804"/>
              <a:gd name="T71" fmla="*/ 527050 h 1286"/>
              <a:gd name="T72" fmla="*/ 644525 w 1804"/>
              <a:gd name="T73" fmla="*/ 433388 h 1286"/>
              <a:gd name="T74" fmla="*/ 1122363 w 1804"/>
              <a:gd name="T75" fmla="*/ 490538 h 1286"/>
              <a:gd name="T76" fmla="*/ 1450975 w 1804"/>
              <a:gd name="T77" fmla="*/ 465138 h 1286"/>
              <a:gd name="T78" fmla="*/ 1846263 w 1804"/>
              <a:gd name="T79" fmla="*/ 306388 h 1286"/>
              <a:gd name="T80" fmla="*/ 2173288 w 1804"/>
              <a:gd name="T81" fmla="*/ 123825 h 1286"/>
              <a:gd name="T82" fmla="*/ 2314575 w 1804"/>
              <a:gd name="T83" fmla="*/ 98425 h 1286"/>
              <a:gd name="T84" fmla="*/ 2501900 w 1804"/>
              <a:gd name="T85" fmla="*/ 57150 h 1286"/>
              <a:gd name="T86" fmla="*/ 2587625 w 1804"/>
              <a:gd name="T87" fmla="*/ 4763 h 1286"/>
              <a:gd name="T88" fmla="*/ 2662238 w 1804"/>
              <a:gd name="T89" fmla="*/ 158750 h 1286"/>
              <a:gd name="T90" fmla="*/ 2684463 w 1804"/>
              <a:gd name="T91" fmla="*/ 238125 h 1286"/>
              <a:gd name="T92" fmla="*/ 2757488 w 1804"/>
              <a:gd name="T93" fmla="*/ 398463 h 1286"/>
              <a:gd name="T94" fmla="*/ 2855913 w 1804"/>
              <a:gd name="T95" fmla="*/ 631825 h 1286"/>
              <a:gd name="T96" fmla="*/ 2787650 w 1804"/>
              <a:gd name="T97" fmla="*/ 671513 h 1286"/>
              <a:gd name="T98" fmla="*/ 2781300 w 1804"/>
              <a:gd name="T99" fmla="*/ 696913 h 1286"/>
              <a:gd name="T100" fmla="*/ 2706688 w 1804"/>
              <a:gd name="T101" fmla="*/ 720725 h 1286"/>
              <a:gd name="T102" fmla="*/ 2647950 w 1804"/>
              <a:gd name="T103" fmla="*/ 719138 h 1286"/>
              <a:gd name="T104" fmla="*/ 2389188 w 1804"/>
              <a:gd name="T105" fmla="*/ 566738 h 1286"/>
              <a:gd name="T106" fmla="*/ 558800 w 1804"/>
              <a:gd name="T107" fmla="*/ 1450975 h 1286"/>
              <a:gd name="T108" fmla="*/ 565150 w 1804"/>
              <a:gd name="T109" fmla="*/ 1658938 h 1286"/>
              <a:gd name="T110" fmla="*/ 635000 w 1804"/>
              <a:gd name="T111" fmla="*/ 1835150 h 1286"/>
              <a:gd name="T112" fmla="*/ 554038 w 1804"/>
              <a:gd name="T113" fmla="*/ 1614488 h 1286"/>
              <a:gd name="T114" fmla="*/ 576263 w 1804"/>
              <a:gd name="T115" fmla="*/ 1390650 h 1286"/>
              <a:gd name="T116" fmla="*/ 2360613 w 1804"/>
              <a:gd name="T117" fmla="*/ 590550 h 1286"/>
              <a:gd name="T118" fmla="*/ 1684338 w 1804"/>
              <a:gd name="T119" fmla="*/ 1741488 h 12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804" h="1286">
                <a:moveTo>
                  <a:pt x="1487" y="372"/>
                </a:moveTo>
                <a:lnTo>
                  <a:pt x="1480" y="376"/>
                </a:lnTo>
                <a:lnTo>
                  <a:pt x="1473" y="384"/>
                </a:lnTo>
                <a:lnTo>
                  <a:pt x="1449" y="411"/>
                </a:lnTo>
                <a:lnTo>
                  <a:pt x="1388" y="484"/>
                </a:lnTo>
                <a:lnTo>
                  <a:pt x="1308" y="586"/>
                </a:lnTo>
                <a:lnTo>
                  <a:pt x="1304" y="611"/>
                </a:lnTo>
                <a:lnTo>
                  <a:pt x="1296" y="633"/>
                </a:lnTo>
                <a:lnTo>
                  <a:pt x="1288" y="653"/>
                </a:lnTo>
                <a:lnTo>
                  <a:pt x="1280" y="670"/>
                </a:lnTo>
                <a:lnTo>
                  <a:pt x="1272" y="684"/>
                </a:lnTo>
                <a:lnTo>
                  <a:pt x="1263" y="698"/>
                </a:lnTo>
                <a:lnTo>
                  <a:pt x="1254" y="709"/>
                </a:lnTo>
                <a:lnTo>
                  <a:pt x="1244" y="719"/>
                </a:lnTo>
                <a:lnTo>
                  <a:pt x="1227" y="733"/>
                </a:lnTo>
                <a:lnTo>
                  <a:pt x="1213" y="742"/>
                </a:lnTo>
                <a:lnTo>
                  <a:pt x="1204" y="745"/>
                </a:lnTo>
                <a:lnTo>
                  <a:pt x="1201" y="747"/>
                </a:lnTo>
                <a:lnTo>
                  <a:pt x="1196" y="758"/>
                </a:lnTo>
                <a:lnTo>
                  <a:pt x="1188" y="775"/>
                </a:lnTo>
                <a:lnTo>
                  <a:pt x="1163" y="819"/>
                </a:lnTo>
                <a:lnTo>
                  <a:pt x="1129" y="878"/>
                </a:lnTo>
                <a:lnTo>
                  <a:pt x="1129" y="940"/>
                </a:lnTo>
                <a:lnTo>
                  <a:pt x="1129" y="961"/>
                </a:lnTo>
                <a:lnTo>
                  <a:pt x="1127" y="984"/>
                </a:lnTo>
                <a:lnTo>
                  <a:pt x="1122" y="1006"/>
                </a:lnTo>
                <a:lnTo>
                  <a:pt x="1119" y="1028"/>
                </a:lnTo>
                <a:lnTo>
                  <a:pt x="1111" y="1062"/>
                </a:lnTo>
                <a:lnTo>
                  <a:pt x="1107" y="1076"/>
                </a:lnTo>
                <a:lnTo>
                  <a:pt x="1113" y="1092"/>
                </a:lnTo>
                <a:lnTo>
                  <a:pt x="1115" y="1106"/>
                </a:lnTo>
                <a:lnTo>
                  <a:pt x="1115" y="1122"/>
                </a:lnTo>
                <a:lnTo>
                  <a:pt x="1110" y="1130"/>
                </a:lnTo>
                <a:lnTo>
                  <a:pt x="1115" y="1136"/>
                </a:lnTo>
                <a:lnTo>
                  <a:pt x="1118" y="1141"/>
                </a:lnTo>
                <a:lnTo>
                  <a:pt x="1121" y="1142"/>
                </a:lnTo>
                <a:lnTo>
                  <a:pt x="1126" y="1148"/>
                </a:lnTo>
                <a:lnTo>
                  <a:pt x="1133" y="1161"/>
                </a:lnTo>
                <a:lnTo>
                  <a:pt x="1144" y="1178"/>
                </a:lnTo>
                <a:lnTo>
                  <a:pt x="1141" y="1189"/>
                </a:lnTo>
                <a:lnTo>
                  <a:pt x="1149" y="1194"/>
                </a:lnTo>
                <a:lnTo>
                  <a:pt x="1155" y="1200"/>
                </a:lnTo>
                <a:lnTo>
                  <a:pt x="1171" y="1216"/>
                </a:lnTo>
                <a:lnTo>
                  <a:pt x="1182" y="1231"/>
                </a:lnTo>
                <a:lnTo>
                  <a:pt x="1186" y="1237"/>
                </a:lnTo>
                <a:lnTo>
                  <a:pt x="1100" y="1239"/>
                </a:lnTo>
                <a:lnTo>
                  <a:pt x="1099" y="1226"/>
                </a:lnTo>
                <a:lnTo>
                  <a:pt x="1082" y="1226"/>
                </a:lnTo>
                <a:lnTo>
                  <a:pt x="1075" y="1206"/>
                </a:lnTo>
                <a:lnTo>
                  <a:pt x="1066" y="1164"/>
                </a:lnTo>
                <a:lnTo>
                  <a:pt x="1065" y="1187"/>
                </a:lnTo>
                <a:lnTo>
                  <a:pt x="1069" y="1208"/>
                </a:lnTo>
                <a:lnTo>
                  <a:pt x="1075" y="1216"/>
                </a:lnTo>
                <a:lnTo>
                  <a:pt x="1080" y="1237"/>
                </a:lnTo>
                <a:lnTo>
                  <a:pt x="1085" y="1239"/>
                </a:lnTo>
                <a:lnTo>
                  <a:pt x="1091" y="1245"/>
                </a:lnTo>
                <a:lnTo>
                  <a:pt x="1105" y="1261"/>
                </a:lnTo>
                <a:lnTo>
                  <a:pt x="1115" y="1278"/>
                </a:lnTo>
                <a:lnTo>
                  <a:pt x="1119" y="1284"/>
                </a:lnTo>
                <a:lnTo>
                  <a:pt x="993" y="1284"/>
                </a:lnTo>
                <a:lnTo>
                  <a:pt x="988" y="1230"/>
                </a:lnTo>
                <a:lnTo>
                  <a:pt x="979" y="1230"/>
                </a:lnTo>
                <a:lnTo>
                  <a:pt x="971" y="1228"/>
                </a:lnTo>
                <a:lnTo>
                  <a:pt x="969" y="1228"/>
                </a:lnTo>
                <a:lnTo>
                  <a:pt x="968" y="1226"/>
                </a:lnTo>
                <a:lnTo>
                  <a:pt x="971" y="1201"/>
                </a:lnTo>
                <a:lnTo>
                  <a:pt x="971" y="1181"/>
                </a:lnTo>
                <a:lnTo>
                  <a:pt x="969" y="1183"/>
                </a:lnTo>
                <a:lnTo>
                  <a:pt x="963" y="1184"/>
                </a:lnTo>
                <a:lnTo>
                  <a:pt x="961" y="1184"/>
                </a:lnTo>
                <a:lnTo>
                  <a:pt x="960" y="1183"/>
                </a:lnTo>
                <a:lnTo>
                  <a:pt x="960" y="1180"/>
                </a:lnTo>
                <a:lnTo>
                  <a:pt x="963" y="1175"/>
                </a:lnTo>
                <a:lnTo>
                  <a:pt x="966" y="1167"/>
                </a:lnTo>
                <a:lnTo>
                  <a:pt x="971" y="1156"/>
                </a:lnTo>
                <a:lnTo>
                  <a:pt x="977" y="1131"/>
                </a:lnTo>
                <a:lnTo>
                  <a:pt x="986" y="1098"/>
                </a:lnTo>
                <a:lnTo>
                  <a:pt x="986" y="1091"/>
                </a:lnTo>
                <a:lnTo>
                  <a:pt x="988" y="1083"/>
                </a:lnTo>
                <a:lnTo>
                  <a:pt x="991" y="1070"/>
                </a:lnTo>
                <a:lnTo>
                  <a:pt x="996" y="1062"/>
                </a:lnTo>
                <a:lnTo>
                  <a:pt x="997" y="1059"/>
                </a:lnTo>
                <a:lnTo>
                  <a:pt x="1002" y="1055"/>
                </a:lnTo>
                <a:lnTo>
                  <a:pt x="1005" y="1048"/>
                </a:lnTo>
                <a:lnTo>
                  <a:pt x="1007" y="1042"/>
                </a:lnTo>
                <a:lnTo>
                  <a:pt x="1008" y="1036"/>
                </a:lnTo>
                <a:lnTo>
                  <a:pt x="1008" y="1025"/>
                </a:lnTo>
                <a:lnTo>
                  <a:pt x="1007" y="1020"/>
                </a:lnTo>
                <a:lnTo>
                  <a:pt x="1004" y="1009"/>
                </a:lnTo>
                <a:lnTo>
                  <a:pt x="1002" y="997"/>
                </a:lnTo>
                <a:lnTo>
                  <a:pt x="1000" y="984"/>
                </a:lnTo>
                <a:lnTo>
                  <a:pt x="1000" y="972"/>
                </a:lnTo>
                <a:lnTo>
                  <a:pt x="1004" y="945"/>
                </a:lnTo>
                <a:lnTo>
                  <a:pt x="1008" y="920"/>
                </a:lnTo>
                <a:lnTo>
                  <a:pt x="1015" y="898"/>
                </a:lnTo>
                <a:lnTo>
                  <a:pt x="1019" y="880"/>
                </a:lnTo>
                <a:lnTo>
                  <a:pt x="1025" y="862"/>
                </a:lnTo>
                <a:lnTo>
                  <a:pt x="1030" y="801"/>
                </a:lnTo>
                <a:lnTo>
                  <a:pt x="1032" y="787"/>
                </a:lnTo>
                <a:lnTo>
                  <a:pt x="1032" y="778"/>
                </a:lnTo>
                <a:lnTo>
                  <a:pt x="1030" y="773"/>
                </a:lnTo>
                <a:lnTo>
                  <a:pt x="1027" y="770"/>
                </a:lnTo>
                <a:lnTo>
                  <a:pt x="1022" y="772"/>
                </a:lnTo>
                <a:lnTo>
                  <a:pt x="1019" y="772"/>
                </a:lnTo>
                <a:lnTo>
                  <a:pt x="1016" y="775"/>
                </a:lnTo>
                <a:lnTo>
                  <a:pt x="1005" y="781"/>
                </a:lnTo>
                <a:lnTo>
                  <a:pt x="991" y="786"/>
                </a:lnTo>
                <a:lnTo>
                  <a:pt x="977" y="792"/>
                </a:lnTo>
                <a:lnTo>
                  <a:pt x="961" y="795"/>
                </a:lnTo>
                <a:lnTo>
                  <a:pt x="929" y="801"/>
                </a:lnTo>
                <a:lnTo>
                  <a:pt x="894" y="806"/>
                </a:lnTo>
                <a:lnTo>
                  <a:pt x="863" y="808"/>
                </a:lnTo>
                <a:lnTo>
                  <a:pt x="836" y="809"/>
                </a:lnTo>
                <a:lnTo>
                  <a:pt x="813" y="809"/>
                </a:lnTo>
                <a:lnTo>
                  <a:pt x="783" y="809"/>
                </a:lnTo>
                <a:lnTo>
                  <a:pt x="755" y="808"/>
                </a:lnTo>
                <a:lnTo>
                  <a:pt x="730" y="804"/>
                </a:lnTo>
                <a:lnTo>
                  <a:pt x="708" y="800"/>
                </a:lnTo>
                <a:lnTo>
                  <a:pt x="688" y="795"/>
                </a:lnTo>
                <a:lnTo>
                  <a:pt x="669" y="790"/>
                </a:lnTo>
                <a:lnTo>
                  <a:pt x="653" y="784"/>
                </a:lnTo>
                <a:lnTo>
                  <a:pt x="639" y="779"/>
                </a:lnTo>
                <a:lnTo>
                  <a:pt x="616" y="767"/>
                </a:lnTo>
                <a:lnTo>
                  <a:pt x="600" y="756"/>
                </a:lnTo>
                <a:lnTo>
                  <a:pt x="591" y="750"/>
                </a:lnTo>
                <a:lnTo>
                  <a:pt x="588" y="747"/>
                </a:lnTo>
                <a:lnTo>
                  <a:pt x="577" y="736"/>
                </a:lnTo>
                <a:lnTo>
                  <a:pt x="567" y="731"/>
                </a:lnTo>
                <a:lnTo>
                  <a:pt x="558" y="729"/>
                </a:lnTo>
                <a:lnTo>
                  <a:pt x="552" y="729"/>
                </a:lnTo>
                <a:lnTo>
                  <a:pt x="547" y="733"/>
                </a:lnTo>
                <a:lnTo>
                  <a:pt x="544" y="736"/>
                </a:lnTo>
                <a:lnTo>
                  <a:pt x="541" y="739"/>
                </a:lnTo>
                <a:lnTo>
                  <a:pt x="538" y="747"/>
                </a:lnTo>
                <a:lnTo>
                  <a:pt x="533" y="759"/>
                </a:lnTo>
                <a:lnTo>
                  <a:pt x="519" y="784"/>
                </a:lnTo>
                <a:lnTo>
                  <a:pt x="500" y="817"/>
                </a:lnTo>
                <a:lnTo>
                  <a:pt x="499" y="828"/>
                </a:lnTo>
                <a:lnTo>
                  <a:pt x="495" y="845"/>
                </a:lnTo>
                <a:lnTo>
                  <a:pt x="485" y="881"/>
                </a:lnTo>
                <a:lnTo>
                  <a:pt x="470" y="930"/>
                </a:lnTo>
                <a:lnTo>
                  <a:pt x="467" y="956"/>
                </a:lnTo>
                <a:lnTo>
                  <a:pt x="460" y="1006"/>
                </a:lnTo>
                <a:lnTo>
                  <a:pt x="447" y="1075"/>
                </a:lnTo>
                <a:lnTo>
                  <a:pt x="447" y="1070"/>
                </a:lnTo>
                <a:lnTo>
                  <a:pt x="452" y="1091"/>
                </a:lnTo>
                <a:lnTo>
                  <a:pt x="464" y="1134"/>
                </a:lnTo>
                <a:lnTo>
                  <a:pt x="472" y="1156"/>
                </a:lnTo>
                <a:lnTo>
                  <a:pt x="480" y="1176"/>
                </a:lnTo>
                <a:lnTo>
                  <a:pt x="488" y="1194"/>
                </a:lnTo>
                <a:lnTo>
                  <a:pt x="491" y="1198"/>
                </a:lnTo>
                <a:lnTo>
                  <a:pt x="495" y="1201"/>
                </a:lnTo>
                <a:lnTo>
                  <a:pt x="497" y="1203"/>
                </a:lnTo>
                <a:lnTo>
                  <a:pt x="502" y="1211"/>
                </a:lnTo>
                <a:lnTo>
                  <a:pt x="506" y="1220"/>
                </a:lnTo>
                <a:lnTo>
                  <a:pt x="508" y="1230"/>
                </a:lnTo>
                <a:lnTo>
                  <a:pt x="511" y="1241"/>
                </a:lnTo>
                <a:lnTo>
                  <a:pt x="513" y="1261"/>
                </a:lnTo>
                <a:lnTo>
                  <a:pt x="514" y="1269"/>
                </a:lnTo>
                <a:lnTo>
                  <a:pt x="513" y="1264"/>
                </a:lnTo>
                <a:lnTo>
                  <a:pt x="511" y="1259"/>
                </a:lnTo>
                <a:lnTo>
                  <a:pt x="503" y="1251"/>
                </a:lnTo>
                <a:lnTo>
                  <a:pt x="492" y="1242"/>
                </a:lnTo>
                <a:lnTo>
                  <a:pt x="497" y="1248"/>
                </a:lnTo>
                <a:lnTo>
                  <a:pt x="502" y="1255"/>
                </a:lnTo>
                <a:lnTo>
                  <a:pt x="506" y="1269"/>
                </a:lnTo>
                <a:lnTo>
                  <a:pt x="510" y="1281"/>
                </a:lnTo>
                <a:lnTo>
                  <a:pt x="510" y="1286"/>
                </a:lnTo>
                <a:lnTo>
                  <a:pt x="403" y="1284"/>
                </a:lnTo>
                <a:lnTo>
                  <a:pt x="402" y="1275"/>
                </a:lnTo>
                <a:lnTo>
                  <a:pt x="402" y="1269"/>
                </a:lnTo>
                <a:lnTo>
                  <a:pt x="400" y="1270"/>
                </a:lnTo>
                <a:lnTo>
                  <a:pt x="399" y="1273"/>
                </a:lnTo>
                <a:lnTo>
                  <a:pt x="399" y="1275"/>
                </a:lnTo>
                <a:lnTo>
                  <a:pt x="397" y="1275"/>
                </a:lnTo>
                <a:lnTo>
                  <a:pt x="370" y="1266"/>
                </a:lnTo>
                <a:lnTo>
                  <a:pt x="367" y="1241"/>
                </a:lnTo>
                <a:lnTo>
                  <a:pt x="338" y="1242"/>
                </a:lnTo>
                <a:lnTo>
                  <a:pt x="306" y="1241"/>
                </a:lnTo>
                <a:lnTo>
                  <a:pt x="303" y="1231"/>
                </a:lnTo>
                <a:lnTo>
                  <a:pt x="299" y="1237"/>
                </a:lnTo>
                <a:lnTo>
                  <a:pt x="297" y="1241"/>
                </a:lnTo>
                <a:lnTo>
                  <a:pt x="295" y="1241"/>
                </a:lnTo>
                <a:lnTo>
                  <a:pt x="295" y="1239"/>
                </a:lnTo>
                <a:lnTo>
                  <a:pt x="294" y="1236"/>
                </a:lnTo>
                <a:lnTo>
                  <a:pt x="288" y="1233"/>
                </a:lnTo>
                <a:lnTo>
                  <a:pt x="277" y="1226"/>
                </a:lnTo>
                <a:lnTo>
                  <a:pt x="277" y="1220"/>
                </a:lnTo>
                <a:lnTo>
                  <a:pt x="278" y="1212"/>
                </a:lnTo>
                <a:lnTo>
                  <a:pt x="283" y="1194"/>
                </a:lnTo>
                <a:lnTo>
                  <a:pt x="289" y="1173"/>
                </a:lnTo>
                <a:lnTo>
                  <a:pt x="294" y="1164"/>
                </a:lnTo>
                <a:lnTo>
                  <a:pt x="297" y="1153"/>
                </a:lnTo>
                <a:lnTo>
                  <a:pt x="300" y="1144"/>
                </a:lnTo>
                <a:lnTo>
                  <a:pt x="303" y="1133"/>
                </a:lnTo>
                <a:lnTo>
                  <a:pt x="305" y="1111"/>
                </a:lnTo>
                <a:lnTo>
                  <a:pt x="305" y="1091"/>
                </a:lnTo>
                <a:lnTo>
                  <a:pt x="302" y="1073"/>
                </a:lnTo>
                <a:lnTo>
                  <a:pt x="300" y="1058"/>
                </a:lnTo>
                <a:lnTo>
                  <a:pt x="297" y="1045"/>
                </a:lnTo>
                <a:lnTo>
                  <a:pt x="289" y="1022"/>
                </a:lnTo>
                <a:lnTo>
                  <a:pt x="281" y="998"/>
                </a:lnTo>
                <a:lnTo>
                  <a:pt x="272" y="959"/>
                </a:lnTo>
                <a:lnTo>
                  <a:pt x="267" y="931"/>
                </a:lnTo>
                <a:lnTo>
                  <a:pt x="266" y="922"/>
                </a:lnTo>
                <a:lnTo>
                  <a:pt x="272" y="903"/>
                </a:lnTo>
                <a:lnTo>
                  <a:pt x="280" y="875"/>
                </a:lnTo>
                <a:lnTo>
                  <a:pt x="292" y="837"/>
                </a:lnTo>
                <a:lnTo>
                  <a:pt x="297" y="826"/>
                </a:lnTo>
                <a:lnTo>
                  <a:pt x="300" y="815"/>
                </a:lnTo>
                <a:lnTo>
                  <a:pt x="303" y="795"/>
                </a:lnTo>
                <a:lnTo>
                  <a:pt x="303" y="778"/>
                </a:lnTo>
                <a:lnTo>
                  <a:pt x="302" y="762"/>
                </a:lnTo>
                <a:lnTo>
                  <a:pt x="299" y="750"/>
                </a:lnTo>
                <a:lnTo>
                  <a:pt x="295" y="740"/>
                </a:lnTo>
                <a:lnTo>
                  <a:pt x="291" y="733"/>
                </a:lnTo>
                <a:lnTo>
                  <a:pt x="286" y="723"/>
                </a:lnTo>
                <a:lnTo>
                  <a:pt x="277" y="706"/>
                </a:lnTo>
                <a:lnTo>
                  <a:pt x="256" y="661"/>
                </a:lnTo>
                <a:lnTo>
                  <a:pt x="230" y="598"/>
                </a:lnTo>
                <a:lnTo>
                  <a:pt x="222" y="578"/>
                </a:lnTo>
                <a:lnTo>
                  <a:pt x="217" y="558"/>
                </a:lnTo>
                <a:lnTo>
                  <a:pt x="213" y="537"/>
                </a:lnTo>
                <a:lnTo>
                  <a:pt x="211" y="520"/>
                </a:lnTo>
                <a:lnTo>
                  <a:pt x="209" y="503"/>
                </a:lnTo>
                <a:lnTo>
                  <a:pt x="211" y="486"/>
                </a:lnTo>
                <a:lnTo>
                  <a:pt x="211" y="470"/>
                </a:lnTo>
                <a:lnTo>
                  <a:pt x="214" y="456"/>
                </a:lnTo>
                <a:lnTo>
                  <a:pt x="220" y="432"/>
                </a:lnTo>
                <a:lnTo>
                  <a:pt x="227" y="415"/>
                </a:lnTo>
                <a:lnTo>
                  <a:pt x="233" y="400"/>
                </a:lnTo>
                <a:lnTo>
                  <a:pt x="211" y="401"/>
                </a:lnTo>
                <a:lnTo>
                  <a:pt x="208" y="406"/>
                </a:lnTo>
                <a:lnTo>
                  <a:pt x="206" y="412"/>
                </a:lnTo>
                <a:lnTo>
                  <a:pt x="203" y="429"/>
                </a:lnTo>
                <a:lnTo>
                  <a:pt x="202" y="451"/>
                </a:lnTo>
                <a:lnTo>
                  <a:pt x="203" y="475"/>
                </a:lnTo>
                <a:lnTo>
                  <a:pt x="206" y="517"/>
                </a:lnTo>
                <a:lnTo>
                  <a:pt x="209" y="534"/>
                </a:lnTo>
                <a:lnTo>
                  <a:pt x="211" y="551"/>
                </a:lnTo>
                <a:lnTo>
                  <a:pt x="211" y="570"/>
                </a:lnTo>
                <a:lnTo>
                  <a:pt x="209" y="608"/>
                </a:lnTo>
                <a:lnTo>
                  <a:pt x="206" y="648"/>
                </a:lnTo>
                <a:lnTo>
                  <a:pt x="194" y="628"/>
                </a:lnTo>
                <a:lnTo>
                  <a:pt x="194" y="648"/>
                </a:lnTo>
                <a:lnTo>
                  <a:pt x="192" y="664"/>
                </a:lnTo>
                <a:lnTo>
                  <a:pt x="189" y="673"/>
                </a:lnTo>
                <a:lnTo>
                  <a:pt x="188" y="678"/>
                </a:lnTo>
                <a:lnTo>
                  <a:pt x="183" y="675"/>
                </a:lnTo>
                <a:lnTo>
                  <a:pt x="181" y="673"/>
                </a:lnTo>
                <a:lnTo>
                  <a:pt x="180" y="673"/>
                </a:lnTo>
                <a:lnTo>
                  <a:pt x="194" y="994"/>
                </a:lnTo>
                <a:lnTo>
                  <a:pt x="167" y="815"/>
                </a:lnTo>
                <a:lnTo>
                  <a:pt x="189" y="1026"/>
                </a:lnTo>
                <a:lnTo>
                  <a:pt x="153" y="1026"/>
                </a:lnTo>
                <a:lnTo>
                  <a:pt x="152" y="992"/>
                </a:lnTo>
                <a:lnTo>
                  <a:pt x="148" y="1026"/>
                </a:lnTo>
                <a:lnTo>
                  <a:pt x="109" y="1026"/>
                </a:lnTo>
                <a:lnTo>
                  <a:pt x="108" y="1000"/>
                </a:lnTo>
                <a:lnTo>
                  <a:pt x="105" y="1026"/>
                </a:lnTo>
                <a:lnTo>
                  <a:pt x="72" y="1026"/>
                </a:lnTo>
                <a:lnTo>
                  <a:pt x="73" y="992"/>
                </a:lnTo>
                <a:lnTo>
                  <a:pt x="67" y="1026"/>
                </a:lnTo>
                <a:lnTo>
                  <a:pt x="48" y="1026"/>
                </a:lnTo>
                <a:lnTo>
                  <a:pt x="44" y="1001"/>
                </a:lnTo>
                <a:lnTo>
                  <a:pt x="37" y="973"/>
                </a:lnTo>
                <a:lnTo>
                  <a:pt x="33" y="940"/>
                </a:lnTo>
                <a:lnTo>
                  <a:pt x="30" y="908"/>
                </a:lnTo>
                <a:lnTo>
                  <a:pt x="30" y="873"/>
                </a:lnTo>
                <a:lnTo>
                  <a:pt x="30" y="837"/>
                </a:lnTo>
                <a:lnTo>
                  <a:pt x="30" y="801"/>
                </a:lnTo>
                <a:lnTo>
                  <a:pt x="34" y="733"/>
                </a:lnTo>
                <a:lnTo>
                  <a:pt x="41" y="670"/>
                </a:lnTo>
                <a:lnTo>
                  <a:pt x="47" y="618"/>
                </a:lnTo>
                <a:lnTo>
                  <a:pt x="55" y="573"/>
                </a:lnTo>
                <a:lnTo>
                  <a:pt x="50" y="575"/>
                </a:lnTo>
                <a:lnTo>
                  <a:pt x="45" y="578"/>
                </a:lnTo>
                <a:lnTo>
                  <a:pt x="42" y="583"/>
                </a:lnTo>
                <a:lnTo>
                  <a:pt x="39" y="589"/>
                </a:lnTo>
                <a:lnTo>
                  <a:pt x="33" y="604"/>
                </a:lnTo>
                <a:lnTo>
                  <a:pt x="30" y="620"/>
                </a:lnTo>
                <a:lnTo>
                  <a:pt x="27" y="650"/>
                </a:lnTo>
                <a:lnTo>
                  <a:pt x="27" y="662"/>
                </a:lnTo>
                <a:lnTo>
                  <a:pt x="22" y="629"/>
                </a:lnTo>
                <a:lnTo>
                  <a:pt x="22" y="620"/>
                </a:lnTo>
                <a:lnTo>
                  <a:pt x="22" y="614"/>
                </a:lnTo>
                <a:lnTo>
                  <a:pt x="23" y="611"/>
                </a:lnTo>
                <a:lnTo>
                  <a:pt x="25" y="609"/>
                </a:lnTo>
                <a:lnTo>
                  <a:pt x="27" y="609"/>
                </a:lnTo>
                <a:lnTo>
                  <a:pt x="20" y="612"/>
                </a:lnTo>
                <a:lnTo>
                  <a:pt x="16" y="618"/>
                </a:lnTo>
                <a:lnTo>
                  <a:pt x="12" y="625"/>
                </a:lnTo>
                <a:lnTo>
                  <a:pt x="11" y="629"/>
                </a:lnTo>
                <a:lnTo>
                  <a:pt x="9" y="640"/>
                </a:lnTo>
                <a:lnTo>
                  <a:pt x="9" y="645"/>
                </a:lnTo>
                <a:lnTo>
                  <a:pt x="5" y="611"/>
                </a:lnTo>
                <a:lnTo>
                  <a:pt x="1" y="578"/>
                </a:lnTo>
                <a:lnTo>
                  <a:pt x="0" y="548"/>
                </a:lnTo>
                <a:lnTo>
                  <a:pt x="0" y="522"/>
                </a:lnTo>
                <a:lnTo>
                  <a:pt x="1" y="497"/>
                </a:lnTo>
                <a:lnTo>
                  <a:pt x="3" y="473"/>
                </a:lnTo>
                <a:lnTo>
                  <a:pt x="8" y="453"/>
                </a:lnTo>
                <a:lnTo>
                  <a:pt x="12" y="434"/>
                </a:lnTo>
                <a:lnTo>
                  <a:pt x="17" y="417"/>
                </a:lnTo>
                <a:lnTo>
                  <a:pt x="23" y="403"/>
                </a:lnTo>
                <a:lnTo>
                  <a:pt x="31" y="389"/>
                </a:lnTo>
                <a:lnTo>
                  <a:pt x="39" y="378"/>
                </a:lnTo>
                <a:lnTo>
                  <a:pt x="48" y="367"/>
                </a:lnTo>
                <a:lnTo>
                  <a:pt x="56" y="359"/>
                </a:lnTo>
                <a:lnTo>
                  <a:pt x="66" y="351"/>
                </a:lnTo>
                <a:lnTo>
                  <a:pt x="77" y="345"/>
                </a:lnTo>
                <a:lnTo>
                  <a:pt x="86" y="339"/>
                </a:lnTo>
                <a:lnTo>
                  <a:pt x="95" y="336"/>
                </a:lnTo>
                <a:lnTo>
                  <a:pt x="116" y="329"/>
                </a:lnTo>
                <a:lnTo>
                  <a:pt x="134" y="326"/>
                </a:lnTo>
                <a:lnTo>
                  <a:pt x="152" y="326"/>
                </a:lnTo>
                <a:lnTo>
                  <a:pt x="166" y="328"/>
                </a:lnTo>
                <a:lnTo>
                  <a:pt x="178" y="329"/>
                </a:lnTo>
                <a:lnTo>
                  <a:pt x="188" y="331"/>
                </a:lnTo>
                <a:lnTo>
                  <a:pt x="209" y="334"/>
                </a:lnTo>
                <a:lnTo>
                  <a:pt x="228" y="336"/>
                </a:lnTo>
                <a:lnTo>
                  <a:pt x="242" y="336"/>
                </a:lnTo>
                <a:lnTo>
                  <a:pt x="255" y="336"/>
                </a:lnTo>
                <a:lnTo>
                  <a:pt x="267" y="332"/>
                </a:lnTo>
                <a:lnTo>
                  <a:pt x="277" y="331"/>
                </a:lnTo>
                <a:lnTo>
                  <a:pt x="280" y="328"/>
                </a:lnTo>
                <a:lnTo>
                  <a:pt x="281" y="326"/>
                </a:lnTo>
                <a:lnTo>
                  <a:pt x="300" y="312"/>
                </a:lnTo>
                <a:lnTo>
                  <a:pt x="322" y="300"/>
                </a:lnTo>
                <a:lnTo>
                  <a:pt x="342" y="290"/>
                </a:lnTo>
                <a:lnTo>
                  <a:pt x="364" y="282"/>
                </a:lnTo>
                <a:lnTo>
                  <a:pt x="385" y="276"/>
                </a:lnTo>
                <a:lnTo>
                  <a:pt x="406" y="273"/>
                </a:lnTo>
                <a:lnTo>
                  <a:pt x="427" y="270"/>
                </a:lnTo>
                <a:lnTo>
                  <a:pt x="447" y="268"/>
                </a:lnTo>
                <a:lnTo>
                  <a:pt x="481" y="267"/>
                </a:lnTo>
                <a:lnTo>
                  <a:pt x="510" y="268"/>
                </a:lnTo>
                <a:lnTo>
                  <a:pt x="536" y="273"/>
                </a:lnTo>
                <a:lnTo>
                  <a:pt x="585" y="284"/>
                </a:lnTo>
                <a:lnTo>
                  <a:pt x="630" y="295"/>
                </a:lnTo>
                <a:lnTo>
                  <a:pt x="671" y="303"/>
                </a:lnTo>
                <a:lnTo>
                  <a:pt x="707" y="309"/>
                </a:lnTo>
                <a:lnTo>
                  <a:pt x="738" y="314"/>
                </a:lnTo>
                <a:lnTo>
                  <a:pt x="764" y="315"/>
                </a:lnTo>
                <a:lnTo>
                  <a:pt x="810" y="318"/>
                </a:lnTo>
                <a:lnTo>
                  <a:pt x="843" y="318"/>
                </a:lnTo>
                <a:lnTo>
                  <a:pt x="864" y="315"/>
                </a:lnTo>
                <a:lnTo>
                  <a:pt x="880" y="311"/>
                </a:lnTo>
                <a:lnTo>
                  <a:pt x="889" y="307"/>
                </a:lnTo>
                <a:lnTo>
                  <a:pt x="899" y="303"/>
                </a:lnTo>
                <a:lnTo>
                  <a:pt x="914" y="293"/>
                </a:lnTo>
                <a:lnTo>
                  <a:pt x="955" y="270"/>
                </a:lnTo>
                <a:lnTo>
                  <a:pt x="1007" y="237"/>
                </a:lnTo>
                <a:lnTo>
                  <a:pt x="1016" y="232"/>
                </a:lnTo>
                <a:lnTo>
                  <a:pt x="1030" y="229"/>
                </a:lnTo>
                <a:lnTo>
                  <a:pt x="1061" y="223"/>
                </a:lnTo>
                <a:lnTo>
                  <a:pt x="1100" y="217"/>
                </a:lnTo>
                <a:lnTo>
                  <a:pt x="1113" y="214"/>
                </a:lnTo>
                <a:lnTo>
                  <a:pt x="1127" y="207"/>
                </a:lnTo>
                <a:lnTo>
                  <a:pt x="1163" y="193"/>
                </a:lnTo>
                <a:lnTo>
                  <a:pt x="1207" y="173"/>
                </a:lnTo>
                <a:lnTo>
                  <a:pt x="1257" y="131"/>
                </a:lnTo>
                <a:lnTo>
                  <a:pt x="1268" y="125"/>
                </a:lnTo>
                <a:lnTo>
                  <a:pt x="1279" y="118"/>
                </a:lnTo>
                <a:lnTo>
                  <a:pt x="1301" y="106"/>
                </a:lnTo>
                <a:lnTo>
                  <a:pt x="1327" y="96"/>
                </a:lnTo>
                <a:lnTo>
                  <a:pt x="1341" y="89"/>
                </a:lnTo>
                <a:lnTo>
                  <a:pt x="1354" y="82"/>
                </a:lnTo>
                <a:lnTo>
                  <a:pt x="1369" y="78"/>
                </a:lnTo>
                <a:lnTo>
                  <a:pt x="1379" y="76"/>
                </a:lnTo>
                <a:lnTo>
                  <a:pt x="1382" y="76"/>
                </a:lnTo>
                <a:lnTo>
                  <a:pt x="1393" y="70"/>
                </a:lnTo>
                <a:lnTo>
                  <a:pt x="1405" y="65"/>
                </a:lnTo>
                <a:lnTo>
                  <a:pt x="1416" y="64"/>
                </a:lnTo>
                <a:lnTo>
                  <a:pt x="1427" y="64"/>
                </a:lnTo>
                <a:lnTo>
                  <a:pt x="1446" y="64"/>
                </a:lnTo>
                <a:lnTo>
                  <a:pt x="1452" y="65"/>
                </a:lnTo>
                <a:lnTo>
                  <a:pt x="1458" y="62"/>
                </a:lnTo>
                <a:lnTo>
                  <a:pt x="1465" y="59"/>
                </a:lnTo>
                <a:lnTo>
                  <a:pt x="1480" y="54"/>
                </a:lnTo>
                <a:lnTo>
                  <a:pt x="1498" y="53"/>
                </a:lnTo>
                <a:lnTo>
                  <a:pt x="1513" y="45"/>
                </a:lnTo>
                <a:lnTo>
                  <a:pt x="1523" y="40"/>
                </a:lnTo>
                <a:lnTo>
                  <a:pt x="1534" y="39"/>
                </a:lnTo>
                <a:lnTo>
                  <a:pt x="1552" y="36"/>
                </a:lnTo>
                <a:lnTo>
                  <a:pt x="1569" y="36"/>
                </a:lnTo>
                <a:lnTo>
                  <a:pt x="1576" y="36"/>
                </a:lnTo>
                <a:lnTo>
                  <a:pt x="1577" y="31"/>
                </a:lnTo>
                <a:lnTo>
                  <a:pt x="1580" y="26"/>
                </a:lnTo>
                <a:lnTo>
                  <a:pt x="1588" y="17"/>
                </a:lnTo>
                <a:lnTo>
                  <a:pt x="1598" y="7"/>
                </a:lnTo>
                <a:lnTo>
                  <a:pt x="1607" y="3"/>
                </a:lnTo>
                <a:lnTo>
                  <a:pt x="1615" y="1"/>
                </a:lnTo>
                <a:lnTo>
                  <a:pt x="1621" y="0"/>
                </a:lnTo>
                <a:lnTo>
                  <a:pt x="1626" y="0"/>
                </a:lnTo>
                <a:lnTo>
                  <a:pt x="1630" y="3"/>
                </a:lnTo>
                <a:lnTo>
                  <a:pt x="1632" y="4"/>
                </a:lnTo>
                <a:lnTo>
                  <a:pt x="1632" y="18"/>
                </a:lnTo>
                <a:lnTo>
                  <a:pt x="1632" y="29"/>
                </a:lnTo>
                <a:lnTo>
                  <a:pt x="1629" y="45"/>
                </a:lnTo>
                <a:lnTo>
                  <a:pt x="1626" y="51"/>
                </a:lnTo>
                <a:lnTo>
                  <a:pt x="1623" y="54"/>
                </a:lnTo>
                <a:lnTo>
                  <a:pt x="1651" y="71"/>
                </a:lnTo>
                <a:lnTo>
                  <a:pt x="1665" y="84"/>
                </a:lnTo>
                <a:lnTo>
                  <a:pt x="1677" y="100"/>
                </a:lnTo>
                <a:lnTo>
                  <a:pt x="1687" y="115"/>
                </a:lnTo>
                <a:lnTo>
                  <a:pt x="1695" y="129"/>
                </a:lnTo>
                <a:lnTo>
                  <a:pt x="1704" y="153"/>
                </a:lnTo>
                <a:lnTo>
                  <a:pt x="1705" y="159"/>
                </a:lnTo>
                <a:lnTo>
                  <a:pt x="1705" y="161"/>
                </a:lnTo>
                <a:lnTo>
                  <a:pt x="1705" y="159"/>
                </a:lnTo>
                <a:lnTo>
                  <a:pt x="1701" y="154"/>
                </a:lnTo>
                <a:lnTo>
                  <a:pt x="1695" y="151"/>
                </a:lnTo>
                <a:lnTo>
                  <a:pt x="1691" y="150"/>
                </a:lnTo>
                <a:lnTo>
                  <a:pt x="1690" y="150"/>
                </a:lnTo>
                <a:lnTo>
                  <a:pt x="1691" y="150"/>
                </a:lnTo>
                <a:lnTo>
                  <a:pt x="1693" y="154"/>
                </a:lnTo>
                <a:lnTo>
                  <a:pt x="1695" y="159"/>
                </a:lnTo>
                <a:lnTo>
                  <a:pt x="1696" y="165"/>
                </a:lnTo>
                <a:lnTo>
                  <a:pt x="1690" y="164"/>
                </a:lnTo>
                <a:lnTo>
                  <a:pt x="1687" y="164"/>
                </a:lnTo>
                <a:lnTo>
                  <a:pt x="1684" y="165"/>
                </a:lnTo>
                <a:lnTo>
                  <a:pt x="1737" y="251"/>
                </a:lnTo>
                <a:lnTo>
                  <a:pt x="1743" y="257"/>
                </a:lnTo>
                <a:lnTo>
                  <a:pt x="1751" y="268"/>
                </a:lnTo>
                <a:lnTo>
                  <a:pt x="1770" y="293"/>
                </a:lnTo>
                <a:lnTo>
                  <a:pt x="1790" y="328"/>
                </a:lnTo>
                <a:lnTo>
                  <a:pt x="1799" y="350"/>
                </a:lnTo>
                <a:lnTo>
                  <a:pt x="1802" y="367"/>
                </a:lnTo>
                <a:lnTo>
                  <a:pt x="1804" y="379"/>
                </a:lnTo>
                <a:lnTo>
                  <a:pt x="1802" y="390"/>
                </a:lnTo>
                <a:lnTo>
                  <a:pt x="1799" y="398"/>
                </a:lnTo>
                <a:lnTo>
                  <a:pt x="1796" y="404"/>
                </a:lnTo>
                <a:lnTo>
                  <a:pt x="1793" y="407"/>
                </a:lnTo>
                <a:lnTo>
                  <a:pt x="1779" y="426"/>
                </a:lnTo>
                <a:lnTo>
                  <a:pt x="1774" y="429"/>
                </a:lnTo>
                <a:lnTo>
                  <a:pt x="1770" y="431"/>
                </a:lnTo>
                <a:lnTo>
                  <a:pt x="1766" y="431"/>
                </a:lnTo>
                <a:lnTo>
                  <a:pt x="1763" y="431"/>
                </a:lnTo>
                <a:lnTo>
                  <a:pt x="1757" y="426"/>
                </a:lnTo>
                <a:lnTo>
                  <a:pt x="1756" y="423"/>
                </a:lnTo>
                <a:lnTo>
                  <a:pt x="1732" y="400"/>
                </a:lnTo>
                <a:lnTo>
                  <a:pt x="1726" y="395"/>
                </a:lnTo>
                <a:lnTo>
                  <a:pt x="1721" y="392"/>
                </a:lnTo>
                <a:lnTo>
                  <a:pt x="1720" y="392"/>
                </a:lnTo>
                <a:lnTo>
                  <a:pt x="1720" y="393"/>
                </a:lnTo>
                <a:lnTo>
                  <a:pt x="1720" y="397"/>
                </a:lnTo>
                <a:lnTo>
                  <a:pt x="1727" y="409"/>
                </a:lnTo>
                <a:lnTo>
                  <a:pt x="1738" y="423"/>
                </a:lnTo>
                <a:lnTo>
                  <a:pt x="1752" y="439"/>
                </a:lnTo>
                <a:lnTo>
                  <a:pt x="1751" y="443"/>
                </a:lnTo>
                <a:lnTo>
                  <a:pt x="1749" y="448"/>
                </a:lnTo>
                <a:lnTo>
                  <a:pt x="1745" y="453"/>
                </a:lnTo>
                <a:lnTo>
                  <a:pt x="1741" y="454"/>
                </a:lnTo>
                <a:lnTo>
                  <a:pt x="1738" y="456"/>
                </a:lnTo>
                <a:lnTo>
                  <a:pt x="1731" y="458"/>
                </a:lnTo>
                <a:lnTo>
                  <a:pt x="1721" y="458"/>
                </a:lnTo>
                <a:lnTo>
                  <a:pt x="1713" y="456"/>
                </a:lnTo>
                <a:lnTo>
                  <a:pt x="1705" y="454"/>
                </a:lnTo>
                <a:lnTo>
                  <a:pt x="1695" y="450"/>
                </a:lnTo>
                <a:lnTo>
                  <a:pt x="1690" y="447"/>
                </a:lnTo>
                <a:lnTo>
                  <a:pt x="1693" y="448"/>
                </a:lnTo>
                <a:lnTo>
                  <a:pt x="1698" y="453"/>
                </a:lnTo>
                <a:lnTo>
                  <a:pt x="1698" y="454"/>
                </a:lnTo>
                <a:lnTo>
                  <a:pt x="1695" y="454"/>
                </a:lnTo>
                <a:lnTo>
                  <a:pt x="1688" y="456"/>
                </a:lnTo>
                <a:lnTo>
                  <a:pt x="1676" y="454"/>
                </a:lnTo>
                <a:lnTo>
                  <a:pt x="1668" y="453"/>
                </a:lnTo>
                <a:lnTo>
                  <a:pt x="1657" y="448"/>
                </a:lnTo>
                <a:lnTo>
                  <a:pt x="1634" y="437"/>
                </a:lnTo>
                <a:lnTo>
                  <a:pt x="1609" y="422"/>
                </a:lnTo>
                <a:lnTo>
                  <a:pt x="1582" y="404"/>
                </a:lnTo>
                <a:lnTo>
                  <a:pt x="1538" y="373"/>
                </a:lnTo>
                <a:lnTo>
                  <a:pt x="1519" y="357"/>
                </a:lnTo>
                <a:lnTo>
                  <a:pt x="1515" y="356"/>
                </a:lnTo>
                <a:lnTo>
                  <a:pt x="1510" y="356"/>
                </a:lnTo>
                <a:lnTo>
                  <a:pt x="1505" y="357"/>
                </a:lnTo>
                <a:lnTo>
                  <a:pt x="1501" y="361"/>
                </a:lnTo>
                <a:lnTo>
                  <a:pt x="1491" y="367"/>
                </a:lnTo>
                <a:lnTo>
                  <a:pt x="1487" y="372"/>
                </a:lnTo>
                <a:lnTo>
                  <a:pt x="355" y="815"/>
                </a:lnTo>
                <a:lnTo>
                  <a:pt x="359" y="845"/>
                </a:lnTo>
                <a:lnTo>
                  <a:pt x="359" y="869"/>
                </a:lnTo>
                <a:lnTo>
                  <a:pt x="358" y="887"/>
                </a:lnTo>
                <a:lnTo>
                  <a:pt x="356" y="903"/>
                </a:lnTo>
                <a:lnTo>
                  <a:pt x="352" y="914"/>
                </a:lnTo>
                <a:lnTo>
                  <a:pt x="347" y="925"/>
                </a:lnTo>
                <a:lnTo>
                  <a:pt x="344" y="934"/>
                </a:lnTo>
                <a:lnTo>
                  <a:pt x="341" y="945"/>
                </a:lnTo>
                <a:lnTo>
                  <a:pt x="339" y="956"/>
                </a:lnTo>
                <a:lnTo>
                  <a:pt x="339" y="970"/>
                </a:lnTo>
                <a:lnTo>
                  <a:pt x="342" y="997"/>
                </a:lnTo>
                <a:lnTo>
                  <a:pt x="347" y="1019"/>
                </a:lnTo>
                <a:lnTo>
                  <a:pt x="349" y="1026"/>
                </a:lnTo>
                <a:lnTo>
                  <a:pt x="356" y="1045"/>
                </a:lnTo>
                <a:lnTo>
                  <a:pt x="366" y="1147"/>
                </a:lnTo>
                <a:lnTo>
                  <a:pt x="369" y="1153"/>
                </a:lnTo>
                <a:lnTo>
                  <a:pt x="374" y="1162"/>
                </a:lnTo>
                <a:lnTo>
                  <a:pt x="378" y="1184"/>
                </a:lnTo>
                <a:lnTo>
                  <a:pt x="385" y="1212"/>
                </a:lnTo>
                <a:lnTo>
                  <a:pt x="399" y="1189"/>
                </a:lnTo>
                <a:lnTo>
                  <a:pt x="400" y="1183"/>
                </a:lnTo>
                <a:lnTo>
                  <a:pt x="400" y="1175"/>
                </a:lnTo>
                <a:lnTo>
                  <a:pt x="400" y="1156"/>
                </a:lnTo>
                <a:lnTo>
                  <a:pt x="395" y="1134"/>
                </a:lnTo>
                <a:lnTo>
                  <a:pt x="389" y="1112"/>
                </a:lnTo>
                <a:lnTo>
                  <a:pt x="381" y="1091"/>
                </a:lnTo>
                <a:lnTo>
                  <a:pt x="374" y="1070"/>
                </a:lnTo>
                <a:lnTo>
                  <a:pt x="359" y="1039"/>
                </a:lnTo>
                <a:lnTo>
                  <a:pt x="356" y="1031"/>
                </a:lnTo>
                <a:lnTo>
                  <a:pt x="355" y="1026"/>
                </a:lnTo>
                <a:lnTo>
                  <a:pt x="352" y="1022"/>
                </a:lnTo>
                <a:lnTo>
                  <a:pt x="349" y="1017"/>
                </a:lnTo>
                <a:lnTo>
                  <a:pt x="345" y="1005"/>
                </a:lnTo>
                <a:lnTo>
                  <a:pt x="344" y="990"/>
                </a:lnTo>
                <a:lnTo>
                  <a:pt x="342" y="975"/>
                </a:lnTo>
                <a:lnTo>
                  <a:pt x="344" y="950"/>
                </a:lnTo>
                <a:lnTo>
                  <a:pt x="345" y="939"/>
                </a:lnTo>
                <a:lnTo>
                  <a:pt x="350" y="930"/>
                </a:lnTo>
                <a:lnTo>
                  <a:pt x="353" y="919"/>
                </a:lnTo>
                <a:lnTo>
                  <a:pt x="359" y="897"/>
                </a:lnTo>
                <a:lnTo>
                  <a:pt x="363" y="876"/>
                </a:lnTo>
                <a:lnTo>
                  <a:pt x="363" y="856"/>
                </a:lnTo>
                <a:lnTo>
                  <a:pt x="363" y="837"/>
                </a:lnTo>
                <a:lnTo>
                  <a:pt x="361" y="823"/>
                </a:lnTo>
                <a:lnTo>
                  <a:pt x="359" y="811"/>
                </a:lnTo>
                <a:lnTo>
                  <a:pt x="350" y="800"/>
                </a:lnTo>
                <a:lnTo>
                  <a:pt x="341" y="786"/>
                </a:lnTo>
                <a:lnTo>
                  <a:pt x="331" y="769"/>
                </a:lnTo>
                <a:lnTo>
                  <a:pt x="355" y="815"/>
                </a:lnTo>
                <a:lnTo>
                  <a:pt x="1487" y="372"/>
                </a:lnTo>
                <a:lnTo>
                  <a:pt x="1107" y="930"/>
                </a:lnTo>
                <a:lnTo>
                  <a:pt x="1097" y="972"/>
                </a:lnTo>
                <a:lnTo>
                  <a:pt x="1088" y="1005"/>
                </a:lnTo>
                <a:lnTo>
                  <a:pt x="1083" y="1017"/>
                </a:lnTo>
                <a:lnTo>
                  <a:pt x="1079" y="1026"/>
                </a:lnTo>
                <a:lnTo>
                  <a:pt x="1075" y="1036"/>
                </a:lnTo>
                <a:lnTo>
                  <a:pt x="1068" y="1061"/>
                </a:lnTo>
                <a:lnTo>
                  <a:pt x="1063" y="1078"/>
                </a:lnTo>
                <a:lnTo>
                  <a:pt x="1061" y="1097"/>
                </a:lnTo>
                <a:lnTo>
                  <a:pt x="1060" y="1117"/>
                </a:lnTo>
                <a:lnTo>
                  <a:pt x="1060" y="1136"/>
                </a:lnTo>
                <a:lnTo>
                  <a:pt x="1069" y="1092"/>
                </a:lnTo>
                <a:lnTo>
                  <a:pt x="1083" y="1036"/>
                </a:lnTo>
                <a:lnTo>
                  <a:pt x="1107" y="930"/>
                </a:lnTo>
                <a:lnTo>
                  <a:pt x="1487" y="3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6"/>
          <p:cNvSpPr>
            <a:spLocks/>
          </p:cNvSpPr>
          <p:nvPr/>
        </p:nvSpPr>
        <p:spPr bwMode="auto">
          <a:xfrm>
            <a:off x="1550988" y="1949450"/>
            <a:ext cx="392112" cy="1108075"/>
          </a:xfrm>
          <a:custGeom>
            <a:avLst/>
            <a:gdLst>
              <a:gd name="T0" fmla="*/ 282575 w 247"/>
              <a:gd name="T1" fmla="*/ 1588 h 698"/>
              <a:gd name="T2" fmla="*/ 241300 w 247"/>
              <a:gd name="T3" fmla="*/ 0 h 698"/>
              <a:gd name="T4" fmla="*/ 184150 w 247"/>
              <a:gd name="T5" fmla="*/ 4763 h 698"/>
              <a:gd name="T6" fmla="*/ 136525 w 247"/>
              <a:gd name="T7" fmla="*/ 19050 h 698"/>
              <a:gd name="T8" fmla="*/ 104775 w 247"/>
              <a:gd name="T9" fmla="*/ 36513 h 698"/>
              <a:gd name="T10" fmla="*/ 76200 w 247"/>
              <a:gd name="T11" fmla="*/ 63500 h 698"/>
              <a:gd name="T12" fmla="*/ 49212 w 247"/>
              <a:gd name="T13" fmla="*/ 98425 h 698"/>
              <a:gd name="T14" fmla="*/ 26987 w 247"/>
              <a:gd name="T15" fmla="*/ 142875 h 698"/>
              <a:gd name="T16" fmla="*/ 12700 w 247"/>
              <a:gd name="T17" fmla="*/ 200025 h 698"/>
              <a:gd name="T18" fmla="*/ 1587 w 247"/>
              <a:gd name="T19" fmla="*/ 269875 h 698"/>
              <a:gd name="T20" fmla="*/ 0 w 247"/>
              <a:gd name="T21" fmla="*/ 352425 h 698"/>
              <a:gd name="T22" fmla="*/ 7937 w 247"/>
              <a:gd name="T23" fmla="*/ 449263 h 698"/>
              <a:gd name="T24" fmla="*/ 14287 w 247"/>
              <a:gd name="T25" fmla="*/ 495300 h 698"/>
              <a:gd name="T26" fmla="*/ 19050 w 247"/>
              <a:gd name="T27" fmla="*/ 471488 h 698"/>
              <a:gd name="T28" fmla="*/ 31750 w 247"/>
              <a:gd name="T29" fmla="*/ 454025 h 698"/>
              <a:gd name="T30" fmla="*/ 39687 w 247"/>
              <a:gd name="T31" fmla="*/ 446088 h 698"/>
              <a:gd name="T32" fmla="*/ 34925 w 247"/>
              <a:gd name="T33" fmla="*/ 455613 h 698"/>
              <a:gd name="T34" fmla="*/ 34925 w 247"/>
              <a:gd name="T35" fmla="*/ 481013 h 698"/>
              <a:gd name="T36" fmla="*/ 42862 w 247"/>
              <a:gd name="T37" fmla="*/ 511175 h 698"/>
              <a:gd name="T38" fmla="*/ 52387 w 247"/>
              <a:gd name="T39" fmla="*/ 438150 h 698"/>
              <a:gd name="T40" fmla="*/ 66675 w 247"/>
              <a:gd name="T41" fmla="*/ 406400 h 698"/>
              <a:gd name="T42" fmla="*/ 79375 w 247"/>
              <a:gd name="T43" fmla="*/ 393700 h 698"/>
              <a:gd name="T44" fmla="*/ 74612 w 247"/>
              <a:gd name="T45" fmla="*/ 463550 h 698"/>
              <a:gd name="T46" fmla="*/ 53975 w 247"/>
              <a:gd name="T47" fmla="*/ 642938 h 698"/>
              <a:gd name="T48" fmla="*/ 47625 w 247"/>
              <a:gd name="T49" fmla="*/ 811213 h 698"/>
              <a:gd name="T50" fmla="*/ 47625 w 247"/>
              <a:gd name="T51" fmla="*/ 922338 h 698"/>
              <a:gd name="T52" fmla="*/ 58737 w 247"/>
              <a:gd name="T53" fmla="*/ 1023938 h 698"/>
              <a:gd name="T54" fmla="*/ 76200 w 247"/>
              <a:gd name="T55" fmla="*/ 1108075 h 698"/>
              <a:gd name="T56" fmla="*/ 115887 w 247"/>
              <a:gd name="T57" fmla="*/ 1057275 h 698"/>
              <a:gd name="T58" fmla="*/ 166687 w 247"/>
              <a:gd name="T59" fmla="*/ 1108075 h 698"/>
              <a:gd name="T60" fmla="*/ 173037 w 247"/>
              <a:gd name="T61" fmla="*/ 1108075 h 698"/>
              <a:gd name="T62" fmla="*/ 241300 w 247"/>
              <a:gd name="T63" fmla="*/ 1057275 h 698"/>
              <a:gd name="T64" fmla="*/ 300037 w 247"/>
              <a:gd name="T65" fmla="*/ 1108075 h 698"/>
              <a:gd name="T66" fmla="*/ 307975 w 247"/>
              <a:gd name="T67" fmla="*/ 1058863 h 698"/>
              <a:gd name="T68" fmla="*/ 287337 w 247"/>
              <a:gd name="T69" fmla="*/ 550863 h 698"/>
              <a:gd name="T70" fmla="*/ 298450 w 247"/>
              <a:gd name="T71" fmla="*/ 555625 h 698"/>
              <a:gd name="T72" fmla="*/ 304800 w 247"/>
              <a:gd name="T73" fmla="*/ 533400 h 698"/>
              <a:gd name="T74" fmla="*/ 307975 w 247"/>
              <a:gd name="T75" fmla="*/ 476250 h 698"/>
              <a:gd name="T76" fmla="*/ 331787 w 247"/>
              <a:gd name="T77" fmla="*/ 444500 h 698"/>
              <a:gd name="T78" fmla="*/ 334962 w 247"/>
              <a:gd name="T79" fmla="*/ 357188 h 698"/>
              <a:gd name="T80" fmla="*/ 327025 w 247"/>
              <a:gd name="T81" fmla="*/ 300038 h 698"/>
              <a:gd name="T82" fmla="*/ 320675 w 247"/>
              <a:gd name="T83" fmla="*/ 198438 h 698"/>
              <a:gd name="T84" fmla="*/ 327025 w 247"/>
              <a:gd name="T85" fmla="*/ 136525 h 698"/>
              <a:gd name="T86" fmla="*/ 334962 w 247"/>
              <a:gd name="T87" fmla="*/ 119063 h 698"/>
              <a:gd name="T88" fmla="*/ 377825 w 247"/>
              <a:gd name="T89" fmla="*/ 103188 h 698"/>
              <a:gd name="T90" fmla="*/ 387350 w 247"/>
              <a:gd name="T91" fmla="*/ 76200 h 698"/>
              <a:gd name="T92" fmla="*/ 388937 w 247"/>
              <a:gd name="T93" fmla="*/ 44450 h 698"/>
              <a:gd name="T94" fmla="*/ 384175 w 247"/>
              <a:gd name="T95" fmla="*/ 30163 h 698"/>
              <a:gd name="T96" fmla="*/ 369887 w 247"/>
              <a:gd name="T97" fmla="*/ 17463 h 69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47" h="698">
                <a:moveTo>
                  <a:pt x="188" y="4"/>
                </a:moveTo>
                <a:lnTo>
                  <a:pt x="178" y="1"/>
                </a:lnTo>
                <a:lnTo>
                  <a:pt x="166" y="0"/>
                </a:lnTo>
                <a:lnTo>
                  <a:pt x="152" y="0"/>
                </a:lnTo>
                <a:lnTo>
                  <a:pt x="134" y="0"/>
                </a:lnTo>
                <a:lnTo>
                  <a:pt x="116" y="3"/>
                </a:lnTo>
                <a:lnTo>
                  <a:pt x="95" y="8"/>
                </a:lnTo>
                <a:lnTo>
                  <a:pt x="86" y="12"/>
                </a:lnTo>
                <a:lnTo>
                  <a:pt x="77" y="17"/>
                </a:lnTo>
                <a:lnTo>
                  <a:pt x="66" y="23"/>
                </a:lnTo>
                <a:lnTo>
                  <a:pt x="56" y="31"/>
                </a:lnTo>
                <a:lnTo>
                  <a:pt x="48" y="40"/>
                </a:lnTo>
                <a:lnTo>
                  <a:pt x="39" y="50"/>
                </a:lnTo>
                <a:lnTo>
                  <a:pt x="31" y="62"/>
                </a:lnTo>
                <a:lnTo>
                  <a:pt x="23" y="75"/>
                </a:lnTo>
                <a:lnTo>
                  <a:pt x="17" y="90"/>
                </a:lnTo>
                <a:lnTo>
                  <a:pt x="12" y="108"/>
                </a:lnTo>
                <a:lnTo>
                  <a:pt x="8" y="126"/>
                </a:lnTo>
                <a:lnTo>
                  <a:pt x="3" y="147"/>
                </a:lnTo>
                <a:lnTo>
                  <a:pt x="1" y="170"/>
                </a:lnTo>
                <a:lnTo>
                  <a:pt x="0" y="194"/>
                </a:lnTo>
                <a:lnTo>
                  <a:pt x="0" y="222"/>
                </a:lnTo>
                <a:lnTo>
                  <a:pt x="1" y="251"/>
                </a:lnTo>
                <a:lnTo>
                  <a:pt x="5" y="283"/>
                </a:lnTo>
                <a:lnTo>
                  <a:pt x="9" y="317"/>
                </a:lnTo>
                <a:lnTo>
                  <a:pt x="9" y="312"/>
                </a:lnTo>
                <a:lnTo>
                  <a:pt x="11" y="303"/>
                </a:lnTo>
                <a:lnTo>
                  <a:pt x="12" y="297"/>
                </a:lnTo>
                <a:lnTo>
                  <a:pt x="16" y="290"/>
                </a:lnTo>
                <a:lnTo>
                  <a:pt x="20" y="286"/>
                </a:lnTo>
                <a:lnTo>
                  <a:pt x="27" y="281"/>
                </a:lnTo>
                <a:lnTo>
                  <a:pt x="25" y="281"/>
                </a:lnTo>
                <a:lnTo>
                  <a:pt x="23" y="284"/>
                </a:lnTo>
                <a:lnTo>
                  <a:pt x="22" y="287"/>
                </a:lnTo>
                <a:lnTo>
                  <a:pt x="22" y="294"/>
                </a:lnTo>
                <a:lnTo>
                  <a:pt x="22" y="303"/>
                </a:lnTo>
                <a:lnTo>
                  <a:pt x="27" y="336"/>
                </a:lnTo>
                <a:lnTo>
                  <a:pt x="27" y="322"/>
                </a:lnTo>
                <a:lnTo>
                  <a:pt x="30" y="294"/>
                </a:lnTo>
                <a:lnTo>
                  <a:pt x="33" y="276"/>
                </a:lnTo>
                <a:lnTo>
                  <a:pt x="39" y="262"/>
                </a:lnTo>
                <a:lnTo>
                  <a:pt x="42" y="256"/>
                </a:lnTo>
                <a:lnTo>
                  <a:pt x="45" y="251"/>
                </a:lnTo>
                <a:lnTo>
                  <a:pt x="50" y="248"/>
                </a:lnTo>
                <a:lnTo>
                  <a:pt x="55" y="245"/>
                </a:lnTo>
                <a:lnTo>
                  <a:pt x="47" y="292"/>
                </a:lnTo>
                <a:lnTo>
                  <a:pt x="41" y="342"/>
                </a:lnTo>
                <a:lnTo>
                  <a:pt x="34" y="405"/>
                </a:lnTo>
                <a:lnTo>
                  <a:pt x="30" y="475"/>
                </a:lnTo>
                <a:lnTo>
                  <a:pt x="30" y="511"/>
                </a:lnTo>
                <a:lnTo>
                  <a:pt x="30" y="545"/>
                </a:lnTo>
                <a:lnTo>
                  <a:pt x="30" y="581"/>
                </a:lnTo>
                <a:lnTo>
                  <a:pt x="33" y="614"/>
                </a:lnTo>
                <a:lnTo>
                  <a:pt x="37" y="645"/>
                </a:lnTo>
                <a:lnTo>
                  <a:pt x="44" y="675"/>
                </a:lnTo>
                <a:lnTo>
                  <a:pt x="48" y="698"/>
                </a:lnTo>
                <a:lnTo>
                  <a:pt x="67" y="698"/>
                </a:lnTo>
                <a:lnTo>
                  <a:pt x="73" y="666"/>
                </a:lnTo>
                <a:lnTo>
                  <a:pt x="72" y="698"/>
                </a:lnTo>
                <a:lnTo>
                  <a:pt x="105" y="698"/>
                </a:lnTo>
                <a:lnTo>
                  <a:pt x="108" y="672"/>
                </a:lnTo>
                <a:lnTo>
                  <a:pt x="109" y="698"/>
                </a:lnTo>
                <a:lnTo>
                  <a:pt x="148" y="698"/>
                </a:lnTo>
                <a:lnTo>
                  <a:pt x="152" y="666"/>
                </a:lnTo>
                <a:lnTo>
                  <a:pt x="153" y="698"/>
                </a:lnTo>
                <a:lnTo>
                  <a:pt x="189" y="698"/>
                </a:lnTo>
                <a:lnTo>
                  <a:pt x="167" y="489"/>
                </a:lnTo>
                <a:lnTo>
                  <a:pt x="194" y="667"/>
                </a:lnTo>
                <a:lnTo>
                  <a:pt x="180" y="347"/>
                </a:lnTo>
                <a:lnTo>
                  <a:pt x="181" y="347"/>
                </a:lnTo>
                <a:lnTo>
                  <a:pt x="183" y="347"/>
                </a:lnTo>
                <a:lnTo>
                  <a:pt x="188" y="350"/>
                </a:lnTo>
                <a:lnTo>
                  <a:pt x="189" y="347"/>
                </a:lnTo>
                <a:lnTo>
                  <a:pt x="192" y="336"/>
                </a:lnTo>
                <a:lnTo>
                  <a:pt x="194" y="320"/>
                </a:lnTo>
                <a:lnTo>
                  <a:pt x="194" y="300"/>
                </a:lnTo>
                <a:lnTo>
                  <a:pt x="206" y="320"/>
                </a:lnTo>
                <a:lnTo>
                  <a:pt x="209" y="280"/>
                </a:lnTo>
                <a:lnTo>
                  <a:pt x="211" y="244"/>
                </a:lnTo>
                <a:lnTo>
                  <a:pt x="211" y="225"/>
                </a:lnTo>
                <a:lnTo>
                  <a:pt x="209" y="208"/>
                </a:lnTo>
                <a:lnTo>
                  <a:pt x="206" y="189"/>
                </a:lnTo>
                <a:lnTo>
                  <a:pt x="203" y="148"/>
                </a:lnTo>
                <a:lnTo>
                  <a:pt x="202" y="125"/>
                </a:lnTo>
                <a:lnTo>
                  <a:pt x="203" y="103"/>
                </a:lnTo>
                <a:lnTo>
                  <a:pt x="206" y="86"/>
                </a:lnTo>
                <a:lnTo>
                  <a:pt x="208" y="79"/>
                </a:lnTo>
                <a:lnTo>
                  <a:pt x="211" y="75"/>
                </a:lnTo>
                <a:lnTo>
                  <a:pt x="233" y="73"/>
                </a:lnTo>
                <a:lnTo>
                  <a:pt x="238" y="65"/>
                </a:lnTo>
                <a:lnTo>
                  <a:pt x="241" y="58"/>
                </a:lnTo>
                <a:lnTo>
                  <a:pt x="244" y="48"/>
                </a:lnTo>
                <a:lnTo>
                  <a:pt x="247" y="37"/>
                </a:lnTo>
                <a:lnTo>
                  <a:pt x="245" y="28"/>
                </a:lnTo>
                <a:lnTo>
                  <a:pt x="244" y="23"/>
                </a:lnTo>
                <a:lnTo>
                  <a:pt x="242" y="19"/>
                </a:lnTo>
                <a:lnTo>
                  <a:pt x="239" y="14"/>
                </a:lnTo>
                <a:lnTo>
                  <a:pt x="233" y="11"/>
                </a:lnTo>
                <a:lnTo>
                  <a:pt x="188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7"/>
          <p:cNvSpPr>
            <a:spLocks/>
          </p:cNvSpPr>
          <p:nvPr/>
        </p:nvSpPr>
        <p:spPr bwMode="auto">
          <a:xfrm>
            <a:off x="4137025" y="1717675"/>
            <a:ext cx="76200" cy="46038"/>
          </a:xfrm>
          <a:custGeom>
            <a:avLst/>
            <a:gdLst>
              <a:gd name="T0" fmla="*/ 0 w 48"/>
              <a:gd name="T1" fmla="*/ 12700 h 29"/>
              <a:gd name="T2" fmla="*/ 4763 w 48"/>
              <a:gd name="T3" fmla="*/ 11113 h 29"/>
              <a:gd name="T4" fmla="*/ 22225 w 48"/>
              <a:gd name="T5" fmla="*/ 3175 h 29"/>
              <a:gd name="T6" fmla="*/ 31750 w 48"/>
              <a:gd name="T7" fmla="*/ 0 h 29"/>
              <a:gd name="T8" fmla="*/ 44450 w 48"/>
              <a:gd name="T9" fmla="*/ 0 h 29"/>
              <a:gd name="T10" fmla="*/ 57150 w 48"/>
              <a:gd name="T11" fmla="*/ 0 h 29"/>
              <a:gd name="T12" fmla="*/ 66675 w 48"/>
              <a:gd name="T13" fmla="*/ 6350 h 29"/>
              <a:gd name="T14" fmla="*/ 69850 w 48"/>
              <a:gd name="T15" fmla="*/ 6350 h 29"/>
              <a:gd name="T16" fmla="*/ 74613 w 48"/>
              <a:gd name="T17" fmla="*/ 12700 h 29"/>
              <a:gd name="T18" fmla="*/ 76200 w 48"/>
              <a:gd name="T19" fmla="*/ 22225 h 29"/>
              <a:gd name="T20" fmla="*/ 76200 w 48"/>
              <a:gd name="T21" fmla="*/ 28575 h 29"/>
              <a:gd name="T22" fmla="*/ 76200 w 48"/>
              <a:gd name="T23" fmla="*/ 38100 h 29"/>
              <a:gd name="T24" fmla="*/ 74613 w 48"/>
              <a:gd name="T25" fmla="*/ 39688 h 29"/>
              <a:gd name="T26" fmla="*/ 69850 w 48"/>
              <a:gd name="T27" fmla="*/ 42863 h 29"/>
              <a:gd name="T28" fmla="*/ 65088 w 48"/>
              <a:gd name="T29" fmla="*/ 46038 h 29"/>
              <a:gd name="T30" fmla="*/ 57150 w 48"/>
              <a:gd name="T31" fmla="*/ 46038 h 29"/>
              <a:gd name="T32" fmla="*/ 44450 w 48"/>
              <a:gd name="T33" fmla="*/ 42863 h 29"/>
              <a:gd name="T34" fmla="*/ 30163 w 48"/>
              <a:gd name="T35" fmla="*/ 38100 h 29"/>
              <a:gd name="T36" fmla="*/ 9525 w 48"/>
              <a:gd name="T37" fmla="*/ 30163 h 29"/>
              <a:gd name="T38" fmla="*/ 7938 w 48"/>
              <a:gd name="T39" fmla="*/ 17463 h 29"/>
              <a:gd name="T40" fmla="*/ 0 w 48"/>
              <a:gd name="T41" fmla="*/ 12700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8" h="29">
                <a:moveTo>
                  <a:pt x="0" y="8"/>
                </a:moveTo>
                <a:lnTo>
                  <a:pt x="3" y="7"/>
                </a:lnTo>
                <a:lnTo>
                  <a:pt x="14" y="2"/>
                </a:lnTo>
                <a:lnTo>
                  <a:pt x="20" y="0"/>
                </a:lnTo>
                <a:lnTo>
                  <a:pt x="28" y="0"/>
                </a:lnTo>
                <a:lnTo>
                  <a:pt x="36" y="0"/>
                </a:lnTo>
                <a:lnTo>
                  <a:pt x="42" y="4"/>
                </a:lnTo>
                <a:lnTo>
                  <a:pt x="44" y="4"/>
                </a:lnTo>
                <a:lnTo>
                  <a:pt x="47" y="8"/>
                </a:lnTo>
                <a:lnTo>
                  <a:pt x="48" y="14"/>
                </a:lnTo>
                <a:lnTo>
                  <a:pt x="48" y="18"/>
                </a:lnTo>
                <a:lnTo>
                  <a:pt x="48" y="24"/>
                </a:lnTo>
                <a:lnTo>
                  <a:pt x="47" y="25"/>
                </a:lnTo>
                <a:lnTo>
                  <a:pt x="44" y="27"/>
                </a:lnTo>
                <a:lnTo>
                  <a:pt x="41" y="29"/>
                </a:lnTo>
                <a:lnTo>
                  <a:pt x="36" y="29"/>
                </a:lnTo>
                <a:lnTo>
                  <a:pt x="28" y="27"/>
                </a:lnTo>
                <a:lnTo>
                  <a:pt x="19" y="24"/>
                </a:lnTo>
                <a:lnTo>
                  <a:pt x="6" y="19"/>
                </a:lnTo>
                <a:lnTo>
                  <a:pt x="5" y="11"/>
                </a:lnTo>
                <a:lnTo>
                  <a:pt x="0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8"/>
          <p:cNvSpPr>
            <a:spLocks/>
          </p:cNvSpPr>
          <p:nvPr/>
        </p:nvSpPr>
        <p:spPr bwMode="auto">
          <a:xfrm>
            <a:off x="4102100" y="1439863"/>
            <a:ext cx="30163" cy="92075"/>
          </a:xfrm>
          <a:custGeom>
            <a:avLst/>
            <a:gdLst>
              <a:gd name="T0" fmla="*/ 0 w 19"/>
              <a:gd name="T1" fmla="*/ 79375 h 58"/>
              <a:gd name="T2" fmla="*/ 0 w 19"/>
              <a:gd name="T3" fmla="*/ 68263 h 58"/>
              <a:gd name="T4" fmla="*/ 3175 w 19"/>
              <a:gd name="T5" fmla="*/ 42863 h 58"/>
              <a:gd name="T6" fmla="*/ 3175 w 19"/>
              <a:gd name="T7" fmla="*/ 30163 h 58"/>
              <a:gd name="T8" fmla="*/ 7938 w 19"/>
              <a:gd name="T9" fmla="*/ 17463 h 58"/>
              <a:gd name="T10" fmla="*/ 14288 w 19"/>
              <a:gd name="T11" fmla="*/ 7938 h 58"/>
              <a:gd name="T12" fmla="*/ 25400 w 19"/>
              <a:gd name="T13" fmla="*/ 3175 h 58"/>
              <a:gd name="T14" fmla="*/ 30163 w 19"/>
              <a:gd name="T15" fmla="*/ 0 h 58"/>
              <a:gd name="T16" fmla="*/ 30163 w 19"/>
              <a:gd name="T17" fmla="*/ 11113 h 58"/>
              <a:gd name="T18" fmla="*/ 26988 w 19"/>
              <a:gd name="T19" fmla="*/ 38100 h 58"/>
              <a:gd name="T20" fmla="*/ 20638 w 19"/>
              <a:gd name="T21" fmla="*/ 68263 h 58"/>
              <a:gd name="T22" fmla="*/ 12700 w 19"/>
              <a:gd name="T23" fmla="*/ 82550 h 58"/>
              <a:gd name="T24" fmla="*/ 7938 w 19"/>
              <a:gd name="T25" fmla="*/ 92075 h 58"/>
              <a:gd name="T26" fmla="*/ 0 w 19"/>
              <a:gd name="T27" fmla="*/ 79375 h 5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9" h="58">
                <a:moveTo>
                  <a:pt x="0" y="50"/>
                </a:moveTo>
                <a:lnTo>
                  <a:pt x="0" y="43"/>
                </a:lnTo>
                <a:lnTo>
                  <a:pt x="2" y="27"/>
                </a:lnTo>
                <a:lnTo>
                  <a:pt x="2" y="19"/>
                </a:lnTo>
                <a:lnTo>
                  <a:pt x="5" y="11"/>
                </a:lnTo>
                <a:lnTo>
                  <a:pt x="9" y="5"/>
                </a:lnTo>
                <a:lnTo>
                  <a:pt x="16" y="2"/>
                </a:lnTo>
                <a:lnTo>
                  <a:pt x="19" y="0"/>
                </a:lnTo>
                <a:lnTo>
                  <a:pt x="19" y="7"/>
                </a:lnTo>
                <a:lnTo>
                  <a:pt x="17" y="24"/>
                </a:lnTo>
                <a:lnTo>
                  <a:pt x="13" y="43"/>
                </a:lnTo>
                <a:lnTo>
                  <a:pt x="8" y="52"/>
                </a:lnTo>
                <a:lnTo>
                  <a:pt x="5" y="58"/>
                </a:lnTo>
                <a:lnTo>
                  <a:pt x="0" y="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9"/>
          <p:cNvSpPr>
            <a:spLocks/>
          </p:cNvSpPr>
          <p:nvPr/>
        </p:nvSpPr>
        <p:spPr bwMode="auto">
          <a:xfrm>
            <a:off x="3260725" y="1428750"/>
            <a:ext cx="1000125" cy="788988"/>
          </a:xfrm>
          <a:custGeom>
            <a:avLst/>
            <a:gdLst>
              <a:gd name="T0" fmla="*/ 188913 w 630"/>
              <a:gd name="T1" fmla="*/ 284163 h 497"/>
              <a:gd name="T2" fmla="*/ 360363 w 630"/>
              <a:gd name="T3" fmla="*/ 168275 h 497"/>
              <a:gd name="T4" fmla="*/ 481013 w 630"/>
              <a:gd name="T5" fmla="*/ 119063 h 497"/>
              <a:gd name="T6" fmla="*/ 560388 w 630"/>
              <a:gd name="T7" fmla="*/ 98425 h 497"/>
              <a:gd name="T8" fmla="*/ 642938 w 630"/>
              <a:gd name="T9" fmla="*/ 85725 h 497"/>
              <a:gd name="T10" fmla="*/ 758825 w 630"/>
              <a:gd name="T11" fmla="*/ 53975 h 497"/>
              <a:gd name="T12" fmla="*/ 814388 w 630"/>
              <a:gd name="T13" fmla="*/ 26988 h 497"/>
              <a:gd name="T14" fmla="*/ 873125 w 630"/>
              <a:gd name="T15" fmla="*/ 0 h 497"/>
              <a:gd name="T16" fmla="*/ 877888 w 630"/>
              <a:gd name="T17" fmla="*/ 68263 h 497"/>
              <a:gd name="T18" fmla="*/ 955675 w 630"/>
              <a:gd name="T19" fmla="*/ 155575 h 497"/>
              <a:gd name="T20" fmla="*/ 992188 w 630"/>
              <a:gd name="T21" fmla="*/ 244475 h 497"/>
              <a:gd name="T22" fmla="*/ 981075 w 630"/>
              <a:gd name="T23" fmla="*/ 242888 h 497"/>
              <a:gd name="T24" fmla="*/ 965200 w 630"/>
              <a:gd name="T25" fmla="*/ 261938 h 497"/>
              <a:gd name="T26" fmla="*/ 925513 w 630"/>
              <a:gd name="T27" fmla="*/ 207963 h 497"/>
              <a:gd name="T28" fmla="*/ 903288 w 630"/>
              <a:gd name="T29" fmla="*/ 271463 h 497"/>
              <a:gd name="T30" fmla="*/ 884238 w 630"/>
              <a:gd name="T31" fmla="*/ 284163 h 497"/>
              <a:gd name="T32" fmla="*/ 854075 w 630"/>
              <a:gd name="T33" fmla="*/ 242888 h 497"/>
              <a:gd name="T34" fmla="*/ 854075 w 630"/>
              <a:gd name="T35" fmla="*/ 141288 h 497"/>
              <a:gd name="T36" fmla="*/ 871538 w 630"/>
              <a:gd name="T37" fmla="*/ 80963 h 497"/>
              <a:gd name="T38" fmla="*/ 881063 w 630"/>
              <a:gd name="T39" fmla="*/ 6350 h 497"/>
              <a:gd name="T40" fmla="*/ 844550 w 630"/>
              <a:gd name="T41" fmla="*/ 6350 h 497"/>
              <a:gd name="T42" fmla="*/ 796925 w 630"/>
              <a:gd name="T43" fmla="*/ 57150 h 497"/>
              <a:gd name="T44" fmla="*/ 744538 w 630"/>
              <a:gd name="T45" fmla="*/ 101600 h 497"/>
              <a:gd name="T46" fmla="*/ 725488 w 630"/>
              <a:gd name="T47" fmla="*/ 96838 h 497"/>
              <a:gd name="T48" fmla="*/ 700088 w 630"/>
              <a:gd name="T49" fmla="*/ 169863 h 497"/>
              <a:gd name="T50" fmla="*/ 722313 w 630"/>
              <a:gd name="T51" fmla="*/ 415925 h 497"/>
              <a:gd name="T52" fmla="*/ 696913 w 630"/>
              <a:gd name="T53" fmla="*/ 542925 h 497"/>
              <a:gd name="T54" fmla="*/ 669925 w 630"/>
              <a:gd name="T55" fmla="*/ 542925 h 497"/>
              <a:gd name="T56" fmla="*/ 646113 w 630"/>
              <a:gd name="T57" fmla="*/ 476250 h 497"/>
              <a:gd name="T58" fmla="*/ 620713 w 630"/>
              <a:gd name="T59" fmla="*/ 465138 h 497"/>
              <a:gd name="T60" fmla="*/ 617538 w 630"/>
              <a:gd name="T61" fmla="*/ 530225 h 497"/>
              <a:gd name="T62" fmla="*/ 595313 w 630"/>
              <a:gd name="T63" fmla="*/ 565150 h 497"/>
              <a:gd name="T64" fmla="*/ 581025 w 630"/>
              <a:gd name="T65" fmla="*/ 560388 h 497"/>
              <a:gd name="T66" fmla="*/ 549275 w 630"/>
              <a:gd name="T67" fmla="*/ 525463 h 497"/>
              <a:gd name="T68" fmla="*/ 546100 w 630"/>
              <a:gd name="T69" fmla="*/ 674688 h 497"/>
              <a:gd name="T70" fmla="*/ 520700 w 630"/>
              <a:gd name="T71" fmla="*/ 649288 h 497"/>
              <a:gd name="T72" fmla="*/ 496888 w 630"/>
              <a:gd name="T73" fmla="*/ 542925 h 497"/>
              <a:gd name="T74" fmla="*/ 492125 w 630"/>
              <a:gd name="T75" fmla="*/ 676275 h 497"/>
              <a:gd name="T76" fmla="*/ 461963 w 630"/>
              <a:gd name="T77" fmla="*/ 606425 h 497"/>
              <a:gd name="T78" fmla="*/ 441325 w 630"/>
              <a:gd name="T79" fmla="*/ 641350 h 497"/>
              <a:gd name="T80" fmla="*/ 419100 w 630"/>
              <a:gd name="T81" fmla="*/ 709613 h 497"/>
              <a:gd name="T82" fmla="*/ 395288 w 630"/>
              <a:gd name="T83" fmla="*/ 760413 h 497"/>
              <a:gd name="T84" fmla="*/ 379413 w 630"/>
              <a:gd name="T85" fmla="*/ 733425 h 497"/>
              <a:gd name="T86" fmla="*/ 352425 w 630"/>
              <a:gd name="T87" fmla="*/ 763588 h 497"/>
              <a:gd name="T88" fmla="*/ 304800 w 630"/>
              <a:gd name="T89" fmla="*/ 671513 h 497"/>
              <a:gd name="T90" fmla="*/ 300038 w 630"/>
              <a:gd name="T91" fmla="*/ 715963 h 497"/>
              <a:gd name="T92" fmla="*/ 269875 w 630"/>
              <a:gd name="T93" fmla="*/ 631825 h 497"/>
              <a:gd name="T94" fmla="*/ 263525 w 630"/>
              <a:gd name="T95" fmla="*/ 720725 h 497"/>
              <a:gd name="T96" fmla="*/ 223838 w 630"/>
              <a:gd name="T97" fmla="*/ 587375 h 497"/>
              <a:gd name="T98" fmla="*/ 203200 w 630"/>
              <a:gd name="T99" fmla="*/ 622300 h 497"/>
              <a:gd name="T100" fmla="*/ 184150 w 630"/>
              <a:gd name="T101" fmla="*/ 566738 h 497"/>
              <a:gd name="T102" fmla="*/ 146050 w 630"/>
              <a:gd name="T103" fmla="*/ 498475 h 497"/>
              <a:gd name="T104" fmla="*/ 133350 w 630"/>
              <a:gd name="T105" fmla="*/ 515938 h 497"/>
              <a:gd name="T106" fmla="*/ 111125 w 630"/>
              <a:gd name="T107" fmla="*/ 493713 h 497"/>
              <a:gd name="T108" fmla="*/ 100013 w 630"/>
              <a:gd name="T109" fmla="*/ 508000 h 497"/>
              <a:gd name="T110" fmla="*/ 65088 w 630"/>
              <a:gd name="T111" fmla="*/ 403225 h 497"/>
              <a:gd name="T112" fmla="*/ 47625 w 630"/>
              <a:gd name="T113" fmla="*/ 438150 h 497"/>
              <a:gd name="T114" fmla="*/ 3175 w 630"/>
              <a:gd name="T115" fmla="*/ 376238 h 497"/>
              <a:gd name="T116" fmla="*/ 7938 w 630"/>
              <a:gd name="T117" fmla="*/ 350838 h 49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630" h="497">
                <a:moveTo>
                  <a:pt x="25" y="215"/>
                </a:moveTo>
                <a:lnTo>
                  <a:pt x="38" y="214"/>
                </a:lnTo>
                <a:lnTo>
                  <a:pt x="53" y="209"/>
                </a:lnTo>
                <a:lnTo>
                  <a:pt x="88" y="193"/>
                </a:lnTo>
                <a:lnTo>
                  <a:pt x="119" y="179"/>
                </a:lnTo>
                <a:lnTo>
                  <a:pt x="131" y="173"/>
                </a:lnTo>
                <a:lnTo>
                  <a:pt x="183" y="131"/>
                </a:lnTo>
                <a:lnTo>
                  <a:pt x="192" y="123"/>
                </a:lnTo>
                <a:lnTo>
                  <a:pt x="203" y="117"/>
                </a:lnTo>
                <a:lnTo>
                  <a:pt x="227" y="106"/>
                </a:lnTo>
                <a:lnTo>
                  <a:pt x="252" y="95"/>
                </a:lnTo>
                <a:lnTo>
                  <a:pt x="266" y="87"/>
                </a:lnTo>
                <a:lnTo>
                  <a:pt x="278" y="82"/>
                </a:lnTo>
                <a:lnTo>
                  <a:pt x="294" y="76"/>
                </a:lnTo>
                <a:lnTo>
                  <a:pt x="303" y="75"/>
                </a:lnTo>
                <a:lnTo>
                  <a:pt x="306" y="76"/>
                </a:lnTo>
                <a:lnTo>
                  <a:pt x="317" y="70"/>
                </a:lnTo>
                <a:lnTo>
                  <a:pt x="330" y="65"/>
                </a:lnTo>
                <a:lnTo>
                  <a:pt x="341" y="64"/>
                </a:lnTo>
                <a:lnTo>
                  <a:pt x="353" y="62"/>
                </a:lnTo>
                <a:lnTo>
                  <a:pt x="371" y="64"/>
                </a:lnTo>
                <a:lnTo>
                  <a:pt x="377" y="65"/>
                </a:lnTo>
                <a:lnTo>
                  <a:pt x="383" y="61"/>
                </a:lnTo>
                <a:lnTo>
                  <a:pt x="389" y="57"/>
                </a:lnTo>
                <a:lnTo>
                  <a:pt x="405" y="54"/>
                </a:lnTo>
                <a:lnTo>
                  <a:pt x="422" y="53"/>
                </a:lnTo>
                <a:lnTo>
                  <a:pt x="438" y="43"/>
                </a:lnTo>
                <a:lnTo>
                  <a:pt x="447" y="40"/>
                </a:lnTo>
                <a:lnTo>
                  <a:pt x="458" y="37"/>
                </a:lnTo>
                <a:lnTo>
                  <a:pt x="478" y="34"/>
                </a:lnTo>
                <a:lnTo>
                  <a:pt x="494" y="34"/>
                </a:lnTo>
                <a:lnTo>
                  <a:pt x="500" y="34"/>
                </a:lnTo>
                <a:lnTo>
                  <a:pt x="502" y="31"/>
                </a:lnTo>
                <a:lnTo>
                  <a:pt x="505" y="26"/>
                </a:lnTo>
                <a:lnTo>
                  <a:pt x="513" y="17"/>
                </a:lnTo>
                <a:lnTo>
                  <a:pt x="522" y="7"/>
                </a:lnTo>
                <a:lnTo>
                  <a:pt x="532" y="3"/>
                </a:lnTo>
                <a:lnTo>
                  <a:pt x="539" y="0"/>
                </a:lnTo>
                <a:lnTo>
                  <a:pt x="546" y="0"/>
                </a:lnTo>
                <a:lnTo>
                  <a:pt x="550" y="0"/>
                </a:lnTo>
                <a:lnTo>
                  <a:pt x="555" y="3"/>
                </a:lnTo>
                <a:lnTo>
                  <a:pt x="557" y="4"/>
                </a:lnTo>
                <a:lnTo>
                  <a:pt x="557" y="18"/>
                </a:lnTo>
                <a:lnTo>
                  <a:pt x="557" y="29"/>
                </a:lnTo>
                <a:lnTo>
                  <a:pt x="553" y="43"/>
                </a:lnTo>
                <a:lnTo>
                  <a:pt x="550" y="51"/>
                </a:lnTo>
                <a:lnTo>
                  <a:pt x="549" y="53"/>
                </a:lnTo>
                <a:lnTo>
                  <a:pt x="575" y="71"/>
                </a:lnTo>
                <a:lnTo>
                  <a:pt x="589" y="84"/>
                </a:lnTo>
                <a:lnTo>
                  <a:pt x="602" y="98"/>
                </a:lnTo>
                <a:lnTo>
                  <a:pt x="611" y="114"/>
                </a:lnTo>
                <a:lnTo>
                  <a:pt x="619" y="129"/>
                </a:lnTo>
                <a:lnTo>
                  <a:pt x="628" y="153"/>
                </a:lnTo>
                <a:lnTo>
                  <a:pt x="630" y="159"/>
                </a:lnTo>
                <a:lnTo>
                  <a:pt x="625" y="154"/>
                </a:lnTo>
                <a:lnTo>
                  <a:pt x="619" y="150"/>
                </a:lnTo>
                <a:lnTo>
                  <a:pt x="616" y="148"/>
                </a:lnTo>
                <a:lnTo>
                  <a:pt x="614" y="148"/>
                </a:lnTo>
                <a:lnTo>
                  <a:pt x="616" y="150"/>
                </a:lnTo>
                <a:lnTo>
                  <a:pt x="618" y="153"/>
                </a:lnTo>
                <a:lnTo>
                  <a:pt x="619" y="159"/>
                </a:lnTo>
                <a:lnTo>
                  <a:pt x="621" y="165"/>
                </a:lnTo>
                <a:lnTo>
                  <a:pt x="614" y="162"/>
                </a:lnTo>
                <a:lnTo>
                  <a:pt x="611" y="164"/>
                </a:lnTo>
                <a:lnTo>
                  <a:pt x="608" y="165"/>
                </a:lnTo>
                <a:lnTo>
                  <a:pt x="607" y="161"/>
                </a:lnTo>
                <a:lnTo>
                  <a:pt x="600" y="148"/>
                </a:lnTo>
                <a:lnTo>
                  <a:pt x="596" y="142"/>
                </a:lnTo>
                <a:lnTo>
                  <a:pt x="589" y="136"/>
                </a:lnTo>
                <a:lnTo>
                  <a:pt x="583" y="131"/>
                </a:lnTo>
                <a:lnTo>
                  <a:pt x="574" y="126"/>
                </a:lnTo>
                <a:lnTo>
                  <a:pt x="563" y="118"/>
                </a:lnTo>
                <a:lnTo>
                  <a:pt x="566" y="129"/>
                </a:lnTo>
                <a:lnTo>
                  <a:pt x="569" y="156"/>
                </a:lnTo>
                <a:lnTo>
                  <a:pt x="569" y="171"/>
                </a:lnTo>
                <a:lnTo>
                  <a:pt x="569" y="187"/>
                </a:lnTo>
                <a:lnTo>
                  <a:pt x="568" y="201"/>
                </a:lnTo>
                <a:lnTo>
                  <a:pt x="564" y="212"/>
                </a:lnTo>
                <a:lnTo>
                  <a:pt x="561" y="195"/>
                </a:lnTo>
                <a:lnTo>
                  <a:pt x="557" y="179"/>
                </a:lnTo>
                <a:lnTo>
                  <a:pt x="552" y="161"/>
                </a:lnTo>
                <a:lnTo>
                  <a:pt x="549" y="175"/>
                </a:lnTo>
                <a:lnTo>
                  <a:pt x="546" y="186"/>
                </a:lnTo>
                <a:lnTo>
                  <a:pt x="541" y="195"/>
                </a:lnTo>
                <a:lnTo>
                  <a:pt x="538" y="153"/>
                </a:lnTo>
                <a:lnTo>
                  <a:pt x="532" y="123"/>
                </a:lnTo>
                <a:lnTo>
                  <a:pt x="530" y="112"/>
                </a:lnTo>
                <a:lnTo>
                  <a:pt x="528" y="109"/>
                </a:lnTo>
                <a:lnTo>
                  <a:pt x="527" y="107"/>
                </a:lnTo>
                <a:lnTo>
                  <a:pt x="538" y="89"/>
                </a:lnTo>
                <a:lnTo>
                  <a:pt x="546" y="73"/>
                </a:lnTo>
                <a:lnTo>
                  <a:pt x="547" y="67"/>
                </a:lnTo>
                <a:lnTo>
                  <a:pt x="547" y="62"/>
                </a:lnTo>
                <a:lnTo>
                  <a:pt x="546" y="54"/>
                </a:lnTo>
                <a:lnTo>
                  <a:pt x="549" y="51"/>
                </a:lnTo>
                <a:lnTo>
                  <a:pt x="553" y="42"/>
                </a:lnTo>
                <a:lnTo>
                  <a:pt x="555" y="36"/>
                </a:lnTo>
                <a:lnTo>
                  <a:pt x="557" y="26"/>
                </a:lnTo>
                <a:lnTo>
                  <a:pt x="557" y="17"/>
                </a:lnTo>
                <a:lnTo>
                  <a:pt x="555" y="4"/>
                </a:lnTo>
                <a:lnTo>
                  <a:pt x="553" y="3"/>
                </a:lnTo>
                <a:lnTo>
                  <a:pt x="549" y="1"/>
                </a:lnTo>
                <a:lnTo>
                  <a:pt x="544" y="1"/>
                </a:lnTo>
                <a:lnTo>
                  <a:pt x="539" y="1"/>
                </a:lnTo>
                <a:lnTo>
                  <a:pt x="532" y="4"/>
                </a:lnTo>
                <a:lnTo>
                  <a:pt x="524" y="9"/>
                </a:lnTo>
                <a:lnTo>
                  <a:pt x="513" y="18"/>
                </a:lnTo>
                <a:lnTo>
                  <a:pt x="505" y="28"/>
                </a:lnTo>
                <a:lnTo>
                  <a:pt x="502" y="32"/>
                </a:lnTo>
                <a:lnTo>
                  <a:pt x="502" y="36"/>
                </a:lnTo>
                <a:lnTo>
                  <a:pt x="499" y="43"/>
                </a:lnTo>
                <a:lnTo>
                  <a:pt x="497" y="48"/>
                </a:lnTo>
                <a:lnTo>
                  <a:pt x="492" y="53"/>
                </a:lnTo>
                <a:lnTo>
                  <a:pt x="478" y="59"/>
                </a:lnTo>
                <a:lnTo>
                  <a:pt x="469" y="64"/>
                </a:lnTo>
                <a:lnTo>
                  <a:pt x="463" y="65"/>
                </a:lnTo>
                <a:lnTo>
                  <a:pt x="458" y="65"/>
                </a:lnTo>
                <a:lnTo>
                  <a:pt x="458" y="64"/>
                </a:lnTo>
                <a:lnTo>
                  <a:pt x="458" y="61"/>
                </a:lnTo>
                <a:lnTo>
                  <a:pt x="457" y="61"/>
                </a:lnTo>
                <a:lnTo>
                  <a:pt x="453" y="64"/>
                </a:lnTo>
                <a:lnTo>
                  <a:pt x="449" y="75"/>
                </a:lnTo>
                <a:lnTo>
                  <a:pt x="442" y="90"/>
                </a:lnTo>
                <a:lnTo>
                  <a:pt x="441" y="100"/>
                </a:lnTo>
                <a:lnTo>
                  <a:pt x="441" y="107"/>
                </a:lnTo>
                <a:lnTo>
                  <a:pt x="446" y="132"/>
                </a:lnTo>
                <a:lnTo>
                  <a:pt x="449" y="159"/>
                </a:lnTo>
                <a:lnTo>
                  <a:pt x="452" y="192"/>
                </a:lnTo>
                <a:lnTo>
                  <a:pt x="455" y="228"/>
                </a:lnTo>
                <a:lnTo>
                  <a:pt x="455" y="262"/>
                </a:lnTo>
                <a:lnTo>
                  <a:pt x="453" y="279"/>
                </a:lnTo>
                <a:lnTo>
                  <a:pt x="452" y="295"/>
                </a:lnTo>
                <a:lnTo>
                  <a:pt x="449" y="309"/>
                </a:lnTo>
                <a:lnTo>
                  <a:pt x="444" y="323"/>
                </a:lnTo>
                <a:lnTo>
                  <a:pt x="439" y="342"/>
                </a:lnTo>
                <a:lnTo>
                  <a:pt x="427" y="287"/>
                </a:lnTo>
                <a:lnTo>
                  <a:pt x="427" y="306"/>
                </a:lnTo>
                <a:lnTo>
                  <a:pt x="427" y="323"/>
                </a:lnTo>
                <a:lnTo>
                  <a:pt x="425" y="332"/>
                </a:lnTo>
                <a:lnTo>
                  <a:pt x="422" y="342"/>
                </a:lnTo>
                <a:lnTo>
                  <a:pt x="421" y="326"/>
                </a:lnTo>
                <a:lnTo>
                  <a:pt x="414" y="300"/>
                </a:lnTo>
                <a:lnTo>
                  <a:pt x="403" y="256"/>
                </a:lnTo>
                <a:lnTo>
                  <a:pt x="405" y="268"/>
                </a:lnTo>
                <a:lnTo>
                  <a:pt x="407" y="300"/>
                </a:lnTo>
                <a:lnTo>
                  <a:pt x="407" y="336"/>
                </a:lnTo>
                <a:lnTo>
                  <a:pt x="407" y="353"/>
                </a:lnTo>
                <a:lnTo>
                  <a:pt x="403" y="365"/>
                </a:lnTo>
                <a:lnTo>
                  <a:pt x="399" y="326"/>
                </a:lnTo>
                <a:lnTo>
                  <a:pt x="391" y="293"/>
                </a:lnTo>
                <a:lnTo>
                  <a:pt x="388" y="279"/>
                </a:lnTo>
                <a:lnTo>
                  <a:pt x="383" y="268"/>
                </a:lnTo>
                <a:lnTo>
                  <a:pt x="385" y="282"/>
                </a:lnTo>
                <a:lnTo>
                  <a:pt x="388" y="315"/>
                </a:lnTo>
                <a:lnTo>
                  <a:pt x="389" y="334"/>
                </a:lnTo>
                <a:lnTo>
                  <a:pt x="389" y="354"/>
                </a:lnTo>
                <a:lnTo>
                  <a:pt x="388" y="372"/>
                </a:lnTo>
                <a:lnTo>
                  <a:pt x="383" y="386"/>
                </a:lnTo>
                <a:lnTo>
                  <a:pt x="374" y="328"/>
                </a:lnTo>
                <a:lnTo>
                  <a:pt x="375" y="356"/>
                </a:lnTo>
                <a:lnTo>
                  <a:pt x="377" y="379"/>
                </a:lnTo>
                <a:lnTo>
                  <a:pt x="375" y="389"/>
                </a:lnTo>
                <a:lnTo>
                  <a:pt x="375" y="397"/>
                </a:lnTo>
                <a:lnTo>
                  <a:pt x="369" y="372"/>
                </a:lnTo>
                <a:lnTo>
                  <a:pt x="366" y="353"/>
                </a:lnTo>
                <a:lnTo>
                  <a:pt x="361" y="342"/>
                </a:lnTo>
                <a:lnTo>
                  <a:pt x="356" y="409"/>
                </a:lnTo>
                <a:lnTo>
                  <a:pt x="353" y="378"/>
                </a:lnTo>
                <a:lnTo>
                  <a:pt x="350" y="351"/>
                </a:lnTo>
                <a:lnTo>
                  <a:pt x="346" y="331"/>
                </a:lnTo>
                <a:lnTo>
                  <a:pt x="346" y="340"/>
                </a:lnTo>
                <a:lnTo>
                  <a:pt x="349" y="365"/>
                </a:lnTo>
                <a:lnTo>
                  <a:pt x="349" y="397"/>
                </a:lnTo>
                <a:lnTo>
                  <a:pt x="347" y="411"/>
                </a:lnTo>
                <a:lnTo>
                  <a:pt x="344" y="425"/>
                </a:lnTo>
                <a:lnTo>
                  <a:pt x="339" y="390"/>
                </a:lnTo>
                <a:lnTo>
                  <a:pt x="336" y="362"/>
                </a:lnTo>
                <a:lnTo>
                  <a:pt x="331" y="342"/>
                </a:lnTo>
                <a:lnTo>
                  <a:pt x="330" y="376"/>
                </a:lnTo>
                <a:lnTo>
                  <a:pt x="328" y="409"/>
                </a:lnTo>
                <a:lnTo>
                  <a:pt x="325" y="440"/>
                </a:lnTo>
                <a:lnTo>
                  <a:pt x="322" y="397"/>
                </a:lnTo>
                <a:lnTo>
                  <a:pt x="317" y="364"/>
                </a:lnTo>
                <a:lnTo>
                  <a:pt x="316" y="350"/>
                </a:lnTo>
                <a:lnTo>
                  <a:pt x="313" y="342"/>
                </a:lnTo>
                <a:lnTo>
                  <a:pt x="314" y="384"/>
                </a:lnTo>
                <a:lnTo>
                  <a:pt x="314" y="420"/>
                </a:lnTo>
                <a:lnTo>
                  <a:pt x="314" y="436"/>
                </a:lnTo>
                <a:lnTo>
                  <a:pt x="311" y="450"/>
                </a:lnTo>
                <a:lnTo>
                  <a:pt x="310" y="426"/>
                </a:lnTo>
                <a:lnTo>
                  <a:pt x="305" y="390"/>
                </a:lnTo>
                <a:lnTo>
                  <a:pt x="299" y="443"/>
                </a:lnTo>
                <a:lnTo>
                  <a:pt x="296" y="412"/>
                </a:lnTo>
                <a:lnTo>
                  <a:pt x="292" y="390"/>
                </a:lnTo>
                <a:lnTo>
                  <a:pt x="291" y="382"/>
                </a:lnTo>
                <a:lnTo>
                  <a:pt x="289" y="378"/>
                </a:lnTo>
                <a:lnTo>
                  <a:pt x="288" y="407"/>
                </a:lnTo>
                <a:lnTo>
                  <a:pt x="286" y="432"/>
                </a:lnTo>
                <a:lnTo>
                  <a:pt x="283" y="453"/>
                </a:lnTo>
                <a:lnTo>
                  <a:pt x="278" y="404"/>
                </a:lnTo>
                <a:lnTo>
                  <a:pt x="274" y="437"/>
                </a:lnTo>
                <a:lnTo>
                  <a:pt x="267" y="462"/>
                </a:lnTo>
                <a:lnTo>
                  <a:pt x="266" y="472"/>
                </a:lnTo>
                <a:lnTo>
                  <a:pt x="263" y="476"/>
                </a:lnTo>
                <a:lnTo>
                  <a:pt x="264" y="447"/>
                </a:lnTo>
                <a:lnTo>
                  <a:pt x="264" y="423"/>
                </a:lnTo>
                <a:lnTo>
                  <a:pt x="264" y="407"/>
                </a:lnTo>
                <a:lnTo>
                  <a:pt x="260" y="434"/>
                </a:lnTo>
                <a:lnTo>
                  <a:pt x="253" y="459"/>
                </a:lnTo>
                <a:lnTo>
                  <a:pt x="249" y="479"/>
                </a:lnTo>
                <a:lnTo>
                  <a:pt x="242" y="497"/>
                </a:lnTo>
                <a:lnTo>
                  <a:pt x="247" y="464"/>
                </a:lnTo>
                <a:lnTo>
                  <a:pt x="250" y="423"/>
                </a:lnTo>
                <a:lnTo>
                  <a:pt x="244" y="445"/>
                </a:lnTo>
                <a:lnTo>
                  <a:pt x="239" y="462"/>
                </a:lnTo>
                <a:lnTo>
                  <a:pt x="233" y="475"/>
                </a:lnTo>
                <a:lnTo>
                  <a:pt x="225" y="417"/>
                </a:lnTo>
                <a:lnTo>
                  <a:pt x="222" y="443"/>
                </a:lnTo>
                <a:lnTo>
                  <a:pt x="222" y="468"/>
                </a:lnTo>
                <a:lnTo>
                  <a:pt x="222" y="481"/>
                </a:lnTo>
                <a:lnTo>
                  <a:pt x="224" y="490"/>
                </a:lnTo>
                <a:lnTo>
                  <a:pt x="219" y="479"/>
                </a:lnTo>
                <a:lnTo>
                  <a:pt x="205" y="454"/>
                </a:lnTo>
                <a:lnTo>
                  <a:pt x="199" y="439"/>
                </a:lnTo>
                <a:lnTo>
                  <a:pt x="192" y="423"/>
                </a:lnTo>
                <a:lnTo>
                  <a:pt x="188" y="406"/>
                </a:lnTo>
                <a:lnTo>
                  <a:pt x="188" y="390"/>
                </a:lnTo>
                <a:lnTo>
                  <a:pt x="186" y="400"/>
                </a:lnTo>
                <a:lnTo>
                  <a:pt x="186" y="423"/>
                </a:lnTo>
                <a:lnTo>
                  <a:pt x="189" y="451"/>
                </a:lnTo>
                <a:lnTo>
                  <a:pt x="191" y="462"/>
                </a:lnTo>
                <a:lnTo>
                  <a:pt x="194" y="473"/>
                </a:lnTo>
                <a:lnTo>
                  <a:pt x="181" y="437"/>
                </a:lnTo>
                <a:lnTo>
                  <a:pt x="174" y="409"/>
                </a:lnTo>
                <a:lnTo>
                  <a:pt x="170" y="398"/>
                </a:lnTo>
                <a:lnTo>
                  <a:pt x="170" y="390"/>
                </a:lnTo>
                <a:lnTo>
                  <a:pt x="170" y="418"/>
                </a:lnTo>
                <a:lnTo>
                  <a:pt x="169" y="445"/>
                </a:lnTo>
                <a:lnTo>
                  <a:pt x="167" y="467"/>
                </a:lnTo>
                <a:lnTo>
                  <a:pt x="166" y="454"/>
                </a:lnTo>
                <a:lnTo>
                  <a:pt x="160" y="425"/>
                </a:lnTo>
                <a:lnTo>
                  <a:pt x="152" y="390"/>
                </a:lnTo>
                <a:lnTo>
                  <a:pt x="147" y="376"/>
                </a:lnTo>
                <a:lnTo>
                  <a:pt x="142" y="367"/>
                </a:lnTo>
                <a:lnTo>
                  <a:pt x="141" y="370"/>
                </a:lnTo>
                <a:lnTo>
                  <a:pt x="138" y="381"/>
                </a:lnTo>
                <a:lnTo>
                  <a:pt x="138" y="400"/>
                </a:lnTo>
                <a:lnTo>
                  <a:pt x="138" y="412"/>
                </a:lnTo>
                <a:lnTo>
                  <a:pt x="139" y="426"/>
                </a:lnTo>
                <a:lnTo>
                  <a:pt x="128" y="392"/>
                </a:lnTo>
                <a:lnTo>
                  <a:pt x="122" y="362"/>
                </a:lnTo>
                <a:lnTo>
                  <a:pt x="119" y="348"/>
                </a:lnTo>
                <a:lnTo>
                  <a:pt x="117" y="336"/>
                </a:lnTo>
                <a:lnTo>
                  <a:pt x="117" y="342"/>
                </a:lnTo>
                <a:lnTo>
                  <a:pt x="116" y="357"/>
                </a:lnTo>
                <a:lnTo>
                  <a:pt x="117" y="379"/>
                </a:lnTo>
                <a:lnTo>
                  <a:pt x="120" y="406"/>
                </a:lnTo>
                <a:lnTo>
                  <a:pt x="111" y="376"/>
                </a:lnTo>
                <a:lnTo>
                  <a:pt x="102" y="348"/>
                </a:lnTo>
                <a:lnTo>
                  <a:pt x="92" y="314"/>
                </a:lnTo>
                <a:lnTo>
                  <a:pt x="83" y="289"/>
                </a:lnTo>
                <a:lnTo>
                  <a:pt x="83" y="292"/>
                </a:lnTo>
                <a:lnTo>
                  <a:pt x="81" y="303"/>
                </a:lnTo>
                <a:lnTo>
                  <a:pt x="83" y="317"/>
                </a:lnTo>
                <a:lnTo>
                  <a:pt x="84" y="325"/>
                </a:lnTo>
                <a:lnTo>
                  <a:pt x="88" y="334"/>
                </a:lnTo>
                <a:lnTo>
                  <a:pt x="84" y="331"/>
                </a:lnTo>
                <a:lnTo>
                  <a:pt x="78" y="325"/>
                </a:lnTo>
                <a:lnTo>
                  <a:pt x="75" y="318"/>
                </a:lnTo>
                <a:lnTo>
                  <a:pt x="70" y="311"/>
                </a:lnTo>
                <a:lnTo>
                  <a:pt x="67" y="300"/>
                </a:lnTo>
                <a:lnTo>
                  <a:pt x="66" y="287"/>
                </a:lnTo>
                <a:lnTo>
                  <a:pt x="63" y="297"/>
                </a:lnTo>
                <a:lnTo>
                  <a:pt x="63" y="307"/>
                </a:lnTo>
                <a:lnTo>
                  <a:pt x="63" y="320"/>
                </a:lnTo>
                <a:lnTo>
                  <a:pt x="59" y="314"/>
                </a:lnTo>
                <a:lnTo>
                  <a:pt x="52" y="297"/>
                </a:lnTo>
                <a:lnTo>
                  <a:pt x="44" y="275"/>
                </a:lnTo>
                <a:lnTo>
                  <a:pt x="41" y="264"/>
                </a:lnTo>
                <a:lnTo>
                  <a:pt x="41" y="254"/>
                </a:lnTo>
                <a:lnTo>
                  <a:pt x="39" y="256"/>
                </a:lnTo>
                <a:lnTo>
                  <a:pt x="34" y="259"/>
                </a:lnTo>
                <a:lnTo>
                  <a:pt x="33" y="264"/>
                </a:lnTo>
                <a:lnTo>
                  <a:pt x="31" y="268"/>
                </a:lnTo>
                <a:lnTo>
                  <a:pt x="30" y="276"/>
                </a:lnTo>
                <a:lnTo>
                  <a:pt x="30" y="286"/>
                </a:lnTo>
                <a:lnTo>
                  <a:pt x="25" y="279"/>
                </a:lnTo>
                <a:lnTo>
                  <a:pt x="16" y="264"/>
                </a:lnTo>
                <a:lnTo>
                  <a:pt x="5" y="247"/>
                </a:lnTo>
                <a:lnTo>
                  <a:pt x="2" y="237"/>
                </a:lnTo>
                <a:lnTo>
                  <a:pt x="0" y="229"/>
                </a:lnTo>
                <a:lnTo>
                  <a:pt x="0" y="228"/>
                </a:lnTo>
                <a:lnTo>
                  <a:pt x="0" y="226"/>
                </a:lnTo>
                <a:lnTo>
                  <a:pt x="2" y="223"/>
                </a:lnTo>
                <a:lnTo>
                  <a:pt x="5" y="221"/>
                </a:lnTo>
                <a:lnTo>
                  <a:pt x="9" y="218"/>
                </a:lnTo>
                <a:lnTo>
                  <a:pt x="16" y="217"/>
                </a:lnTo>
                <a:lnTo>
                  <a:pt x="25" y="2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3"/>
          <p:cNvSpPr>
            <a:spLocks/>
          </p:cNvSpPr>
          <p:nvPr/>
        </p:nvSpPr>
        <p:spPr bwMode="auto">
          <a:xfrm>
            <a:off x="1990725" y="3267075"/>
            <a:ext cx="376238" cy="203200"/>
          </a:xfrm>
          <a:custGeom>
            <a:avLst/>
            <a:gdLst>
              <a:gd name="T0" fmla="*/ 31750 w 237"/>
              <a:gd name="T1" fmla="*/ 79375 h 128"/>
              <a:gd name="T2" fmla="*/ 39688 w 237"/>
              <a:gd name="T3" fmla="*/ 53975 h 128"/>
              <a:gd name="T4" fmla="*/ 50800 w 237"/>
              <a:gd name="T5" fmla="*/ 44450 h 128"/>
              <a:gd name="T6" fmla="*/ 61913 w 237"/>
              <a:gd name="T7" fmla="*/ 79375 h 128"/>
              <a:gd name="T8" fmla="*/ 71438 w 237"/>
              <a:gd name="T9" fmla="*/ 63500 h 128"/>
              <a:gd name="T10" fmla="*/ 80963 w 237"/>
              <a:gd name="T11" fmla="*/ 26988 h 128"/>
              <a:gd name="T12" fmla="*/ 88900 w 237"/>
              <a:gd name="T13" fmla="*/ 31750 h 128"/>
              <a:gd name="T14" fmla="*/ 101600 w 237"/>
              <a:gd name="T15" fmla="*/ 76200 h 128"/>
              <a:gd name="T16" fmla="*/ 106363 w 237"/>
              <a:gd name="T17" fmla="*/ 44450 h 128"/>
              <a:gd name="T18" fmla="*/ 111125 w 237"/>
              <a:gd name="T19" fmla="*/ 39688 h 128"/>
              <a:gd name="T20" fmla="*/ 125413 w 237"/>
              <a:gd name="T21" fmla="*/ 80963 h 128"/>
              <a:gd name="T22" fmla="*/ 133350 w 237"/>
              <a:gd name="T23" fmla="*/ 52388 h 128"/>
              <a:gd name="T24" fmla="*/ 138113 w 237"/>
              <a:gd name="T25" fmla="*/ 52388 h 128"/>
              <a:gd name="T26" fmla="*/ 141288 w 237"/>
              <a:gd name="T27" fmla="*/ 68263 h 128"/>
              <a:gd name="T28" fmla="*/ 146050 w 237"/>
              <a:gd name="T29" fmla="*/ 61913 h 128"/>
              <a:gd name="T30" fmla="*/ 146050 w 237"/>
              <a:gd name="T31" fmla="*/ 23813 h 128"/>
              <a:gd name="T32" fmla="*/ 147638 w 237"/>
              <a:gd name="T33" fmla="*/ 6350 h 128"/>
              <a:gd name="T34" fmla="*/ 163513 w 237"/>
              <a:gd name="T35" fmla="*/ 49213 h 128"/>
              <a:gd name="T36" fmla="*/ 165100 w 237"/>
              <a:gd name="T37" fmla="*/ 115888 h 128"/>
              <a:gd name="T38" fmla="*/ 168275 w 237"/>
              <a:gd name="T39" fmla="*/ 131763 h 128"/>
              <a:gd name="T40" fmla="*/ 198438 w 237"/>
              <a:gd name="T41" fmla="*/ 176213 h 128"/>
              <a:gd name="T42" fmla="*/ 212725 w 237"/>
              <a:gd name="T43" fmla="*/ 176213 h 128"/>
              <a:gd name="T44" fmla="*/ 200025 w 237"/>
              <a:gd name="T45" fmla="*/ 173038 h 128"/>
              <a:gd name="T46" fmla="*/ 190500 w 237"/>
              <a:gd name="T47" fmla="*/ 150813 h 128"/>
              <a:gd name="T48" fmla="*/ 187325 w 237"/>
              <a:gd name="T49" fmla="*/ 128588 h 128"/>
              <a:gd name="T50" fmla="*/ 193675 w 237"/>
              <a:gd name="T51" fmla="*/ 146050 h 128"/>
              <a:gd name="T52" fmla="*/ 200025 w 237"/>
              <a:gd name="T53" fmla="*/ 153988 h 128"/>
              <a:gd name="T54" fmla="*/ 212725 w 237"/>
              <a:gd name="T55" fmla="*/ 155575 h 128"/>
              <a:gd name="T56" fmla="*/ 215900 w 237"/>
              <a:gd name="T57" fmla="*/ 131763 h 128"/>
              <a:gd name="T58" fmla="*/ 222250 w 237"/>
              <a:gd name="T59" fmla="*/ 107950 h 128"/>
              <a:gd name="T60" fmla="*/ 230188 w 237"/>
              <a:gd name="T61" fmla="*/ 101600 h 128"/>
              <a:gd name="T62" fmla="*/ 239713 w 237"/>
              <a:gd name="T63" fmla="*/ 128588 h 128"/>
              <a:gd name="T64" fmla="*/ 252413 w 237"/>
              <a:gd name="T65" fmla="*/ 106363 h 128"/>
              <a:gd name="T66" fmla="*/ 257175 w 237"/>
              <a:gd name="T67" fmla="*/ 123825 h 128"/>
              <a:gd name="T68" fmla="*/ 284163 w 237"/>
              <a:gd name="T69" fmla="*/ 150813 h 128"/>
              <a:gd name="T70" fmla="*/ 295275 w 237"/>
              <a:gd name="T71" fmla="*/ 147638 h 128"/>
              <a:gd name="T72" fmla="*/ 300038 w 237"/>
              <a:gd name="T73" fmla="*/ 114300 h 128"/>
              <a:gd name="T74" fmla="*/ 296863 w 237"/>
              <a:gd name="T75" fmla="*/ 84138 h 128"/>
              <a:gd name="T76" fmla="*/ 319088 w 237"/>
              <a:gd name="T77" fmla="*/ 106363 h 128"/>
              <a:gd name="T78" fmla="*/ 309563 w 237"/>
              <a:gd name="T79" fmla="*/ 71438 h 128"/>
              <a:gd name="T80" fmla="*/ 339725 w 237"/>
              <a:gd name="T81" fmla="*/ 93663 h 128"/>
              <a:gd name="T82" fmla="*/ 346075 w 237"/>
              <a:gd name="T83" fmla="*/ 68263 h 128"/>
              <a:gd name="T84" fmla="*/ 357188 w 237"/>
              <a:gd name="T85" fmla="*/ 80963 h 128"/>
              <a:gd name="T86" fmla="*/ 369888 w 237"/>
              <a:gd name="T87" fmla="*/ 114300 h 128"/>
              <a:gd name="T88" fmla="*/ 374650 w 237"/>
              <a:gd name="T89" fmla="*/ 160338 h 128"/>
              <a:gd name="T90" fmla="*/ 374650 w 237"/>
              <a:gd name="T91" fmla="*/ 168275 h 128"/>
              <a:gd name="T92" fmla="*/ 358775 w 237"/>
              <a:gd name="T93" fmla="*/ 147638 h 128"/>
              <a:gd name="T94" fmla="*/ 349250 w 237"/>
              <a:gd name="T95" fmla="*/ 142875 h 128"/>
              <a:gd name="T96" fmla="*/ 363538 w 237"/>
              <a:gd name="T97" fmla="*/ 176213 h 128"/>
              <a:gd name="T98" fmla="*/ 369888 w 237"/>
              <a:gd name="T99" fmla="*/ 203200 h 128"/>
              <a:gd name="T100" fmla="*/ 195263 w 237"/>
              <a:gd name="T101" fmla="*/ 177800 h 128"/>
              <a:gd name="T102" fmla="*/ 193675 w 237"/>
              <a:gd name="T103" fmla="*/ 185738 h 128"/>
              <a:gd name="T104" fmla="*/ 147638 w 237"/>
              <a:gd name="T105" fmla="*/ 171450 h 128"/>
              <a:gd name="T106" fmla="*/ 96838 w 237"/>
              <a:gd name="T107" fmla="*/ 133350 h 128"/>
              <a:gd name="T108" fmla="*/ 41275 w 237"/>
              <a:gd name="T109" fmla="*/ 115888 h 128"/>
              <a:gd name="T110" fmla="*/ 31750 w 237"/>
              <a:gd name="T111" fmla="*/ 131763 h 128"/>
              <a:gd name="T112" fmla="*/ 26988 w 237"/>
              <a:gd name="T113" fmla="*/ 123825 h 128"/>
              <a:gd name="T114" fmla="*/ 1588 w 237"/>
              <a:gd name="T115" fmla="*/ 107950 h 128"/>
              <a:gd name="T116" fmla="*/ 1588 w 237"/>
              <a:gd name="T117" fmla="*/ 85725 h 128"/>
              <a:gd name="T118" fmla="*/ 19050 w 237"/>
              <a:gd name="T119" fmla="*/ 23813 h 128"/>
              <a:gd name="T120" fmla="*/ 23813 w 237"/>
              <a:gd name="T121" fmla="*/ 39688 h 128"/>
              <a:gd name="T122" fmla="*/ 28575 w 237"/>
              <a:gd name="T123" fmla="*/ 80963 h 12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7" h="128">
                <a:moveTo>
                  <a:pt x="18" y="51"/>
                </a:moveTo>
                <a:lnTo>
                  <a:pt x="20" y="50"/>
                </a:lnTo>
                <a:lnTo>
                  <a:pt x="22" y="45"/>
                </a:lnTo>
                <a:lnTo>
                  <a:pt x="25" y="34"/>
                </a:lnTo>
                <a:lnTo>
                  <a:pt x="28" y="17"/>
                </a:lnTo>
                <a:lnTo>
                  <a:pt x="32" y="28"/>
                </a:lnTo>
                <a:lnTo>
                  <a:pt x="36" y="37"/>
                </a:lnTo>
                <a:lnTo>
                  <a:pt x="39" y="50"/>
                </a:lnTo>
                <a:lnTo>
                  <a:pt x="42" y="47"/>
                </a:lnTo>
                <a:lnTo>
                  <a:pt x="45" y="40"/>
                </a:lnTo>
                <a:lnTo>
                  <a:pt x="50" y="28"/>
                </a:lnTo>
                <a:lnTo>
                  <a:pt x="51" y="17"/>
                </a:lnTo>
                <a:lnTo>
                  <a:pt x="51" y="11"/>
                </a:lnTo>
                <a:lnTo>
                  <a:pt x="56" y="20"/>
                </a:lnTo>
                <a:lnTo>
                  <a:pt x="59" y="33"/>
                </a:lnTo>
                <a:lnTo>
                  <a:pt x="64" y="48"/>
                </a:lnTo>
                <a:lnTo>
                  <a:pt x="67" y="39"/>
                </a:lnTo>
                <a:lnTo>
                  <a:pt x="67" y="28"/>
                </a:lnTo>
                <a:lnTo>
                  <a:pt x="67" y="17"/>
                </a:lnTo>
                <a:lnTo>
                  <a:pt x="70" y="25"/>
                </a:lnTo>
                <a:lnTo>
                  <a:pt x="73" y="37"/>
                </a:lnTo>
                <a:lnTo>
                  <a:pt x="79" y="51"/>
                </a:lnTo>
                <a:lnTo>
                  <a:pt x="82" y="42"/>
                </a:lnTo>
                <a:lnTo>
                  <a:pt x="84" y="33"/>
                </a:lnTo>
                <a:lnTo>
                  <a:pt x="84" y="22"/>
                </a:lnTo>
                <a:lnTo>
                  <a:pt x="87" y="33"/>
                </a:lnTo>
                <a:lnTo>
                  <a:pt x="87" y="40"/>
                </a:lnTo>
                <a:lnTo>
                  <a:pt x="89" y="43"/>
                </a:lnTo>
                <a:lnTo>
                  <a:pt x="90" y="40"/>
                </a:lnTo>
                <a:lnTo>
                  <a:pt x="92" y="39"/>
                </a:lnTo>
                <a:lnTo>
                  <a:pt x="92" y="28"/>
                </a:lnTo>
                <a:lnTo>
                  <a:pt x="92" y="15"/>
                </a:lnTo>
                <a:lnTo>
                  <a:pt x="90" y="0"/>
                </a:lnTo>
                <a:lnTo>
                  <a:pt x="93" y="4"/>
                </a:lnTo>
                <a:lnTo>
                  <a:pt x="97" y="12"/>
                </a:lnTo>
                <a:lnTo>
                  <a:pt x="103" y="31"/>
                </a:lnTo>
                <a:lnTo>
                  <a:pt x="108" y="54"/>
                </a:lnTo>
                <a:lnTo>
                  <a:pt x="104" y="73"/>
                </a:lnTo>
                <a:lnTo>
                  <a:pt x="104" y="78"/>
                </a:lnTo>
                <a:lnTo>
                  <a:pt x="106" y="83"/>
                </a:lnTo>
                <a:lnTo>
                  <a:pt x="114" y="95"/>
                </a:lnTo>
                <a:lnTo>
                  <a:pt x="125" y="111"/>
                </a:lnTo>
                <a:lnTo>
                  <a:pt x="131" y="111"/>
                </a:lnTo>
                <a:lnTo>
                  <a:pt x="134" y="111"/>
                </a:lnTo>
                <a:lnTo>
                  <a:pt x="129" y="109"/>
                </a:lnTo>
                <a:lnTo>
                  <a:pt x="126" y="109"/>
                </a:lnTo>
                <a:lnTo>
                  <a:pt x="123" y="106"/>
                </a:lnTo>
                <a:lnTo>
                  <a:pt x="120" y="95"/>
                </a:lnTo>
                <a:lnTo>
                  <a:pt x="118" y="86"/>
                </a:lnTo>
                <a:lnTo>
                  <a:pt x="118" y="81"/>
                </a:lnTo>
                <a:lnTo>
                  <a:pt x="120" y="87"/>
                </a:lnTo>
                <a:lnTo>
                  <a:pt x="122" y="92"/>
                </a:lnTo>
                <a:lnTo>
                  <a:pt x="123" y="95"/>
                </a:lnTo>
                <a:lnTo>
                  <a:pt x="126" y="97"/>
                </a:lnTo>
                <a:lnTo>
                  <a:pt x="133" y="98"/>
                </a:lnTo>
                <a:lnTo>
                  <a:pt x="134" y="98"/>
                </a:lnTo>
                <a:lnTo>
                  <a:pt x="136" y="89"/>
                </a:lnTo>
                <a:lnTo>
                  <a:pt x="136" y="83"/>
                </a:lnTo>
                <a:lnTo>
                  <a:pt x="136" y="76"/>
                </a:lnTo>
                <a:lnTo>
                  <a:pt x="140" y="68"/>
                </a:lnTo>
                <a:lnTo>
                  <a:pt x="143" y="64"/>
                </a:lnTo>
                <a:lnTo>
                  <a:pt x="145" y="64"/>
                </a:lnTo>
                <a:lnTo>
                  <a:pt x="147" y="73"/>
                </a:lnTo>
                <a:lnTo>
                  <a:pt x="151" y="81"/>
                </a:lnTo>
                <a:lnTo>
                  <a:pt x="156" y="89"/>
                </a:lnTo>
                <a:lnTo>
                  <a:pt x="159" y="67"/>
                </a:lnTo>
                <a:lnTo>
                  <a:pt x="161" y="73"/>
                </a:lnTo>
                <a:lnTo>
                  <a:pt x="162" y="78"/>
                </a:lnTo>
                <a:lnTo>
                  <a:pt x="172" y="89"/>
                </a:lnTo>
                <a:lnTo>
                  <a:pt x="179" y="95"/>
                </a:lnTo>
                <a:lnTo>
                  <a:pt x="183" y="98"/>
                </a:lnTo>
                <a:lnTo>
                  <a:pt x="186" y="93"/>
                </a:lnTo>
                <a:lnTo>
                  <a:pt x="189" y="87"/>
                </a:lnTo>
                <a:lnTo>
                  <a:pt x="189" y="72"/>
                </a:lnTo>
                <a:lnTo>
                  <a:pt x="189" y="59"/>
                </a:lnTo>
                <a:lnTo>
                  <a:pt x="187" y="53"/>
                </a:lnTo>
                <a:lnTo>
                  <a:pt x="201" y="79"/>
                </a:lnTo>
                <a:lnTo>
                  <a:pt x="201" y="67"/>
                </a:lnTo>
                <a:lnTo>
                  <a:pt x="200" y="56"/>
                </a:lnTo>
                <a:lnTo>
                  <a:pt x="195" y="45"/>
                </a:lnTo>
                <a:lnTo>
                  <a:pt x="209" y="56"/>
                </a:lnTo>
                <a:lnTo>
                  <a:pt x="214" y="59"/>
                </a:lnTo>
                <a:lnTo>
                  <a:pt x="211" y="36"/>
                </a:lnTo>
                <a:lnTo>
                  <a:pt x="218" y="43"/>
                </a:lnTo>
                <a:lnTo>
                  <a:pt x="220" y="45"/>
                </a:lnTo>
                <a:lnTo>
                  <a:pt x="225" y="51"/>
                </a:lnTo>
                <a:lnTo>
                  <a:pt x="229" y="61"/>
                </a:lnTo>
                <a:lnTo>
                  <a:pt x="233" y="72"/>
                </a:lnTo>
                <a:lnTo>
                  <a:pt x="234" y="83"/>
                </a:lnTo>
                <a:lnTo>
                  <a:pt x="236" y="101"/>
                </a:lnTo>
                <a:lnTo>
                  <a:pt x="237" y="111"/>
                </a:lnTo>
                <a:lnTo>
                  <a:pt x="236" y="106"/>
                </a:lnTo>
                <a:lnTo>
                  <a:pt x="234" y="101"/>
                </a:lnTo>
                <a:lnTo>
                  <a:pt x="226" y="93"/>
                </a:lnTo>
                <a:lnTo>
                  <a:pt x="215" y="84"/>
                </a:lnTo>
                <a:lnTo>
                  <a:pt x="220" y="90"/>
                </a:lnTo>
                <a:lnTo>
                  <a:pt x="225" y="97"/>
                </a:lnTo>
                <a:lnTo>
                  <a:pt x="229" y="111"/>
                </a:lnTo>
                <a:lnTo>
                  <a:pt x="233" y="123"/>
                </a:lnTo>
                <a:lnTo>
                  <a:pt x="233" y="128"/>
                </a:lnTo>
                <a:lnTo>
                  <a:pt x="126" y="126"/>
                </a:lnTo>
                <a:lnTo>
                  <a:pt x="123" y="112"/>
                </a:lnTo>
                <a:lnTo>
                  <a:pt x="122" y="115"/>
                </a:lnTo>
                <a:lnTo>
                  <a:pt x="122" y="117"/>
                </a:lnTo>
                <a:lnTo>
                  <a:pt x="120" y="117"/>
                </a:lnTo>
                <a:lnTo>
                  <a:pt x="93" y="108"/>
                </a:lnTo>
                <a:lnTo>
                  <a:pt x="90" y="83"/>
                </a:lnTo>
                <a:lnTo>
                  <a:pt x="61" y="84"/>
                </a:lnTo>
                <a:lnTo>
                  <a:pt x="29" y="83"/>
                </a:lnTo>
                <a:lnTo>
                  <a:pt x="26" y="73"/>
                </a:lnTo>
                <a:lnTo>
                  <a:pt x="23" y="79"/>
                </a:lnTo>
                <a:lnTo>
                  <a:pt x="20" y="83"/>
                </a:lnTo>
                <a:lnTo>
                  <a:pt x="18" y="81"/>
                </a:lnTo>
                <a:lnTo>
                  <a:pt x="17" y="78"/>
                </a:lnTo>
                <a:lnTo>
                  <a:pt x="11" y="73"/>
                </a:lnTo>
                <a:lnTo>
                  <a:pt x="1" y="68"/>
                </a:lnTo>
                <a:lnTo>
                  <a:pt x="0" y="62"/>
                </a:lnTo>
                <a:lnTo>
                  <a:pt x="1" y="54"/>
                </a:lnTo>
                <a:lnTo>
                  <a:pt x="6" y="36"/>
                </a:lnTo>
                <a:lnTo>
                  <a:pt x="12" y="15"/>
                </a:lnTo>
                <a:lnTo>
                  <a:pt x="14" y="18"/>
                </a:lnTo>
                <a:lnTo>
                  <a:pt x="15" y="25"/>
                </a:lnTo>
                <a:lnTo>
                  <a:pt x="17" y="37"/>
                </a:lnTo>
                <a:lnTo>
                  <a:pt x="18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14"/>
          <p:cNvSpPr>
            <a:spLocks/>
          </p:cNvSpPr>
          <p:nvPr/>
        </p:nvSpPr>
        <p:spPr bwMode="auto">
          <a:xfrm>
            <a:off x="3119438" y="3271838"/>
            <a:ext cx="314325" cy="195262"/>
          </a:xfrm>
          <a:custGeom>
            <a:avLst/>
            <a:gdLst>
              <a:gd name="T0" fmla="*/ 22225 w 198"/>
              <a:gd name="T1" fmla="*/ 66675 h 123"/>
              <a:gd name="T2" fmla="*/ 34925 w 198"/>
              <a:gd name="T3" fmla="*/ 120650 h 123"/>
              <a:gd name="T4" fmla="*/ 34925 w 198"/>
              <a:gd name="T5" fmla="*/ 84137 h 123"/>
              <a:gd name="T6" fmla="*/ 39688 w 198"/>
              <a:gd name="T7" fmla="*/ 44450 h 123"/>
              <a:gd name="T8" fmla="*/ 57150 w 198"/>
              <a:gd name="T9" fmla="*/ 79375 h 123"/>
              <a:gd name="T10" fmla="*/ 74613 w 198"/>
              <a:gd name="T11" fmla="*/ 131762 h 123"/>
              <a:gd name="T12" fmla="*/ 76200 w 198"/>
              <a:gd name="T13" fmla="*/ 74612 h 123"/>
              <a:gd name="T14" fmla="*/ 82550 w 198"/>
              <a:gd name="T15" fmla="*/ 58737 h 123"/>
              <a:gd name="T16" fmla="*/ 87313 w 198"/>
              <a:gd name="T17" fmla="*/ 58737 h 123"/>
              <a:gd name="T18" fmla="*/ 104775 w 198"/>
              <a:gd name="T19" fmla="*/ 96837 h 123"/>
              <a:gd name="T20" fmla="*/ 123825 w 198"/>
              <a:gd name="T21" fmla="*/ 163512 h 123"/>
              <a:gd name="T22" fmla="*/ 127000 w 198"/>
              <a:gd name="T23" fmla="*/ 160337 h 123"/>
              <a:gd name="T24" fmla="*/ 122238 w 198"/>
              <a:gd name="T25" fmla="*/ 98425 h 123"/>
              <a:gd name="T26" fmla="*/ 123825 w 198"/>
              <a:gd name="T27" fmla="*/ 79375 h 123"/>
              <a:gd name="T28" fmla="*/ 128588 w 198"/>
              <a:gd name="T29" fmla="*/ 74612 h 123"/>
              <a:gd name="T30" fmla="*/ 138113 w 198"/>
              <a:gd name="T31" fmla="*/ 84137 h 123"/>
              <a:gd name="T32" fmla="*/ 146050 w 198"/>
              <a:gd name="T33" fmla="*/ 84137 h 123"/>
              <a:gd name="T34" fmla="*/ 149225 w 198"/>
              <a:gd name="T35" fmla="*/ 58737 h 123"/>
              <a:gd name="T36" fmla="*/ 141288 w 198"/>
              <a:gd name="T37" fmla="*/ 0 h 123"/>
              <a:gd name="T38" fmla="*/ 166688 w 198"/>
              <a:gd name="T39" fmla="*/ 26987 h 123"/>
              <a:gd name="T40" fmla="*/ 185738 w 198"/>
              <a:gd name="T41" fmla="*/ 53975 h 123"/>
              <a:gd name="T42" fmla="*/ 195263 w 198"/>
              <a:gd name="T43" fmla="*/ 80962 h 123"/>
              <a:gd name="T44" fmla="*/ 193675 w 198"/>
              <a:gd name="T45" fmla="*/ 31750 h 123"/>
              <a:gd name="T46" fmla="*/ 190500 w 198"/>
              <a:gd name="T47" fmla="*/ 19050 h 123"/>
              <a:gd name="T48" fmla="*/ 223838 w 198"/>
              <a:gd name="T49" fmla="*/ 63500 h 123"/>
              <a:gd name="T50" fmla="*/ 242888 w 198"/>
              <a:gd name="T51" fmla="*/ 44450 h 123"/>
              <a:gd name="T52" fmla="*/ 260350 w 198"/>
              <a:gd name="T53" fmla="*/ 57150 h 123"/>
              <a:gd name="T54" fmla="*/ 298450 w 198"/>
              <a:gd name="T55" fmla="*/ 98425 h 123"/>
              <a:gd name="T56" fmla="*/ 177800 w 198"/>
              <a:gd name="T57" fmla="*/ 123825 h 123"/>
              <a:gd name="T58" fmla="*/ 149225 w 198"/>
              <a:gd name="T59" fmla="*/ 103187 h 123"/>
              <a:gd name="T60" fmla="*/ 146050 w 198"/>
              <a:gd name="T61" fmla="*/ 120650 h 123"/>
              <a:gd name="T62" fmla="*/ 150813 w 198"/>
              <a:gd name="T63" fmla="*/ 120650 h 123"/>
              <a:gd name="T64" fmla="*/ 163513 w 198"/>
              <a:gd name="T65" fmla="*/ 131762 h 123"/>
              <a:gd name="T66" fmla="*/ 188913 w 198"/>
              <a:gd name="T67" fmla="*/ 166687 h 123"/>
              <a:gd name="T68" fmla="*/ 207963 w 198"/>
              <a:gd name="T69" fmla="*/ 195262 h 123"/>
              <a:gd name="T70" fmla="*/ 0 w 198"/>
              <a:gd name="T71" fmla="*/ 109537 h 12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98" h="123">
                <a:moveTo>
                  <a:pt x="11" y="19"/>
                </a:moveTo>
                <a:lnTo>
                  <a:pt x="14" y="42"/>
                </a:lnTo>
                <a:lnTo>
                  <a:pt x="17" y="61"/>
                </a:lnTo>
                <a:lnTo>
                  <a:pt x="22" y="76"/>
                </a:lnTo>
                <a:lnTo>
                  <a:pt x="22" y="70"/>
                </a:lnTo>
                <a:lnTo>
                  <a:pt x="22" y="53"/>
                </a:lnTo>
                <a:lnTo>
                  <a:pt x="23" y="36"/>
                </a:lnTo>
                <a:lnTo>
                  <a:pt x="25" y="28"/>
                </a:lnTo>
                <a:lnTo>
                  <a:pt x="28" y="23"/>
                </a:lnTo>
                <a:lnTo>
                  <a:pt x="36" y="50"/>
                </a:lnTo>
                <a:lnTo>
                  <a:pt x="41" y="69"/>
                </a:lnTo>
                <a:lnTo>
                  <a:pt x="47" y="83"/>
                </a:lnTo>
                <a:lnTo>
                  <a:pt x="47" y="62"/>
                </a:lnTo>
                <a:lnTo>
                  <a:pt x="48" y="47"/>
                </a:lnTo>
                <a:lnTo>
                  <a:pt x="50" y="40"/>
                </a:lnTo>
                <a:lnTo>
                  <a:pt x="52" y="37"/>
                </a:lnTo>
                <a:lnTo>
                  <a:pt x="53" y="37"/>
                </a:lnTo>
                <a:lnTo>
                  <a:pt x="55" y="37"/>
                </a:lnTo>
                <a:lnTo>
                  <a:pt x="58" y="42"/>
                </a:lnTo>
                <a:lnTo>
                  <a:pt x="66" y="61"/>
                </a:lnTo>
                <a:lnTo>
                  <a:pt x="73" y="84"/>
                </a:lnTo>
                <a:lnTo>
                  <a:pt x="78" y="103"/>
                </a:lnTo>
                <a:lnTo>
                  <a:pt x="80" y="108"/>
                </a:lnTo>
                <a:lnTo>
                  <a:pt x="80" y="101"/>
                </a:lnTo>
                <a:lnTo>
                  <a:pt x="78" y="86"/>
                </a:lnTo>
                <a:lnTo>
                  <a:pt x="77" y="62"/>
                </a:lnTo>
                <a:lnTo>
                  <a:pt x="77" y="55"/>
                </a:lnTo>
                <a:lnTo>
                  <a:pt x="78" y="50"/>
                </a:lnTo>
                <a:lnTo>
                  <a:pt x="80" y="48"/>
                </a:lnTo>
                <a:lnTo>
                  <a:pt x="81" y="47"/>
                </a:lnTo>
                <a:lnTo>
                  <a:pt x="84" y="51"/>
                </a:lnTo>
                <a:lnTo>
                  <a:pt x="87" y="53"/>
                </a:lnTo>
                <a:lnTo>
                  <a:pt x="91" y="55"/>
                </a:lnTo>
                <a:lnTo>
                  <a:pt x="92" y="53"/>
                </a:lnTo>
                <a:lnTo>
                  <a:pt x="94" y="47"/>
                </a:lnTo>
                <a:lnTo>
                  <a:pt x="94" y="37"/>
                </a:lnTo>
                <a:lnTo>
                  <a:pt x="92" y="14"/>
                </a:lnTo>
                <a:lnTo>
                  <a:pt x="89" y="0"/>
                </a:lnTo>
                <a:lnTo>
                  <a:pt x="94" y="5"/>
                </a:lnTo>
                <a:lnTo>
                  <a:pt x="105" y="17"/>
                </a:lnTo>
                <a:lnTo>
                  <a:pt x="111" y="25"/>
                </a:lnTo>
                <a:lnTo>
                  <a:pt x="117" y="34"/>
                </a:lnTo>
                <a:lnTo>
                  <a:pt x="122" y="42"/>
                </a:lnTo>
                <a:lnTo>
                  <a:pt x="123" y="51"/>
                </a:lnTo>
                <a:lnTo>
                  <a:pt x="123" y="34"/>
                </a:lnTo>
                <a:lnTo>
                  <a:pt x="122" y="20"/>
                </a:lnTo>
                <a:lnTo>
                  <a:pt x="122" y="15"/>
                </a:lnTo>
                <a:lnTo>
                  <a:pt x="120" y="12"/>
                </a:lnTo>
                <a:lnTo>
                  <a:pt x="127" y="22"/>
                </a:lnTo>
                <a:lnTo>
                  <a:pt x="141" y="40"/>
                </a:lnTo>
                <a:lnTo>
                  <a:pt x="156" y="17"/>
                </a:lnTo>
                <a:lnTo>
                  <a:pt x="153" y="28"/>
                </a:lnTo>
                <a:lnTo>
                  <a:pt x="156" y="30"/>
                </a:lnTo>
                <a:lnTo>
                  <a:pt x="164" y="36"/>
                </a:lnTo>
                <a:lnTo>
                  <a:pt x="178" y="50"/>
                </a:lnTo>
                <a:lnTo>
                  <a:pt x="188" y="62"/>
                </a:lnTo>
                <a:lnTo>
                  <a:pt x="198" y="76"/>
                </a:lnTo>
                <a:lnTo>
                  <a:pt x="112" y="78"/>
                </a:lnTo>
                <a:lnTo>
                  <a:pt x="111" y="65"/>
                </a:lnTo>
                <a:lnTo>
                  <a:pt x="94" y="65"/>
                </a:lnTo>
                <a:lnTo>
                  <a:pt x="87" y="55"/>
                </a:lnTo>
                <a:lnTo>
                  <a:pt x="92" y="76"/>
                </a:lnTo>
                <a:lnTo>
                  <a:pt x="92" y="75"/>
                </a:lnTo>
                <a:lnTo>
                  <a:pt x="95" y="76"/>
                </a:lnTo>
                <a:lnTo>
                  <a:pt x="98" y="78"/>
                </a:lnTo>
                <a:lnTo>
                  <a:pt x="103" y="83"/>
                </a:lnTo>
                <a:lnTo>
                  <a:pt x="111" y="92"/>
                </a:lnTo>
                <a:lnTo>
                  <a:pt x="119" y="105"/>
                </a:lnTo>
                <a:lnTo>
                  <a:pt x="131" y="122"/>
                </a:lnTo>
                <a:lnTo>
                  <a:pt x="131" y="123"/>
                </a:lnTo>
                <a:lnTo>
                  <a:pt x="5" y="123"/>
                </a:lnTo>
                <a:lnTo>
                  <a:pt x="0" y="69"/>
                </a:lnTo>
                <a:lnTo>
                  <a:pt x="11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15"/>
          <p:cNvSpPr>
            <a:spLocks/>
          </p:cNvSpPr>
          <p:nvPr/>
        </p:nvSpPr>
        <p:spPr bwMode="auto">
          <a:xfrm>
            <a:off x="4233863" y="2016125"/>
            <a:ext cx="180975" cy="139700"/>
          </a:xfrm>
          <a:custGeom>
            <a:avLst/>
            <a:gdLst>
              <a:gd name="T0" fmla="*/ 163513 w 114"/>
              <a:gd name="T1" fmla="*/ 58738 h 88"/>
              <a:gd name="T2" fmla="*/ 166688 w 114"/>
              <a:gd name="T3" fmla="*/ 53975 h 88"/>
              <a:gd name="T4" fmla="*/ 171450 w 114"/>
              <a:gd name="T5" fmla="*/ 52388 h 88"/>
              <a:gd name="T6" fmla="*/ 173038 w 114"/>
              <a:gd name="T7" fmla="*/ 44450 h 88"/>
              <a:gd name="T8" fmla="*/ 180975 w 114"/>
              <a:gd name="T9" fmla="*/ 25400 h 88"/>
              <a:gd name="T10" fmla="*/ 163513 w 114"/>
              <a:gd name="T11" fmla="*/ 19050 h 88"/>
              <a:gd name="T12" fmla="*/ 123825 w 114"/>
              <a:gd name="T13" fmla="*/ 9525 h 88"/>
              <a:gd name="T14" fmla="*/ 80963 w 114"/>
              <a:gd name="T15" fmla="*/ 3175 h 88"/>
              <a:gd name="T16" fmla="*/ 65088 w 114"/>
              <a:gd name="T17" fmla="*/ 0 h 88"/>
              <a:gd name="T18" fmla="*/ 52388 w 114"/>
              <a:gd name="T19" fmla="*/ 3175 h 88"/>
              <a:gd name="T20" fmla="*/ 47625 w 114"/>
              <a:gd name="T21" fmla="*/ 3175 h 88"/>
              <a:gd name="T22" fmla="*/ 44450 w 114"/>
              <a:gd name="T23" fmla="*/ 3175 h 88"/>
              <a:gd name="T24" fmla="*/ 39688 w 114"/>
              <a:gd name="T25" fmla="*/ 3175 h 88"/>
              <a:gd name="T26" fmla="*/ 31750 w 114"/>
              <a:gd name="T27" fmla="*/ 4763 h 88"/>
              <a:gd name="T28" fmla="*/ 26988 w 114"/>
              <a:gd name="T29" fmla="*/ 12700 h 88"/>
              <a:gd name="T30" fmla="*/ 22225 w 114"/>
              <a:gd name="T31" fmla="*/ 22225 h 88"/>
              <a:gd name="T32" fmla="*/ 14288 w 114"/>
              <a:gd name="T33" fmla="*/ 34925 h 88"/>
              <a:gd name="T34" fmla="*/ 17463 w 114"/>
              <a:gd name="T35" fmla="*/ 39688 h 88"/>
              <a:gd name="T36" fmla="*/ 19050 w 114"/>
              <a:gd name="T37" fmla="*/ 44450 h 88"/>
              <a:gd name="T38" fmla="*/ 31750 w 114"/>
              <a:gd name="T39" fmla="*/ 58738 h 88"/>
              <a:gd name="T40" fmla="*/ 49213 w 114"/>
              <a:gd name="T41" fmla="*/ 79375 h 88"/>
              <a:gd name="T42" fmla="*/ 65088 w 114"/>
              <a:gd name="T43" fmla="*/ 98425 h 88"/>
              <a:gd name="T44" fmla="*/ 69850 w 114"/>
              <a:gd name="T45" fmla="*/ 109538 h 88"/>
              <a:gd name="T46" fmla="*/ 71438 w 114"/>
              <a:gd name="T47" fmla="*/ 115888 h 88"/>
              <a:gd name="T48" fmla="*/ 71438 w 114"/>
              <a:gd name="T49" fmla="*/ 123825 h 88"/>
              <a:gd name="T50" fmla="*/ 69850 w 114"/>
              <a:gd name="T51" fmla="*/ 128588 h 88"/>
              <a:gd name="T52" fmla="*/ 61913 w 114"/>
              <a:gd name="T53" fmla="*/ 131763 h 88"/>
              <a:gd name="T54" fmla="*/ 49213 w 114"/>
              <a:gd name="T55" fmla="*/ 131763 h 88"/>
              <a:gd name="T56" fmla="*/ 30163 w 114"/>
              <a:gd name="T57" fmla="*/ 131763 h 88"/>
              <a:gd name="T58" fmla="*/ 4763 w 114"/>
              <a:gd name="T59" fmla="*/ 127000 h 88"/>
              <a:gd name="T60" fmla="*/ 1588 w 114"/>
              <a:gd name="T61" fmla="*/ 123825 h 88"/>
              <a:gd name="T62" fmla="*/ 0 w 114"/>
              <a:gd name="T63" fmla="*/ 122238 h 88"/>
              <a:gd name="T64" fmla="*/ 0 w 114"/>
              <a:gd name="T65" fmla="*/ 123825 h 88"/>
              <a:gd name="T66" fmla="*/ 14288 w 114"/>
              <a:gd name="T67" fmla="*/ 128588 h 88"/>
              <a:gd name="T68" fmla="*/ 30163 w 114"/>
              <a:gd name="T69" fmla="*/ 133350 h 88"/>
              <a:gd name="T70" fmla="*/ 47625 w 114"/>
              <a:gd name="T71" fmla="*/ 136525 h 88"/>
              <a:gd name="T72" fmla="*/ 65088 w 114"/>
              <a:gd name="T73" fmla="*/ 139700 h 88"/>
              <a:gd name="T74" fmla="*/ 79375 w 114"/>
              <a:gd name="T75" fmla="*/ 133350 h 88"/>
              <a:gd name="T76" fmla="*/ 87313 w 114"/>
              <a:gd name="T77" fmla="*/ 131763 h 88"/>
              <a:gd name="T78" fmla="*/ 92075 w 114"/>
              <a:gd name="T79" fmla="*/ 127000 h 88"/>
              <a:gd name="T80" fmla="*/ 96838 w 114"/>
              <a:gd name="T81" fmla="*/ 119063 h 88"/>
              <a:gd name="T82" fmla="*/ 98425 w 114"/>
              <a:gd name="T83" fmla="*/ 109538 h 88"/>
              <a:gd name="T84" fmla="*/ 80963 w 114"/>
              <a:gd name="T85" fmla="*/ 87313 h 88"/>
              <a:gd name="T86" fmla="*/ 52388 w 114"/>
              <a:gd name="T87" fmla="*/ 47625 h 88"/>
              <a:gd name="T88" fmla="*/ 44450 w 114"/>
              <a:gd name="T89" fmla="*/ 34925 h 88"/>
              <a:gd name="T90" fmla="*/ 47625 w 114"/>
              <a:gd name="T91" fmla="*/ 31750 h 88"/>
              <a:gd name="T92" fmla="*/ 49213 w 114"/>
              <a:gd name="T93" fmla="*/ 34925 h 88"/>
              <a:gd name="T94" fmla="*/ 69850 w 114"/>
              <a:gd name="T95" fmla="*/ 52388 h 88"/>
              <a:gd name="T96" fmla="*/ 109538 w 114"/>
              <a:gd name="T97" fmla="*/ 92075 h 88"/>
              <a:gd name="T98" fmla="*/ 114300 w 114"/>
              <a:gd name="T99" fmla="*/ 93663 h 88"/>
              <a:gd name="T100" fmla="*/ 119063 w 114"/>
              <a:gd name="T101" fmla="*/ 96838 h 88"/>
              <a:gd name="T102" fmla="*/ 123825 w 114"/>
              <a:gd name="T103" fmla="*/ 96838 h 88"/>
              <a:gd name="T104" fmla="*/ 131763 w 114"/>
              <a:gd name="T105" fmla="*/ 96838 h 88"/>
              <a:gd name="T106" fmla="*/ 141288 w 114"/>
              <a:gd name="T107" fmla="*/ 88900 h 88"/>
              <a:gd name="T108" fmla="*/ 150813 w 114"/>
              <a:gd name="T109" fmla="*/ 79375 h 88"/>
              <a:gd name="T110" fmla="*/ 163513 w 114"/>
              <a:gd name="T111" fmla="*/ 58738 h 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4" h="88">
                <a:moveTo>
                  <a:pt x="103" y="37"/>
                </a:moveTo>
                <a:lnTo>
                  <a:pt x="105" y="34"/>
                </a:lnTo>
                <a:lnTo>
                  <a:pt x="108" y="33"/>
                </a:lnTo>
                <a:lnTo>
                  <a:pt x="109" y="28"/>
                </a:lnTo>
                <a:lnTo>
                  <a:pt x="114" y="16"/>
                </a:lnTo>
                <a:lnTo>
                  <a:pt x="103" y="12"/>
                </a:lnTo>
                <a:lnTo>
                  <a:pt x="78" y="6"/>
                </a:lnTo>
                <a:lnTo>
                  <a:pt x="51" y="2"/>
                </a:lnTo>
                <a:lnTo>
                  <a:pt x="41" y="0"/>
                </a:lnTo>
                <a:lnTo>
                  <a:pt x="33" y="2"/>
                </a:lnTo>
                <a:lnTo>
                  <a:pt x="30" y="2"/>
                </a:lnTo>
                <a:lnTo>
                  <a:pt x="28" y="2"/>
                </a:lnTo>
                <a:lnTo>
                  <a:pt x="25" y="2"/>
                </a:lnTo>
                <a:lnTo>
                  <a:pt x="20" y="3"/>
                </a:lnTo>
                <a:lnTo>
                  <a:pt x="17" y="8"/>
                </a:lnTo>
                <a:lnTo>
                  <a:pt x="14" y="14"/>
                </a:lnTo>
                <a:lnTo>
                  <a:pt x="9" y="22"/>
                </a:lnTo>
                <a:lnTo>
                  <a:pt x="11" y="25"/>
                </a:lnTo>
                <a:lnTo>
                  <a:pt x="12" y="28"/>
                </a:lnTo>
                <a:lnTo>
                  <a:pt x="20" y="37"/>
                </a:lnTo>
                <a:lnTo>
                  <a:pt x="31" y="50"/>
                </a:lnTo>
                <a:lnTo>
                  <a:pt x="41" y="62"/>
                </a:lnTo>
                <a:lnTo>
                  <a:pt x="44" y="69"/>
                </a:lnTo>
                <a:lnTo>
                  <a:pt x="45" y="73"/>
                </a:lnTo>
                <a:lnTo>
                  <a:pt x="45" y="78"/>
                </a:lnTo>
                <a:lnTo>
                  <a:pt x="44" y="81"/>
                </a:lnTo>
                <a:lnTo>
                  <a:pt x="39" y="83"/>
                </a:lnTo>
                <a:lnTo>
                  <a:pt x="31" y="83"/>
                </a:lnTo>
                <a:lnTo>
                  <a:pt x="19" y="83"/>
                </a:lnTo>
                <a:lnTo>
                  <a:pt x="3" y="80"/>
                </a:lnTo>
                <a:lnTo>
                  <a:pt x="1" y="78"/>
                </a:lnTo>
                <a:lnTo>
                  <a:pt x="0" y="77"/>
                </a:lnTo>
                <a:lnTo>
                  <a:pt x="0" y="78"/>
                </a:lnTo>
                <a:lnTo>
                  <a:pt x="9" y="81"/>
                </a:lnTo>
                <a:lnTo>
                  <a:pt x="19" y="84"/>
                </a:lnTo>
                <a:lnTo>
                  <a:pt x="30" y="86"/>
                </a:lnTo>
                <a:lnTo>
                  <a:pt x="41" y="88"/>
                </a:lnTo>
                <a:lnTo>
                  <a:pt x="50" y="84"/>
                </a:lnTo>
                <a:lnTo>
                  <a:pt x="55" y="83"/>
                </a:lnTo>
                <a:lnTo>
                  <a:pt x="58" y="80"/>
                </a:lnTo>
                <a:lnTo>
                  <a:pt x="61" y="75"/>
                </a:lnTo>
                <a:lnTo>
                  <a:pt x="62" y="69"/>
                </a:lnTo>
                <a:lnTo>
                  <a:pt x="51" y="55"/>
                </a:lnTo>
                <a:lnTo>
                  <a:pt x="33" y="30"/>
                </a:lnTo>
                <a:lnTo>
                  <a:pt x="28" y="22"/>
                </a:lnTo>
                <a:lnTo>
                  <a:pt x="30" y="20"/>
                </a:lnTo>
                <a:lnTo>
                  <a:pt x="31" y="22"/>
                </a:lnTo>
                <a:lnTo>
                  <a:pt x="44" y="33"/>
                </a:lnTo>
                <a:lnTo>
                  <a:pt x="69" y="58"/>
                </a:lnTo>
                <a:lnTo>
                  <a:pt x="72" y="59"/>
                </a:lnTo>
                <a:lnTo>
                  <a:pt x="75" y="61"/>
                </a:lnTo>
                <a:lnTo>
                  <a:pt x="78" y="61"/>
                </a:lnTo>
                <a:lnTo>
                  <a:pt x="83" y="61"/>
                </a:lnTo>
                <a:lnTo>
                  <a:pt x="89" y="56"/>
                </a:lnTo>
                <a:lnTo>
                  <a:pt x="95" y="50"/>
                </a:lnTo>
                <a:lnTo>
                  <a:pt x="103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6"/>
          <p:cNvSpPr>
            <a:spLocks/>
          </p:cNvSpPr>
          <p:nvPr/>
        </p:nvSpPr>
        <p:spPr bwMode="auto">
          <a:xfrm>
            <a:off x="4360863" y="1995488"/>
            <a:ext cx="44450" cy="65087"/>
          </a:xfrm>
          <a:custGeom>
            <a:avLst/>
            <a:gdLst>
              <a:gd name="T0" fmla="*/ 44450 w 28"/>
              <a:gd name="T1" fmla="*/ 42862 h 41"/>
              <a:gd name="T2" fmla="*/ 44450 w 28"/>
              <a:gd name="T3" fmla="*/ 34925 h 41"/>
              <a:gd name="T4" fmla="*/ 39688 w 28"/>
              <a:gd name="T5" fmla="*/ 17462 h 41"/>
              <a:gd name="T6" fmla="*/ 36513 w 28"/>
              <a:gd name="T7" fmla="*/ 11112 h 41"/>
              <a:gd name="T8" fmla="*/ 31750 w 28"/>
              <a:gd name="T9" fmla="*/ 6350 h 41"/>
              <a:gd name="T10" fmla="*/ 26988 w 28"/>
              <a:gd name="T11" fmla="*/ 0 h 41"/>
              <a:gd name="T12" fmla="*/ 17463 w 28"/>
              <a:gd name="T13" fmla="*/ 0 h 41"/>
              <a:gd name="T14" fmla="*/ 11113 w 28"/>
              <a:gd name="T15" fmla="*/ 3175 h 41"/>
              <a:gd name="T16" fmla="*/ 6350 w 28"/>
              <a:gd name="T17" fmla="*/ 6350 h 41"/>
              <a:gd name="T18" fmla="*/ 1588 w 28"/>
              <a:gd name="T19" fmla="*/ 11112 h 41"/>
              <a:gd name="T20" fmla="*/ 0 w 28"/>
              <a:gd name="T21" fmla="*/ 15875 h 41"/>
              <a:gd name="T22" fmla="*/ 0 w 28"/>
              <a:gd name="T23" fmla="*/ 25400 h 41"/>
              <a:gd name="T24" fmla="*/ 1588 w 28"/>
              <a:gd name="T25" fmla="*/ 34925 h 41"/>
              <a:gd name="T26" fmla="*/ 11113 w 28"/>
              <a:gd name="T27" fmla="*/ 50800 h 41"/>
              <a:gd name="T28" fmla="*/ 17463 w 28"/>
              <a:gd name="T29" fmla="*/ 55562 h 41"/>
              <a:gd name="T30" fmla="*/ 28575 w 28"/>
              <a:gd name="T31" fmla="*/ 63500 h 41"/>
              <a:gd name="T32" fmla="*/ 33338 w 28"/>
              <a:gd name="T33" fmla="*/ 65087 h 41"/>
              <a:gd name="T34" fmla="*/ 39688 w 28"/>
              <a:gd name="T35" fmla="*/ 63500 h 41"/>
              <a:gd name="T36" fmla="*/ 44450 w 28"/>
              <a:gd name="T37" fmla="*/ 55562 h 41"/>
              <a:gd name="T38" fmla="*/ 44450 w 28"/>
              <a:gd name="T39" fmla="*/ 42862 h 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28" h="41">
                <a:moveTo>
                  <a:pt x="28" y="27"/>
                </a:moveTo>
                <a:lnTo>
                  <a:pt x="28" y="22"/>
                </a:lnTo>
                <a:lnTo>
                  <a:pt x="25" y="11"/>
                </a:lnTo>
                <a:lnTo>
                  <a:pt x="23" y="7"/>
                </a:lnTo>
                <a:lnTo>
                  <a:pt x="20" y="4"/>
                </a:lnTo>
                <a:lnTo>
                  <a:pt x="17" y="0"/>
                </a:lnTo>
                <a:lnTo>
                  <a:pt x="11" y="0"/>
                </a:lnTo>
                <a:lnTo>
                  <a:pt x="7" y="2"/>
                </a:lnTo>
                <a:lnTo>
                  <a:pt x="4" y="4"/>
                </a:lnTo>
                <a:lnTo>
                  <a:pt x="1" y="7"/>
                </a:lnTo>
                <a:lnTo>
                  <a:pt x="0" y="10"/>
                </a:lnTo>
                <a:lnTo>
                  <a:pt x="0" y="16"/>
                </a:lnTo>
                <a:lnTo>
                  <a:pt x="1" y="22"/>
                </a:lnTo>
                <a:lnTo>
                  <a:pt x="7" y="32"/>
                </a:lnTo>
                <a:lnTo>
                  <a:pt x="11" y="35"/>
                </a:lnTo>
                <a:lnTo>
                  <a:pt x="18" y="40"/>
                </a:lnTo>
                <a:lnTo>
                  <a:pt x="21" y="41"/>
                </a:lnTo>
                <a:lnTo>
                  <a:pt x="25" y="40"/>
                </a:lnTo>
                <a:lnTo>
                  <a:pt x="28" y="35"/>
                </a:lnTo>
                <a:lnTo>
                  <a:pt x="28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7"/>
          <p:cNvSpPr>
            <a:spLocks/>
          </p:cNvSpPr>
          <p:nvPr/>
        </p:nvSpPr>
        <p:spPr bwMode="auto">
          <a:xfrm>
            <a:off x="4668838" y="1130300"/>
            <a:ext cx="2767012" cy="2032000"/>
          </a:xfrm>
          <a:custGeom>
            <a:avLst/>
            <a:gdLst>
              <a:gd name="T0" fmla="*/ 801687 w 1743"/>
              <a:gd name="T1" fmla="*/ 796925 h 1280"/>
              <a:gd name="T2" fmla="*/ 904875 w 1743"/>
              <a:gd name="T3" fmla="*/ 1022350 h 1280"/>
              <a:gd name="T4" fmla="*/ 714375 w 1743"/>
              <a:gd name="T5" fmla="*/ 938213 h 1280"/>
              <a:gd name="T6" fmla="*/ 411162 w 1743"/>
              <a:gd name="T7" fmla="*/ 1001713 h 1280"/>
              <a:gd name="T8" fmla="*/ 107950 w 1743"/>
              <a:gd name="T9" fmla="*/ 1282700 h 1280"/>
              <a:gd name="T10" fmla="*/ 130175 w 1743"/>
              <a:gd name="T11" fmla="*/ 1427163 h 1280"/>
              <a:gd name="T12" fmla="*/ 233362 w 1743"/>
              <a:gd name="T13" fmla="*/ 1268413 h 1280"/>
              <a:gd name="T14" fmla="*/ 625475 w 1743"/>
              <a:gd name="T15" fmla="*/ 1096963 h 1280"/>
              <a:gd name="T16" fmla="*/ 930275 w 1743"/>
              <a:gd name="T17" fmla="*/ 1071563 h 1280"/>
              <a:gd name="T18" fmla="*/ 992187 w 1743"/>
              <a:gd name="T19" fmla="*/ 1047750 h 1280"/>
              <a:gd name="T20" fmla="*/ 935037 w 1743"/>
              <a:gd name="T21" fmla="*/ 898525 h 1280"/>
              <a:gd name="T22" fmla="*/ 1014412 w 1743"/>
              <a:gd name="T23" fmla="*/ 1058863 h 1280"/>
              <a:gd name="T24" fmla="*/ 1155700 w 1743"/>
              <a:gd name="T25" fmla="*/ 1841500 h 1280"/>
              <a:gd name="T26" fmla="*/ 1057275 w 1743"/>
              <a:gd name="T27" fmla="*/ 1966913 h 1280"/>
              <a:gd name="T28" fmla="*/ 1208087 w 1743"/>
              <a:gd name="T29" fmla="*/ 1974850 h 1280"/>
              <a:gd name="T30" fmla="*/ 1238250 w 1743"/>
              <a:gd name="T31" fmla="*/ 1528763 h 1280"/>
              <a:gd name="T32" fmla="*/ 1319212 w 1743"/>
              <a:gd name="T33" fmla="*/ 1084263 h 1280"/>
              <a:gd name="T34" fmla="*/ 1458912 w 1743"/>
              <a:gd name="T35" fmla="*/ 706438 h 1280"/>
              <a:gd name="T36" fmla="*/ 1420812 w 1743"/>
              <a:gd name="T37" fmla="*/ 893763 h 1280"/>
              <a:gd name="T38" fmla="*/ 1768475 w 1743"/>
              <a:gd name="T39" fmla="*/ 1069975 h 1280"/>
              <a:gd name="T40" fmla="*/ 2054225 w 1743"/>
              <a:gd name="T41" fmla="*/ 1257300 h 1280"/>
              <a:gd name="T42" fmla="*/ 2181225 w 1743"/>
              <a:gd name="T43" fmla="*/ 1384300 h 1280"/>
              <a:gd name="T44" fmla="*/ 1974850 w 1743"/>
              <a:gd name="T45" fmla="*/ 1679575 h 1280"/>
              <a:gd name="T46" fmla="*/ 1984375 w 1743"/>
              <a:gd name="T47" fmla="*/ 1865313 h 1280"/>
              <a:gd name="T48" fmla="*/ 2068512 w 1743"/>
              <a:gd name="T49" fmla="*/ 1719263 h 1280"/>
              <a:gd name="T50" fmla="*/ 2220912 w 1743"/>
              <a:gd name="T51" fmla="*/ 1570038 h 1280"/>
              <a:gd name="T52" fmla="*/ 2124075 w 1743"/>
              <a:gd name="T53" fmla="*/ 1860550 h 1280"/>
              <a:gd name="T54" fmla="*/ 2262187 w 1743"/>
              <a:gd name="T55" fmla="*/ 1860550 h 1280"/>
              <a:gd name="T56" fmla="*/ 2301875 w 1743"/>
              <a:gd name="T57" fmla="*/ 1582738 h 1280"/>
              <a:gd name="T58" fmla="*/ 2341562 w 1743"/>
              <a:gd name="T59" fmla="*/ 1376363 h 1280"/>
              <a:gd name="T60" fmla="*/ 2284412 w 1743"/>
              <a:gd name="T61" fmla="*/ 1177925 h 1280"/>
              <a:gd name="T62" fmla="*/ 2449512 w 1743"/>
              <a:gd name="T63" fmla="*/ 911225 h 1280"/>
              <a:gd name="T64" fmla="*/ 2459037 w 1743"/>
              <a:gd name="T65" fmla="*/ 603250 h 1280"/>
              <a:gd name="T66" fmla="*/ 2500312 w 1743"/>
              <a:gd name="T67" fmla="*/ 627063 h 1280"/>
              <a:gd name="T68" fmla="*/ 2459037 w 1743"/>
              <a:gd name="T69" fmla="*/ 979488 h 1280"/>
              <a:gd name="T70" fmla="*/ 2468562 w 1743"/>
              <a:gd name="T71" fmla="*/ 1376363 h 1280"/>
              <a:gd name="T72" fmla="*/ 2597150 w 1743"/>
              <a:gd name="T73" fmla="*/ 1546225 h 1280"/>
              <a:gd name="T74" fmla="*/ 2659062 w 1743"/>
              <a:gd name="T75" fmla="*/ 1473200 h 1280"/>
              <a:gd name="T76" fmla="*/ 2627312 w 1743"/>
              <a:gd name="T77" fmla="*/ 1235075 h 1280"/>
              <a:gd name="T78" fmla="*/ 2762250 w 1743"/>
              <a:gd name="T79" fmla="*/ 814388 h 1280"/>
              <a:gd name="T80" fmla="*/ 2659062 w 1743"/>
              <a:gd name="T81" fmla="*/ 538163 h 1280"/>
              <a:gd name="T82" fmla="*/ 2173287 w 1743"/>
              <a:gd name="T83" fmla="*/ 427038 h 1280"/>
              <a:gd name="T84" fmla="*/ 1649412 w 1743"/>
              <a:gd name="T85" fmla="*/ 446088 h 1280"/>
              <a:gd name="T86" fmla="*/ 1227137 w 1743"/>
              <a:gd name="T87" fmla="*/ 304800 h 1280"/>
              <a:gd name="T88" fmla="*/ 811212 w 1743"/>
              <a:gd name="T89" fmla="*/ 42863 h 1280"/>
              <a:gd name="T90" fmla="*/ 568325 w 1743"/>
              <a:gd name="T91" fmla="*/ 53975 h 1280"/>
              <a:gd name="T92" fmla="*/ 517525 w 1743"/>
              <a:gd name="T93" fmla="*/ 34925 h 1280"/>
              <a:gd name="T94" fmla="*/ 396875 w 1743"/>
              <a:gd name="T95" fmla="*/ 166688 h 1280"/>
              <a:gd name="T96" fmla="*/ 327025 w 1743"/>
              <a:gd name="T97" fmla="*/ 207963 h 1280"/>
              <a:gd name="T98" fmla="*/ 415925 w 1743"/>
              <a:gd name="T99" fmla="*/ 419100 h 1280"/>
              <a:gd name="T100" fmla="*/ 582612 w 1743"/>
              <a:gd name="T101" fmla="*/ 581025 h 1280"/>
              <a:gd name="T102" fmla="*/ 649287 w 1743"/>
              <a:gd name="T103" fmla="*/ 739775 h 1280"/>
              <a:gd name="T104" fmla="*/ 762000 w 1743"/>
              <a:gd name="T105" fmla="*/ 647700 h 1280"/>
              <a:gd name="T106" fmla="*/ 577850 w 1743"/>
              <a:gd name="T107" fmla="*/ 419100 h 1280"/>
              <a:gd name="T108" fmla="*/ 608012 w 1743"/>
              <a:gd name="T109" fmla="*/ 304800 h 1280"/>
              <a:gd name="T110" fmla="*/ 587375 w 1743"/>
              <a:gd name="T111" fmla="*/ 444500 h 1280"/>
              <a:gd name="T112" fmla="*/ 762000 w 1743"/>
              <a:gd name="T113" fmla="*/ 642938 h 1280"/>
              <a:gd name="T114" fmla="*/ 779462 w 1743"/>
              <a:gd name="T115" fmla="*/ 719138 h 1280"/>
              <a:gd name="T116" fmla="*/ 779462 w 1743"/>
              <a:gd name="T117" fmla="*/ 577850 h 1280"/>
              <a:gd name="T118" fmla="*/ 755650 w 1743"/>
              <a:gd name="T119" fmla="*/ 292100 h 1280"/>
              <a:gd name="T120" fmla="*/ 750887 w 1743"/>
              <a:gd name="T121" fmla="*/ 268288 h 1280"/>
              <a:gd name="T122" fmla="*/ 771525 w 1743"/>
              <a:gd name="T123" fmla="*/ 525463 h 12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43" h="1280">
                <a:moveTo>
                  <a:pt x="525" y="364"/>
                </a:moveTo>
                <a:lnTo>
                  <a:pt x="526" y="375"/>
                </a:lnTo>
                <a:lnTo>
                  <a:pt x="528" y="402"/>
                </a:lnTo>
                <a:lnTo>
                  <a:pt x="528" y="419"/>
                </a:lnTo>
                <a:lnTo>
                  <a:pt x="526" y="435"/>
                </a:lnTo>
                <a:lnTo>
                  <a:pt x="522" y="450"/>
                </a:lnTo>
                <a:lnTo>
                  <a:pt x="517" y="464"/>
                </a:lnTo>
                <a:lnTo>
                  <a:pt x="511" y="475"/>
                </a:lnTo>
                <a:lnTo>
                  <a:pt x="508" y="489"/>
                </a:lnTo>
                <a:lnTo>
                  <a:pt x="505" y="502"/>
                </a:lnTo>
                <a:lnTo>
                  <a:pt x="501" y="516"/>
                </a:lnTo>
                <a:lnTo>
                  <a:pt x="500" y="541"/>
                </a:lnTo>
                <a:lnTo>
                  <a:pt x="500" y="561"/>
                </a:lnTo>
                <a:lnTo>
                  <a:pt x="503" y="569"/>
                </a:lnTo>
                <a:lnTo>
                  <a:pt x="506" y="578"/>
                </a:lnTo>
                <a:lnTo>
                  <a:pt x="512" y="589"/>
                </a:lnTo>
                <a:lnTo>
                  <a:pt x="522" y="603"/>
                </a:lnTo>
                <a:lnTo>
                  <a:pt x="533" y="617"/>
                </a:lnTo>
                <a:lnTo>
                  <a:pt x="550" y="631"/>
                </a:lnTo>
                <a:lnTo>
                  <a:pt x="570" y="644"/>
                </a:lnTo>
                <a:lnTo>
                  <a:pt x="564" y="641"/>
                </a:lnTo>
                <a:lnTo>
                  <a:pt x="556" y="636"/>
                </a:lnTo>
                <a:lnTo>
                  <a:pt x="547" y="628"/>
                </a:lnTo>
                <a:lnTo>
                  <a:pt x="536" y="619"/>
                </a:lnTo>
                <a:lnTo>
                  <a:pt x="523" y="605"/>
                </a:lnTo>
                <a:lnTo>
                  <a:pt x="511" y="588"/>
                </a:lnTo>
                <a:lnTo>
                  <a:pt x="500" y="567"/>
                </a:lnTo>
                <a:lnTo>
                  <a:pt x="497" y="570"/>
                </a:lnTo>
                <a:lnTo>
                  <a:pt x="470" y="581"/>
                </a:lnTo>
                <a:lnTo>
                  <a:pt x="450" y="591"/>
                </a:lnTo>
                <a:lnTo>
                  <a:pt x="425" y="599"/>
                </a:lnTo>
                <a:lnTo>
                  <a:pt x="397" y="606"/>
                </a:lnTo>
                <a:lnTo>
                  <a:pt x="365" y="613"/>
                </a:lnTo>
                <a:lnTo>
                  <a:pt x="333" y="616"/>
                </a:lnTo>
                <a:lnTo>
                  <a:pt x="317" y="617"/>
                </a:lnTo>
                <a:lnTo>
                  <a:pt x="300" y="616"/>
                </a:lnTo>
                <a:lnTo>
                  <a:pt x="294" y="616"/>
                </a:lnTo>
                <a:lnTo>
                  <a:pt x="286" y="617"/>
                </a:lnTo>
                <a:lnTo>
                  <a:pt x="275" y="622"/>
                </a:lnTo>
                <a:lnTo>
                  <a:pt x="259" y="631"/>
                </a:lnTo>
                <a:lnTo>
                  <a:pt x="242" y="646"/>
                </a:lnTo>
                <a:lnTo>
                  <a:pt x="220" y="666"/>
                </a:lnTo>
                <a:lnTo>
                  <a:pt x="195" y="694"/>
                </a:lnTo>
                <a:lnTo>
                  <a:pt x="148" y="733"/>
                </a:lnTo>
                <a:lnTo>
                  <a:pt x="114" y="764"/>
                </a:lnTo>
                <a:lnTo>
                  <a:pt x="101" y="777"/>
                </a:lnTo>
                <a:lnTo>
                  <a:pt x="93" y="786"/>
                </a:lnTo>
                <a:lnTo>
                  <a:pt x="90" y="796"/>
                </a:lnTo>
                <a:lnTo>
                  <a:pt x="84" y="800"/>
                </a:lnTo>
                <a:lnTo>
                  <a:pt x="68" y="808"/>
                </a:lnTo>
                <a:lnTo>
                  <a:pt x="53" y="821"/>
                </a:lnTo>
                <a:lnTo>
                  <a:pt x="45" y="827"/>
                </a:lnTo>
                <a:lnTo>
                  <a:pt x="40" y="835"/>
                </a:lnTo>
                <a:lnTo>
                  <a:pt x="0" y="882"/>
                </a:lnTo>
                <a:lnTo>
                  <a:pt x="9" y="885"/>
                </a:lnTo>
                <a:lnTo>
                  <a:pt x="32" y="892"/>
                </a:lnTo>
                <a:lnTo>
                  <a:pt x="48" y="897"/>
                </a:lnTo>
                <a:lnTo>
                  <a:pt x="62" y="899"/>
                </a:lnTo>
                <a:lnTo>
                  <a:pt x="76" y="899"/>
                </a:lnTo>
                <a:lnTo>
                  <a:pt x="82" y="899"/>
                </a:lnTo>
                <a:lnTo>
                  <a:pt x="87" y="897"/>
                </a:lnTo>
                <a:lnTo>
                  <a:pt x="120" y="869"/>
                </a:lnTo>
                <a:lnTo>
                  <a:pt x="123" y="864"/>
                </a:lnTo>
                <a:lnTo>
                  <a:pt x="131" y="853"/>
                </a:lnTo>
                <a:lnTo>
                  <a:pt x="134" y="846"/>
                </a:lnTo>
                <a:lnTo>
                  <a:pt x="136" y="838"/>
                </a:lnTo>
                <a:lnTo>
                  <a:pt x="137" y="830"/>
                </a:lnTo>
                <a:lnTo>
                  <a:pt x="136" y="822"/>
                </a:lnTo>
                <a:lnTo>
                  <a:pt x="136" y="813"/>
                </a:lnTo>
                <a:lnTo>
                  <a:pt x="147" y="799"/>
                </a:lnTo>
                <a:lnTo>
                  <a:pt x="175" y="766"/>
                </a:lnTo>
                <a:lnTo>
                  <a:pt x="192" y="747"/>
                </a:lnTo>
                <a:lnTo>
                  <a:pt x="209" y="730"/>
                </a:lnTo>
                <a:lnTo>
                  <a:pt x="225" y="717"/>
                </a:lnTo>
                <a:lnTo>
                  <a:pt x="233" y="711"/>
                </a:lnTo>
                <a:lnTo>
                  <a:pt x="239" y="708"/>
                </a:lnTo>
                <a:lnTo>
                  <a:pt x="256" y="703"/>
                </a:lnTo>
                <a:lnTo>
                  <a:pt x="281" y="700"/>
                </a:lnTo>
                <a:lnTo>
                  <a:pt x="340" y="694"/>
                </a:lnTo>
                <a:lnTo>
                  <a:pt x="394" y="691"/>
                </a:lnTo>
                <a:lnTo>
                  <a:pt x="417" y="689"/>
                </a:lnTo>
                <a:lnTo>
                  <a:pt x="541" y="700"/>
                </a:lnTo>
                <a:lnTo>
                  <a:pt x="548" y="700"/>
                </a:lnTo>
                <a:lnTo>
                  <a:pt x="556" y="699"/>
                </a:lnTo>
                <a:lnTo>
                  <a:pt x="564" y="697"/>
                </a:lnTo>
                <a:lnTo>
                  <a:pt x="573" y="694"/>
                </a:lnTo>
                <a:lnTo>
                  <a:pt x="580" y="688"/>
                </a:lnTo>
                <a:lnTo>
                  <a:pt x="583" y="685"/>
                </a:lnTo>
                <a:lnTo>
                  <a:pt x="584" y="680"/>
                </a:lnTo>
                <a:lnTo>
                  <a:pt x="586" y="675"/>
                </a:lnTo>
                <a:lnTo>
                  <a:pt x="586" y="669"/>
                </a:lnTo>
                <a:lnTo>
                  <a:pt x="586" y="667"/>
                </a:lnTo>
                <a:lnTo>
                  <a:pt x="586" y="663"/>
                </a:lnTo>
                <a:lnTo>
                  <a:pt x="587" y="660"/>
                </a:lnTo>
                <a:lnTo>
                  <a:pt x="589" y="656"/>
                </a:lnTo>
                <a:lnTo>
                  <a:pt x="591" y="655"/>
                </a:lnTo>
                <a:lnTo>
                  <a:pt x="598" y="653"/>
                </a:lnTo>
                <a:lnTo>
                  <a:pt x="606" y="653"/>
                </a:lnTo>
                <a:lnTo>
                  <a:pt x="616" y="656"/>
                </a:lnTo>
                <a:lnTo>
                  <a:pt x="625" y="660"/>
                </a:lnTo>
                <a:lnTo>
                  <a:pt x="639" y="667"/>
                </a:lnTo>
                <a:lnTo>
                  <a:pt x="630" y="656"/>
                </a:lnTo>
                <a:lnTo>
                  <a:pt x="619" y="646"/>
                </a:lnTo>
                <a:lnTo>
                  <a:pt x="608" y="630"/>
                </a:lnTo>
                <a:lnTo>
                  <a:pt x="598" y="613"/>
                </a:lnTo>
                <a:lnTo>
                  <a:pt x="595" y="603"/>
                </a:lnTo>
                <a:lnTo>
                  <a:pt x="591" y="594"/>
                </a:lnTo>
                <a:lnTo>
                  <a:pt x="589" y="585"/>
                </a:lnTo>
                <a:lnTo>
                  <a:pt x="589" y="575"/>
                </a:lnTo>
                <a:lnTo>
                  <a:pt x="589" y="566"/>
                </a:lnTo>
                <a:lnTo>
                  <a:pt x="591" y="558"/>
                </a:lnTo>
                <a:lnTo>
                  <a:pt x="589" y="566"/>
                </a:lnTo>
                <a:lnTo>
                  <a:pt x="589" y="575"/>
                </a:lnTo>
                <a:lnTo>
                  <a:pt x="589" y="588"/>
                </a:lnTo>
                <a:lnTo>
                  <a:pt x="594" y="603"/>
                </a:lnTo>
                <a:lnTo>
                  <a:pt x="603" y="622"/>
                </a:lnTo>
                <a:lnTo>
                  <a:pt x="609" y="633"/>
                </a:lnTo>
                <a:lnTo>
                  <a:pt x="617" y="644"/>
                </a:lnTo>
                <a:lnTo>
                  <a:pt x="627" y="655"/>
                </a:lnTo>
                <a:lnTo>
                  <a:pt x="639" y="667"/>
                </a:lnTo>
                <a:lnTo>
                  <a:pt x="645" y="672"/>
                </a:lnTo>
                <a:lnTo>
                  <a:pt x="652" y="677"/>
                </a:lnTo>
                <a:lnTo>
                  <a:pt x="692" y="717"/>
                </a:lnTo>
                <a:lnTo>
                  <a:pt x="698" y="777"/>
                </a:lnTo>
                <a:lnTo>
                  <a:pt x="705" y="824"/>
                </a:lnTo>
                <a:lnTo>
                  <a:pt x="708" y="857"/>
                </a:lnTo>
                <a:lnTo>
                  <a:pt x="722" y="996"/>
                </a:lnTo>
                <a:lnTo>
                  <a:pt x="731" y="1136"/>
                </a:lnTo>
                <a:lnTo>
                  <a:pt x="730" y="1144"/>
                </a:lnTo>
                <a:lnTo>
                  <a:pt x="728" y="1160"/>
                </a:lnTo>
                <a:lnTo>
                  <a:pt x="725" y="1171"/>
                </a:lnTo>
                <a:lnTo>
                  <a:pt x="720" y="1182"/>
                </a:lnTo>
                <a:lnTo>
                  <a:pt x="716" y="1191"/>
                </a:lnTo>
                <a:lnTo>
                  <a:pt x="708" y="1199"/>
                </a:lnTo>
                <a:lnTo>
                  <a:pt x="697" y="1207"/>
                </a:lnTo>
                <a:lnTo>
                  <a:pt x="689" y="1213"/>
                </a:lnTo>
                <a:lnTo>
                  <a:pt x="684" y="1219"/>
                </a:lnTo>
                <a:lnTo>
                  <a:pt x="684" y="1222"/>
                </a:lnTo>
                <a:lnTo>
                  <a:pt x="678" y="1227"/>
                </a:lnTo>
                <a:lnTo>
                  <a:pt x="666" y="1239"/>
                </a:lnTo>
                <a:lnTo>
                  <a:pt x="658" y="1249"/>
                </a:lnTo>
                <a:lnTo>
                  <a:pt x="652" y="1258"/>
                </a:lnTo>
                <a:lnTo>
                  <a:pt x="647" y="1269"/>
                </a:lnTo>
                <a:lnTo>
                  <a:pt x="645" y="1280"/>
                </a:lnTo>
                <a:lnTo>
                  <a:pt x="731" y="1275"/>
                </a:lnTo>
                <a:lnTo>
                  <a:pt x="750" y="1257"/>
                </a:lnTo>
                <a:lnTo>
                  <a:pt x="756" y="1253"/>
                </a:lnTo>
                <a:lnTo>
                  <a:pt x="761" y="1250"/>
                </a:lnTo>
                <a:lnTo>
                  <a:pt x="764" y="1247"/>
                </a:lnTo>
                <a:lnTo>
                  <a:pt x="761" y="1244"/>
                </a:lnTo>
                <a:lnTo>
                  <a:pt x="756" y="1236"/>
                </a:lnTo>
                <a:lnTo>
                  <a:pt x="752" y="1224"/>
                </a:lnTo>
                <a:lnTo>
                  <a:pt x="752" y="1218"/>
                </a:lnTo>
                <a:lnTo>
                  <a:pt x="752" y="1211"/>
                </a:lnTo>
                <a:lnTo>
                  <a:pt x="780" y="1172"/>
                </a:lnTo>
                <a:lnTo>
                  <a:pt x="778" y="1143"/>
                </a:lnTo>
                <a:lnTo>
                  <a:pt x="775" y="1075"/>
                </a:lnTo>
                <a:lnTo>
                  <a:pt x="775" y="1035"/>
                </a:lnTo>
                <a:lnTo>
                  <a:pt x="777" y="996"/>
                </a:lnTo>
                <a:lnTo>
                  <a:pt x="780" y="963"/>
                </a:lnTo>
                <a:lnTo>
                  <a:pt x="783" y="947"/>
                </a:lnTo>
                <a:lnTo>
                  <a:pt x="786" y="936"/>
                </a:lnTo>
                <a:lnTo>
                  <a:pt x="792" y="896"/>
                </a:lnTo>
                <a:lnTo>
                  <a:pt x="795" y="860"/>
                </a:lnTo>
                <a:lnTo>
                  <a:pt x="797" y="842"/>
                </a:lnTo>
                <a:lnTo>
                  <a:pt x="797" y="828"/>
                </a:lnTo>
                <a:lnTo>
                  <a:pt x="814" y="764"/>
                </a:lnTo>
                <a:lnTo>
                  <a:pt x="825" y="716"/>
                </a:lnTo>
                <a:lnTo>
                  <a:pt x="830" y="696"/>
                </a:lnTo>
                <a:lnTo>
                  <a:pt x="831" y="683"/>
                </a:lnTo>
                <a:lnTo>
                  <a:pt x="838" y="660"/>
                </a:lnTo>
                <a:lnTo>
                  <a:pt x="852" y="642"/>
                </a:lnTo>
                <a:lnTo>
                  <a:pt x="866" y="624"/>
                </a:lnTo>
                <a:lnTo>
                  <a:pt x="877" y="603"/>
                </a:lnTo>
                <a:lnTo>
                  <a:pt x="886" y="581"/>
                </a:lnTo>
                <a:lnTo>
                  <a:pt x="895" y="558"/>
                </a:lnTo>
                <a:lnTo>
                  <a:pt x="902" y="535"/>
                </a:lnTo>
                <a:lnTo>
                  <a:pt x="908" y="511"/>
                </a:lnTo>
                <a:lnTo>
                  <a:pt x="913" y="488"/>
                </a:lnTo>
                <a:lnTo>
                  <a:pt x="919" y="445"/>
                </a:lnTo>
                <a:lnTo>
                  <a:pt x="924" y="409"/>
                </a:lnTo>
                <a:lnTo>
                  <a:pt x="925" y="377"/>
                </a:lnTo>
                <a:lnTo>
                  <a:pt x="925" y="388"/>
                </a:lnTo>
                <a:lnTo>
                  <a:pt x="924" y="414"/>
                </a:lnTo>
                <a:lnTo>
                  <a:pt x="917" y="458"/>
                </a:lnTo>
                <a:lnTo>
                  <a:pt x="914" y="486"/>
                </a:lnTo>
                <a:lnTo>
                  <a:pt x="908" y="516"/>
                </a:lnTo>
                <a:lnTo>
                  <a:pt x="906" y="528"/>
                </a:lnTo>
                <a:lnTo>
                  <a:pt x="902" y="544"/>
                </a:lnTo>
                <a:lnTo>
                  <a:pt x="895" y="563"/>
                </a:lnTo>
                <a:lnTo>
                  <a:pt x="886" y="585"/>
                </a:lnTo>
                <a:lnTo>
                  <a:pt x="875" y="610"/>
                </a:lnTo>
                <a:lnTo>
                  <a:pt x="859" y="635"/>
                </a:lnTo>
                <a:lnTo>
                  <a:pt x="839" y="660"/>
                </a:lnTo>
                <a:lnTo>
                  <a:pt x="833" y="681"/>
                </a:lnTo>
                <a:lnTo>
                  <a:pt x="899" y="683"/>
                </a:lnTo>
                <a:lnTo>
                  <a:pt x="950" y="683"/>
                </a:lnTo>
                <a:lnTo>
                  <a:pt x="1006" y="681"/>
                </a:lnTo>
                <a:lnTo>
                  <a:pt x="1063" y="678"/>
                </a:lnTo>
                <a:lnTo>
                  <a:pt x="1114" y="674"/>
                </a:lnTo>
                <a:lnTo>
                  <a:pt x="1138" y="671"/>
                </a:lnTo>
                <a:lnTo>
                  <a:pt x="1156" y="666"/>
                </a:lnTo>
                <a:lnTo>
                  <a:pt x="1172" y="661"/>
                </a:lnTo>
                <a:lnTo>
                  <a:pt x="1183" y="655"/>
                </a:lnTo>
                <a:lnTo>
                  <a:pt x="1200" y="678"/>
                </a:lnTo>
                <a:lnTo>
                  <a:pt x="1217" y="702"/>
                </a:lnTo>
                <a:lnTo>
                  <a:pt x="1238" y="730"/>
                </a:lnTo>
                <a:lnTo>
                  <a:pt x="1261" y="758"/>
                </a:lnTo>
                <a:lnTo>
                  <a:pt x="1283" y="783"/>
                </a:lnTo>
                <a:lnTo>
                  <a:pt x="1294" y="792"/>
                </a:lnTo>
                <a:lnTo>
                  <a:pt x="1305" y="800"/>
                </a:lnTo>
                <a:lnTo>
                  <a:pt x="1313" y="806"/>
                </a:lnTo>
                <a:lnTo>
                  <a:pt x="1321" y="808"/>
                </a:lnTo>
                <a:lnTo>
                  <a:pt x="1332" y="816"/>
                </a:lnTo>
                <a:lnTo>
                  <a:pt x="1343" y="825"/>
                </a:lnTo>
                <a:lnTo>
                  <a:pt x="1355" y="838"/>
                </a:lnTo>
                <a:lnTo>
                  <a:pt x="1364" y="850"/>
                </a:lnTo>
                <a:lnTo>
                  <a:pt x="1369" y="858"/>
                </a:lnTo>
                <a:lnTo>
                  <a:pt x="1372" y="864"/>
                </a:lnTo>
                <a:lnTo>
                  <a:pt x="1374" y="872"/>
                </a:lnTo>
                <a:lnTo>
                  <a:pt x="1374" y="880"/>
                </a:lnTo>
                <a:lnTo>
                  <a:pt x="1374" y="888"/>
                </a:lnTo>
                <a:lnTo>
                  <a:pt x="1369" y="894"/>
                </a:lnTo>
                <a:lnTo>
                  <a:pt x="1263" y="1002"/>
                </a:lnTo>
                <a:lnTo>
                  <a:pt x="1260" y="1003"/>
                </a:lnTo>
                <a:lnTo>
                  <a:pt x="1253" y="1013"/>
                </a:lnTo>
                <a:lnTo>
                  <a:pt x="1250" y="1021"/>
                </a:lnTo>
                <a:lnTo>
                  <a:pt x="1247" y="1030"/>
                </a:lnTo>
                <a:lnTo>
                  <a:pt x="1246" y="1042"/>
                </a:lnTo>
                <a:lnTo>
                  <a:pt x="1244" y="1058"/>
                </a:lnTo>
                <a:lnTo>
                  <a:pt x="1244" y="1072"/>
                </a:lnTo>
                <a:lnTo>
                  <a:pt x="1239" y="1077"/>
                </a:lnTo>
                <a:lnTo>
                  <a:pt x="1233" y="1088"/>
                </a:lnTo>
                <a:lnTo>
                  <a:pt x="1227" y="1100"/>
                </a:lnTo>
                <a:lnTo>
                  <a:pt x="1225" y="1108"/>
                </a:lnTo>
                <a:lnTo>
                  <a:pt x="1225" y="1114"/>
                </a:lnTo>
                <a:lnTo>
                  <a:pt x="1217" y="1175"/>
                </a:lnTo>
                <a:lnTo>
                  <a:pt x="1227" y="1177"/>
                </a:lnTo>
                <a:lnTo>
                  <a:pt x="1238" y="1177"/>
                </a:lnTo>
                <a:lnTo>
                  <a:pt x="1250" y="1175"/>
                </a:lnTo>
                <a:lnTo>
                  <a:pt x="1264" y="1172"/>
                </a:lnTo>
                <a:lnTo>
                  <a:pt x="1271" y="1168"/>
                </a:lnTo>
                <a:lnTo>
                  <a:pt x="1277" y="1163"/>
                </a:lnTo>
                <a:lnTo>
                  <a:pt x="1285" y="1158"/>
                </a:lnTo>
                <a:lnTo>
                  <a:pt x="1291" y="1150"/>
                </a:lnTo>
                <a:lnTo>
                  <a:pt x="1296" y="1141"/>
                </a:lnTo>
                <a:lnTo>
                  <a:pt x="1302" y="1132"/>
                </a:lnTo>
                <a:lnTo>
                  <a:pt x="1300" y="1100"/>
                </a:lnTo>
                <a:lnTo>
                  <a:pt x="1303" y="1091"/>
                </a:lnTo>
                <a:lnTo>
                  <a:pt x="1303" y="1083"/>
                </a:lnTo>
                <a:lnTo>
                  <a:pt x="1303" y="1075"/>
                </a:lnTo>
                <a:lnTo>
                  <a:pt x="1299" y="1066"/>
                </a:lnTo>
                <a:lnTo>
                  <a:pt x="1310" y="1047"/>
                </a:lnTo>
                <a:lnTo>
                  <a:pt x="1338" y="1007"/>
                </a:lnTo>
                <a:lnTo>
                  <a:pt x="1353" y="983"/>
                </a:lnTo>
                <a:lnTo>
                  <a:pt x="1371" y="963"/>
                </a:lnTo>
                <a:lnTo>
                  <a:pt x="1386" y="946"/>
                </a:lnTo>
                <a:lnTo>
                  <a:pt x="1393" y="941"/>
                </a:lnTo>
                <a:lnTo>
                  <a:pt x="1400" y="936"/>
                </a:lnTo>
                <a:lnTo>
                  <a:pt x="1399" y="989"/>
                </a:lnTo>
                <a:lnTo>
                  <a:pt x="1397" y="1028"/>
                </a:lnTo>
                <a:lnTo>
                  <a:pt x="1396" y="1041"/>
                </a:lnTo>
                <a:lnTo>
                  <a:pt x="1396" y="1047"/>
                </a:lnTo>
                <a:lnTo>
                  <a:pt x="1386" y="1077"/>
                </a:lnTo>
                <a:lnTo>
                  <a:pt x="1382" y="1105"/>
                </a:lnTo>
                <a:lnTo>
                  <a:pt x="1377" y="1130"/>
                </a:lnTo>
                <a:lnTo>
                  <a:pt x="1368" y="1138"/>
                </a:lnTo>
                <a:lnTo>
                  <a:pt x="1360" y="1146"/>
                </a:lnTo>
                <a:lnTo>
                  <a:pt x="1349" y="1158"/>
                </a:lnTo>
                <a:lnTo>
                  <a:pt x="1338" y="1172"/>
                </a:lnTo>
                <a:lnTo>
                  <a:pt x="1328" y="1189"/>
                </a:lnTo>
                <a:lnTo>
                  <a:pt x="1325" y="1199"/>
                </a:lnTo>
                <a:lnTo>
                  <a:pt x="1322" y="1208"/>
                </a:lnTo>
                <a:lnTo>
                  <a:pt x="1319" y="1218"/>
                </a:lnTo>
                <a:lnTo>
                  <a:pt x="1319" y="1228"/>
                </a:lnTo>
                <a:lnTo>
                  <a:pt x="1319" y="1235"/>
                </a:lnTo>
                <a:lnTo>
                  <a:pt x="1403" y="1236"/>
                </a:lnTo>
                <a:lnTo>
                  <a:pt x="1403" y="1197"/>
                </a:lnTo>
                <a:lnTo>
                  <a:pt x="1427" y="1196"/>
                </a:lnTo>
                <a:lnTo>
                  <a:pt x="1425" y="1172"/>
                </a:lnTo>
                <a:lnTo>
                  <a:pt x="1424" y="1152"/>
                </a:lnTo>
                <a:lnTo>
                  <a:pt x="1421" y="1144"/>
                </a:lnTo>
                <a:lnTo>
                  <a:pt x="1418" y="1138"/>
                </a:lnTo>
                <a:lnTo>
                  <a:pt x="1433" y="1124"/>
                </a:lnTo>
                <a:lnTo>
                  <a:pt x="1444" y="1113"/>
                </a:lnTo>
                <a:lnTo>
                  <a:pt x="1447" y="1108"/>
                </a:lnTo>
                <a:lnTo>
                  <a:pt x="1449" y="1103"/>
                </a:lnTo>
                <a:lnTo>
                  <a:pt x="1450" y="1053"/>
                </a:lnTo>
                <a:lnTo>
                  <a:pt x="1452" y="1013"/>
                </a:lnTo>
                <a:lnTo>
                  <a:pt x="1450" y="997"/>
                </a:lnTo>
                <a:lnTo>
                  <a:pt x="1449" y="986"/>
                </a:lnTo>
                <a:lnTo>
                  <a:pt x="1449" y="960"/>
                </a:lnTo>
                <a:lnTo>
                  <a:pt x="1452" y="953"/>
                </a:lnTo>
                <a:lnTo>
                  <a:pt x="1460" y="936"/>
                </a:lnTo>
                <a:lnTo>
                  <a:pt x="1468" y="914"/>
                </a:lnTo>
                <a:lnTo>
                  <a:pt x="1471" y="903"/>
                </a:lnTo>
                <a:lnTo>
                  <a:pt x="1471" y="894"/>
                </a:lnTo>
                <a:lnTo>
                  <a:pt x="1471" y="880"/>
                </a:lnTo>
                <a:lnTo>
                  <a:pt x="1472" y="877"/>
                </a:lnTo>
                <a:lnTo>
                  <a:pt x="1475" y="867"/>
                </a:lnTo>
                <a:lnTo>
                  <a:pt x="1475" y="863"/>
                </a:lnTo>
                <a:lnTo>
                  <a:pt x="1475" y="858"/>
                </a:lnTo>
                <a:lnTo>
                  <a:pt x="1474" y="853"/>
                </a:lnTo>
                <a:lnTo>
                  <a:pt x="1469" y="849"/>
                </a:lnTo>
                <a:lnTo>
                  <a:pt x="1463" y="835"/>
                </a:lnTo>
                <a:lnTo>
                  <a:pt x="1455" y="819"/>
                </a:lnTo>
                <a:lnTo>
                  <a:pt x="1449" y="799"/>
                </a:lnTo>
                <a:lnTo>
                  <a:pt x="1444" y="777"/>
                </a:lnTo>
                <a:lnTo>
                  <a:pt x="1439" y="753"/>
                </a:lnTo>
                <a:lnTo>
                  <a:pt x="1439" y="742"/>
                </a:lnTo>
                <a:lnTo>
                  <a:pt x="1441" y="733"/>
                </a:lnTo>
                <a:lnTo>
                  <a:pt x="1443" y="724"/>
                </a:lnTo>
                <a:lnTo>
                  <a:pt x="1446" y="714"/>
                </a:lnTo>
                <a:lnTo>
                  <a:pt x="1452" y="708"/>
                </a:lnTo>
                <a:lnTo>
                  <a:pt x="1469" y="688"/>
                </a:lnTo>
                <a:lnTo>
                  <a:pt x="1493" y="658"/>
                </a:lnTo>
                <a:lnTo>
                  <a:pt x="1505" y="639"/>
                </a:lnTo>
                <a:lnTo>
                  <a:pt x="1518" y="619"/>
                </a:lnTo>
                <a:lnTo>
                  <a:pt x="1530" y="597"/>
                </a:lnTo>
                <a:lnTo>
                  <a:pt x="1543" y="574"/>
                </a:lnTo>
                <a:lnTo>
                  <a:pt x="1552" y="550"/>
                </a:lnTo>
                <a:lnTo>
                  <a:pt x="1561" y="525"/>
                </a:lnTo>
                <a:lnTo>
                  <a:pt x="1568" y="500"/>
                </a:lnTo>
                <a:lnTo>
                  <a:pt x="1571" y="474"/>
                </a:lnTo>
                <a:lnTo>
                  <a:pt x="1571" y="449"/>
                </a:lnTo>
                <a:lnTo>
                  <a:pt x="1569" y="436"/>
                </a:lnTo>
                <a:lnTo>
                  <a:pt x="1566" y="424"/>
                </a:lnTo>
                <a:lnTo>
                  <a:pt x="1564" y="414"/>
                </a:lnTo>
                <a:lnTo>
                  <a:pt x="1555" y="394"/>
                </a:lnTo>
                <a:lnTo>
                  <a:pt x="1549" y="380"/>
                </a:lnTo>
                <a:lnTo>
                  <a:pt x="1539" y="366"/>
                </a:lnTo>
                <a:lnTo>
                  <a:pt x="1529" y="352"/>
                </a:lnTo>
                <a:lnTo>
                  <a:pt x="1516" y="338"/>
                </a:lnTo>
                <a:lnTo>
                  <a:pt x="1519" y="339"/>
                </a:lnTo>
                <a:lnTo>
                  <a:pt x="1530" y="344"/>
                </a:lnTo>
                <a:lnTo>
                  <a:pt x="1544" y="355"/>
                </a:lnTo>
                <a:lnTo>
                  <a:pt x="1552" y="363"/>
                </a:lnTo>
                <a:lnTo>
                  <a:pt x="1560" y="372"/>
                </a:lnTo>
                <a:lnTo>
                  <a:pt x="1568" y="383"/>
                </a:lnTo>
                <a:lnTo>
                  <a:pt x="1575" y="395"/>
                </a:lnTo>
                <a:lnTo>
                  <a:pt x="1582" y="411"/>
                </a:lnTo>
                <a:lnTo>
                  <a:pt x="1586" y="428"/>
                </a:lnTo>
                <a:lnTo>
                  <a:pt x="1590" y="449"/>
                </a:lnTo>
                <a:lnTo>
                  <a:pt x="1591" y="472"/>
                </a:lnTo>
                <a:lnTo>
                  <a:pt x="1590" y="499"/>
                </a:lnTo>
                <a:lnTo>
                  <a:pt x="1586" y="527"/>
                </a:lnTo>
                <a:lnTo>
                  <a:pt x="1582" y="535"/>
                </a:lnTo>
                <a:lnTo>
                  <a:pt x="1571" y="560"/>
                </a:lnTo>
                <a:lnTo>
                  <a:pt x="1557" y="595"/>
                </a:lnTo>
                <a:lnTo>
                  <a:pt x="1549" y="617"/>
                </a:lnTo>
                <a:lnTo>
                  <a:pt x="1543" y="642"/>
                </a:lnTo>
                <a:lnTo>
                  <a:pt x="1536" y="667"/>
                </a:lnTo>
                <a:lnTo>
                  <a:pt x="1532" y="696"/>
                </a:lnTo>
                <a:lnTo>
                  <a:pt x="1529" y="724"/>
                </a:lnTo>
                <a:lnTo>
                  <a:pt x="1527" y="752"/>
                </a:lnTo>
                <a:lnTo>
                  <a:pt x="1530" y="781"/>
                </a:lnTo>
                <a:lnTo>
                  <a:pt x="1535" y="811"/>
                </a:lnTo>
                <a:lnTo>
                  <a:pt x="1543" y="839"/>
                </a:lnTo>
                <a:lnTo>
                  <a:pt x="1549" y="853"/>
                </a:lnTo>
                <a:lnTo>
                  <a:pt x="1555" y="867"/>
                </a:lnTo>
                <a:lnTo>
                  <a:pt x="1560" y="882"/>
                </a:lnTo>
                <a:lnTo>
                  <a:pt x="1568" y="897"/>
                </a:lnTo>
                <a:lnTo>
                  <a:pt x="1579" y="916"/>
                </a:lnTo>
                <a:lnTo>
                  <a:pt x="1591" y="936"/>
                </a:lnTo>
                <a:lnTo>
                  <a:pt x="1607" y="960"/>
                </a:lnTo>
                <a:lnTo>
                  <a:pt x="1627" y="982"/>
                </a:lnTo>
                <a:lnTo>
                  <a:pt x="1636" y="992"/>
                </a:lnTo>
                <a:lnTo>
                  <a:pt x="1649" y="1002"/>
                </a:lnTo>
                <a:lnTo>
                  <a:pt x="1643" y="988"/>
                </a:lnTo>
                <a:lnTo>
                  <a:pt x="1636" y="974"/>
                </a:lnTo>
                <a:lnTo>
                  <a:pt x="1633" y="958"/>
                </a:lnTo>
                <a:lnTo>
                  <a:pt x="1641" y="972"/>
                </a:lnTo>
                <a:lnTo>
                  <a:pt x="1649" y="983"/>
                </a:lnTo>
                <a:lnTo>
                  <a:pt x="1654" y="988"/>
                </a:lnTo>
                <a:lnTo>
                  <a:pt x="1658" y="989"/>
                </a:lnTo>
                <a:lnTo>
                  <a:pt x="1663" y="982"/>
                </a:lnTo>
                <a:lnTo>
                  <a:pt x="1668" y="971"/>
                </a:lnTo>
                <a:lnTo>
                  <a:pt x="1672" y="957"/>
                </a:lnTo>
                <a:lnTo>
                  <a:pt x="1675" y="938"/>
                </a:lnTo>
                <a:lnTo>
                  <a:pt x="1675" y="928"/>
                </a:lnTo>
                <a:lnTo>
                  <a:pt x="1675" y="917"/>
                </a:lnTo>
                <a:lnTo>
                  <a:pt x="1674" y="907"/>
                </a:lnTo>
                <a:lnTo>
                  <a:pt x="1671" y="894"/>
                </a:lnTo>
                <a:lnTo>
                  <a:pt x="1666" y="882"/>
                </a:lnTo>
                <a:lnTo>
                  <a:pt x="1661" y="869"/>
                </a:lnTo>
                <a:lnTo>
                  <a:pt x="1657" y="860"/>
                </a:lnTo>
                <a:lnTo>
                  <a:pt x="1654" y="849"/>
                </a:lnTo>
                <a:lnTo>
                  <a:pt x="1652" y="831"/>
                </a:lnTo>
                <a:lnTo>
                  <a:pt x="1652" y="808"/>
                </a:lnTo>
                <a:lnTo>
                  <a:pt x="1655" y="778"/>
                </a:lnTo>
                <a:lnTo>
                  <a:pt x="1663" y="741"/>
                </a:lnTo>
                <a:lnTo>
                  <a:pt x="1668" y="719"/>
                </a:lnTo>
                <a:lnTo>
                  <a:pt x="1675" y="696"/>
                </a:lnTo>
                <a:lnTo>
                  <a:pt x="1675" y="694"/>
                </a:lnTo>
                <a:lnTo>
                  <a:pt x="1691" y="652"/>
                </a:lnTo>
                <a:lnTo>
                  <a:pt x="1705" y="617"/>
                </a:lnTo>
                <a:lnTo>
                  <a:pt x="1716" y="589"/>
                </a:lnTo>
                <a:lnTo>
                  <a:pt x="1726" y="566"/>
                </a:lnTo>
                <a:lnTo>
                  <a:pt x="1733" y="541"/>
                </a:lnTo>
                <a:lnTo>
                  <a:pt x="1740" y="513"/>
                </a:lnTo>
                <a:lnTo>
                  <a:pt x="1743" y="478"/>
                </a:lnTo>
                <a:lnTo>
                  <a:pt x="1743" y="435"/>
                </a:lnTo>
                <a:lnTo>
                  <a:pt x="1743" y="428"/>
                </a:lnTo>
                <a:lnTo>
                  <a:pt x="1738" y="413"/>
                </a:lnTo>
                <a:lnTo>
                  <a:pt x="1733" y="402"/>
                </a:lnTo>
                <a:lnTo>
                  <a:pt x="1727" y="389"/>
                </a:lnTo>
                <a:lnTo>
                  <a:pt x="1718" y="377"/>
                </a:lnTo>
                <a:lnTo>
                  <a:pt x="1707" y="364"/>
                </a:lnTo>
                <a:lnTo>
                  <a:pt x="1693" y="352"/>
                </a:lnTo>
                <a:lnTo>
                  <a:pt x="1675" y="339"/>
                </a:lnTo>
                <a:lnTo>
                  <a:pt x="1655" y="328"/>
                </a:lnTo>
                <a:lnTo>
                  <a:pt x="1630" y="317"/>
                </a:lnTo>
                <a:lnTo>
                  <a:pt x="1600" y="309"/>
                </a:lnTo>
                <a:lnTo>
                  <a:pt x="1568" y="305"/>
                </a:lnTo>
                <a:lnTo>
                  <a:pt x="1529" y="302"/>
                </a:lnTo>
                <a:lnTo>
                  <a:pt x="1485" y="302"/>
                </a:lnTo>
                <a:lnTo>
                  <a:pt x="1466" y="292"/>
                </a:lnTo>
                <a:lnTo>
                  <a:pt x="1443" y="284"/>
                </a:lnTo>
                <a:lnTo>
                  <a:pt x="1410" y="277"/>
                </a:lnTo>
                <a:lnTo>
                  <a:pt x="1369" y="269"/>
                </a:lnTo>
                <a:lnTo>
                  <a:pt x="1346" y="266"/>
                </a:lnTo>
                <a:lnTo>
                  <a:pt x="1321" y="264"/>
                </a:lnTo>
                <a:lnTo>
                  <a:pt x="1292" y="263"/>
                </a:lnTo>
                <a:lnTo>
                  <a:pt x="1264" y="264"/>
                </a:lnTo>
                <a:lnTo>
                  <a:pt x="1233" y="266"/>
                </a:lnTo>
                <a:lnTo>
                  <a:pt x="1200" y="269"/>
                </a:lnTo>
                <a:lnTo>
                  <a:pt x="1161" y="275"/>
                </a:lnTo>
                <a:lnTo>
                  <a:pt x="1119" y="278"/>
                </a:lnTo>
                <a:lnTo>
                  <a:pt x="1067" y="281"/>
                </a:lnTo>
                <a:lnTo>
                  <a:pt x="1039" y="281"/>
                </a:lnTo>
                <a:lnTo>
                  <a:pt x="1011" y="280"/>
                </a:lnTo>
                <a:lnTo>
                  <a:pt x="981" y="278"/>
                </a:lnTo>
                <a:lnTo>
                  <a:pt x="953" y="275"/>
                </a:lnTo>
                <a:lnTo>
                  <a:pt x="927" y="270"/>
                </a:lnTo>
                <a:lnTo>
                  <a:pt x="902" y="263"/>
                </a:lnTo>
                <a:lnTo>
                  <a:pt x="880" y="255"/>
                </a:lnTo>
                <a:lnTo>
                  <a:pt x="859" y="242"/>
                </a:lnTo>
                <a:lnTo>
                  <a:pt x="844" y="234"/>
                </a:lnTo>
                <a:lnTo>
                  <a:pt x="802" y="211"/>
                </a:lnTo>
                <a:lnTo>
                  <a:pt x="773" y="192"/>
                </a:lnTo>
                <a:lnTo>
                  <a:pt x="739" y="170"/>
                </a:lnTo>
                <a:lnTo>
                  <a:pt x="703" y="145"/>
                </a:lnTo>
                <a:lnTo>
                  <a:pt x="664" y="116"/>
                </a:lnTo>
                <a:lnTo>
                  <a:pt x="644" y="100"/>
                </a:lnTo>
                <a:lnTo>
                  <a:pt x="622" y="83"/>
                </a:lnTo>
                <a:lnTo>
                  <a:pt x="595" y="66"/>
                </a:lnTo>
                <a:lnTo>
                  <a:pt x="562" y="47"/>
                </a:lnTo>
                <a:lnTo>
                  <a:pt x="547" y="39"/>
                </a:lnTo>
                <a:lnTo>
                  <a:pt x="530" y="33"/>
                </a:lnTo>
                <a:lnTo>
                  <a:pt x="511" y="27"/>
                </a:lnTo>
                <a:lnTo>
                  <a:pt x="494" y="23"/>
                </a:lnTo>
                <a:lnTo>
                  <a:pt x="478" y="22"/>
                </a:lnTo>
                <a:lnTo>
                  <a:pt x="461" y="22"/>
                </a:lnTo>
                <a:lnTo>
                  <a:pt x="450" y="22"/>
                </a:lnTo>
                <a:lnTo>
                  <a:pt x="423" y="23"/>
                </a:lnTo>
                <a:lnTo>
                  <a:pt x="408" y="25"/>
                </a:lnTo>
                <a:lnTo>
                  <a:pt x="390" y="28"/>
                </a:lnTo>
                <a:lnTo>
                  <a:pt x="373" y="33"/>
                </a:lnTo>
                <a:lnTo>
                  <a:pt x="358" y="39"/>
                </a:lnTo>
                <a:lnTo>
                  <a:pt x="358" y="34"/>
                </a:lnTo>
                <a:lnTo>
                  <a:pt x="354" y="23"/>
                </a:lnTo>
                <a:lnTo>
                  <a:pt x="353" y="17"/>
                </a:lnTo>
                <a:lnTo>
                  <a:pt x="350" y="11"/>
                </a:lnTo>
                <a:lnTo>
                  <a:pt x="345" y="5"/>
                </a:lnTo>
                <a:lnTo>
                  <a:pt x="339" y="0"/>
                </a:lnTo>
                <a:lnTo>
                  <a:pt x="337" y="0"/>
                </a:lnTo>
                <a:lnTo>
                  <a:pt x="334" y="5"/>
                </a:lnTo>
                <a:lnTo>
                  <a:pt x="331" y="8"/>
                </a:lnTo>
                <a:lnTo>
                  <a:pt x="329" y="14"/>
                </a:lnTo>
                <a:lnTo>
                  <a:pt x="326" y="22"/>
                </a:lnTo>
                <a:lnTo>
                  <a:pt x="325" y="33"/>
                </a:lnTo>
                <a:lnTo>
                  <a:pt x="323" y="42"/>
                </a:lnTo>
                <a:lnTo>
                  <a:pt x="319" y="50"/>
                </a:lnTo>
                <a:lnTo>
                  <a:pt x="312" y="59"/>
                </a:lnTo>
                <a:lnTo>
                  <a:pt x="287" y="75"/>
                </a:lnTo>
                <a:lnTo>
                  <a:pt x="267" y="88"/>
                </a:lnTo>
                <a:lnTo>
                  <a:pt x="259" y="94"/>
                </a:lnTo>
                <a:lnTo>
                  <a:pt x="254" y="100"/>
                </a:lnTo>
                <a:lnTo>
                  <a:pt x="253" y="102"/>
                </a:lnTo>
                <a:lnTo>
                  <a:pt x="250" y="105"/>
                </a:lnTo>
                <a:lnTo>
                  <a:pt x="247" y="105"/>
                </a:lnTo>
                <a:lnTo>
                  <a:pt x="236" y="103"/>
                </a:lnTo>
                <a:lnTo>
                  <a:pt x="226" y="102"/>
                </a:lnTo>
                <a:lnTo>
                  <a:pt x="222" y="102"/>
                </a:lnTo>
                <a:lnTo>
                  <a:pt x="218" y="103"/>
                </a:lnTo>
                <a:lnTo>
                  <a:pt x="201" y="97"/>
                </a:lnTo>
                <a:lnTo>
                  <a:pt x="198" y="102"/>
                </a:lnTo>
                <a:lnTo>
                  <a:pt x="198" y="109"/>
                </a:lnTo>
                <a:lnTo>
                  <a:pt x="201" y="119"/>
                </a:lnTo>
                <a:lnTo>
                  <a:pt x="206" y="131"/>
                </a:lnTo>
                <a:lnTo>
                  <a:pt x="217" y="147"/>
                </a:lnTo>
                <a:lnTo>
                  <a:pt x="234" y="166"/>
                </a:lnTo>
                <a:lnTo>
                  <a:pt x="259" y="186"/>
                </a:lnTo>
                <a:lnTo>
                  <a:pt x="256" y="206"/>
                </a:lnTo>
                <a:lnTo>
                  <a:pt x="256" y="224"/>
                </a:lnTo>
                <a:lnTo>
                  <a:pt x="256" y="231"/>
                </a:lnTo>
                <a:lnTo>
                  <a:pt x="259" y="238"/>
                </a:lnTo>
                <a:lnTo>
                  <a:pt x="259" y="247"/>
                </a:lnTo>
                <a:lnTo>
                  <a:pt x="259" y="255"/>
                </a:lnTo>
                <a:lnTo>
                  <a:pt x="262" y="264"/>
                </a:lnTo>
                <a:lnTo>
                  <a:pt x="265" y="275"/>
                </a:lnTo>
                <a:lnTo>
                  <a:pt x="272" y="283"/>
                </a:lnTo>
                <a:lnTo>
                  <a:pt x="276" y="286"/>
                </a:lnTo>
                <a:lnTo>
                  <a:pt x="281" y="289"/>
                </a:lnTo>
                <a:lnTo>
                  <a:pt x="287" y="291"/>
                </a:lnTo>
                <a:lnTo>
                  <a:pt x="294" y="291"/>
                </a:lnTo>
                <a:lnTo>
                  <a:pt x="308" y="303"/>
                </a:lnTo>
                <a:lnTo>
                  <a:pt x="337" y="330"/>
                </a:lnTo>
                <a:lnTo>
                  <a:pt x="353" y="347"/>
                </a:lnTo>
                <a:lnTo>
                  <a:pt x="367" y="366"/>
                </a:lnTo>
                <a:lnTo>
                  <a:pt x="373" y="374"/>
                </a:lnTo>
                <a:lnTo>
                  <a:pt x="378" y="381"/>
                </a:lnTo>
                <a:lnTo>
                  <a:pt x="380" y="389"/>
                </a:lnTo>
                <a:lnTo>
                  <a:pt x="381" y="395"/>
                </a:lnTo>
                <a:lnTo>
                  <a:pt x="381" y="413"/>
                </a:lnTo>
                <a:lnTo>
                  <a:pt x="383" y="425"/>
                </a:lnTo>
                <a:lnTo>
                  <a:pt x="384" y="436"/>
                </a:lnTo>
                <a:lnTo>
                  <a:pt x="387" y="441"/>
                </a:lnTo>
                <a:lnTo>
                  <a:pt x="398" y="453"/>
                </a:lnTo>
                <a:lnTo>
                  <a:pt x="409" y="466"/>
                </a:lnTo>
                <a:lnTo>
                  <a:pt x="415" y="469"/>
                </a:lnTo>
                <a:lnTo>
                  <a:pt x="422" y="470"/>
                </a:lnTo>
                <a:lnTo>
                  <a:pt x="430" y="466"/>
                </a:lnTo>
                <a:lnTo>
                  <a:pt x="447" y="455"/>
                </a:lnTo>
                <a:lnTo>
                  <a:pt x="458" y="449"/>
                </a:lnTo>
                <a:lnTo>
                  <a:pt x="467" y="441"/>
                </a:lnTo>
                <a:lnTo>
                  <a:pt x="473" y="433"/>
                </a:lnTo>
                <a:lnTo>
                  <a:pt x="478" y="425"/>
                </a:lnTo>
                <a:lnTo>
                  <a:pt x="480" y="420"/>
                </a:lnTo>
                <a:lnTo>
                  <a:pt x="480" y="408"/>
                </a:lnTo>
                <a:lnTo>
                  <a:pt x="478" y="400"/>
                </a:lnTo>
                <a:lnTo>
                  <a:pt x="475" y="392"/>
                </a:lnTo>
                <a:lnTo>
                  <a:pt x="469" y="384"/>
                </a:lnTo>
                <a:lnTo>
                  <a:pt x="461" y="377"/>
                </a:lnTo>
                <a:lnTo>
                  <a:pt x="447" y="366"/>
                </a:lnTo>
                <a:lnTo>
                  <a:pt x="426" y="349"/>
                </a:lnTo>
                <a:lnTo>
                  <a:pt x="403" y="327"/>
                </a:lnTo>
                <a:lnTo>
                  <a:pt x="386" y="303"/>
                </a:lnTo>
                <a:lnTo>
                  <a:pt x="373" y="281"/>
                </a:lnTo>
                <a:lnTo>
                  <a:pt x="364" y="264"/>
                </a:lnTo>
                <a:lnTo>
                  <a:pt x="358" y="249"/>
                </a:lnTo>
                <a:lnTo>
                  <a:pt x="353" y="234"/>
                </a:lnTo>
                <a:lnTo>
                  <a:pt x="351" y="225"/>
                </a:lnTo>
                <a:lnTo>
                  <a:pt x="350" y="217"/>
                </a:lnTo>
                <a:lnTo>
                  <a:pt x="351" y="211"/>
                </a:lnTo>
                <a:lnTo>
                  <a:pt x="354" y="205"/>
                </a:lnTo>
                <a:lnTo>
                  <a:pt x="361" y="200"/>
                </a:lnTo>
                <a:lnTo>
                  <a:pt x="367" y="197"/>
                </a:lnTo>
                <a:lnTo>
                  <a:pt x="378" y="194"/>
                </a:lnTo>
                <a:lnTo>
                  <a:pt x="383" y="192"/>
                </a:lnTo>
                <a:lnTo>
                  <a:pt x="378" y="194"/>
                </a:lnTo>
                <a:lnTo>
                  <a:pt x="369" y="198"/>
                </a:lnTo>
                <a:lnTo>
                  <a:pt x="358" y="203"/>
                </a:lnTo>
                <a:lnTo>
                  <a:pt x="353" y="208"/>
                </a:lnTo>
                <a:lnTo>
                  <a:pt x="351" y="213"/>
                </a:lnTo>
                <a:lnTo>
                  <a:pt x="351" y="220"/>
                </a:lnTo>
                <a:lnTo>
                  <a:pt x="351" y="230"/>
                </a:lnTo>
                <a:lnTo>
                  <a:pt x="354" y="244"/>
                </a:lnTo>
                <a:lnTo>
                  <a:pt x="361" y="259"/>
                </a:lnTo>
                <a:lnTo>
                  <a:pt x="370" y="280"/>
                </a:lnTo>
                <a:lnTo>
                  <a:pt x="384" y="302"/>
                </a:lnTo>
                <a:lnTo>
                  <a:pt x="403" y="325"/>
                </a:lnTo>
                <a:lnTo>
                  <a:pt x="430" y="349"/>
                </a:lnTo>
                <a:lnTo>
                  <a:pt x="448" y="367"/>
                </a:lnTo>
                <a:lnTo>
                  <a:pt x="461" y="377"/>
                </a:lnTo>
                <a:lnTo>
                  <a:pt x="465" y="380"/>
                </a:lnTo>
                <a:lnTo>
                  <a:pt x="469" y="384"/>
                </a:lnTo>
                <a:lnTo>
                  <a:pt x="473" y="389"/>
                </a:lnTo>
                <a:lnTo>
                  <a:pt x="476" y="397"/>
                </a:lnTo>
                <a:lnTo>
                  <a:pt x="480" y="405"/>
                </a:lnTo>
                <a:lnTo>
                  <a:pt x="481" y="416"/>
                </a:lnTo>
                <a:lnTo>
                  <a:pt x="480" y="428"/>
                </a:lnTo>
                <a:lnTo>
                  <a:pt x="423" y="470"/>
                </a:lnTo>
                <a:lnTo>
                  <a:pt x="426" y="472"/>
                </a:lnTo>
                <a:lnTo>
                  <a:pt x="436" y="474"/>
                </a:lnTo>
                <a:lnTo>
                  <a:pt x="447" y="474"/>
                </a:lnTo>
                <a:lnTo>
                  <a:pt x="451" y="472"/>
                </a:lnTo>
                <a:lnTo>
                  <a:pt x="458" y="470"/>
                </a:lnTo>
                <a:lnTo>
                  <a:pt x="473" y="463"/>
                </a:lnTo>
                <a:lnTo>
                  <a:pt x="491" y="453"/>
                </a:lnTo>
                <a:lnTo>
                  <a:pt x="508" y="441"/>
                </a:lnTo>
                <a:lnTo>
                  <a:pt x="509" y="436"/>
                </a:lnTo>
                <a:lnTo>
                  <a:pt x="512" y="428"/>
                </a:lnTo>
                <a:lnTo>
                  <a:pt x="516" y="416"/>
                </a:lnTo>
                <a:lnTo>
                  <a:pt x="514" y="409"/>
                </a:lnTo>
                <a:lnTo>
                  <a:pt x="512" y="403"/>
                </a:lnTo>
                <a:lnTo>
                  <a:pt x="508" y="397"/>
                </a:lnTo>
                <a:lnTo>
                  <a:pt x="500" y="383"/>
                </a:lnTo>
                <a:lnTo>
                  <a:pt x="494" y="374"/>
                </a:lnTo>
                <a:lnTo>
                  <a:pt x="491" y="364"/>
                </a:lnTo>
                <a:lnTo>
                  <a:pt x="487" y="353"/>
                </a:lnTo>
                <a:lnTo>
                  <a:pt x="486" y="342"/>
                </a:lnTo>
                <a:lnTo>
                  <a:pt x="486" y="303"/>
                </a:lnTo>
                <a:lnTo>
                  <a:pt x="483" y="270"/>
                </a:lnTo>
                <a:lnTo>
                  <a:pt x="480" y="255"/>
                </a:lnTo>
                <a:lnTo>
                  <a:pt x="476" y="242"/>
                </a:lnTo>
                <a:lnTo>
                  <a:pt x="478" y="231"/>
                </a:lnTo>
                <a:lnTo>
                  <a:pt x="480" y="219"/>
                </a:lnTo>
                <a:lnTo>
                  <a:pt x="480" y="203"/>
                </a:lnTo>
                <a:lnTo>
                  <a:pt x="476" y="184"/>
                </a:lnTo>
                <a:lnTo>
                  <a:pt x="475" y="177"/>
                </a:lnTo>
                <a:lnTo>
                  <a:pt x="470" y="167"/>
                </a:lnTo>
                <a:lnTo>
                  <a:pt x="465" y="158"/>
                </a:lnTo>
                <a:lnTo>
                  <a:pt x="459" y="150"/>
                </a:lnTo>
                <a:lnTo>
                  <a:pt x="453" y="141"/>
                </a:lnTo>
                <a:lnTo>
                  <a:pt x="444" y="133"/>
                </a:lnTo>
                <a:lnTo>
                  <a:pt x="451" y="138"/>
                </a:lnTo>
                <a:lnTo>
                  <a:pt x="458" y="145"/>
                </a:lnTo>
                <a:lnTo>
                  <a:pt x="465" y="155"/>
                </a:lnTo>
                <a:lnTo>
                  <a:pt x="473" y="169"/>
                </a:lnTo>
                <a:lnTo>
                  <a:pt x="476" y="178"/>
                </a:lnTo>
                <a:lnTo>
                  <a:pt x="478" y="189"/>
                </a:lnTo>
                <a:lnTo>
                  <a:pt x="480" y="200"/>
                </a:lnTo>
                <a:lnTo>
                  <a:pt x="480" y="213"/>
                </a:lnTo>
                <a:lnTo>
                  <a:pt x="478" y="227"/>
                </a:lnTo>
                <a:lnTo>
                  <a:pt x="476" y="242"/>
                </a:lnTo>
                <a:lnTo>
                  <a:pt x="483" y="280"/>
                </a:lnTo>
                <a:lnTo>
                  <a:pt x="486" y="309"/>
                </a:lnTo>
                <a:lnTo>
                  <a:pt x="487" y="322"/>
                </a:lnTo>
                <a:lnTo>
                  <a:pt x="486" y="331"/>
                </a:lnTo>
                <a:lnTo>
                  <a:pt x="487" y="336"/>
                </a:lnTo>
                <a:lnTo>
                  <a:pt x="491" y="341"/>
                </a:lnTo>
                <a:lnTo>
                  <a:pt x="495" y="342"/>
                </a:lnTo>
                <a:lnTo>
                  <a:pt x="501" y="345"/>
                </a:lnTo>
                <a:lnTo>
                  <a:pt x="509" y="349"/>
                </a:lnTo>
                <a:lnTo>
                  <a:pt x="516" y="352"/>
                </a:lnTo>
                <a:lnTo>
                  <a:pt x="522" y="356"/>
                </a:lnTo>
                <a:lnTo>
                  <a:pt x="525" y="3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18"/>
          <p:cNvSpPr>
            <a:spLocks/>
          </p:cNvSpPr>
          <p:nvPr/>
        </p:nvSpPr>
        <p:spPr bwMode="auto">
          <a:xfrm>
            <a:off x="5049838" y="1230313"/>
            <a:ext cx="246062" cy="209550"/>
          </a:xfrm>
          <a:custGeom>
            <a:avLst/>
            <a:gdLst>
              <a:gd name="T0" fmla="*/ 96837 w 155"/>
              <a:gd name="T1" fmla="*/ 11113 h 132"/>
              <a:gd name="T2" fmla="*/ 95250 w 155"/>
              <a:gd name="T3" fmla="*/ 39688 h 132"/>
              <a:gd name="T4" fmla="*/ 100012 w 155"/>
              <a:gd name="T5" fmla="*/ 53975 h 132"/>
              <a:gd name="T6" fmla="*/ 112712 w 155"/>
              <a:gd name="T7" fmla="*/ 68263 h 132"/>
              <a:gd name="T8" fmla="*/ 136525 w 155"/>
              <a:gd name="T9" fmla="*/ 76200 h 132"/>
              <a:gd name="T10" fmla="*/ 171450 w 155"/>
              <a:gd name="T11" fmla="*/ 80963 h 132"/>
              <a:gd name="T12" fmla="*/ 214312 w 155"/>
              <a:gd name="T13" fmla="*/ 103188 h 132"/>
              <a:gd name="T14" fmla="*/ 225425 w 155"/>
              <a:gd name="T15" fmla="*/ 111125 h 132"/>
              <a:gd name="T16" fmla="*/ 201612 w 155"/>
              <a:gd name="T17" fmla="*/ 103188 h 132"/>
              <a:gd name="T18" fmla="*/ 179387 w 155"/>
              <a:gd name="T19" fmla="*/ 107950 h 132"/>
              <a:gd name="T20" fmla="*/ 214312 w 155"/>
              <a:gd name="T21" fmla="*/ 120650 h 132"/>
              <a:gd name="T22" fmla="*/ 246062 w 155"/>
              <a:gd name="T23" fmla="*/ 128588 h 132"/>
              <a:gd name="T24" fmla="*/ 238125 w 155"/>
              <a:gd name="T25" fmla="*/ 130175 h 132"/>
              <a:gd name="T26" fmla="*/ 215900 w 155"/>
              <a:gd name="T27" fmla="*/ 138113 h 132"/>
              <a:gd name="T28" fmla="*/ 174625 w 155"/>
              <a:gd name="T29" fmla="*/ 141288 h 132"/>
              <a:gd name="T30" fmla="*/ 104775 w 155"/>
              <a:gd name="T31" fmla="*/ 120650 h 132"/>
              <a:gd name="T32" fmla="*/ 57150 w 155"/>
              <a:gd name="T33" fmla="*/ 103188 h 132"/>
              <a:gd name="T34" fmla="*/ 65087 w 155"/>
              <a:gd name="T35" fmla="*/ 123825 h 132"/>
              <a:gd name="T36" fmla="*/ 74612 w 155"/>
              <a:gd name="T37" fmla="*/ 133350 h 132"/>
              <a:gd name="T38" fmla="*/ 79375 w 155"/>
              <a:gd name="T39" fmla="*/ 134938 h 132"/>
              <a:gd name="T40" fmla="*/ 44450 w 155"/>
              <a:gd name="T41" fmla="*/ 128588 h 132"/>
              <a:gd name="T42" fmla="*/ 65087 w 155"/>
              <a:gd name="T43" fmla="*/ 180975 h 132"/>
              <a:gd name="T44" fmla="*/ 66675 w 155"/>
              <a:gd name="T45" fmla="*/ 209550 h 132"/>
              <a:gd name="T46" fmla="*/ 42862 w 155"/>
              <a:gd name="T47" fmla="*/ 168275 h 132"/>
              <a:gd name="T48" fmla="*/ 30162 w 155"/>
              <a:gd name="T49" fmla="*/ 158750 h 132"/>
              <a:gd name="T50" fmla="*/ 30162 w 155"/>
              <a:gd name="T51" fmla="*/ 177800 h 132"/>
              <a:gd name="T52" fmla="*/ 22225 w 155"/>
              <a:gd name="T53" fmla="*/ 168275 h 132"/>
              <a:gd name="T54" fmla="*/ 9525 w 155"/>
              <a:gd name="T55" fmla="*/ 134938 h 132"/>
              <a:gd name="T56" fmla="*/ 0 w 155"/>
              <a:gd name="T57" fmla="*/ 85725 h 132"/>
              <a:gd name="T58" fmla="*/ 3175 w 155"/>
              <a:gd name="T59" fmla="*/ 66675 h 132"/>
              <a:gd name="T60" fmla="*/ 22225 w 155"/>
              <a:gd name="T61" fmla="*/ 46038 h 132"/>
              <a:gd name="T62" fmla="*/ 104775 w 155"/>
              <a:gd name="T63" fmla="*/ 0 h 1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5" h="132">
                <a:moveTo>
                  <a:pt x="66" y="0"/>
                </a:moveTo>
                <a:lnTo>
                  <a:pt x="61" y="7"/>
                </a:lnTo>
                <a:lnTo>
                  <a:pt x="60" y="15"/>
                </a:lnTo>
                <a:lnTo>
                  <a:pt x="60" y="25"/>
                </a:lnTo>
                <a:lnTo>
                  <a:pt x="61" y="29"/>
                </a:lnTo>
                <a:lnTo>
                  <a:pt x="63" y="34"/>
                </a:lnTo>
                <a:lnTo>
                  <a:pt x="66" y="39"/>
                </a:lnTo>
                <a:lnTo>
                  <a:pt x="71" y="43"/>
                </a:lnTo>
                <a:lnTo>
                  <a:pt x="77" y="46"/>
                </a:lnTo>
                <a:lnTo>
                  <a:pt x="86" y="48"/>
                </a:lnTo>
                <a:lnTo>
                  <a:pt x="96" y="50"/>
                </a:lnTo>
                <a:lnTo>
                  <a:pt x="108" y="51"/>
                </a:lnTo>
                <a:lnTo>
                  <a:pt x="122" y="57"/>
                </a:lnTo>
                <a:lnTo>
                  <a:pt x="135" y="65"/>
                </a:lnTo>
                <a:lnTo>
                  <a:pt x="146" y="71"/>
                </a:lnTo>
                <a:lnTo>
                  <a:pt x="142" y="70"/>
                </a:lnTo>
                <a:lnTo>
                  <a:pt x="133" y="67"/>
                </a:lnTo>
                <a:lnTo>
                  <a:pt x="127" y="65"/>
                </a:lnTo>
                <a:lnTo>
                  <a:pt x="121" y="65"/>
                </a:lnTo>
                <a:lnTo>
                  <a:pt x="113" y="68"/>
                </a:lnTo>
                <a:lnTo>
                  <a:pt x="106" y="71"/>
                </a:lnTo>
                <a:lnTo>
                  <a:pt x="135" y="76"/>
                </a:lnTo>
                <a:lnTo>
                  <a:pt x="150" y="79"/>
                </a:lnTo>
                <a:lnTo>
                  <a:pt x="155" y="81"/>
                </a:lnTo>
                <a:lnTo>
                  <a:pt x="153" y="81"/>
                </a:lnTo>
                <a:lnTo>
                  <a:pt x="150" y="82"/>
                </a:lnTo>
                <a:lnTo>
                  <a:pt x="146" y="84"/>
                </a:lnTo>
                <a:lnTo>
                  <a:pt x="136" y="87"/>
                </a:lnTo>
                <a:lnTo>
                  <a:pt x="125" y="89"/>
                </a:lnTo>
                <a:lnTo>
                  <a:pt x="110" y="89"/>
                </a:lnTo>
                <a:lnTo>
                  <a:pt x="91" y="85"/>
                </a:lnTo>
                <a:lnTo>
                  <a:pt x="66" y="76"/>
                </a:lnTo>
                <a:lnTo>
                  <a:pt x="36" y="64"/>
                </a:lnTo>
                <a:lnTo>
                  <a:pt x="36" y="65"/>
                </a:lnTo>
                <a:lnTo>
                  <a:pt x="38" y="71"/>
                </a:lnTo>
                <a:lnTo>
                  <a:pt x="41" y="78"/>
                </a:lnTo>
                <a:lnTo>
                  <a:pt x="44" y="81"/>
                </a:lnTo>
                <a:lnTo>
                  <a:pt x="47" y="84"/>
                </a:lnTo>
                <a:lnTo>
                  <a:pt x="53" y="87"/>
                </a:lnTo>
                <a:lnTo>
                  <a:pt x="50" y="85"/>
                </a:lnTo>
                <a:lnTo>
                  <a:pt x="27" y="75"/>
                </a:lnTo>
                <a:lnTo>
                  <a:pt x="28" y="81"/>
                </a:lnTo>
                <a:lnTo>
                  <a:pt x="36" y="95"/>
                </a:lnTo>
                <a:lnTo>
                  <a:pt x="41" y="114"/>
                </a:lnTo>
                <a:lnTo>
                  <a:pt x="42" y="123"/>
                </a:lnTo>
                <a:lnTo>
                  <a:pt x="42" y="132"/>
                </a:lnTo>
                <a:lnTo>
                  <a:pt x="35" y="117"/>
                </a:lnTo>
                <a:lnTo>
                  <a:pt x="27" y="106"/>
                </a:lnTo>
                <a:lnTo>
                  <a:pt x="22" y="103"/>
                </a:lnTo>
                <a:lnTo>
                  <a:pt x="19" y="100"/>
                </a:lnTo>
                <a:lnTo>
                  <a:pt x="21" y="106"/>
                </a:lnTo>
                <a:lnTo>
                  <a:pt x="19" y="112"/>
                </a:lnTo>
                <a:lnTo>
                  <a:pt x="16" y="120"/>
                </a:lnTo>
                <a:lnTo>
                  <a:pt x="14" y="106"/>
                </a:lnTo>
                <a:lnTo>
                  <a:pt x="11" y="95"/>
                </a:lnTo>
                <a:lnTo>
                  <a:pt x="6" y="85"/>
                </a:lnTo>
                <a:lnTo>
                  <a:pt x="2" y="68"/>
                </a:lnTo>
                <a:lnTo>
                  <a:pt x="0" y="54"/>
                </a:lnTo>
                <a:lnTo>
                  <a:pt x="0" y="46"/>
                </a:lnTo>
                <a:lnTo>
                  <a:pt x="2" y="42"/>
                </a:lnTo>
                <a:lnTo>
                  <a:pt x="6" y="35"/>
                </a:lnTo>
                <a:lnTo>
                  <a:pt x="14" y="29"/>
                </a:lnTo>
                <a:lnTo>
                  <a:pt x="35" y="15"/>
                </a:lnTo>
                <a:lnTo>
                  <a:pt x="6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19"/>
          <p:cNvSpPr>
            <a:spLocks/>
          </p:cNvSpPr>
          <p:nvPr/>
        </p:nvSpPr>
        <p:spPr bwMode="auto">
          <a:xfrm>
            <a:off x="5224463" y="1162050"/>
            <a:ext cx="762000" cy="515938"/>
          </a:xfrm>
          <a:custGeom>
            <a:avLst/>
            <a:gdLst>
              <a:gd name="T0" fmla="*/ 61913 w 480"/>
              <a:gd name="T1" fmla="*/ 68263 h 325"/>
              <a:gd name="T2" fmla="*/ 125413 w 480"/>
              <a:gd name="T3" fmla="*/ 117475 h 325"/>
              <a:gd name="T4" fmla="*/ 136525 w 480"/>
              <a:gd name="T5" fmla="*/ 107950 h 325"/>
              <a:gd name="T6" fmla="*/ 141288 w 480"/>
              <a:gd name="T7" fmla="*/ 77788 h 325"/>
              <a:gd name="T8" fmla="*/ 190500 w 480"/>
              <a:gd name="T9" fmla="*/ 141288 h 325"/>
              <a:gd name="T10" fmla="*/ 207963 w 480"/>
              <a:gd name="T11" fmla="*/ 188913 h 325"/>
              <a:gd name="T12" fmla="*/ 190500 w 480"/>
              <a:gd name="T13" fmla="*/ 117475 h 325"/>
              <a:gd name="T14" fmla="*/ 190500 w 480"/>
              <a:gd name="T15" fmla="*/ 100013 h 325"/>
              <a:gd name="T16" fmla="*/ 234950 w 480"/>
              <a:gd name="T17" fmla="*/ 163513 h 325"/>
              <a:gd name="T18" fmla="*/ 250825 w 480"/>
              <a:gd name="T19" fmla="*/ 219075 h 325"/>
              <a:gd name="T20" fmla="*/ 255588 w 480"/>
              <a:gd name="T21" fmla="*/ 231775 h 325"/>
              <a:gd name="T22" fmla="*/ 261938 w 480"/>
              <a:gd name="T23" fmla="*/ 169863 h 325"/>
              <a:gd name="T24" fmla="*/ 247650 w 480"/>
              <a:gd name="T25" fmla="*/ 112713 h 325"/>
              <a:gd name="T26" fmla="*/ 242888 w 480"/>
              <a:gd name="T27" fmla="*/ 107950 h 325"/>
              <a:gd name="T28" fmla="*/ 284163 w 480"/>
              <a:gd name="T29" fmla="*/ 201613 h 325"/>
              <a:gd name="T30" fmla="*/ 296863 w 480"/>
              <a:gd name="T31" fmla="*/ 266700 h 325"/>
              <a:gd name="T32" fmla="*/ 296863 w 480"/>
              <a:gd name="T33" fmla="*/ 280988 h 325"/>
              <a:gd name="T34" fmla="*/ 309563 w 480"/>
              <a:gd name="T35" fmla="*/ 220663 h 325"/>
              <a:gd name="T36" fmla="*/ 300038 w 480"/>
              <a:gd name="T37" fmla="*/ 147638 h 325"/>
              <a:gd name="T38" fmla="*/ 312738 w 480"/>
              <a:gd name="T39" fmla="*/ 176213 h 325"/>
              <a:gd name="T40" fmla="*/ 341313 w 480"/>
              <a:gd name="T41" fmla="*/ 290513 h 325"/>
              <a:gd name="T42" fmla="*/ 349250 w 480"/>
              <a:gd name="T43" fmla="*/ 392113 h 325"/>
              <a:gd name="T44" fmla="*/ 361950 w 480"/>
              <a:gd name="T45" fmla="*/ 458788 h 325"/>
              <a:gd name="T46" fmla="*/ 374650 w 480"/>
              <a:gd name="T47" fmla="*/ 396875 h 325"/>
              <a:gd name="T48" fmla="*/ 381000 w 480"/>
              <a:gd name="T49" fmla="*/ 355600 h 325"/>
              <a:gd name="T50" fmla="*/ 396875 w 480"/>
              <a:gd name="T51" fmla="*/ 442913 h 325"/>
              <a:gd name="T52" fmla="*/ 423863 w 480"/>
              <a:gd name="T53" fmla="*/ 515938 h 325"/>
              <a:gd name="T54" fmla="*/ 409575 w 480"/>
              <a:gd name="T55" fmla="*/ 422275 h 325"/>
              <a:gd name="T56" fmla="*/ 414338 w 480"/>
              <a:gd name="T57" fmla="*/ 392113 h 325"/>
              <a:gd name="T58" fmla="*/ 438150 w 480"/>
              <a:gd name="T59" fmla="*/ 476250 h 325"/>
              <a:gd name="T60" fmla="*/ 458788 w 480"/>
              <a:gd name="T61" fmla="*/ 487363 h 325"/>
              <a:gd name="T62" fmla="*/ 442913 w 480"/>
              <a:gd name="T63" fmla="*/ 339725 h 325"/>
              <a:gd name="T64" fmla="*/ 449263 w 480"/>
              <a:gd name="T65" fmla="*/ 282575 h 325"/>
              <a:gd name="T66" fmla="*/ 460375 w 480"/>
              <a:gd name="T67" fmla="*/ 425450 h 325"/>
              <a:gd name="T68" fmla="*/ 482600 w 480"/>
              <a:gd name="T69" fmla="*/ 498475 h 325"/>
              <a:gd name="T70" fmla="*/ 481013 w 480"/>
              <a:gd name="T71" fmla="*/ 385763 h 325"/>
              <a:gd name="T72" fmla="*/ 485775 w 480"/>
              <a:gd name="T73" fmla="*/ 365125 h 325"/>
              <a:gd name="T74" fmla="*/ 517525 w 480"/>
              <a:gd name="T75" fmla="*/ 447675 h 325"/>
              <a:gd name="T76" fmla="*/ 547688 w 480"/>
              <a:gd name="T77" fmla="*/ 479425 h 325"/>
              <a:gd name="T78" fmla="*/ 528638 w 480"/>
              <a:gd name="T79" fmla="*/ 444500 h 325"/>
              <a:gd name="T80" fmla="*/ 512763 w 480"/>
              <a:gd name="T81" fmla="*/ 374650 h 325"/>
              <a:gd name="T82" fmla="*/ 522288 w 480"/>
              <a:gd name="T83" fmla="*/ 373063 h 325"/>
              <a:gd name="T84" fmla="*/ 569913 w 480"/>
              <a:gd name="T85" fmla="*/ 431800 h 325"/>
              <a:gd name="T86" fmla="*/ 612775 w 480"/>
              <a:gd name="T87" fmla="*/ 454025 h 325"/>
              <a:gd name="T88" fmla="*/ 534988 w 480"/>
              <a:gd name="T89" fmla="*/ 342900 h 325"/>
              <a:gd name="T90" fmla="*/ 522288 w 480"/>
              <a:gd name="T91" fmla="*/ 303213 h 325"/>
              <a:gd name="T92" fmla="*/ 561975 w 480"/>
              <a:gd name="T93" fmla="*/ 342900 h 325"/>
              <a:gd name="T94" fmla="*/ 631825 w 480"/>
              <a:gd name="T95" fmla="*/ 407988 h 325"/>
              <a:gd name="T96" fmla="*/ 592138 w 480"/>
              <a:gd name="T97" fmla="*/ 350838 h 325"/>
              <a:gd name="T98" fmla="*/ 573088 w 480"/>
              <a:gd name="T99" fmla="*/ 288925 h 325"/>
              <a:gd name="T100" fmla="*/ 631825 w 480"/>
              <a:gd name="T101" fmla="*/ 323850 h 325"/>
              <a:gd name="T102" fmla="*/ 687388 w 480"/>
              <a:gd name="T103" fmla="*/ 382588 h 325"/>
              <a:gd name="T104" fmla="*/ 704850 w 480"/>
              <a:gd name="T105" fmla="*/ 430213 h 325"/>
              <a:gd name="T106" fmla="*/ 682625 w 480"/>
              <a:gd name="T107" fmla="*/ 350838 h 325"/>
              <a:gd name="T108" fmla="*/ 642938 w 480"/>
              <a:gd name="T109" fmla="*/ 280988 h 325"/>
              <a:gd name="T110" fmla="*/ 762000 w 480"/>
              <a:gd name="T111" fmla="*/ 400050 h 325"/>
              <a:gd name="T112" fmla="*/ 679450 w 480"/>
              <a:gd name="T113" fmla="*/ 288925 h 325"/>
              <a:gd name="T114" fmla="*/ 473075 w 480"/>
              <a:gd name="T115" fmla="*/ 139700 h 325"/>
              <a:gd name="T116" fmla="*/ 361950 w 480"/>
              <a:gd name="T117" fmla="*/ 61913 h 325"/>
              <a:gd name="T118" fmla="*/ 269875 w 480"/>
              <a:gd name="T119" fmla="*/ 20638 h 325"/>
              <a:gd name="T120" fmla="*/ 173038 w 480"/>
              <a:gd name="T121" fmla="*/ 0 h 325"/>
              <a:gd name="T122" fmla="*/ 80963 w 480"/>
              <a:gd name="T123" fmla="*/ 7938 h 325"/>
              <a:gd name="T124" fmla="*/ 14288 w 480"/>
              <a:gd name="T125" fmla="*/ 22225 h 32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80" h="325">
                <a:moveTo>
                  <a:pt x="0" y="25"/>
                </a:moveTo>
                <a:lnTo>
                  <a:pt x="11" y="30"/>
                </a:lnTo>
                <a:lnTo>
                  <a:pt x="39" y="43"/>
                </a:lnTo>
                <a:lnTo>
                  <a:pt x="53" y="52"/>
                </a:lnTo>
                <a:lnTo>
                  <a:pt x="67" y="63"/>
                </a:lnTo>
                <a:lnTo>
                  <a:pt x="79" y="74"/>
                </a:lnTo>
                <a:lnTo>
                  <a:pt x="82" y="78"/>
                </a:lnTo>
                <a:lnTo>
                  <a:pt x="86" y="85"/>
                </a:lnTo>
                <a:lnTo>
                  <a:pt x="86" y="68"/>
                </a:lnTo>
                <a:lnTo>
                  <a:pt x="84" y="53"/>
                </a:lnTo>
                <a:lnTo>
                  <a:pt x="82" y="43"/>
                </a:lnTo>
                <a:lnTo>
                  <a:pt x="89" y="49"/>
                </a:lnTo>
                <a:lnTo>
                  <a:pt x="104" y="66"/>
                </a:lnTo>
                <a:lnTo>
                  <a:pt x="112" y="77"/>
                </a:lnTo>
                <a:lnTo>
                  <a:pt x="120" y="89"/>
                </a:lnTo>
                <a:lnTo>
                  <a:pt x="126" y="103"/>
                </a:lnTo>
                <a:lnTo>
                  <a:pt x="131" y="118"/>
                </a:lnTo>
                <a:lnTo>
                  <a:pt x="131" y="119"/>
                </a:lnTo>
                <a:lnTo>
                  <a:pt x="131" y="127"/>
                </a:lnTo>
                <a:lnTo>
                  <a:pt x="128" y="105"/>
                </a:lnTo>
                <a:lnTo>
                  <a:pt x="120" y="74"/>
                </a:lnTo>
                <a:lnTo>
                  <a:pt x="117" y="61"/>
                </a:lnTo>
                <a:lnTo>
                  <a:pt x="112" y="53"/>
                </a:lnTo>
                <a:lnTo>
                  <a:pt x="120" y="63"/>
                </a:lnTo>
                <a:lnTo>
                  <a:pt x="129" y="74"/>
                </a:lnTo>
                <a:lnTo>
                  <a:pt x="139" y="88"/>
                </a:lnTo>
                <a:lnTo>
                  <a:pt x="148" y="103"/>
                </a:lnTo>
                <a:lnTo>
                  <a:pt x="154" y="121"/>
                </a:lnTo>
                <a:lnTo>
                  <a:pt x="158" y="128"/>
                </a:lnTo>
                <a:lnTo>
                  <a:pt x="158" y="138"/>
                </a:lnTo>
                <a:lnTo>
                  <a:pt x="158" y="146"/>
                </a:lnTo>
                <a:lnTo>
                  <a:pt x="158" y="155"/>
                </a:lnTo>
                <a:lnTo>
                  <a:pt x="161" y="146"/>
                </a:lnTo>
                <a:lnTo>
                  <a:pt x="164" y="135"/>
                </a:lnTo>
                <a:lnTo>
                  <a:pt x="165" y="122"/>
                </a:lnTo>
                <a:lnTo>
                  <a:pt x="165" y="107"/>
                </a:lnTo>
                <a:lnTo>
                  <a:pt x="164" y="89"/>
                </a:lnTo>
                <a:lnTo>
                  <a:pt x="161" y="80"/>
                </a:lnTo>
                <a:lnTo>
                  <a:pt x="156" y="71"/>
                </a:lnTo>
                <a:lnTo>
                  <a:pt x="151" y="61"/>
                </a:lnTo>
                <a:lnTo>
                  <a:pt x="143" y="53"/>
                </a:lnTo>
                <a:lnTo>
                  <a:pt x="153" y="68"/>
                </a:lnTo>
                <a:lnTo>
                  <a:pt x="162" y="85"/>
                </a:lnTo>
                <a:lnTo>
                  <a:pt x="172" y="105"/>
                </a:lnTo>
                <a:lnTo>
                  <a:pt x="179" y="127"/>
                </a:lnTo>
                <a:lnTo>
                  <a:pt x="186" y="149"/>
                </a:lnTo>
                <a:lnTo>
                  <a:pt x="187" y="158"/>
                </a:lnTo>
                <a:lnTo>
                  <a:pt x="187" y="168"/>
                </a:lnTo>
                <a:lnTo>
                  <a:pt x="186" y="177"/>
                </a:lnTo>
                <a:lnTo>
                  <a:pt x="183" y="185"/>
                </a:lnTo>
                <a:lnTo>
                  <a:pt x="187" y="177"/>
                </a:lnTo>
                <a:lnTo>
                  <a:pt x="190" y="168"/>
                </a:lnTo>
                <a:lnTo>
                  <a:pt x="193" y="155"/>
                </a:lnTo>
                <a:lnTo>
                  <a:pt x="195" y="139"/>
                </a:lnTo>
                <a:lnTo>
                  <a:pt x="195" y="122"/>
                </a:lnTo>
                <a:lnTo>
                  <a:pt x="192" y="102"/>
                </a:lnTo>
                <a:lnTo>
                  <a:pt x="189" y="93"/>
                </a:lnTo>
                <a:lnTo>
                  <a:pt x="184" y="82"/>
                </a:lnTo>
                <a:lnTo>
                  <a:pt x="190" y="96"/>
                </a:lnTo>
                <a:lnTo>
                  <a:pt x="197" y="111"/>
                </a:lnTo>
                <a:lnTo>
                  <a:pt x="203" y="133"/>
                </a:lnTo>
                <a:lnTo>
                  <a:pt x="209" y="157"/>
                </a:lnTo>
                <a:lnTo>
                  <a:pt x="215" y="183"/>
                </a:lnTo>
                <a:lnTo>
                  <a:pt x="218" y="213"/>
                </a:lnTo>
                <a:lnTo>
                  <a:pt x="220" y="243"/>
                </a:lnTo>
                <a:lnTo>
                  <a:pt x="220" y="247"/>
                </a:lnTo>
                <a:lnTo>
                  <a:pt x="222" y="260"/>
                </a:lnTo>
                <a:lnTo>
                  <a:pt x="225" y="280"/>
                </a:lnTo>
                <a:lnTo>
                  <a:pt x="228" y="289"/>
                </a:lnTo>
                <a:lnTo>
                  <a:pt x="233" y="300"/>
                </a:lnTo>
                <a:lnTo>
                  <a:pt x="234" y="275"/>
                </a:lnTo>
                <a:lnTo>
                  <a:pt x="236" y="250"/>
                </a:lnTo>
                <a:lnTo>
                  <a:pt x="240" y="224"/>
                </a:lnTo>
                <a:lnTo>
                  <a:pt x="240" y="222"/>
                </a:lnTo>
                <a:lnTo>
                  <a:pt x="240" y="224"/>
                </a:lnTo>
                <a:lnTo>
                  <a:pt x="242" y="235"/>
                </a:lnTo>
                <a:lnTo>
                  <a:pt x="247" y="263"/>
                </a:lnTo>
                <a:lnTo>
                  <a:pt x="250" y="279"/>
                </a:lnTo>
                <a:lnTo>
                  <a:pt x="254" y="296"/>
                </a:lnTo>
                <a:lnTo>
                  <a:pt x="261" y="311"/>
                </a:lnTo>
                <a:lnTo>
                  <a:pt x="267" y="325"/>
                </a:lnTo>
                <a:lnTo>
                  <a:pt x="265" y="316"/>
                </a:lnTo>
                <a:lnTo>
                  <a:pt x="261" y="294"/>
                </a:lnTo>
                <a:lnTo>
                  <a:pt x="258" y="266"/>
                </a:lnTo>
                <a:lnTo>
                  <a:pt x="258" y="252"/>
                </a:lnTo>
                <a:lnTo>
                  <a:pt x="259" y="238"/>
                </a:lnTo>
                <a:lnTo>
                  <a:pt x="261" y="247"/>
                </a:lnTo>
                <a:lnTo>
                  <a:pt x="267" y="271"/>
                </a:lnTo>
                <a:lnTo>
                  <a:pt x="270" y="286"/>
                </a:lnTo>
                <a:lnTo>
                  <a:pt x="276" y="300"/>
                </a:lnTo>
                <a:lnTo>
                  <a:pt x="283" y="313"/>
                </a:lnTo>
                <a:lnTo>
                  <a:pt x="292" y="325"/>
                </a:lnTo>
                <a:lnTo>
                  <a:pt x="289" y="307"/>
                </a:lnTo>
                <a:lnTo>
                  <a:pt x="283" y="263"/>
                </a:lnTo>
                <a:lnTo>
                  <a:pt x="281" y="238"/>
                </a:lnTo>
                <a:lnTo>
                  <a:pt x="279" y="214"/>
                </a:lnTo>
                <a:lnTo>
                  <a:pt x="279" y="193"/>
                </a:lnTo>
                <a:lnTo>
                  <a:pt x="281" y="185"/>
                </a:lnTo>
                <a:lnTo>
                  <a:pt x="283" y="178"/>
                </a:lnTo>
                <a:lnTo>
                  <a:pt x="284" y="199"/>
                </a:lnTo>
                <a:lnTo>
                  <a:pt x="287" y="243"/>
                </a:lnTo>
                <a:lnTo>
                  <a:pt x="290" y="268"/>
                </a:lnTo>
                <a:lnTo>
                  <a:pt x="295" y="289"/>
                </a:lnTo>
                <a:lnTo>
                  <a:pt x="300" y="308"/>
                </a:lnTo>
                <a:lnTo>
                  <a:pt x="304" y="314"/>
                </a:lnTo>
                <a:lnTo>
                  <a:pt x="308" y="318"/>
                </a:lnTo>
                <a:lnTo>
                  <a:pt x="304" y="275"/>
                </a:lnTo>
                <a:lnTo>
                  <a:pt x="303" y="243"/>
                </a:lnTo>
                <a:lnTo>
                  <a:pt x="303" y="229"/>
                </a:lnTo>
                <a:lnTo>
                  <a:pt x="303" y="221"/>
                </a:lnTo>
                <a:lnTo>
                  <a:pt x="306" y="230"/>
                </a:lnTo>
                <a:lnTo>
                  <a:pt x="312" y="255"/>
                </a:lnTo>
                <a:lnTo>
                  <a:pt x="319" y="269"/>
                </a:lnTo>
                <a:lnTo>
                  <a:pt x="326" y="282"/>
                </a:lnTo>
                <a:lnTo>
                  <a:pt x="334" y="294"/>
                </a:lnTo>
                <a:lnTo>
                  <a:pt x="340" y="299"/>
                </a:lnTo>
                <a:lnTo>
                  <a:pt x="345" y="302"/>
                </a:lnTo>
                <a:lnTo>
                  <a:pt x="347" y="304"/>
                </a:lnTo>
                <a:lnTo>
                  <a:pt x="342" y="297"/>
                </a:lnTo>
                <a:lnTo>
                  <a:pt x="333" y="280"/>
                </a:lnTo>
                <a:lnTo>
                  <a:pt x="329" y="268"/>
                </a:lnTo>
                <a:lnTo>
                  <a:pt x="325" y="254"/>
                </a:lnTo>
                <a:lnTo>
                  <a:pt x="323" y="236"/>
                </a:lnTo>
                <a:lnTo>
                  <a:pt x="323" y="219"/>
                </a:lnTo>
                <a:lnTo>
                  <a:pt x="326" y="227"/>
                </a:lnTo>
                <a:lnTo>
                  <a:pt x="329" y="235"/>
                </a:lnTo>
                <a:lnTo>
                  <a:pt x="336" y="246"/>
                </a:lnTo>
                <a:lnTo>
                  <a:pt x="345" y="260"/>
                </a:lnTo>
                <a:lnTo>
                  <a:pt x="359" y="272"/>
                </a:lnTo>
                <a:lnTo>
                  <a:pt x="376" y="286"/>
                </a:lnTo>
                <a:lnTo>
                  <a:pt x="398" y="300"/>
                </a:lnTo>
                <a:lnTo>
                  <a:pt x="386" y="286"/>
                </a:lnTo>
                <a:lnTo>
                  <a:pt x="361" y="255"/>
                </a:lnTo>
                <a:lnTo>
                  <a:pt x="347" y="235"/>
                </a:lnTo>
                <a:lnTo>
                  <a:pt x="337" y="216"/>
                </a:lnTo>
                <a:lnTo>
                  <a:pt x="333" y="207"/>
                </a:lnTo>
                <a:lnTo>
                  <a:pt x="331" y="199"/>
                </a:lnTo>
                <a:lnTo>
                  <a:pt x="329" y="191"/>
                </a:lnTo>
                <a:lnTo>
                  <a:pt x="329" y="185"/>
                </a:lnTo>
                <a:lnTo>
                  <a:pt x="337" y="194"/>
                </a:lnTo>
                <a:lnTo>
                  <a:pt x="354" y="216"/>
                </a:lnTo>
                <a:lnTo>
                  <a:pt x="376" y="241"/>
                </a:lnTo>
                <a:lnTo>
                  <a:pt x="387" y="250"/>
                </a:lnTo>
                <a:lnTo>
                  <a:pt x="398" y="257"/>
                </a:lnTo>
                <a:lnTo>
                  <a:pt x="392" y="250"/>
                </a:lnTo>
                <a:lnTo>
                  <a:pt x="380" y="233"/>
                </a:lnTo>
                <a:lnTo>
                  <a:pt x="373" y="221"/>
                </a:lnTo>
                <a:lnTo>
                  <a:pt x="367" y="208"/>
                </a:lnTo>
                <a:lnTo>
                  <a:pt x="362" y="196"/>
                </a:lnTo>
                <a:lnTo>
                  <a:pt x="361" y="182"/>
                </a:lnTo>
                <a:lnTo>
                  <a:pt x="372" y="186"/>
                </a:lnTo>
                <a:lnTo>
                  <a:pt x="384" y="194"/>
                </a:lnTo>
                <a:lnTo>
                  <a:pt x="398" y="204"/>
                </a:lnTo>
                <a:lnTo>
                  <a:pt x="414" y="216"/>
                </a:lnTo>
                <a:lnTo>
                  <a:pt x="426" y="232"/>
                </a:lnTo>
                <a:lnTo>
                  <a:pt x="433" y="241"/>
                </a:lnTo>
                <a:lnTo>
                  <a:pt x="437" y="250"/>
                </a:lnTo>
                <a:lnTo>
                  <a:pt x="442" y="260"/>
                </a:lnTo>
                <a:lnTo>
                  <a:pt x="444" y="271"/>
                </a:lnTo>
                <a:lnTo>
                  <a:pt x="442" y="261"/>
                </a:lnTo>
                <a:lnTo>
                  <a:pt x="436" y="236"/>
                </a:lnTo>
                <a:lnTo>
                  <a:pt x="430" y="221"/>
                </a:lnTo>
                <a:lnTo>
                  <a:pt x="423" y="205"/>
                </a:lnTo>
                <a:lnTo>
                  <a:pt x="414" y="189"/>
                </a:lnTo>
                <a:lnTo>
                  <a:pt x="405" y="177"/>
                </a:lnTo>
                <a:lnTo>
                  <a:pt x="423" y="194"/>
                </a:lnTo>
                <a:lnTo>
                  <a:pt x="458" y="229"/>
                </a:lnTo>
                <a:lnTo>
                  <a:pt x="480" y="252"/>
                </a:lnTo>
                <a:lnTo>
                  <a:pt x="456" y="218"/>
                </a:lnTo>
                <a:lnTo>
                  <a:pt x="436" y="193"/>
                </a:lnTo>
                <a:lnTo>
                  <a:pt x="428" y="182"/>
                </a:lnTo>
                <a:lnTo>
                  <a:pt x="420" y="177"/>
                </a:lnTo>
                <a:lnTo>
                  <a:pt x="320" y="107"/>
                </a:lnTo>
                <a:lnTo>
                  <a:pt x="298" y="88"/>
                </a:lnTo>
                <a:lnTo>
                  <a:pt x="275" y="69"/>
                </a:lnTo>
                <a:lnTo>
                  <a:pt x="245" y="49"/>
                </a:lnTo>
                <a:lnTo>
                  <a:pt x="228" y="39"/>
                </a:lnTo>
                <a:lnTo>
                  <a:pt x="209" y="28"/>
                </a:lnTo>
                <a:lnTo>
                  <a:pt x="190" y="21"/>
                </a:lnTo>
                <a:lnTo>
                  <a:pt x="170" y="13"/>
                </a:lnTo>
                <a:lnTo>
                  <a:pt x="150" y="7"/>
                </a:lnTo>
                <a:lnTo>
                  <a:pt x="129" y="2"/>
                </a:lnTo>
                <a:lnTo>
                  <a:pt x="109" y="0"/>
                </a:lnTo>
                <a:lnTo>
                  <a:pt x="89" y="2"/>
                </a:lnTo>
                <a:lnTo>
                  <a:pt x="78" y="2"/>
                </a:lnTo>
                <a:lnTo>
                  <a:pt x="51" y="5"/>
                </a:lnTo>
                <a:lnTo>
                  <a:pt x="37" y="7"/>
                </a:lnTo>
                <a:lnTo>
                  <a:pt x="23" y="10"/>
                </a:lnTo>
                <a:lnTo>
                  <a:pt x="9" y="14"/>
                </a:lnTo>
                <a:lnTo>
                  <a:pt x="0" y="19"/>
                </a:lnTo>
                <a:lnTo>
                  <a:pt x="0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20"/>
          <p:cNvSpPr>
            <a:spLocks/>
          </p:cNvSpPr>
          <p:nvPr/>
        </p:nvSpPr>
        <p:spPr bwMode="auto">
          <a:xfrm>
            <a:off x="5235575" y="1468438"/>
            <a:ext cx="55563" cy="41275"/>
          </a:xfrm>
          <a:custGeom>
            <a:avLst/>
            <a:gdLst>
              <a:gd name="T0" fmla="*/ 47625 w 35"/>
              <a:gd name="T1" fmla="*/ 0 h 26"/>
              <a:gd name="T2" fmla="*/ 42863 w 35"/>
              <a:gd name="T3" fmla="*/ 0 h 26"/>
              <a:gd name="T4" fmla="*/ 25400 w 35"/>
              <a:gd name="T5" fmla="*/ 4763 h 26"/>
              <a:gd name="T6" fmla="*/ 11113 w 35"/>
              <a:gd name="T7" fmla="*/ 11113 h 26"/>
              <a:gd name="T8" fmla="*/ 6350 w 35"/>
              <a:gd name="T9" fmla="*/ 17463 h 26"/>
              <a:gd name="T10" fmla="*/ 3175 w 35"/>
              <a:gd name="T11" fmla="*/ 22225 h 26"/>
              <a:gd name="T12" fmla="*/ 0 w 35"/>
              <a:gd name="T13" fmla="*/ 26988 h 26"/>
              <a:gd name="T14" fmla="*/ 0 w 35"/>
              <a:gd name="T15" fmla="*/ 31750 h 26"/>
              <a:gd name="T16" fmla="*/ 3175 w 35"/>
              <a:gd name="T17" fmla="*/ 36513 h 26"/>
              <a:gd name="T18" fmla="*/ 6350 w 35"/>
              <a:gd name="T19" fmla="*/ 39688 h 26"/>
              <a:gd name="T20" fmla="*/ 12700 w 35"/>
              <a:gd name="T21" fmla="*/ 41275 h 26"/>
              <a:gd name="T22" fmla="*/ 23813 w 35"/>
              <a:gd name="T23" fmla="*/ 39688 h 26"/>
              <a:gd name="T24" fmla="*/ 38100 w 35"/>
              <a:gd name="T25" fmla="*/ 33338 h 26"/>
              <a:gd name="T26" fmla="*/ 47625 w 35"/>
              <a:gd name="T27" fmla="*/ 26988 h 26"/>
              <a:gd name="T28" fmla="*/ 52388 w 35"/>
              <a:gd name="T29" fmla="*/ 17463 h 26"/>
              <a:gd name="T30" fmla="*/ 55563 w 35"/>
              <a:gd name="T31" fmla="*/ 9525 h 26"/>
              <a:gd name="T32" fmla="*/ 55563 w 35"/>
              <a:gd name="T33" fmla="*/ 4763 h 26"/>
              <a:gd name="T34" fmla="*/ 52388 w 35"/>
              <a:gd name="T35" fmla="*/ 0 h 26"/>
              <a:gd name="T36" fmla="*/ 47625 w 35"/>
              <a:gd name="T37" fmla="*/ 0 h 2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5" h="26">
                <a:moveTo>
                  <a:pt x="30" y="0"/>
                </a:moveTo>
                <a:lnTo>
                  <a:pt x="27" y="0"/>
                </a:lnTo>
                <a:lnTo>
                  <a:pt x="16" y="3"/>
                </a:lnTo>
                <a:lnTo>
                  <a:pt x="7" y="7"/>
                </a:lnTo>
                <a:lnTo>
                  <a:pt x="4" y="11"/>
                </a:lnTo>
                <a:lnTo>
                  <a:pt x="2" y="14"/>
                </a:lnTo>
                <a:lnTo>
                  <a:pt x="0" y="17"/>
                </a:lnTo>
                <a:lnTo>
                  <a:pt x="0" y="20"/>
                </a:lnTo>
                <a:lnTo>
                  <a:pt x="2" y="23"/>
                </a:lnTo>
                <a:lnTo>
                  <a:pt x="4" y="25"/>
                </a:lnTo>
                <a:lnTo>
                  <a:pt x="8" y="26"/>
                </a:lnTo>
                <a:lnTo>
                  <a:pt x="15" y="25"/>
                </a:lnTo>
                <a:lnTo>
                  <a:pt x="24" y="21"/>
                </a:lnTo>
                <a:lnTo>
                  <a:pt x="30" y="17"/>
                </a:lnTo>
                <a:lnTo>
                  <a:pt x="33" y="11"/>
                </a:lnTo>
                <a:lnTo>
                  <a:pt x="35" y="6"/>
                </a:lnTo>
                <a:lnTo>
                  <a:pt x="35" y="3"/>
                </a:lnTo>
                <a:lnTo>
                  <a:pt x="33" y="0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21"/>
          <p:cNvSpPr>
            <a:spLocks/>
          </p:cNvSpPr>
          <p:nvPr/>
        </p:nvSpPr>
        <p:spPr bwMode="auto">
          <a:xfrm>
            <a:off x="5322888" y="1500188"/>
            <a:ext cx="44450" cy="114300"/>
          </a:xfrm>
          <a:custGeom>
            <a:avLst/>
            <a:gdLst>
              <a:gd name="T0" fmla="*/ 0 w 28"/>
              <a:gd name="T1" fmla="*/ 0 h 72"/>
              <a:gd name="T2" fmla="*/ 7938 w 28"/>
              <a:gd name="T3" fmla="*/ 9525 h 72"/>
              <a:gd name="T4" fmla="*/ 22225 w 28"/>
              <a:gd name="T5" fmla="*/ 39688 h 72"/>
              <a:gd name="T6" fmla="*/ 38100 w 28"/>
              <a:gd name="T7" fmla="*/ 76200 h 72"/>
              <a:gd name="T8" fmla="*/ 42863 w 28"/>
              <a:gd name="T9" fmla="*/ 96838 h 72"/>
              <a:gd name="T10" fmla="*/ 44450 w 28"/>
              <a:gd name="T11" fmla="*/ 114300 h 72"/>
              <a:gd name="T12" fmla="*/ 0 w 28"/>
              <a:gd name="T13" fmla="*/ 0 h 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" h="72">
                <a:moveTo>
                  <a:pt x="0" y="0"/>
                </a:moveTo>
                <a:lnTo>
                  <a:pt x="5" y="6"/>
                </a:lnTo>
                <a:lnTo>
                  <a:pt x="14" y="25"/>
                </a:lnTo>
                <a:lnTo>
                  <a:pt x="24" y="48"/>
                </a:lnTo>
                <a:lnTo>
                  <a:pt x="27" y="61"/>
                </a:lnTo>
                <a:lnTo>
                  <a:pt x="28" y="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22"/>
          <p:cNvSpPr>
            <a:spLocks/>
          </p:cNvSpPr>
          <p:nvPr/>
        </p:nvSpPr>
        <p:spPr bwMode="auto">
          <a:xfrm>
            <a:off x="5229225" y="1455738"/>
            <a:ext cx="71438" cy="46037"/>
          </a:xfrm>
          <a:custGeom>
            <a:avLst/>
            <a:gdLst>
              <a:gd name="T0" fmla="*/ 6350 w 45"/>
              <a:gd name="T1" fmla="*/ 46037 h 29"/>
              <a:gd name="T2" fmla="*/ 4763 w 45"/>
              <a:gd name="T3" fmla="*/ 44450 h 29"/>
              <a:gd name="T4" fmla="*/ 1588 w 45"/>
              <a:gd name="T5" fmla="*/ 39687 h 29"/>
              <a:gd name="T6" fmla="*/ 0 w 45"/>
              <a:gd name="T7" fmla="*/ 31750 h 29"/>
              <a:gd name="T8" fmla="*/ 1588 w 45"/>
              <a:gd name="T9" fmla="*/ 26987 h 29"/>
              <a:gd name="T10" fmla="*/ 4763 w 45"/>
              <a:gd name="T11" fmla="*/ 22225 h 29"/>
              <a:gd name="T12" fmla="*/ 23813 w 45"/>
              <a:gd name="T13" fmla="*/ 12700 h 29"/>
              <a:gd name="T14" fmla="*/ 41275 w 45"/>
              <a:gd name="T15" fmla="*/ 4762 h 29"/>
              <a:gd name="T16" fmla="*/ 57150 w 45"/>
              <a:gd name="T17" fmla="*/ 0 h 29"/>
              <a:gd name="T18" fmla="*/ 58738 w 45"/>
              <a:gd name="T19" fmla="*/ 1587 h 29"/>
              <a:gd name="T20" fmla="*/ 71438 w 45"/>
              <a:gd name="T21" fmla="*/ 4762 h 29"/>
              <a:gd name="T22" fmla="*/ 61913 w 45"/>
              <a:gd name="T23" fmla="*/ 12700 h 29"/>
              <a:gd name="T24" fmla="*/ 52388 w 45"/>
              <a:gd name="T25" fmla="*/ 12700 h 29"/>
              <a:gd name="T26" fmla="*/ 31750 w 45"/>
              <a:gd name="T27" fmla="*/ 14287 h 29"/>
              <a:gd name="T28" fmla="*/ 22225 w 45"/>
              <a:gd name="T29" fmla="*/ 17462 h 29"/>
              <a:gd name="T30" fmla="*/ 14288 w 45"/>
              <a:gd name="T31" fmla="*/ 22225 h 29"/>
              <a:gd name="T32" fmla="*/ 6350 w 45"/>
              <a:gd name="T33" fmla="*/ 31750 h 29"/>
              <a:gd name="T34" fmla="*/ 6350 w 45"/>
              <a:gd name="T35" fmla="*/ 44450 h 29"/>
              <a:gd name="T36" fmla="*/ 6350 w 45"/>
              <a:gd name="T37" fmla="*/ 46037 h 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5" h="29">
                <a:moveTo>
                  <a:pt x="4" y="29"/>
                </a:moveTo>
                <a:lnTo>
                  <a:pt x="3" y="28"/>
                </a:lnTo>
                <a:lnTo>
                  <a:pt x="1" y="25"/>
                </a:lnTo>
                <a:lnTo>
                  <a:pt x="0" y="20"/>
                </a:lnTo>
                <a:lnTo>
                  <a:pt x="1" y="17"/>
                </a:lnTo>
                <a:lnTo>
                  <a:pt x="3" y="14"/>
                </a:lnTo>
                <a:lnTo>
                  <a:pt x="15" y="8"/>
                </a:lnTo>
                <a:lnTo>
                  <a:pt x="26" y="3"/>
                </a:lnTo>
                <a:lnTo>
                  <a:pt x="36" y="0"/>
                </a:lnTo>
                <a:lnTo>
                  <a:pt x="37" y="1"/>
                </a:lnTo>
                <a:lnTo>
                  <a:pt x="45" y="3"/>
                </a:lnTo>
                <a:lnTo>
                  <a:pt x="39" y="8"/>
                </a:lnTo>
                <a:lnTo>
                  <a:pt x="33" y="8"/>
                </a:lnTo>
                <a:lnTo>
                  <a:pt x="20" y="9"/>
                </a:lnTo>
                <a:lnTo>
                  <a:pt x="14" y="11"/>
                </a:lnTo>
                <a:lnTo>
                  <a:pt x="9" y="14"/>
                </a:lnTo>
                <a:lnTo>
                  <a:pt x="4" y="20"/>
                </a:lnTo>
                <a:lnTo>
                  <a:pt x="4" y="28"/>
                </a:lnTo>
                <a:lnTo>
                  <a:pt x="4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23"/>
          <p:cNvSpPr>
            <a:spLocks/>
          </p:cNvSpPr>
          <p:nvPr/>
        </p:nvSpPr>
        <p:spPr bwMode="auto">
          <a:xfrm>
            <a:off x="6534150" y="1814513"/>
            <a:ext cx="304800" cy="709612"/>
          </a:xfrm>
          <a:custGeom>
            <a:avLst/>
            <a:gdLst>
              <a:gd name="T0" fmla="*/ 303213 w 192"/>
              <a:gd name="T1" fmla="*/ 709612 h 447"/>
              <a:gd name="T2" fmla="*/ 304800 w 192"/>
              <a:gd name="T3" fmla="*/ 695325 h 447"/>
              <a:gd name="T4" fmla="*/ 304800 w 192"/>
              <a:gd name="T5" fmla="*/ 677862 h 447"/>
              <a:gd name="T6" fmla="*/ 303213 w 192"/>
              <a:gd name="T7" fmla="*/ 655637 h 447"/>
              <a:gd name="T8" fmla="*/ 298450 w 192"/>
              <a:gd name="T9" fmla="*/ 633412 h 447"/>
              <a:gd name="T10" fmla="*/ 290513 w 192"/>
              <a:gd name="T11" fmla="*/ 608012 h 447"/>
              <a:gd name="T12" fmla="*/ 276225 w 192"/>
              <a:gd name="T13" fmla="*/ 584200 h 447"/>
              <a:gd name="T14" fmla="*/ 268288 w 192"/>
              <a:gd name="T15" fmla="*/ 571500 h 447"/>
              <a:gd name="T16" fmla="*/ 258763 w 192"/>
              <a:gd name="T17" fmla="*/ 561975 h 447"/>
              <a:gd name="T18" fmla="*/ 242888 w 192"/>
              <a:gd name="T19" fmla="*/ 541337 h 447"/>
              <a:gd name="T20" fmla="*/ 207963 w 192"/>
              <a:gd name="T21" fmla="*/ 496887 h 447"/>
              <a:gd name="T22" fmla="*/ 190500 w 192"/>
              <a:gd name="T23" fmla="*/ 469900 h 447"/>
              <a:gd name="T24" fmla="*/ 176213 w 192"/>
              <a:gd name="T25" fmla="*/ 442912 h 447"/>
              <a:gd name="T26" fmla="*/ 166688 w 192"/>
              <a:gd name="T27" fmla="*/ 414337 h 447"/>
              <a:gd name="T28" fmla="*/ 163513 w 192"/>
              <a:gd name="T29" fmla="*/ 403225 h 447"/>
              <a:gd name="T30" fmla="*/ 163513 w 192"/>
              <a:gd name="T31" fmla="*/ 390525 h 447"/>
              <a:gd name="T32" fmla="*/ 114300 w 192"/>
              <a:gd name="T33" fmla="*/ 223837 h 447"/>
              <a:gd name="T34" fmla="*/ 117475 w 192"/>
              <a:gd name="T35" fmla="*/ 219075 h 447"/>
              <a:gd name="T36" fmla="*/ 119063 w 192"/>
              <a:gd name="T37" fmla="*/ 211137 h 447"/>
              <a:gd name="T38" fmla="*/ 122238 w 192"/>
              <a:gd name="T39" fmla="*/ 201612 h 447"/>
              <a:gd name="T40" fmla="*/ 128588 w 192"/>
              <a:gd name="T41" fmla="*/ 171450 h 447"/>
              <a:gd name="T42" fmla="*/ 136525 w 192"/>
              <a:gd name="T43" fmla="*/ 134937 h 447"/>
              <a:gd name="T44" fmla="*/ 146050 w 192"/>
              <a:gd name="T45" fmla="*/ 95250 h 447"/>
              <a:gd name="T46" fmla="*/ 157163 w 192"/>
              <a:gd name="T47" fmla="*/ 55562 h 447"/>
              <a:gd name="T48" fmla="*/ 166688 w 192"/>
              <a:gd name="T49" fmla="*/ 22225 h 447"/>
              <a:gd name="T50" fmla="*/ 176213 w 192"/>
              <a:gd name="T51" fmla="*/ 0 h 447"/>
              <a:gd name="T52" fmla="*/ 173038 w 192"/>
              <a:gd name="T53" fmla="*/ 7937 h 447"/>
              <a:gd name="T54" fmla="*/ 163513 w 192"/>
              <a:gd name="T55" fmla="*/ 34925 h 447"/>
              <a:gd name="T56" fmla="*/ 146050 w 192"/>
              <a:gd name="T57" fmla="*/ 92075 h 447"/>
              <a:gd name="T58" fmla="*/ 123825 w 192"/>
              <a:gd name="T59" fmla="*/ 193675 h 447"/>
              <a:gd name="T60" fmla="*/ 117475 w 192"/>
              <a:gd name="T61" fmla="*/ 215900 h 447"/>
              <a:gd name="T62" fmla="*/ 106363 w 192"/>
              <a:gd name="T63" fmla="*/ 238125 h 447"/>
              <a:gd name="T64" fmla="*/ 93663 w 192"/>
              <a:gd name="T65" fmla="*/ 266700 h 447"/>
              <a:gd name="T66" fmla="*/ 77788 w 192"/>
              <a:gd name="T67" fmla="*/ 293687 h 447"/>
              <a:gd name="T68" fmla="*/ 53975 w 192"/>
              <a:gd name="T69" fmla="*/ 317500 h 447"/>
              <a:gd name="T70" fmla="*/ 42863 w 192"/>
              <a:gd name="T71" fmla="*/ 330200 h 447"/>
              <a:gd name="T72" fmla="*/ 30163 w 192"/>
              <a:gd name="T73" fmla="*/ 341312 h 447"/>
              <a:gd name="T74" fmla="*/ 14288 w 192"/>
              <a:gd name="T75" fmla="*/ 347662 h 447"/>
              <a:gd name="T76" fmla="*/ 0 w 192"/>
              <a:gd name="T77" fmla="*/ 355600 h 447"/>
              <a:gd name="T78" fmla="*/ 26988 w 192"/>
              <a:gd name="T79" fmla="*/ 392112 h 447"/>
              <a:gd name="T80" fmla="*/ 57150 w 192"/>
              <a:gd name="T81" fmla="*/ 434975 h 447"/>
              <a:gd name="T82" fmla="*/ 92075 w 192"/>
              <a:gd name="T83" fmla="*/ 479425 h 447"/>
              <a:gd name="T84" fmla="*/ 127000 w 192"/>
              <a:gd name="T85" fmla="*/ 523875 h 447"/>
              <a:gd name="T86" fmla="*/ 163513 w 192"/>
              <a:gd name="T87" fmla="*/ 563562 h 447"/>
              <a:gd name="T88" fmla="*/ 180975 w 192"/>
              <a:gd name="T89" fmla="*/ 579437 h 447"/>
              <a:gd name="T90" fmla="*/ 196850 w 192"/>
              <a:gd name="T91" fmla="*/ 590550 h 447"/>
              <a:gd name="T92" fmla="*/ 207963 w 192"/>
              <a:gd name="T93" fmla="*/ 598487 h 447"/>
              <a:gd name="T94" fmla="*/ 219075 w 192"/>
              <a:gd name="T95" fmla="*/ 598487 h 447"/>
              <a:gd name="T96" fmla="*/ 233363 w 192"/>
              <a:gd name="T97" fmla="*/ 608012 h 447"/>
              <a:gd name="T98" fmla="*/ 260350 w 192"/>
              <a:gd name="T99" fmla="*/ 635000 h 447"/>
              <a:gd name="T100" fmla="*/ 277813 w 192"/>
              <a:gd name="T101" fmla="*/ 652462 h 447"/>
              <a:gd name="T102" fmla="*/ 290513 w 192"/>
              <a:gd name="T103" fmla="*/ 669925 h 447"/>
              <a:gd name="T104" fmla="*/ 300038 w 192"/>
              <a:gd name="T105" fmla="*/ 690562 h 447"/>
              <a:gd name="T106" fmla="*/ 303213 w 192"/>
              <a:gd name="T107" fmla="*/ 700087 h 447"/>
              <a:gd name="T108" fmla="*/ 303213 w 192"/>
              <a:gd name="T109" fmla="*/ 709612 h 4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92" h="447">
                <a:moveTo>
                  <a:pt x="191" y="447"/>
                </a:moveTo>
                <a:lnTo>
                  <a:pt x="192" y="438"/>
                </a:lnTo>
                <a:lnTo>
                  <a:pt x="192" y="427"/>
                </a:lnTo>
                <a:lnTo>
                  <a:pt x="191" y="413"/>
                </a:lnTo>
                <a:lnTo>
                  <a:pt x="188" y="399"/>
                </a:lnTo>
                <a:lnTo>
                  <a:pt x="183" y="383"/>
                </a:lnTo>
                <a:lnTo>
                  <a:pt x="174" y="368"/>
                </a:lnTo>
                <a:lnTo>
                  <a:pt x="169" y="360"/>
                </a:lnTo>
                <a:lnTo>
                  <a:pt x="163" y="354"/>
                </a:lnTo>
                <a:lnTo>
                  <a:pt x="153" y="341"/>
                </a:lnTo>
                <a:lnTo>
                  <a:pt x="131" y="313"/>
                </a:lnTo>
                <a:lnTo>
                  <a:pt x="120" y="296"/>
                </a:lnTo>
                <a:lnTo>
                  <a:pt x="111" y="279"/>
                </a:lnTo>
                <a:lnTo>
                  <a:pt x="105" y="261"/>
                </a:lnTo>
                <a:lnTo>
                  <a:pt x="103" y="254"/>
                </a:lnTo>
                <a:lnTo>
                  <a:pt x="103" y="246"/>
                </a:lnTo>
                <a:lnTo>
                  <a:pt x="72" y="141"/>
                </a:lnTo>
                <a:lnTo>
                  <a:pt x="74" y="138"/>
                </a:lnTo>
                <a:lnTo>
                  <a:pt x="75" y="133"/>
                </a:lnTo>
                <a:lnTo>
                  <a:pt x="77" y="127"/>
                </a:lnTo>
                <a:lnTo>
                  <a:pt x="81" y="108"/>
                </a:lnTo>
                <a:lnTo>
                  <a:pt x="86" y="85"/>
                </a:lnTo>
                <a:lnTo>
                  <a:pt x="92" y="60"/>
                </a:lnTo>
                <a:lnTo>
                  <a:pt x="99" y="35"/>
                </a:lnTo>
                <a:lnTo>
                  <a:pt x="105" y="14"/>
                </a:lnTo>
                <a:lnTo>
                  <a:pt x="111" y="0"/>
                </a:lnTo>
                <a:lnTo>
                  <a:pt x="109" y="5"/>
                </a:lnTo>
                <a:lnTo>
                  <a:pt x="103" y="22"/>
                </a:lnTo>
                <a:lnTo>
                  <a:pt x="92" y="58"/>
                </a:lnTo>
                <a:lnTo>
                  <a:pt x="78" y="122"/>
                </a:lnTo>
                <a:lnTo>
                  <a:pt x="74" y="136"/>
                </a:lnTo>
                <a:lnTo>
                  <a:pt x="67" y="150"/>
                </a:lnTo>
                <a:lnTo>
                  <a:pt x="59" y="168"/>
                </a:lnTo>
                <a:lnTo>
                  <a:pt x="49" y="185"/>
                </a:lnTo>
                <a:lnTo>
                  <a:pt x="34" y="200"/>
                </a:lnTo>
                <a:lnTo>
                  <a:pt x="27" y="208"/>
                </a:lnTo>
                <a:lnTo>
                  <a:pt x="19" y="215"/>
                </a:lnTo>
                <a:lnTo>
                  <a:pt x="9" y="219"/>
                </a:lnTo>
                <a:lnTo>
                  <a:pt x="0" y="224"/>
                </a:lnTo>
                <a:lnTo>
                  <a:pt x="17" y="247"/>
                </a:lnTo>
                <a:lnTo>
                  <a:pt x="36" y="274"/>
                </a:lnTo>
                <a:lnTo>
                  <a:pt x="58" y="302"/>
                </a:lnTo>
                <a:lnTo>
                  <a:pt x="80" y="330"/>
                </a:lnTo>
                <a:lnTo>
                  <a:pt x="103" y="355"/>
                </a:lnTo>
                <a:lnTo>
                  <a:pt x="114" y="365"/>
                </a:lnTo>
                <a:lnTo>
                  <a:pt x="124" y="372"/>
                </a:lnTo>
                <a:lnTo>
                  <a:pt x="131" y="377"/>
                </a:lnTo>
                <a:lnTo>
                  <a:pt x="138" y="377"/>
                </a:lnTo>
                <a:lnTo>
                  <a:pt x="147" y="383"/>
                </a:lnTo>
                <a:lnTo>
                  <a:pt x="164" y="400"/>
                </a:lnTo>
                <a:lnTo>
                  <a:pt x="175" y="411"/>
                </a:lnTo>
                <a:lnTo>
                  <a:pt x="183" y="422"/>
                </a:lnTo>
                <a:lnTo>
                  <a:pt x="189" y="435"/>
                </a:lnTo>
                <a:lnTo>
                  <a:pt x="191" y="441"/>
                </a:lnTo>
                <a:lnTo>
                  <a:pt x="191" y="4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24"/>
          <p:cNvSpPr>
            <a:spLocks/>
          </p:cNvSpPr>
          <p:nvPr/>
        </p:nvSpPr>
        <p:spPr bwMode="auto">
          <a:xfrm>
            <a:off x="5360988" y="1751013"/>
            <a:ext cx="41275" cy="63500"/>
          </a:xfrm>
          <a:custGeom>
            <a:avLst/>
            <a:gdLst>
              <a:gd name="T0" fmla="*/ 22225 w 26"/>
              <a:gd name="T1" fmla="*/ 63500 h 40"/>
              <a:gd name="T2" fmla="*/ 26988 w 26"/>
              <a:gd name="T3" fmla="*/ 57150 h 40"/>
              <a:gd name="T4" fmla="*/ 36513 w 26"/>
              <a:gd name="T5" fmla="*/ 44450 h 40"/>
              <a:gd name="T6" fmla="*/ 39688 w 26"/>
              <a:gd name="T7" fmla="*/ 34925 h 40"/>
              <a:gd name="T8" fmla="*/ 41275 w 26"/>
              <a:gd name="T9" fmla="*/ 26988 h 40"/>
              <a:gd name="T10" fmla="*/ 39688 w 26"/>
              <a:gd name="T11" fmla="*/ 17463 h 40"/>
              <a:gd name="T12" fmla="*/ 33338 w 26"/>
              <a:gd name="T13" fmla="*/ 9525 h 40"/>
              <a:gd name="T14" fmla="*/ 31750 w 26"/>
              <a:gd name="T15" fmla="*/ 4763 h 40"/>
              <a:gd name="T16" fmla="*/ 22225 w 26"/>
              <a:gd name="T17" fmla="*/ 0 h 40"/>
              <a:gd name="T18" fmla="*/ 14288 w 26"/>
              <a:gd name="T19" fmla="*/ 0 h 40"/>
              <a:gd name="T20" fmla="*/ 9525 w 26"/>
              <a:gd name="T21" fmla="*/ 1588 h 40"/>
              <a:gd name="T22" fmla="*/ 4763 w 26"/>
              <a:gd name="T23" fmla="*/ 6350 h 40"/>
              <a:gd name="T24" fmla="*/ 1588 w 26"/>
              <a:gd name="T25" fmla="*/ 14288 h 40"/>
              <a:gd name="T26" fmla="*/ 0 w 26"/>
              <a:gd name="T27" fmla="*/ 19050 h 40"/>
              <a:gd name="T28" fmla="*/ 1588 w 26"/>
              <a:gd name="T29" fmla="*/ 26988 h 40"/>
              <a:gd name="T30" fmla="*/ 4763 w 26"/>
              <a:gd name="T31" fmla="*/ 34925 h 40"/>
              <a:gd name="T32" fmla="*/ 9525 w 26"/>
              <a:gd name="T33" fmla="*/ 36513 h 40"/>
              <a:gd name="T34" fmla="*/ 14288 w 26"/>
              <a:gd name="T35" fmla="*/ 44450 h 40"/>
              <a:gd name="T36" fmla="*/ 14288 w 26"/>
              <a:gd name="T37" fmla="*/ 52388 h 40"/>
              <a:gd name="T38" fmla="*/ 14288 w 26"/>
              <a:gd name="T39" fmla="*/ 58738 h 40"/>
              <a:gd name="T40" fmla="*/ 17463 w 26"/>
              <a:gd name="T41" fmla="*/ 61913 h 40"/>
              <a:gd name="T42" fmla="*/ 22225 w 26"/>
              <a:gd name="T43" fmla="*/ 63500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6" h="40">
                <a:moveTo>
                  <a:pt x="14" y="40"/>
                </a:moveTo>
                <a:lnTo>
                  <a:pt x="17" y="36"/>
                </a:lnTo>
                <a:lnTo>
                  <a:pt x="23" y="28"/>
                </a:lnTo>
                <a:lnTo>
                  <a:pt x="25" y="22"/>
                </a:lnTo>
                <a:lnTo>
                  <a:pt x="26" y="17"/>
                </a:lnTo>
                <a:lnTo>
                  <a:pt x="25" y="11"/>
                </a:lnTo>
                <a:lnTo>
                  <a:pt x="21" y="6"/>
                </a:lnTo>
                <a:lnTo>
                  <a:pt x="20" y="3"/>
                </a:lnTo>
                <a:lnTo>
                  <a:pt x="14" y="0"/>
                </a:lnTo>
                <a:lnTo>
                  <a:pt x="9" y="0"/>
                </a:lnTo>
                <a:lnTo>
                  <a:pt x="6" y="1"/>
                </a:lnTo>
                <a:lnTo>
                  <a:pt x="3" y="4"/>
                </a:lnTo>
                <a:lnTo>
                  <a:pt x="1" y="9"/>
                </a:lnTo>
                <a:lnTo>
                  <a:pt x="0" y="12"/>
                </a:lnTo>
                <a:lnTo>
                  <a:pt x="1" y="17"/>
                </a:lnTo>
                <a:lnTo>
                  <a:pt x="3" y="22"/>
                </a:lnTo>
                <a:lnTo>
                  <a:pt x="6" y="23"/>
                </a:lnTo>
                <a:lnTo>
                  <a:pt x="9" y="28"/>
                </a:lnTo>
                <a:lnTo>
                  <a:pt x="9" y="33"/>
                </a:lnTo>
                <a:lnTo>
                  <a:pt x="9" y="37"/>
                </a:lnTo>
                <a:lnTo>
                  <a:pt x="11" y="39"/>
                </a:lnTo>
                <a:lnTo>
                  <a:pt x="14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25"/>
          <p:cNvSpPr>
            <a:spLocks/>
          </p:cNvSpPr>
          <p:nvPr/>
        </p:nvSpPr>
        <p:spPr bwMode="auto">
          <a:xfrm>
            <a:off x="5275263" y="1809750"/>
            <a:ext cx="42862" cy="39688"/>
          </a:xfrm>
          <a:custGeom>
            <a:avLst/>
            <a:gdLst>
              <a:gd name="T0" fmla="*/ 42862 w 27"/>
              <a:gd name="T1" fmla="*/ 39688 h 25"/>
              <a:gd name="T2" fmla="*/ 23812 w 27"/>
              <a:gd name="T3" fmla="*/ 25400 h 25"/>
              <a:gd name="T4" fmla="*/ 11112 w 27"/>
              <a:gd name="T5" fmla="*/ 12700 h 25"/>
              <a:gd name="T6" fmla="*/ 6350 w 27"/>
              <a:gd name="T7" fmla="*/ 4763 h 25"/>
              <a:gd name="T8" fmla="*/ 3175 w 27"/>
              <a:gd name="T9" fmla="*/ 0 h 25"/>
              <a:gd name="T10" fmla="*/ 0 w 27"/>
              <a:gd name="T11" fmla="*/ 3175 h 25"/>
              <a:gd name="T12" fmla="*/ 0 w 27"/>
              <a:gd name="T13" fmla="*/ 4763 h 25"/>
              <a:gd name="T14" fmla="*/ 0 w 27"/>
              <a:gd name="T15" fmla="*/ 7938 h 25"/>
              <a:gd name="T16" fmla="*/ 17462 w 27"/>
              <a:gd name="T17" fmla="*/ 22225 h 25"/>
              <a:gd name="T18" fmla="*/ 33337 w 27"/>
              <a:gd name="T19" fmla="*/ 34925 h 25"/>
              <a:gd name="T20" fmla="*/ 38100 w 27"/>
              <a:gd name="T21" fmla="*/ 39688 h 25"/>
              <a:gd name="T22" fmla="*/ 42862 w 27"/>
              <a:gd name="T23" fmla="*/ 39688 h 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7" h="25">
                <a:moveTo>
                  <a:pt x="27" y="25"/>
                </a:moveTo>
                <a:lnTo>
                  <a:pt x="15" y="16"/>
                </a:lnTo>
                <a:lnTo>
                  <a:pt x="7" y="8"/>
                </a:lnTo>
                <a:lnTo>
                  <a:pt x="4" y="3"/>
                </a:lnTo>
                <a:lnTo>
                  <a:pt x="2" y="0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11" y="14"/>
                </a:lnTo>
                <a:lnTo>
                  <a:pt x="21" y="22"/>
                </a:lnTo>
                <a:lnTo>
                  <a:pt x="24" y="25"/>
                </a:lnTo>
                <a:lnTo>
                  <a:pt x="27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26"/>
          <p:cNvSpPr>
            <a:spLocks/>
          </p:cNvSpPr>
          <p:nvPr/>
        </p:nvSpPr>
        <p:spPr bwMode="auto">
          <a:xfrm>
            <a:off x="6588125" y="2876550"/>
            <a:ext cx="134938" cy="123825"/>
          </a:xfrm>
          <a:custGeom>
            <a:avLst/>
            <a:gdLst>
              <a:gd name="T0" fmla="*/ 23813 w 85"/>
              <a:gd name="T1" fmla="*/ 25400 h 78"/>
              <a:gd name="T2" fmla="*/ 33338 w 85"/>
              <a:gd name="T3" fmla="*/ 28575 h 78"/>
              <a:gd name="T4" fmla="*/ 60325 w 85"/>
              <a:gd name="T5" fmla="*/ 30163 h 78"/>
              <a:gd name="T6" fmla="*/ 77788 w 85"/>
              <a:gd name="T7" fmla="*/ 30163 h 78"/>
              <a:gd name="T8" fmla="*/ 92075 w 85"/>
              <a:gd name="T9" fmla="*/ 28575 h 78"/>
              <a:gd name="T10" fmla="*/ 104775 w 85"/>
              <a:gd name="T11" fmla="*/ 20638 h 78"/>
              <a:gd name="T12" fmla="*/ 112713 w 85"/>
              <a:gd name="T13" fmla="*/ 17463 h 78"/>
              <a:gd name="T14" fmla="*/ 114300 w 85"/>
              <a:gd name="T15" fmla="*/ 12700 h 78"/>
              <a:gd name="T16" fmla="*/ 131763 w 85"/>
              <a:gd name="T17" fmla="*/ 0 h 78"/>
              <a:gd name="T18" fmla="*/ 134938 w 85"/>
              <a:gd name="T19" fmla="*/ 50800 h 78"/>
              <a:gd name="T20" fmla="*/ 125413 w 85"/>
              <a:gd name="T21" fmla="*/ 65088 h 78"/>
              <a:gd name="T22" fmla="*/ 114300 w 85"/>
              <a:gd name="T23" fmla="*/ 79375 h 78"/>
              <a:gd name="T24" fmla="*/ 100013 w 85"/>
              <a:gd name="T25" fmla="*/ 95250 h 78"/>
              <a:gd name="T26" fmla="*/ 82550 w 85"/>
              <a:gd name="T27" fmla="*/ 109538 h 78"/>
              <a:gd name="T28" fmla="*/ 69850 w 85"/>
              <a:gd name="T29" fmla="*/ 117475 h 78"/>
              <a:gd name="T30" fmla="*/ 60325 w 85"/>
              <a:gd name="T31" fmla="*/ 119063 h 78"/>
              <a:gd name="T32" fmla="*/ 46038 w 85"/>
              <a:gd name="T33" fmla="*/ 123825 h 78"/>
              <a:gd name="T34" fmla="*/ 33338 w 85"/>
              <a:gd name="T35" fmla="*/ 123825 h 78"/>
              <a:gd name="T36" fmla="*/ 15875 w 85"/>
              <a:gd name="T37" fmla="*/ 123825 h 78"/>
              <a:gd name="T38" fmla="*/ 0 w 85"/>
              <a:gd name="T39" fmla="*/ 119063 h 78"/>
              <a:gd name="T40" fmla="*/ 12700 w 85"/>
              <a:gd name="T41" fmla="*/ 22225 h 78"/>
              <a:gd name="T42" fmla="*/ 23813 w 85"/>
              <a:gd name="T43" fmla="*/ 25400 h 7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85" h="78">
                <a:moveTo>
                  <a:pt x="15" y="16"/>
                </a:moveTo>
                <a:lnTo>
                  <a:pt x="21" y="18"/>
                </a:lnTo>
                <a:lnTo>
                  <a:pt x="38" y="19"/>
                </a:lnTo>
                <a:lnTo>
                  <a:pt x="49" y="19"/>
                </a:lnTo>
                <a:lnTo>
                  <a:pt x="58" y="18"/>
                </a:lnTo>
                <a:lnTo>
                  <a:pt x="66" y="13"/>
                </a:lnTo>
                <a:lnTo>
                  <a:pt x="71" y="11"/>
                </a:lnTo>
                <a:lnTo>
                  <a:pt x="72" y="8"/>
                </a:lnTo>
                <a:lnTo>
                  <a:pt x="83" y="0"/>
                </a:lnTo>
                <a:lnTo>
                  <a:pt x="85" y="32"/>
                </a:lnTo>
                <a:lnTo>
                  <a:pt x="79" y="41"/>
                </a:lnTo>
                <a:lnTo>
                  <a:pt x="72" y="50"/>
                </a:lnTo>
                <a:lnTo>
                  <a:pt x="63" y="60"/>
                </a:lnTo>
                <a:lnTo>
                  <a:pt x="52" y="69"/>
                </a:lnTo>
                <a:lnTo>
                  <a:pt x="44" y="74"/>
                </a:lnTo>
                <a:lnTo>
                  <a:pt x="38" y="75"/>
                </a:lnTo>
                <a:lnTo>
                  <a:pt x="29" y="78"/>
                </a:lnTo>
                <a:lnTo>
                  <a:pt x="21" y="78"/>
                </a:lnTo>
                <a:lnTo>
                  <a:pt x="10" y="78"/>
                </a:lnTo>
                <a:lnTo>
                  <a:pt x="0" y="75"/>
                </a:lnTo>
                <a:lnTo>
                  <a:pt x="8" y="14"/>
                </a:lnTo>
                <a:lnTo>
                  <a:pt x="15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27"/>
          <p:cNvSpPr>
            <a:spLocks/>
          </p:cNvSpPr>
          <p:nvPr/>
        </p:nvSpPr>
        <p:spPr bwMode="auto">
          <a:xfrm>
            <a:off x="6746875" y="3000375"/>
            <a:ext cx="136525" cy="92075"/>
          </a:xfrm>
          <a:custGeom>
            <a:avLst/>
            <a:gdLst>
              <a:gd name="T0" fmla="*/ 136525 w 86"/>
              <a:gd name="T1" fmla="*/ 30163 h 58"/>
              <a:gd name="T2" fmla="*/ 130175 w 86"/>
              <a:gd name="T3" fmla="*/ 25400 h 58"/>
              <a:gd name="T4" fmla="*/ 107950 w 86"/>
              <a:gd name="T5" fmla="*/ 12700 h 58"/>
              <a:gd name="T6" fmla="*/ 90488 w 86"/>
              <a:gd name="T7" fmla="*/ 7938 h 58"/>
              <a:gd name="T8" fmla="*/ 73025 w 86"/>
              <a:gd name="T9" fmla="*/ 3175 h 58"/>
              <a:gd name="T10" fmla="*/ 50800 w 86"/>
              <a:gd name="T11" fmla="*/ 0 h 58"/>
              <a:gd name="T12" fmla="*/ 28575 w 86"/>
              <a:gd name="T13" fmla="*/ 0 h 58"/>
              <a:gd name="T14" fmla="*/ 23813 w 86"/>
              <a:gd name="T15" fmla="*/ 11113 h 58"/>
              <a:gd name="T16" fmla="*/ 12700 w 86"/>
              <a:gd name="T17" fmla="*/ 34925 h 58"/>
              <a:gd name="T18" fmla="*/ 3175 w 86"/>
              <a:gd name="T19" fmla="*/ 65088 h 58"/>
              <a:gd name="T20" fmla="*/ 0 w 86"/>
              <a:gd name="T21" fmla="*/ 77788 h 58"/>
              <a:gd name="T22" fmla="*/ 3175 w 86"/>
              <a:gd name="T23" fmla="*/ 90488 h 58"/>
              <a:gd name="T24" fmla="*/ 136525 w 86"/>
              <a:gd name="T25" fmla="*/ 92075 h 58"/>
              <a:gd name="T26" fmla="*/ 136525 w 86"/>
              <a:gd name="T27" fmla="*/ 30163 h 5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6" h="58">
                <a:moveTo>
                  <a:pt x="86" y="19"/>
                </a:moveTo>
                <a:lnTo>
                  <a:pt x="82" y="16"/>
                </a:lnTo>
                <a:lnTo>
                  <a:pt x="68" y="8"/>
                </a:lnTo>
                <a:lnTo>
                  <a:pt x="57" y="5"/>
                </a:lnTo>
                <a:lnTo>
                  <a:pt x="46" y="2"/>
                </a:lnTo>
                <a:lnTo>
                  <a:pt x="32" y="0"/>
                </a:lnTo>
                <a:lnTo>
                  <a:pt x="18" y="0"/>
                </a:lnTo>
                <a:lnTo>
                  <a:pt x="15" y="7"/>
                </a:lnTo>
                <a:lnTo>
                  <a:pt x="8" y="22"/>
                </a:lnTo>
                <a:lnTo>
                  <a:pt x="2" y="41"/>
                </a:lnTo>
                <a:lnTo>
                  <a:pt x="0" y="49"/>
                </a:lnTo>
                <a:lnTo>
                  <a:pt x="2" y="57"/>
                </a:lnTo>
                <a:lnTo>
                  <a:pt x="86" y="58"/>
                </a:lnTo>
                <a:lnTo>
                  <a:pt x="86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28"/>
          <p:cNvSpPr>
            <a:spLocks/>
          </p:cNvSpPr>
          <p:nvPr/>
        </p:nvSpPr>
        <p:spPr bwMode="auto">
          <a:xfrm>
            <a:off x="7026275" y="1606550"/>
            <a:ext cx="396875" cy="1114425"/>
          </a:xfrm>
          <a:custGeom>
            <a:avLst/>
            <a:gdLst>
              <a:gd name="T0" fmla="*/ 379413 w 250"/>
              <a:gd name="T1" fmla="*/ 158750 h 702"/>
              <a:gd name="T2" fmla="*/ 396875 w 250"/>
              <a:gd name="T3" fmla="*/ 246063 h 702"/>
              <a:gd name="T4" fmla="*/ 388938 w 250"/>
              <a:gd name="T5" fmla="*/ 334963 h 702"/>
              <a:gd name="T6" fmla="*/ 346075 w 250"/>
              <a:gd name="T7" fmla="*/ 476250 h 702"/>
              <a:gd name="T8" fmla="*/ 287338 w 250"/>
              <a:gd name="T9" fmla="*/ 642938 h 702"/>
              <a:gd name="T10" fmla="*/ 260350 w 250"/>
              <a:gd name="T11" fmla="*/ 763588 h 702"/>
              <a:gd name="T12" fmla="*/ 257175 w 250"/>
              <a:gd name="T13" fmla="*/ 846138 h 702"/>
              <a:gd name="T14" fmla="*/ 269875 w 250"/>
              <a:gd name="T15" fmla="*/ 912813 h 702"/>
              <a:gd name="T16" fmla="*/ 284163 w 250"/>
              <a:gd name="T17" fmla="*/ 955675 h 702"/>
              <a:gd name="T18" fmla="*/ 288925 w 250"/>
              <a:gd name="T19" fmla="*/ 1019175 h 702"/>
              <a:gd name="T20" fmla="*/ 269875 w 250"/>
              <a:gd name="T21" fmla="*/ 1082675 h 702"/>
              <a:gd name="T22" fmla="*/ 247650 w 250"/>
              <a:gd name="T23" fmla="*/ 1114425 h 702"/>
              <a:gd name="T24" fmla="*/ 163513 w 250"/>
              <a:gd name="T25" fmla="*/ 1025525 h 702"/>
              <a:gd name="T26" fmla="*/ 107950 w 250"/>
              <a:gd name="T27" fmla="*/ 933450 h 702"/>
              <a:gd name="T28" fmla="*/ 76200 w 250"/>
              <a:gd name="T29" fmla="*/ 836613 h 702"/>
              <a:gd name="T30" fmla="*/ 61913 w 250"/>
              <a:gd name="T31" fmla="*/ 741363 h 702"/>
              <a:gd name="T32" fmla="*/ 66675 w 250"/>
              <a:gd name="T33" fmla="*/ 622300 h 702"/>
              <a:gd name="T34" fmla="*/ 101600 w 250"/>
              <a:gd name="T35" fmla="*/ 474663 h 702"/>
              <a:gd name="T36" fmla="*/ 147638 w 250"/>
              <a:gd name="T37" fmla="*/ 360363 h 702"/>
              <a:gd name="T38" fmla="*/ 147638 w 250"/>
              <a:gd name="T39" fmla="*/ 201613 h 702"/>
              <a:gd name="T40" fmla="*/ 125413 w 250"/>
              <a:gd name="T41" fmla="*/ 141288 h 702"/>
              <a:gd name="T42" fmla="*/ 93663 w 250"/>
              <a:gd name="T43" fmla="*/ 100013 h 702"/>
              <a:gd name="T44" fmla="*/ 36513 w 250"/>
              <a:gd name="T45" fmla="*/ 60325 h 702"/>
              <a:gd name="T46" fmla="*/ 90488 w 250"/>
              <a:gd name="T47" fmla="*/ 4763 h 702"/>
              <a:gd name="T48" fmla="*/ 198438 w 250"/>
              <a:gd name="T49" fmla="*/ 25400 h 702"/>
              <a:gd name="T50" fmla="*/ 273050 w 250"/>
              <a:gd name="T51" fmla="*/ 53975 h 702"/>
              <a:gd name="T52" fmla="*/ 344488 w 250"/>
              <a:gd name="T53" fmla="*/ 104775 h 702"/>
              <a:gd name="T54" fmla="*/ 165100 w 250"/>
              <a:gd name="T55" fmla="*/ 915988 h 702"/>
              <a:gd name="T56" fmla="*/ 158750 w 250"/>
              <a:gd name="T57" fmla="*/ 838200 h 702"/>
              <a:gd name="T58" fmla="*/ 147638 w 250"/>
              <a:gd name="T59" fmla="*/ 890588 h 702"/>
              <a:gd name="T60" fmla="*/ 158750 w 250"/>
              <a:gd name="T61" fmla="*/ 947738 h 702"/>
              <a:gd name="T62" fmla="*/ 187325 w 250"/>
              <a:gd name="T63" fmla="*/ 1025525 h 702"/>
              <a:gd name="T64" fmla="*/ 203200 w 250"/>
              <a:gd name="T65" fmla="*/ 1042988 h 702"/>
              <a:gd name="T66" fmla="*/ 182563 w 250"/>
              <a:gd name="T67" fmla="*/ 985838 h 702"/>
              <a:gd name="T68" fmla="*/ 173038 w 250"/>
              <a:gd name="T69" fmla="*/ 898525 h 702"/>
              <a:gd name="T70" fmla="*/ 252413 w 250"/>
              <a:gd name="T71" fmla="*/ 1027113 h 702"/>
              <a:gd name="T72" fmla="*/ 252413 w 250"/>
              <a:gd name="T73" fmla="*/ 957263 h 702"/>
              <a:gd name="T74" fmla="*/ 233363 w 250"/>
              <a:gd name="T75" fmla="*/ 917575 h 702"/>
              <a:gd name="T76" fmla="*/ 242888 w 250"/>
              <a:gd name="T77" fmla="*/ 946150 h 702"/>
              <a:gd name="T78" fmla="*/ 238125 w 250"/>
              <a:gd name="T79" fmla="*/ 974725 h 702"/>
              <a:gd name="T80" fmla="*/ 233363 w 250"/>
              <a:gd name="T81" fmla="*/ 974725 h 702"/>
              <a:gd name="T82" fmla="*/ 252413 w 250"/>
              <a:gd name="T83" fmla="*/ 1025525 h 702"/>
              <a:gd name="T84" fmla="*/ 346075 w 250"/>
              <a:gd name="T85" fmla="*/ 109538 h 7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50" h="702">
                <a:moveTo>
                  <a:pt x="218" y="69"/>
                </a:moveTo>
                <a:lnTo>
                  <a:pt x="231" y="84"/>
                </a:lnTo>
                <a:lnTo>
                  <a:pt x="239" y="100"/>
                </a:lnTo>
                <a:lnTo>
                  <a:pt x="245" y="117"/>
                </a:lnTo>
                <a:lnTo>
                  <a:pt x="248" y="136"/>
                </a:lnTo>
                <a:lnTo>
                  <a:pt x="250" y="155"/>
                </a:lnTo>
                <a:lnTo>
                  <a:pt x="250" y="174"/>
                </a:lnTo>
                <a:lnTo>
                  <a:pt x="248" y="192"/>
                </a:lnTo>
                <a:lnTo>
                  <a:pt x="245" y="211"/>
                </a:lnTo>
                <a:lnTo>
                  <a:pt x="237" y="245"/>
                </a:lnTo>
                <a:lnTo>
                  <a:pt x="229" y="274"/>
                </a:lnTo>
                <a:lnTo>
                  <a:pt x="218" y="300"/>
                </a:lnTo>
                <a:lnTo>
                  <a:pt x="203" y="338"/>
                </a:lnTo>
                <a:lnTo>
                  <a:pt x="190" y="374"/>
                </a:lnTo>
                <a:lnTo>
                  <a:pt x="181" y="405"/>
                </a:lnTo>
                <a:lnTo>
                  <a:pt x="173" y="433"/>
                </a:lnTo>
                <a:lnTo>
                  <a:pt x="167" y="460"/>
                </a:lnTo>
                <a:lnTo>
                  <a:pt x="164" y="481"/>
                </a:lnTo>
                <a:lnTo>
                  <a:pt x="162" y="502"/>
                </a:lnTo>
                <a:lnTo>
                  <a:pt x="161" y="519"/>
                </a:lnTo>
                <a:lnTo>
                  <a:pt x="162" y="533"/>
                </a:lnTo>
                <a:lnTo>
                  <a:pt x="162" y="546"/>
                </a:lnTo>
                <a:lnTo>
                  <a:pt x="167" y="564"/>
                </a:lnTo>
                <a:lnTo>
                  <a:pt x="170" y="575"/>
                </a:lnTo>
                <a:lnTo>
                  <a:pt x="172" y="578"/>
                </a:lnTo>
                <a:lnTo>
                  <a:pt x="176" y="589"/>
                </a:lnTo>
                <a:lnTo>
                  <a:pt x="179" y="602"/>
                </a:lnTo>
                <a:lnTo>
                  <a:pt x="182" y="613"/>
                </a:lnTo>
                <a:lnTo>
                  <a:pt x="182" y="624"/>
                </a:lnTo>
                <a:lnTo>
                  <a:pt x="182" y="642"/>
                </a:lnTo>
                <a:lnTo>
                  <a:pt x="179" y="658"/>
                </a:lnTo>
                <a:lnTo>
                  <a:pt x="175" y="672"/>
                </a:lnTo>
                <a:lnTo>
                  <a:pt x="170" y="682"/>
                </a:lnTo>
                <a:lnTo>
                  <a:pt x="165" y="689"/>
                </a:lnTo>
                <a:lnTo>
                  <a:pt x="140" y="658"/>
                </a:lnTo>
                <a:lnTo>
                  <a:pt x="156" y="702"/>
                </a:lnTo>
                <a:lnTo>
                  <a:pt x="136" y="683"/>
                </a:lnTo>
                <a:lnTo>
                  <a:pt x="118" y="666"/>
                </a:lnTo>
                <a:lnTo>
                  <a:pt x="103" y="646"/>
                </a:lnTo>
                <a:lnTo>
                  <a:pt x="90" y="627"/>
                </a:lnTo>
                <a:lnTo>
                  <a:pt x="78" y="607"/>
                </a:lnTo>
                <a:lnTo>
                  <a:pt x="68" y="588"/>
                </a:lnTo>
                <a:lnTo>
                  <a:pt x="61" y="567"/>
                </a:lnTo>
                <a:lnTo>
                  <a:pt x="53" y="547"/>
                </a:lnTo>
                <a:lnTo>
                  <a:pt x="48" y="527"/>
                </a:lnTo>
                <a:lnTo>
                  <a:pt x="43" y="506"/>
                </a:lnTo>
                <a:lnTo>
                  <a:pt x="40" y="488"/>
                </a:lnTo>
                <a:lnTo>
                  <a:pt x="39" y="467"/>
                </a:lnTo>
                <a:lnTo>
                  <a:pt x="39" y="449"/>
                </a:lnTo>
                <a:lnTo>
                  <a:pt x="39" y="430"/>
                </a:lnTo>
                <a:lnTo>
                  <a:pt x="42" y="392"/>
                </a:lnTo>
                <a:lnTo>
                  <a:pt x="48" y="358"/>
                </a:lnTo>
                <a:lnTo>
                  <a:pt x="54" y="327"/>
                </a:lnTo>
                <a:lnTo>
                  <a:pt x="64" y="299"/>
                </a:lnTo>
                <a:lnTo>
                  <a:pt x="71" y="274"/>
                </a:lnTo>
                <a:lnTo>
                  <a:pt x="87" y="239"/>
                </a:lnTo>
                <a:lnTo>
                  <a:pt x="93" y="227"/>
                </a:lnTo>
                <a:lnTo>
                  <a:pt x="97" y="158"/>
                </a:lnTo>
                <a:lnTo>
                  <a:pt x="97" y="141"/>
                </a:lnTo>
                <a:lnTo>
                  <a:pt x="93" y="127"/>
                </a:lnTo>
                <a:lnTo>
                  <a:pt x="90" y="113"/>
                </a:lnTo>
                <a:lnTo>
                  <a:pt x="86" y="100"/>
                </a:lnTo>
                <a:lnTo>
                  <a:pt x="79" y="89"/>
                </a:lnTo>
                <a:lnTo>
                  <a:pt x="73" y="80"/>
                </a:lnTo>
                <a:lnTo>
                  <a:pt x="67" y="70"/>
                </a:lnTo>
                <a:lnTo>
                  <a:pt x="59" y="63"/>
                </a:lnTo>
                <a:lnTo>
                  <a:pt x="46" y="52"/>
                </a:lnTo>
                <a:lnTo>
                  <a:pt x="34" y="44"/>
                </a:lnTo>
                <a:lnTo>
                  <a:pt x="23" y="38"/>
                </a:lnTo>
                <a:lnTo>
                  <a:pt x="0" y="0"/>
                </a:lnTo>
                <a:lnTo>
                  <a:pt x="29" y="2"/>
                </a:lnTo>
                <a:lnTo>
                  <a:pt x="57" y="3"/>
                </a:lnTo>
                <a:lnTo>
                  <a:pt x="82" y="6"/>
                </a:lnTo>
                <a:lnTo>
                  <a:pt x="104" y="11"/>
                </a:lnTo>
                <a:lnTo>
                  <a:pt x="125" y="16"/>
                </a:lnTo>
                <a:lnTo>
                  <a:pt x="143" y="22"/>
                </a:lnTo>
                <a:lnTo>
                  <a:pt x="159" y="28"/>
                </a:lnTo>
                <a:lnTo>
                  <a:pt x="172" y="34"/>
                </a:lnTo>
                <a:lnTo>
                  <a:pt x="193" y="47"/>
                </a:lnTo>
                <a:lnTo>
                  <a:pt x="209" y="58"/>
                </a:lnTo>
                <a:lnTo>
                  <a:pt x="217" y="66"/>
                </a:lnTo>
                <a:lnTo>
                  <a:pt x="218" y="69"/>
                </a:lnTo>
                <a:lnTo>
                  <a:pt x="109" y="566"/>
                </a:lnTo>
                <a:lnTo>
                  <a:pt x="104" y="577"/>
                </a:lnTo>
                <a:lnTo>
                  <a:pt x="101" y="561"/>
                </a:lnTo>
                <a:lnTo>
                  <a:pt x="100" y="546"/>
                </a:lnTo>
                <a:lnTo>
                  <a:pt x="100" y="528"/>
                </a:lnTo>
                <a:lnTo>
                  <a:pt x="101" y="508"/>
                </a:lnTo>
                <a:lnTo>
                  <a:pt x="95" y="541"/>
                </a:lnTo>
                <a:lnTo>
                  <a:pt x="93" y="561"/>
                </a:lnTo>
                <a:lnTo>
                  <a:pt x="93" y="572"/>
                </a:lnTo>
                <a:lnTo>
                  <a:pt x="95" y="575"/>
                </a:lnTo>
                <a:lnTo>
                  <a:pt x="100" y="597"/>
                </a:lnTo>
                <a:lnTo>
                  <a:pt x="106" y="616"/>
                </a:lnTo>
                <a:lnTo>
                  <a:pt x="112" y="632"/>
                </a:lnTo>
                <a:lnTo>
                  <a:pt x="118" y="646"/>
                </a:lnTo>
                <a:lnTo>
                  <a:pt x="131" y="664"/>
                </a:lnTo>
                <a:lnTo>
                  <a:pt x="136" y="671"/>
                </a:lnTo>
                <a:lnTo>
                  <a:pt x="128" y="657"/>
                </a:lnTo>
                <a:lnTo>
                  <a:pt x="122" y="644"/>
                </a:lnTo>
                <a:lnTo>
                  <a:pt x="118" y="632"/>
                </a:lnTo>
                <a:lnTo>
                  <a:pt x="115" y="621"/>
                </a:lnTo>
                <a:lnTo>
                  <a:pt x="112" y="603"/>
                </a:lnTo>
                <a:lnTo>
                  <a:pt x="112" y="597"/>
                </a:lnTo>
                <a:lnTo>
                  <a:pt x="109" y="566"/>
                </a:lnTo>
                <a:lnTo>
                  <a:pt x="218" y="69"/>
                </a:lnTo>
                <a:lnTo>
                  <a:pt x="159" y="650"/>
                </a:lnTo>
                <a:lnTo>
                  <a:pt x="159" y="647"/>
                </a:lnTo>
                <a:lnTo>
                  <a:pt x="161" y="633"/>
                </a:lnTo>
                <a:lnTo>
                  <a:pt x="161" y="614"/>
                </a:lnTo>
                <a:lnTo>
                  <a:pt x="159" y="603"/>
                </a:lnTo>
                <a:lnTo>
                  <a:pt x="156" y="594"/>
                </a:lnTo>
                <a:lnTo>
                  <a:pt x="151" y="585"/>
                </a:lnTo>
                <a:lnTo>
                  <a:pt x="147" y="578"/>
                </a:lnTo>
                <a:lnTo>
                  <a:pt x="148" y="582"/>
                </a:lnTo>
                <a:lnTo>
                  <a:pt x="151" y="591"/>
                </a:lnTo>
                <a:lnTo>
                  <a:pt x="153" y="596"/>
                </a:lnTo>
                <a:lnTo>
                  <a:pt x="153" y="602"/>
                </a:lnTo>
                <a:lnTo>
                  <a:pt x="153" y="608"/>
                </a:lnTo>
                <a:lnTo>
                  <a:pt x="150" y="614"/>
                </a:lnTo>
                <a:lnTo>
                  <a:pt x="145" y="621"/>
                </a:lnTo>
                <a:lnTo>
                  <a:pt x="143" y="621"/>
                </a:lnTo>
                <a:lnTo>
                  <a:pt x="147" y="614"/>
                </a:lnTo>
                <a:lnTo>
                  <a:pt x="153" y="628"/>
                </a:lnTo>
                <a:lnTo>
                  <a:pt x="157" y="639"/>
                </a:lnTo>
                <a:lnTo>
                  <a:pt x="159" y="646"/>
                </a:lnTo>
                <a:lnTo>
                  <a:pt x="159" y="649"/>
                </a:lnTo>
                <a:lnTo>
                  <a:pt x="159" y="650"/>
                </a:lnTo>
                <a:lnTo>
                  <a:pt x="218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29"/>
          <p:cNvSpPr>
            <a:spLocks/>
          </p:cNvSpPr>
          <p:nvPr/>
        </p:nvSpPr>
        <p:spPr bwMode="auto">
          <a:xfrm>
            <a:off x="6777038" y="2527300"/>
            <a:ext cx="214312" cy="503238"/>
          </a:xfrm>
          <a:custGeom>
            <a:avLst/>
            <a:gdLst>
              <a:gd name="T0" fmla="*/ 95250 w 135"/>
              <a:gd name="T1" fmla="*/ 260350 h 317"/>
              <a:gd name="T2" fmla="*/ 82550 w 135"/>
              <a:gd name="T3" fmla="*/ 314325 h 317"/>
              <a:gd name="T4" fmla="*/ 73025 w 135"/>
              <a:gd name="T5" fmla="*/ 360363 h 317"/>
              <a:gd name="T6" fmla="*/ 65087 w 135"/>
              <a:gd name="T7" fmla="*/ 396875 h 317"/>
              <a:gd name="T8" fmla="*/ 34925 w 135"/>
              <a:gd name="T9" fmla="*/ 427038 h 317"/>
              <a:gd name="T10" fmla="*/ 12700 w 135"/>
              <a:gd name="T11" fmla="*/ 450850 h 317"/>
              <a:gd name="T12" fmla="*/ 0 w 135"/>
              <a:gd name="T13" fmla="*/ 468313 h 317"/>
              <a:gd name="T14" fmla="*/ 15875 w 135"/>
              <a:gd name="T15" fmla="*/ 471488 h 317"/>
              <a:gd name="T16" fmla="*/ 47625 w 135"/>
              <a:gd name="T17" fmla="*/ 479425 h 317"/>
              <a:gd name="T18" fmla="*/ 84137 w 135"/>
              <a:gd name="T19" fmla="*/ 488950 h 317"/>
              <a:gd name="T20" fmla="*/ 100012 w 135"/>
              <a:gd name="T21" fmla="*/ 496888 h 317"/>
              <a:gd name="T22" fmla="*/ 106362 w 135"/>
              <a:gd name="T23" fmla="*/ 503238 h 317"/>
              <a:gd name="T24" fmla="*/ 144462 w 135"/>
              <a:gd name="T25" fmla="*/ 501650 h 317"/>
              <a:gd name="T26" fmla="*/ 144462 w 135"/>
              <a:gd name="T27" fmla="*/ 485775 h 317"/>
              <a:gd name="T28" fmla="*/ 141287 w 135"/>
              <a:gd name="T29" fmla="*/ 457200 h 317"/>
              <a:gd name="T30" fmla="*/ 139700 w 135"/>
              <a:gd name="T31" fmla="*/ 423863 h 317"/>
              <a:gd name="T32" fmla="*/ 134937 w 135"/>
              <a:gd name="T33" fmla="*/ 414338 h 317"/>
              <a:gd name="T34" fmla="*/ 131762 w 135"/>
              <a:gd name="T35" fmla="*/ 409575 h 317"/>
              <a:gd name="T36" fmla="*/ 130175 w 135"/>
              <a:gd name="T37" fmla="*/ 409575 h 317"/>
              <a:gd name="T38" fmla="*/ 179387 w 135"/>
              <a:gd name="T39" fmla="*/ 354013 h 317"/>
              <a:gd name="T40" fmla="*/ 180975 w 135"/>
              <a:gd name="T41" fmla="*/ 257175 h 317"/>
              <a:gd name="T42" fmla="*/ 180975 w 135"/>
              <a:gd name="T43" fmla="*/ 180975 h 317"/>
              <a:gd name="T44" fmla="*/ 179387 w 135"/>
              <a:gd name="T45" fmla="*/ 127000 h 317"/>
              <a:gd name="T46" fmla="*/ 184150 w 135"/>
              <a:gd name="T47" fmla="*/ 115888 h 317"/>
              <a:gd name="T48" fmla="*/ 198437 w 135"/>
              <a:gd name="T49" fmla="*/ 87313 h 317"/>
              <a:gd name="T50" fmla="*/ 203200 w 135"/>
              <a:gd name="T51" fmla="*/ 69850 h 317"/>
              <a:gd name="T52" fmla="*/ 209550 w 135"/>
              <a:gd name="T53" fmla="*/ 49213 h 317"/>
              <a:gd name="T54" fmla="*/ 214312 w 135"/>
              <a:gd name="T55" fmla="*/ 26988 h 317"/>
              <a:gd name="T56" fmla="*/ 214312 w 135"/>
              <a:gd name="T57" fmla="*/ 7938 h 317"/>
              <a:gd name="T58" fmla="*/ 214312 w 135"/>
              <a:gd name="T59" fmla="*/ 0 h 317"/>
              <a:gd name="T60" fmla="*/ 206375 w 135"/>
              <a:gd name="T61" fmla="*/ 12700 h 317"/>
              <a:gd name="T62" fmla="*/ 193675 w 135"/>
              <a:gd name="T63" fmla="*/ 25400 h 317"/>
              <a:gd name="T64" fmla="*/ 174625 w 135"/>
              <a:gd name="T65" fmla="*/ 39688 h 317"/>
              <a:gd name="T66" fmla="*/ 153987 w 135"/>
              <a:gd name="T67" fmla="*/ 53975 h 317"/>
              <a:gd name="T68" fmla="*/ 117475 w 135"/>
              <a:gd name="T69" fmla="*/ 79375 h 317"/>
              <a:gd name="T70" fmla="*/ 101600 w 135"/>
              <a:gd name="T71" fmla="*/ 88900 h 317"/>
              <a:gd name="T72" fmla="*/ 95250 w 135"/>
              <a:gd name="T73" fmla="*/ 260350 h 31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" h="317">
                <a:moveTo>
                  <a:pt x="60" y="164"/>
                </a:moveTo>
                <a:lnTo>
                  <a:pt x="52" y="198"/>
                </a:lnTo>
                <a:lnTo>
                  <a:pt x="46" y="227"/>
                </a:lnTo>
                <a:lnTo>
                  <a:pt x="41" y="250"/>
                </a:lnTo>
                <a:lnTo>
                  <a:pt x="22" y="269"/>
                </a:lnTo>
                <a:lnTo>
                  <a:pt x="8" y="284"/>
                </a:lnTo>
                <a:lnTo>
                  <a:pt x="0" y="295"/>
                </a:lnTo>
                <a:lnTo>
                  <a:pt x="10" y="297"/>
                </a:lnTo>
                <a:lnTo>
                  <a:pt x="30" y="302"/>
                </a:lnTo>
                <a:lnTo>
                  <a:pt x="53" y="308"/>
                </a:lnTo>
                <a:lnTo>
                  <a:pt x="63" y="313"/>
                </a:lnTo>
                <a:lnTo>
                  <a:pt x="67" y="317"/>
                </a:lnTo>
                <a:lnTo>
                  <a:pt x="91" y="316"/>
                </a:lnTo>
                <a:lnTo>
                  <a:pt x="91" y="306"/>
                </a:lnTo>
                <a:lnTo>
                  <a:pt x="89" y="288"/>
                </a:lnTo>
                <a:lnTo>
                  <a:pt x="88" y="267"/>
                </a:lnTo>
                <a:lnTo>
                  <a:pt x="85" y="261"/>
                </a:lnTo>
                <a:lnTo>
                  <a:pt x="83" y="258"/>
                </a:lnTo>
                <a:lnTo>
                  <a:pt x="82" y="258"/>
                </a:lnTo>
                <a:lnTo>
                  <a:pt x="113" y="223"/>
                </a:lnTo>
                <a:lnTo>
                  <a:pt x="114" y="162"/>
                </a:lnTo>
                <a:lnTo>
                  <a:pt x="114" y="114"/>
                </a:lnTo>
                <a:lnTo>
                  <a:pt x="113" y="80"/>
                </a:lnTo>
                <a:lnTo>
                  <a:pt x="116" y="73"/>
                </a:lnTo>
                <a:lnTo>
                  <a:pt x="125" y="55"/>
                </a:lnTo>
                <a:lnTo>
                  <a:pt x="128" y="44"/>
                </a:lnTo>
                <a:lnTo>
                  <a:pt x="132" y="31"/>
                </a:lnTo>
                <a:lnTo>
                  <a:pt x="135" y="17"/>
                </a:lnTo>
                <a:lnTo>
                  <a:pt x="135" y="5"/>
                </a:lnTo>
                <a:lnTo>
                  <a:pt x="135" y="0"/>
                </a:lnTo>
                <a:lnTo>
                  <a:pt x="130" y="8"/>
                </a:lnTo>
                <a:lnTo>
                  <a:pt x="122" y="16"/>
                </a:lnTo>
                <a:lnTo>
                  <a:pt x="110" y="25"/>
                </a:lnTo>
                <a:lnTo>
                  <a:pt x="97" y="34"/>
                </a:lnTo>
                <a:lnTo>
                  <a:pt x="74" y="50"/>
                </a:lnTo>
                <a:lnTo>
                  <a:pt x="64" y="56"/>
                </a:lnTo>
                <a:lnTo>
                  <a:pt x="60" y="1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30"/>
          <p:cNvSpPr>
            <a:spLocks/>
          </p:cNvSpPr>
          <p:nvPr/>
        </p:nvSpPr>
        <p:spPr bwMode="auto">
          <a:xfrm>
            <a:off x="5680075" y="3070225"/>
            <a:ext cx="184150" cy="92075"/>
          </a:xfrm>
          <a:custGeom>
            <a:avLst/>
            <a:gdLst>
              <a:gd name="T0" fmla="*/ 184150 w 116"/>
              <a:gd name="T1" fmla="*/ 44450 h 58"/>
              <a:gd name="T2" fmla="*/ 166688 w 116"/>
              <a:gd name="T3" fmla="*/ 42863 h 58"/>
              <a:gd name="T4" fmla="*/ 131763 w 116"/>
              <a:gd name="T5" fmla="*/ 34925 h 58"/>
              <a:gd name="T6" fmla="*/ 109538 w 116"/>
              <a:gd name="T7" fmla="*/ 26988 h 58"/>
              <a:gd name="T8" fmla="*/ 92075 w 116"/>
              <a:gd name="T9" fmla="*/ 20638 h 58"/>
              <a:gd name="T10" fmla="*/ 77788 w 116"/>
              <a:gd name="T11" fmla="*/ 9525 h 58"/>
              <a:gd name="T12" fmla="*/ 74613 w 116"/>
              <a:gd name="T13" fmla="*/ 4763 h 58"/>
              <a:gd name="T14" fmla="*/ 69850 w 116"/>
              <a:gd name="T15" fmla="*/ 0 h 58"/>
              <a:gd name="T16" fmla="*/ 60325 w 116"/>
              <a:gd name="T17" fmla="*/ 7938 h 58"/>
              <a:gd name="T18" fmla="*/ 34925 w 116"/>
              <a:gd name="T19" fmla="*/ 25400 h 58"/>
              <a:gd name="T20" fmla="*/ 22225 w 116"/>
              <a:gd name="T21" fmla="*/ 39688 h 58"/>
              <a:gd name="T22" fmla="*/ 12700 w 116"/>
              <a:gd name="T23" fmla="*/ 55563 h 58"/>
              <a:gd name="T24" fmla="*/ 3175 w 116"/>
              <a:gd name="T25" fmla="*/ 73025 h 58"/>
              <a:gd name="T26" fmla="*/ 0 w 116"/>
              <a:gd name="T27" fmla="*/ 82550 h 58"/>
              <a:gd name="T28" fmla="*/ 0 w 116"/>
              <a:gd name="T29" fmla="*/ 92075 h 58"/>
              <a:gd name="T30" fmla="*/ 136525 w 116"/>
              <a:gd name="T31" fmla="*/ 84138 h 58"/>
              <a:gd name="T32" fmla="*/ 184150 w 116"/>
              <a:gd name="T33" fmla="*/ 4445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58">
                <a:moveTo>
                  <a:pt x="116" y="28"/>
                </a:moveTo>
                <a:lnTo>
                  <a:pt x="105" y="27"/>
                </a:lnTo>
                <a:lnTo>
                  <a:pt x="83" y="22"/>
                </a:lnTo>
                <a:lnTo>
                  <a:pt x="69" y="17"/>
                </a:lnTo>
                <a:lnTo>
                  <a:pt x="58" y="13"/>
                </a:lnTo>
                <a:lnTo>
                  <a:pt x="49" y="6"/>
                </a:lnTo>
                <a:lnTo>
                  <a:pt x="47" y="3"/>
                </a:lnTo>
                <a:lnTo>
                  <a:pt x="44" y="0"/>
                </a:lnTo>
                <a:lnTo>
                  <a:pt x="38" y="5"/>
                </a:lnTo>
                <a:lnTo>
                  <a:pt x="22" y="16"/>
                </a:lnTo>
                <a:lnTo>
                  <a:pt x="14" y="25"/>
                </a:lnTo>
                <a:lnTo>
                  <a:pt x="8" y="35"/>
                </a:lnTo>
                <a:lnTo>
                  <a:pt x="2" y="46"/>
                </a:lnTo>
                <a:lnTo>
                  <a:pt x="0" y="52"/>
                </a:lnTo>
                <a:lnTo>
                  <a:pt x="0" y="58"/>
                </a:lnTo>
                <a:lnTo>
                  <a:pt x="86" y="53"/>
                </a:lnTo>
                <a:lnTo>
                  <a:pt x="116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31"/>
          <p:cNvSpPr>
            <a:spLocks/>
          </p:cNvSpPr>
          <p:nvPr/>
        </p:nvSpPr>
        <p:spPr bwMode="auto">
          <a:xfrm>
            <a:off x="4656138" y="2447925"/>
            <a:ext cx="198437" cy="106363"/>
          </a:xfrm>
          <a:custGeom>
            <a:avLst/>
            <a:gdLst>
              <a:gd name="T0" fmla="*/ 68262 w 125"/>
              <a:gd name="T1" fmla="*/ 0 h 67"/>
              <a:gd name="T2" fmla="*/ 84137 w 125"/>
              <a:gd name="T3" fmla="*/ 4763 h 67"/>
              <a:gd name="T4" fmla="*/ 120650 w 125"/>
              <a:gd name="T5" fmla="*/ 17463 h 67"/>
              <a:gd name="T6" fmla="*/ 163512 w 125"/>
              <a:gd name="T7" fmla="*/ 31750 h 67"/>
              <a:gd name="T8" fmla="*/ 182562 w 125"/>
              <a:gd name="T9" fmla="*/ 42863 h 67"/>
              <a:gd name="T10" fmla="*/ 198437 w 125"/>
              <a:gd name="T11" fmla="*/ 53975 h 67"/>
              <a:gd name="T12" fmla="*/ 138112 w 125"/>
              <a:gd name="T13" fmla="*/ 106363 h 67"/>
              <a:gd name="T14" fmla="*/ 125412 w 125"/>
              <a:gd name="T15" fmla="*/ 106363 h 67"/>
              <a:gd name="T16" fmla="*/ 96837 w 125"/>
              <a:gd name="T17" fmla="*/ 106363 h 67"/>
              <a:gd name="T18" fmla="*/ 74612 w 125"/>
              <a:gd name="T19" fmla="*/ 104775 h 67"/>
              <a:gd name="T20" fmla="*/ 50800 w 125"/>
              <a:gd name="T21" fmla="*/ 101600 h 67"/>
              <a:gd name="T22" fmla="*/ 26987 w 125"/>
              <a:gd name="T23" fmla="*/ 92075 h 67"/>
              <a:gd name="T24" fmla="*/ 0 w 125"/>
              <a:gd name="T25" fmla="*/ 82550 h 67"/>
              <a:gd name="T26" fmla="*/ 68262 w 125"/>
              <a:gd name="T27" fmla="*/ 0 h 6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5" h="67">
                <a:moveTo>
                  <a:pt x="43" y="0"/>
                </a:moveTo>
                <a:lnTo>
                  <a:pt x="53" y="3"/>
                </a:lnTo>
                <a:lnTo>
                  <a:pt x="76" y="11"/>
                </a:lnTo>
                <a:lnTo>
                  <a:pt x="103" y="20"/>
                </a:lnTo>
                <a:lnTo>
                  <a:pt x="115" y="27"/>
                </a:lnTo>
                <a:lnTo>
                  <a:pt x="125" y="34"/>
                </a:lnTo>
                <a:lnTo>
                  <a:pt x="87" y="67"/>
                </a:lnTo>
                <a:lnTo>
                  <a:pt x="79" y="67"/>
                </a:lnTo>
                <a:lnTo>
                  <a:pt x="61" y="67"/>
                </a:lnTo>
                <a:lnTo>
                  <a:pt x="47" y="66"/>
                </a:lnTo>
                <a:lnTo>
                  <a:pt x="32" y="64"/>
                </a:lnTo>
                <a:lnTo>
                  <a:pt x="17" y="58"/>
                </a:lnTo>
                <a:lnTo>
                  <a:pt x="0" y="52"/>
                </a:lnTo>
                <a:lnTo>
                  <a:pt x="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32"/>
          <p:cNvSpPr>
            <a:spLocks/>
          </p:cNvSpPr>
          <p:nvPr/>
        </p:nvSpPr>
        <p:spPr bwMode="auto">
          <a:xfrm>
            <a:off x="5181600" y="1152525"/>
            <a:ext cx="42863" cy="87313"/>
          </a:xfrm>
          <a:custGeom>
            <a:avLst/>
            <a:gdLst>
              <a:gd name="T0" fmla="*/ 20638 w 27"/>
              <a:gd name="T1" fmla="*/ 22225 h 55"/>
              <a:gd name="T2" fmla="*/ 25400 w 27"/>
              <a:gd name="T3" fmla="*/ 47625 h 55"/>
              <a:gd name="T4" fmla="*/ 31750 w 27"/>
              <a:gd name="T5" fmla="*/ 66675 h 55"/>
              <a:gd name="T6" fmla="*/ 34925 w 27"/>
              <a:gd name="T7" fmla="*/ 77788 h 55"/>
              <a:gd name="T8" fmla="*/ 42863 w 27"/>
              <a:gd name="T9" fmla="*/ 87313 h 55"/>
              <a:gd name="T10" fmla="*/ 25400 w 27"/>
              <a:gd name="T11" fmla="*/ 84138 h 55"/>
              <a:gd name="T12" fmla="*/ 9525 w 27"/>
              <a:gd name="T13" fmla="*/ 82550 h 55"/>
              <a:gd name="T14" fmla="*/ 4763 w 27"/>
              <a:gd name="T15" fmla="*/ 79375 h 55"/>
              <a:gd name="T16" fmla="*/ 0 w 27"/>
              <a:gd name="T17" fmla="*/ 77788 h 55"/>
              <a:gd name="T18" fmla="*/ 3175 w 27"/>
              <a:gd name="T19" fmla="*/ 53975 h 55"/>
              <a:gd name="T20" fmla="*/ 3175 w 27"/>
              <a:gd name="T21" fmla="*/ 34925 h 55"/>
              <a:gd name="T22" fmla="*/ 7938 w 27"/>
              <a:gd name="T23" fmla="*/ 17463 h 55"/>
              <a:gd name="T24" fmla="*/ 12700 w 27"/>
              <a:gd name="T25" fmla="*/ 0 h 55"/>
              <a:gd name="T26" fmla="*/ 14288 w 27"/>
              <a:gd name="T27" fmla="*/ 7938 h 55"/>
              <a:gd name="T28" fmla="*/ 20638 w 27"/>
              <a:gd name="T29" fmla="*/ 14288 h 55"/>
              <a:gd name="T30" fmla="*/ 20638 w 27"/>
              <a:gd name="T31" fmla="*/ 22225 h 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7" h="55">
                <a:moveTo>
                  <a:pt x="13" y="14"/>
                </a:moveTo>
                <a:lnTo>
                  <a:pt x="16" y="30"/>
                </a:lnTo>
                <a:lnTo>
                  <a:pt x="20" y="42"/>
                </a:lnTo>
                <a:lnTo>
                  <a:pt x="22" y="49"/>
                </a:lnTo>
                <a:lnTo>
                  <a:pt x="27" y="55"/>
                </a:lnTo>
                <a:lnTo>
                  <a:pt x="16" y="53"/>
                </a:lnTo>
                <a:lnTo>
                  <a:pt x="6" y="52"/>
                </a:lnTo>
                <a:lnTo>
                  <a:pt x="3" y="50"/>
                </a:lnTo>
                <a:lnTo>
                  <a:pt x="0" y="49"/>
                </a:lnTo>
                <a:lnTo>
                  <a:pt x="2" y="34"/>
                </a:lnTo>
                <a:lnTo>
                  <a:pt x="2" y="22"/>
                </a:lnTo>
                <a:lnTo>
                  <a:pt x="5" y="11"/>
                </a:lnTo>
                <a:lnTo>
                  <a:pt x="8" y="0"/>
                </a:lnTo>
                <a:lnTo>
                  <a:pt x="9" y="5"/>
                </a:lnTo>
                <a:lnTo>
                  <a:pt x="13" y="9"/>
                </a:lnTo>
                <a:lnTo>
                  <a:pt x="13" y="1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33"/>
          <p:cNvSpPr>
            <a:spLocks/>
          </p:cNvSpPr>
          <p:nvPr/>
        </p:nvSpPr>
        <p:spPr bwMode="auto">
          <a:xfrm>
            <a:off x="1193800" y="3517900"/>
            <a:ext cx="3476625" cy="2730500"/>
          </a:xfrm>
          <a:custGeom>
            <a:avLst/>
            <a:gdLst>
              <a:gd name="T0" fmla="*/ 571500 w 2190"/>
              <a:gd name="T1" fmla="*/ 1857375 h 1720"/>
              <a:gd name="T2" fmla="*/ 722313 w 2190"/>
              <a:gd name="T3" fmla="*/ 2271713 h 1720"/>
              <a:gd name="T4" fmla="*/ 700088 w 2190"/>
              <a:gd name="T5" fmla="*/ 2322513 h 1720"/>
              <a:gd name="T6" fmla="*/ 652463 w 2190"/>
              <a:gd name="T7" fmla="*/ 2327275 h 1720"/>
              <a:gd name="T8" fmla="*/ 542925 w 2190"/>
              <a:gd name="T9" fmla="*/ 2362200 h 1720"/>
              <a:gd name="T10" fmla="*/ 468313 w 2190"/>
              <a:gd name="T11" fmla="*/ 2557463 h 1720"/>
              <a:gd name="T12" fmla="*/ 525463 w 2190"/>
              <a:gd name="T13" fmla="*/ 2640013 h 1720"/>
              <a:gd name="T14" fmla="*/ 347663 w 2190"/>
              <a:gd name="T15" fmla="*/ 2571750 h 1720"/>
              <a:gd name="T16" fmla="*/ 298450 w 2190"/>
              <a:gd name="T17" fmla="*/ 2552700 h 1720"/>
              <a:gd name="T18" fmla="*/ 285750 w 2190"/>
              <a:gd name="T19" fmla="*/ 2398713 h 1720"/>
              <a:gd name="T20" fmla="*/ 219075 w 2190"/>
              <a:gd name="T21" fmla="*/ 2117725 h 1720"/>
              <a:gd name="T22" fmla="*/ 280988 w 2190"/>
              <a:gd name="T23" fmla="*/ 2614613 h 1720"/>
              <a:gd name="T24" fmla="*/ 44450 w 2190"/>
              <a:gd name="T25" fmla="*/ 2463800 h 1720"/>
              <a:gd name="T26" fmla="*/ 88900 w 2190"/>
              <a:gd name="T27" fmla="*/ 2195513 h 1720"/>
              <a:gd name="T28" fmla="*/ 144463 w 2190"/>
              <a:gd name="T29" fmla="*/ 1812925 h 1720"/>
              <a:gd name="T30" fmla="*/ 179388 w 2190"/>
              <a:gd name="T31" fmla="*/ 1543050 h 1720"/>
              <a:gd name="T32" fmla="*/ 168275 w 2190"/>
              <a:gd name="T33" fmla="*/ 1168400 h 1720"/>
              <a:gd name="T34" fmla="*/ 290513 w 2190"/>
              <a:gd name="T35" fmla="*/ 782638 h 1720"/>
              <a:gd name="T36" fmla="*/ 439738 w 2190"/>
              <a:gd name="T37" fmla="*/ 693738 h 1720"/>
              <a:gd name="T38" fmla="*/ 871538 w 2190"/>
              <a:gd name="T39" fmla="*/ 614363 h 1720"/>
              <a:gd name="T40" fmla="*/ 1558925 w 2190"/>
              <a:gd name="T41" fmla="*/ 698500 h 1720"/>
              <a:gd name="T42" fmla="*/ 2111375 w 2190"/>
              <a:gd name="T43" fmla="*/ 574675 h 1720"/>
              <a:gd name="T44" fmla="*/ 2228850 w 2190"/>
              <a:gd name="T45" fmla="*/ 447675 h 1720"/>
              <a:gd name="T46" fmla="*/ 2397125 w 2190"/>
              <a:gd name="T47" fmla="*/ 334963 h 1720"/>
              <a:gd name="T48" fmla="*/ 2489200 w 2190"/>
              <a:gd name="T49" fmla="*/ 260350 h 1720"/>
              <a:gd name="T50" fmla="*/ 2611438 w 2190"/>
              <a:gd name="T51" fmla="*/ 222250 h 1720"/>
              <a:gd name="T52" fmla="*/ 2682875 w 2190"/>
              <a:gd name="T53" fmla="*/ 185738 h 1720"/>
              <a:gd name="T54" fmla="*/ 2771775 w 2190"/>
              <a:gd name="T55" fmla="*/ 152400 h 1720"/>
              <a:gd name="T56" fmla="*/ 2917825 w 2190"/>
              <a:gd name="T57" fmla="*/ 120650 h 1720"/>
              <a:gd name="T58" fmla="*/ 3052763 w 2190"/>
              <a:gd name="T59" fmla="*/ 31750 h 1720"/>
              <a:gd name="T60" fmla="*/ 3122613 w 2190"/>
              <a:gd name="T61" fmla="*/ 23813 h 1720"/>
              <a:gd name="T62" fmla="*/ 3146425 w 2190"/>
              <a:gd name="T63" fmla="*/ 177800 h 1720"/>
              <a:gd name="T64" fmla="*/ 3251200 w 2190"/>
              <a:gd name="T65" fmla="*/ 312738 h 1720"/>
              <a:gd name="T66" fmla="*/ 3467100 w 2190"/>
              <a:gd name="T67" fmla="*/ 661988 h 1720"/>
              <a:gd name="T68" fmla="*/ 3446463 w 2190"/>
              <a:gd name="T69" fmla="*/ 811213 h 1720"/>
              <a:gd name="T70" fmla="*/ 3273425 w 2190"/>
              <a:gd name="T71" fmla="*/ 746125 h 1720"/>
              <a:gd name="T72" fmla="*/ 3273425 w 2190"/>
              <a:gd name="T73" fmla="*/ 839788 h 1720"/>
              <a:gd name="T74" fmla="*/ 3184525 w 2190"/>
              <a:gd name="T75" fmla="*/ 755650 h 1720"/>
              <a:gd name="T76" fmla="*/ 2871788 w 2190"/>
              <a:gd name="T77" fmla="*/ 639763 h 1720"/>
              <a:gd name="T78" fmla="*/ 2605088 w 2190"/>
              <a:gd name="T79" fmla="*/ 1081088 h 1720"/>
              <a:gd name="T80" fmla="*/ 2524125 w 2190"/>
              <a:gd name="T81" fmla="*/ 1317625 h 1720"/>
              <a:gd name="T82" fmla="*/ 2379663 w 2190"/>
              <a:gd name="T83" fmla="*/ 1504950 h 1720"/>
              <a:gd name="T84" fmla="*/ 2305050 w 2190"/>
              <a:gd name="T85" fmla="*/ 1708150 h 1720"/>
              <a:gd name="T86" fmla="*/ 2287588 w 2190"/>
              <a:gd name="T87" fmla="*/ 2011363 h 1720"/>
              <a:gd name="T88" fmla="*/ 2287588 w 2190"/>
              <a:gd name="T89" fmla="*/ 2319338 h 1720"/>
              <a:gd name="T90" fmla="*/ 2395538 w 2190"/>
              <a:gd name="T91" fmla="*/ 2447925 h 1720"/>
              <a:gd name="T92" fmla="*/ 2290763 w 2190"/>
              <a:gd name="T93" fmla="*/ 2517775 h 1720"/>
              <a:gd name="T94" fmla="*/ 2185988 w 2190"/>
              <a:gd name="T95" fmla="*/ 2341563 h 1720"/>
              <a:gd name="T96" fmla="*/ 2228850 w 2190"/>
              <a:gd name="T97" fmla="*/ 2058988 h 1720"/>
              <a:gd name="T98" fmla="*/ 2193925 w 2190"/>
              <a:gd name="T99" fmla="*/ 2173288 h 1720"/>
              <a:gd name="T100" fmla="*/ 2208213 w 2190"/>
              <a:gd name="T101" fmla="*/ 2455863 h 1720"/>
              <a:gd name="T102" fmla="*/ 2282825 w 2190"/>
              <a:gd name="T103" fmla="*/ 2632075 h 1720"/>
              <a:gd name="T104" fmla="*/ 2106613 w 2190"/>
              <a:gd name="T105" fmla="*/ 2627313 h 1720"/>
              <a:gd name="T106" fmla="*/ 2060575 w 2190"/>
              <a:gd name="T107" fmla="*/ 2381250 h 1720"/>
              <a:gd name="T108" fmla="*/ 2084388 w 2190"/>
              <a:gd name="T109" fmla="*/ 2014538 h 1720"/>
              <a:gd name="T110" fmla="*/ 2065338 w 2190"/>
              <a:gd name="T111" fmla="*/ 1595438 h 1720"/>
              <a:gd name="T112" fmla="*/ 1520825 w 2190"/>
              <a:gd name="T113" fmla="*/ 1689100 h 1720"/>
              <a:gd name="T114" fmla="*/ 1162050 w 2190"/>
              <a:gd name="T115" fmla="*/ 1601788 h 1720"/>
              <a:gd name="T116" fmla="*/ 965200 w 2190"/>
              <a:gd name="T117" fmla="*/ 1379538 h 1720"/>
              <a:gd name="T118" fmla="*/ 1127125 w 2190"/>
              <a:gd name="T119" fmla="*/ 1101725 h 1720"/>
              <a:gd name="T120" fmla="*/ 1104900 w 2190"/>
              <a:gd name="T121" fmla="*/ 873125 h 1720"/>
              <a:gd name="T122" fmla="*/ 1093788 w 2190"/>
              <a:gd name="T123" fmla="*/ 1209675 h 1720"/>
              <a:gd name="T124" fmla="*/ 917575 w 2190"/>
              <a:gd name="T125" fmla="*/ 1412875 h 17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190" h="1720">
                <a:moveTo>
                  <a:pt x="578" y="890"/>
                </a:moveTo>
                <a:lnTo>
                  <a:pt x="483" y="958"/>
                </a:lnTo>
                <a:lnTo>
                  <a:pt x="480" y="969"/>
                </a:lnTo>
                <a:lnTo>
                  <a:pt x="474" y="983"/>
                </a:lnTo>
                <a:lnTo>
                  <a:pt x="464" y="997"/>
                </a:lnTo>
                <a:lnTo>
                  <a:pt x="455" y="1012"/>
                </a:lnTo>
                <a:lnTo>
                  <a:pt x="438" y="1037"/>
                </a:lnTo>
                <a:lnTo>
                  <a:pt x="430" y="1047"/>
                </a:lnTo>
                <a:lnTo>
                  <a:pt x="360" y="1170"/>
                </a:lnTo>
                <a:lnTo>
                  <a:pt x="439" y="1352"/>
                </a:lnTo>
                <a:lnTo>
                  <a:pt x="450" y="1377"/>
                </a:lnTo>
                <a:lnTo>
                  <a:pt x="456" y="1397"/>
                </a:lnTo>
                <a:lnTo>
                  <a:pt x="460" y="1412"/>
                </a:lnTo>
                <a:lnTo>
                  <a:pt x="461" y="1423"/>
                </a:lnTo>
                <a:lnTo>
                  <a:pt x="461" y="1433"/>
                </a:lnTo>
                <a:lnTo>
                  <a:pt x="460" y="1438"/>
                </a:lnTo>
                <a:lnTo>
                  <a:pt x="458" y="1441"/>
                </a:lnTo>
                <a:lnTo>
                  <a:pt x="455" y="1431"/>
                </a:lnTo>
                <a:lnTo>
                  <a:pt x="452" y="1425"/>
                </a:lnTo>
                <a:lnTo>
                  <a:pt x="449" y="1423"/>
                </a:lnTo>
                <a:lnTo>
                  <a:pt x="447" y="1422"/>
                </a:lnTo>
                <a:lnTo>
                  <a:pt x="444" y="1422"/>
                </a:lnTo>
                <a:lnTo>
                  <a:pt x="442" y="1423"/>
                </a:lnTo>
                <a:lnTo>
                  <a:pt x="441" y="1427"/>
                </a:lnTo>
                <a:lnTo>
                  <a:pt x="442" y="1434"/>
                </a:lnTo>
                <a:lnTo>
                  <a:pt x="442" y="1444"/>
                </a:lnTo>
                <a:lnTo>
                  <a:pt x="441" y="1463"/>
                </a:lnTo>
                <a:lnTo>
                  <a:pt x="439" y="1481"/>
                </a:lnTo>
                <a:lnTo>
                  <a:pt x="436" y="1473"/>
                </a:lnTo>
                <a:lnTo>
                  <a:pt x="433" y="1466"/>
                </a:lnTo>
                <a:lnTo>
                  <a:pt x="428" y="1459"/>
                </a:lnTo>
                <a:lnTo>
                  <a:pt x="424" y="1455"/>
                </a:lnTo>
                <a:lnTo>
                  <a:pt x="414" y="1448"/>
                </a:lnTo>
                <a:lnTo>
                  <a:pt x="410" y="1447"/>
                </a:lnTo>
                <a:lnTo>
                  <a:pt x="410" y="1455"/>
                </a:lnTo>
                <a:lnTo>
                  <a:pt x="411" y="1466"/>
                </a:lnTo>
                <a:lnTo>
                  <a:pt x="414" y="1484"/>
                </a:lnTo>
                <a:lnTo>
                  <a:pt x="421" y="1505"/>
                </a:lnTo>
                <a:lnTo>
                  <a:pt x="413" y="1517"/>
                </a:lnTo>
                <a:lnTo>
                  <a:pt x="383" y="1489"/>
                </a:lnTo>
                <a:lnTo>
                  <a:pt x="396" y="1523"/>
                </a:lnTo>
                <a:lnTo>
                  <a:pt x="380" y="1544"/>
                </a:lnTo>
                <a:lnTo>
                  <a:pt x="366" y="1511"/>
                </a:lnTo>
                <a:lnTo>
                  <a:pt x="363" y="1544"/>
                </a:lnTo>
                <a:lnTo>
                  <a:pt x="342" y="1488"/>
                </a:lnTo>
                <a:lnTo>
                  <a:pt x="345" y="1541"/>
                </a:lnTo>
                <a:lnTo>
                  <a:pt x="342" y="1534"/>
                </a:lnTo>
                <a:lnTo>
                  <a:pt x="316" y="1475"/>
                </a:lnTo>
                <a:lnTo>
                  <a:pt x="302" y="1528"/>
                </a:lnTo>
                <a:lnTo>
                  <a:pt x="267" y="1336"/>
                </a:lnTo>
                <a:lnTo>
                  <a:pt x="277" y="1592"/>
                </a:lnTo>
                <a:lnTo>
                  <a:pt x="283" y="1597"/>
                </a:lnTo>
                <a:lnTo>
                  <a:pt x="289" y="1603"/>
                </a:lnTo>
                <a:lnTo>
                  <a:pt x="295" y="1611"/>
                </a:lnTo>
                <a:lnTo>
                  <a:pt x="302" y="1620"/>
                </a:lnTo>
                <a:lnTo>
                  <a:pt x="310" y="1636"/>
                </a:lnTo>
                <a:lnTo>
                  <a:pt x="313" y="1642"/>
                </a:lnTo>
                <a:lnTo>
                  <a:pt x="310" y="1642"/>
                </a:lnTo>
                <a:lnTo>
                  <a:pt x="305" y="1642"/>
                </a:lnTo>
                <a:lnTo>
                  <a:pt x="303" y="1644"/>
                </a:lnTo>
                <a:lnTo>
                  <a:pt x="308" y="1649"/>
                </a:lnTo>
                <a:lnTo>
                  <a:pt x="320" y="1655"/>
                </a:lnTo>
                <a:lnTo>
                  <a:pt x="331" y="1663"/>
                </a:lnTo>
                <a:lnTo>
                  <a:pt x="342" y="1672"/>
                </a:lnTo>
                <a:lnTo>
                  <a:pt x="350" y="1683"/>
                </a:lnTo>
                <a:lnTo>
                  <a:pt x="358" y="1694"/>
                </a:lnTo>
                <a:lnTo>
                  <a:pt x="366" y="1711"/>
                </a:lnTo>
                <a:lnTo>
                  <a:pt x="369" y="1719"/>
                </a:lnTo>
                <a:lnTo>
                  <a:pt x="217" y="1720"/>
                </a:lnTo>
                <a:lnTo>
                  <a:pt x="217" y="1677"/>
                </a:lnTo>
                <a:lnTo>
                  <a:pt x="227" y="1653"/>
                </a:lnTo>
                <a:lnTo>
                  <a:pt x="219" y="1620"/>
                </a:lnTo>
                <a:lnTo>
                  <a:pt x="195" y="1653"/>
                </a:lnTo>
                <a:lnTo>
                  <a:pt x="199" y="1622"/>
                </a:lnTo>
                <a:lnTo>
                  <a:pt x="200" y="1595"/>
                </a:lnTo>
                <a:lnTo>
                  <a:pt x="200" y="1598"/>
                </a:lnTo>
                <a:lnTo>
                  <a:pt x="199" y="1603"/>
                </a:lnTo>
                <a:lnTo>
                  <a:pt x="192" y="1613"/>
                </a:lnTo>
                <a:lnTo>
                  <a:pt x="183" y="1623"/>
                </a:lnTo>
                <a:lnTo>
                  <a:pt x="186" y="1617"/>
                </a:lnTo>
                <a:lnTo>
                  <a:pt x="188" y="1608"/>
                </a:lnTo>
                <a:lnTo>
                  <a:pt x="189" y="1589"/>
                </a:lnTo>
                <a:lnTo>
                  <a:pt x="188" y="1575"/>
                </a:lnTo>
                <a:lnTo>
                  <a:pt x="186" y="1572"/>
                </a:lnTo>
                <a:lnTo>
                  <a:pt x="184" y="1573"/>
                </a:lnTo>
                <a:lnTo>
                  <a:pt x="174" y="1606"/>
                </a:lnTo>
                <a:lnTo>
                  <a:pt x="175" y="1561"/>
                </a:lnTo>
                <a:lnTo>
                  <a:pt x="175" y="1534"/>
                </a:lnTo>
                <a:lnTo>
                  <a:pt x="178" y="1523"/>
                </a:lnTo>
                <a:lnTo>
                  <a:pt x="180" y="1511"/>
                </a:lnTo>
                <a:lnTo>
                  <a:pt x="181" y="1484"/>
                </a:lnTo>
                <a:lnTo>
                  <a:pt x="181" y="1464"/>
                </a:lnTo>
                <a:lnTo>
                  <a:pt x="181" y="1456"/>
                </a:lnTo>
                <a:lnTo>
                  <a:pt x="180" y="1438"/>
                </a:lnTo>
                <a:lnTo>
                  <a:pt x="175" y="1417"/>
                </a:lnTo>
                <a:lnTo>
                  <a:pt x="167" y="1397"/>
                </a:lnTo>
                <a:lnTo>
                  <a:pt x="159" y="1378"/>
                </a:lnTo>
                <a:lnTo>
                  <a:pt x="144" y="1347"/>
                </a:lnTo>
                <a:lnTo>
                  <a:pt x="138" y="1334"/>
                </a:lnTo>
                <a:lnTo>
                  <a:pt x="130" y="1384"/>
                </a:lnTo>
                <a:lnTo>
                  <a:pt x="122" y="1447"/>
                </a:lnTo>
                <a:lnTo>
                  <a:pt x="114" y="1520"/>
                </a:lnTo>
                <a:lnTo>
                  <a:pt x="131" y="1586"/>
                </a:lnTo>
                <a:lnTo>
                  <a:pt x="145" y="1597"/>
                </a:lnTo>
                <a:lnTo>
                  <a:pt x="155" y="1608"/>
                </a:lnTo>
                <a:lnTo>
                  <a:pt x="164" y="1620"/>
                </a:lnTo>
                <a:lnTo>
                  <a:pt x="169" y="1630"/>
                </a:lnTo>
                <a:lnTo>
                  <a:pt x="177" y="1647"/>
                </a:lnTo>
                <a:lnTo>
                  <a:pt x="178" y="1655"/>
                </a:lnTo>
                <a:lnTo>
                  <a:pt x="31" y="1655"/>
                </a:lnTo>
                <a:lnTo>
                  <a:pt x="31" y="1633"/>
                </a:lnTo>
                <a:lnTo>
                  <a:pt x="36" y="1586"/>
                </a:lnTo>
                <a:lnTo>
                  <a:pt x="44" y="1572"/>
                </a:lnTo>
                <a:lnTo>
                  <a:pt x="47" y="1559"/>
                </a:lnTo>
                <a:lnTo>
                  <a:pt x="50" y="1545"/>
                </a:lnTo>
                <a:lnTo>
                  <a:pt x="13" y="1567"/>
                </a:lnTo>
                <a:lnTo>
                  <a:pt x="28" y="1552"/>
                </a:lnTo>
                <a:lnTo>
                  <a:pt x="14" y="1552"/>
                </a:lnTo>
                <a:lnTo>
                  <a:pt x="22" y="1527"/>
                </a:lnTo>
                <a:lnTo>
                  <a:pt x="0" y="1536"/>
                </a:lnTo>
                <a:lnTo>
                  <a:pt x="19" y="1486"/>
                </a:lnTo>
                <a:lnTo>
                  <a:pt x="27" y="1475"/>
                </a:lnTo>
                <a:lnTo>
                  <a:pt x="33" y="1461"/>
                </a:lnTo>
                <a:lnTo>
                  <a:pt x="39" y="1445"/>
                </a:lnTo>
                <a:lnTo>
                  <a:pt x="45" y="1427"/>
                </a:lnTo>
                <a:lnTo>
                  <a:pt x="56" y="1383"/>
                </a:lnTo>
                <a:lnTo>
                  <a:pt x="66" y="1337"/>
                </a:lnTo>
                <a:lnTo>
                  <a:pt x="73" y="1295"/>
                </a:lnTo>
                <a:lnTo>
                  <a:pt x="78" y="1258"/>
                </a:lnTo>
                <a:lnTo>
                  <a:pt x="83" y="1223"/>
                </a:lnTo>
                <a:lnTo>
                  <a:pt x="80" y="1201"/>
                </a:lnTo>
                <a:lnTo>
                  <a:pt x="80" y="1181"/>
                </a:lnTo>
                <a:lnTo>
                  <a:pt x="83" y="1166"/>
                </a:lnTo>
                <a:lnTo>
                  <a:pt x="86" y="1151"/>
                </a:lnTo>
                <a:lnTo>
                  <a:pt x="91" y="1142"/>
                </a:lnTo>
                <a:lnTo>
                  <a:pt x="95" y="1134"/>
                </a:lnTo>
                <a:lnTo>
                  <a:pt x="100" y="1130"/>
                </a:lnTo>
                <a:lnTo>
                  <a:pt x="106" y="1125"/>
                </a:lnTo>
                <a:lnTo>
                  <a:pt x="113" y="1119"/>
                </a:lnTo>
                <a:lnTo>
                  <a:pt x="127" y="1100"/>
                </a:lnTo>
                <a:lnTo>
                  <a:pt x="142" y="1075"/>
                </a:lnTo>
                <a:lnTo>
                  <a:pt x="130" y="1039"/>
                </a:lnTo>
                <a:lnTo>
                  <a:pt x="120" y="1005"/>
                </a:lnTo>
                <a:lnTo>
                  <a:pt x="113" y="972"/>
                </a:lnTo>
                <a:lnTo>
                  <a:pt x="106" y="940"/>
                </a:lnTo>
                <a:lnTo>
                  <a:pt x="102" y="909"/>
                </a:lnTo>
                <a:lnTo>
                  <a:pt x="100" y="883"/>
                </a:lnTo>
                <a:lnTo>
                  <a:pt x="98" y="856"/>
                </a:lnTo>
                <a:lnTo>
                  <a:pt x="97" y="833"/>
                </a:lnTo>
                <a:lnTo>
                  <a:pt x="98" y="792"/>
                </a:lnTo>
                <a:lnTo>
                  <a:pt x="102" y="761"/>
                </a:lnTo>
                <a:lnTo>
                  <a:pt x="106" y="742"/>
                </a:lnTo>
                <a:lnTo>
                  <a:pt x="106" y="736"/>
                </a:lnTo>
                <a:lnTo>
                  <a:pt x="109" y="706"/>
                </a:lnTo>
                <a:lnTo>
                  <a:pt x="114" y="679"/>
                </a:lnTo>
                <a:lnTo>
                  <a:pt x="119" y="654"/>
                </a:lnTo>
                <a:lnTo>
                  <a:pt x="125" y="629"/>
                </a:lnTo>
                <a:lnTo>
                  <a:pt x="131" y="608"/>
                </a:lnTo>
                <a:lnTo>
                  <a:pt x="139" y="586"/>
                </a:lnTo>
                <a:lnTo>
                  <a:pt x="155" y="548"/>
                </a:lnTo>
                <a:lnTo>
                  <a:pt x="169" y="517"/>
                </a:lnTo>
                <a:lnTo>
                  <a:pt x="183" y="493"/>
                </a:lnTo>
                <a:lnTo>
                  <a:pt x="199" y="470"/>
                </a:lnTo>
                <a:lnTo>
                  <a:pt x="203" y="467"/>
                </a:lnTo>
                <a:lnTo>
                  <a:pt x="208" y="465"/>
                </a:lnTo>
                <a:lnTo>
                  <a:pt x="222" y="467"/>
                </a:lnTo>
                <a:lnTo>
                  <a:pt x="234" y="468"/>
                </a:lnTo>
                <a:lnTo>
                  <a:pt x="239" y="470"/>
                </a:lnTo>
                <a:lnTo>
                  <a:pt x="247" y="461"/>
                </a:lnTo>
                <a:lnTo>
                  <a:pt x="256" y="453"/>
                </a:lnTo>
                <a:lnTo>
                  <a:pt x="277" y="437"/>
                </a:lnTo>
                <a:lnTo>
                  <a:pt x="300" y="425"/>
                </a:lnTo>
                <a:lnTo>
                  <a:pt x="325" y="415"/>
                </a:lnTo>
                <a:lnTo>
                  <a:pt x="350" y="406"/>
                </a:lnTo>
                <a:lnTo>
                  <a:pt x="377" y="400"/>
                </a:lnTo>
                <a:lnTo>
                  <a:pt x="403" y="395"/>
                </a:lnTo>
                <a:lnTo>
                  <a:pt x="430" y="392"/>
                </a:lnTo>
                <a:lnTo>
                  <a:pt x="480" y="387"/>
                </a:lnTo>
                <a:lnTo>
                  <a:pt x="521" y="387"/>
                </a:lnTo>
                <a:lnTo>
                  <a:pt x="549" y="387"/>
                </a:lnTo>
                <a:lnTo>
                  <a:pt x="560" y="389"/>
                </a:lnTo>
                <a:lnTo>
                  <a:pt x="574" y="390"/>
                </a:lnTo>
                <a:lnTo>
                  <a:pt x="597" y="397"/>
                </a:lnTo>
                <a:lnTo>
                  <a:pt x="658" y="414"/>
                </a:lnTo>
                <a:lnTo>
                  <a:pt x="739" y="440"/>
                </a:lnTo>
                <a:lnTo>
                  <a:pt x="805" y="445"/>
                </a:lnTo>
                <a:lnTo>
                  <a:pt x="868" y="445"/>
                </a:lnTo>
                <a:lnTo>
                  <a:pt x="927" y="443"/>
                </a:lnTo>
                <a:lnTo>
                  <a:pt x="982" y="440"/>
                </a:lnTo>
                <a:lnTo>
                  <a:pt x="1035" y="436"/>
                </a:lnTo>
                <a:lnTo>
                  <a:pt x="1083" y="428"/>
                </a:lnTo>
                <a:lnTo>
                  <a:pt x="1129" y="420"/>
                </a:lnTo>
                <a:lnTo>
                  <a:pt x="1169" y="412"/>
                </a:lnTo>
                <a:lnTo>
                  <a:pt x="1205" y="403"/>
                </a:lnTo>
                <a:lnTo>
                  <a:pt x="1238" y="395"/>
                </a:lnTo>
                <a:lnTo>
                  <a:pt x="1288" y="378"/>
                </a:lnTo>
                <a:lnTo>
                  <a:pt x="1321" y="367"/>
                </a:lnTo>
                <a:lnTo>
                  <a:pt x="1330" y="362"/>
                </a:lnTo>
                <a:lnTo>
                  <a:pt x="1362" y="343"/>
                </a:lnTo>
                <a:lnTo>
                  <a:pt x="1365" y="336"/>
                </a:lnTo>
                <a:lnTo>
                  <a:pt x="1368" y="328"/>
                </a:lnTo>
                <a:lnTo>
                  <a:pt x="1380" y="314"/>
                </a:lnTo>
                <a:lnTo>
                  <a:pt x="1390" y="304"/>
                </a:lnTo>
                <a:lnTo>
                  <a:pt x="1394" y="300"/>
                </a:lnTo>
                <a:lnTo>
                  <a:pt x="1394" y="297"/>
                </a:lnTo>
                <a:lnTo>
                  <a:pt x="1398" y="292"/>
                </a:lnTo>
                <a:lnTo>
                  <a:pt x="1404" y="282"/>
                </a:lnTo>
                <a:lnTo>
                  <a:pt x="1415" y="275"/>
                </a:lnTo>
                <a:lnTo>
                  <a:pt x="1427" y="265"/>
                </a:lnTo>
                <a:lnTo>
                  <a:pt x="1449" y="251"/>
                </a:lnTo>
                <a:lnTo>
                  <a:pt x="1460" y="247"/>
                </a:lnTo>
                <a:lnTo>
                  <a:pt x="1455" y="256"/>
                </a:lnTo>
                <a:lnTo>
                  <a:pt x="1459" y="251"/>
                </a:lnTo>
                <a:lnTo>
                  <a:pt x="1465" y="245"/>
                </a:lnTo>
                <a:lnTo>
                  <a:pt x="1485" y="229"/>
                </a:lnTo>
                <a:lnTo>
                  <a:pt x="1510" y="211"/>
                </a:lnTo>
                <a:lnTo>
                  <a:pt x="1515" y="204"/>
                </a:lnTo>
                <a:lnTo>
                  <a:pt x="1520" y="200"/>
                </a:lnTo>
                <a:lnTo>
                  <a:pt x="1535" y="189"/>
                </a:lnTo>
                <a:lnTo>
                  <a:pt x="1548" y="182"/>
                </a:lnTo>
                <a:lnTo>
                  <a:pt x="1554" y="179"/>
                </a:lnTo>
                <a:lnTo>
                  <a:pt x="1554" y="176"/>
                </a:lnTo>
                <a:lnTo>
                  <a:pt x="1555" y="173"/>
                </a:lnTo>
                <a:lnTo>
                  <a:pt x="1560" y="168"/>
                </a:lnTo>
                <a:lnTo>
                  <a:pt x="1568" y="164"/>
                </a:lnTo>
                <a:lnTo>
                  <a:pt x="1577" y="159"/>
                </a:lnTo>
                <a:lnTo>
                  <a:pt x="1593" y="154"/>
                </a:lnTo>
                <a:lnTo>
                  <a:pt x="1601" y="153"/>
                </a:lnTo>
                <a:lnTo>
                  <a:pt x="1607" y="148"/>
                </a:lnTo>
                <a:lnTo>
                  <a:pt x="1613" y="145"/>
                </a:lnTo>
                <a:lnTo>
                  <a:pt x="1621" y="143"/>
                </a:lnTo>
                <a:lnTo>
                  <a:pt x="1627" y="142"/>
                </a:lnTo>
                <a:lnTo>
                  <a:pt x="1640" y="140"/>
                </a:lnTo>
                <a:lnTo>
                  <a:pt x="1645" y="140"/>
                </a:lnTo>
                <a:lnTo>
                  <a:pt x="1648" y="137"/>
                </a:lnTo>
                <a:lnTo>
                  <a:pt x="1651" y="132"/>
                </a:lnTo>
                <a:lnTo>
                  <a:pt x="1660" y="126"/>
                </a:lnTo>
                <a:lnTo>
                  <a:pt x="1673" y="120"/>
                </a:lnTo>
                <a:lnTo>
                  <a:pt x="1676" y="114"/>
                </a:lnTo>
                <a:lnTo>
                  <a:pt x="1679" y="111"/>
                </a:lnTo>
                <a:lnTo>
                  <a:pt x="1682" y="111"/>
                </a:lnTo>
                <a:lnTo>
                  <a:pt x="1685" y="111"/>
                </a:lnTo>
                <a:lnTo>
                  <a:pt x="1690" y="117"/>
                </a:lnTo>
                <a:lnTo>
                  <a:pt x="1693" y="120"/>
                </a:lnTo>
                <a:lnTo>
                  <a:pt x="1696" y="117"/>
                </a:lnTo>
                <a:lnTo>
                  <a:pt x="1699" y="114"/>
                </a:lnTo>
                <a:lnTo>
                  <a:pt x="1709" y="111"/>
                </a:lnTo>
                <a:lnTo>
                  <a:pt x="1720" y="109"/>
                </a:lnTo>
                <a:lnTo>
                  <a:pt x="1721" y="106"/>
                </a:lnTo>
                <a:lnTo>
                  <a:pt x="1724" y="103"/>
                </a:lnTo>
                <a:lnTo>
                  <a:pt x="1734" y="100"/>
                </a:lnTo>
                <a:lnTo>
                  <a:pt x="1746" y="96"/>
                </a:lnTo>
                <a:lnTo>
                  <a:pt x="1748" y="92"/>
                </a:lnTo>
                <a:lnTo>
                  <a:pt x="1751" y="87"/>
                </a:lnTo>
                <a:lnTo>
                  <a:pt x="1756" y="84"/>
                </a:lnTo>
                <a:lnTo>
                  <a:pt x="1762" y="82"/>
                </a:lnTo>
                <a:lnTo>
                  <a:pt x="1771" y="79"/>
                </a:lnTo>
                <a:lnTo>
                  <a:pt x="1776" y="78"/>
                </a:lnTo>
                <a:lnTo>
                  <a:pt x="1813" y="78"/>
                </a:lnTo>
                <a:lnTo>
                  <a:pt x="1826" y="76"/>
                </a:lnTo>
                <a:lnTo>
                  <a:pt x="1838" y="76"/>
                </a:lnTo>
                <a:lnTo>
                  <a:pt x="1853" y="78"/>
                </a:lnTo>
                <a:lnTo>
                  <a:pt x="1863" y="73"/>
                </a:lnTo>
                <a:lnTo>
                  <a:pt x="1874" y="68"/>
                </a:lnTo>
                <a:lnTo>
                  <a:pt x="1885" y="61"/>
                </a:lnTo>
                <a:lnTo>
                  <a:pt x="1895" y="54"/>
                </a:lnTo>
                <a:lnTo>
                  <a:pt x="1910" y="42"/>
                </a:lnTo>
                <a:lnTo>
                  <a:pt x="1915" y="37"/>
                </a:lnTo>
                <a:lnTo>
                  <a:pt x="1918" y="28"/>
                </a:lnTo>
                <a:lnTo>
                  <a:pt x="1923" y="20"/>
                </a:lnTo>
                <a:lnTo>
                  <a:pt x="1929" y="15"/>
                </a:lnTo>
                <a:lnTo>
                  <a:pt x="1934" y="11"/>
                </a:lnTo>
                <a:lnTo>
                  <a:pt x="1945" y="4"/>
                </a:lnTo>
                <a:lnTo>
                  <a:pt x="1948" y="3"/>
                </a:lnTo>
                <a:lnTo>
                  <a:pt x="1962" y="0"/>
                </a:lnTo>
                <a:lnTo>
                  <a:pt x="1968" y="0"/>
                </a:lnTo>
                <a:lnTo>
                  <a:pt x="1970" y="3"/>
                </a:lnTo>
                <a:lnTo>
                  <a:pt x="1968" y="3"/>
                </a:lnTo>
                <a:lnTo>
                  <a:pt x="1967" y="15"/>
                </a:lnTo>
                <a:lnTo>
                  <a:pt x="1965" y="42"/>
                </a:lnTo>
                <a:lnTo>
                  <a:pt x="1964" y="56"/>
                </a:lnTo>
                <a:lnTo>
                  <a:pt x="1967" y="59"/>
                </a:lnTo>
                <a:lnTo>
                  <a:pt x="1968" y="62"/>
                </a:lnTo>
                <a:lnTo>
                  <a:pt x="1968" y="73"/>
                </a:lnTo>
                <a:lnTo>
                  <a:pt x="1965" y="84"/>
                </a:lnTo>
                <a:lnTo>
                  <a:pt x="1965" y="87"/>
                </a:lnTo>
                <a:lnTo>
                  <a:pt x="1976" y="107"/>
                </a:lnTo>
                <a:lnTo>
                  <a:pt x="1982" y="112"/>
                </a:lnTo>
                <a:lnTo>
                  <a:pt x="1990" y="120"/>
                </a:lnTo>
                <a:lnTo>
                  <a:pt x="1999" y="129"/>
                </a:lnTo>
                <a:lnTo>
                  <a:pt x="2010" y="145"/>
                </a:lnTo>
                <a:lnTo>
                  <a:pt x="2018" y="159"/>
                </a:lnTo>
                <a:lnTo>
                  <a:pt x="2026" y="173"/>
                </a:lnTo>
                <a:lnTo>
                  <a:pt x="2032" y="176"/>
                </a:lnTo>
                <a:lnTo>
                  <a:pt x="2039" y="182"/>
                </a:lnTo>
                <a:lnTo>
                  <a:pt x="2043" y="189"/>
                </a:lnTo>
                <a:lnTo>
                  <a:pt x="2048" y="197"/>
                </a:lnTo>
                <a:lnTo>
                  <a:pt x="2054" y="211"/>
                </a:lnTo>
                <a:lnTo>
                  <a:pt x="2056" y="217"/>
                </a:lnTo>
                <a:lnTo>
                  <a:pt x="2079" y="262"/>
                </a:lnTo>
                <a:lnTo>
                  <a:pt x="2098" y="298"/>
                </a:lnTo>
                <a:lnTo>
                  <a:pt x="2157" y="368"/>
                </a:lnTo>
                <a:lnTo>
                  <a:pt x="2167" y="381"/>
                </a:lnTo>
                <a:lnTo>
                  <a:pt x="2175" y="393"/>
                </a:lnTo>
                <a:lnTo>
                  <a:pt x="2179" y="406"/>
                </a:lnTo>
                <a:lnTo>
                  <a:pt x="2184" y="417"/>
                </a:lnTo>
                <a:lnTo>
                  <a:pt x="2189" y="436"/>
                </a:lnTo>
                <a:lnTo>
                  <a:pt x="2190" y="451"/>
                </a:lnTo>
                <a:lnTo>
                  <a:pt x="2189" y="464"/>
                </a:lnTo>
                <a:lnTo>
                  <a:pt x="2187" y="473"/>
                </a:lnTo>
                <a:lnTo>
                  <a:pt x="2182" y="481"/>
                </a:lnTo>
                <a:lnTo>
                  <a:pt x="2181" y="490"/>
                </a:lnTo>
                <a:lnTo>
                  <a:pt x="2179" y="498"/>
                </a:lnTo>
                <a:lnTo>
                  <a:pt x="2176" y="504"/>
                </a:lnTo>
                <a:lnTo>
                  <a:pt x="2171" y="511"/>
                </a:lnTo>
                <a:lnTo>
                  <a:pt x="2165" y="518"/>
                </a:lnTo>
                <a:lnTo>
                  <a:pt x="2162" y="520"/>
                </a:lnTo>
                <a:lnTo>
                  <a:pt x="2159" y="523"/>
                </a:lnTo>
                <a:lnTo>
                  <a:pt x="2153" y="525"/>
                </a:lnTo>
                <a:lnTo>
                  <a:pt x="2135" y="528"/>
                </a:lnTo>
                <a:lnTo>
                  <a:pt x="2114" y="529"/>
                </a:lnTo>
                <a:lnTo>
                  <a:pt x="2053" y="453"/>
                </a:lnTo>
                <a:lnTo>
                  <a:pt x="2056" y="461"/>
                </a:lnTo>
                <a:lnTo>
                  <a:pt x="2062" y="470"/>
                </a:lnTo>
                <a:lnTo>
                  <a:pt x="2082" y="497"/>
                </a:lnTo>
                <a:lnTo>
                  <a:pt x="2109" y="531"/>
                </a:lnTo>
                <a:lnTo>
                  <a:pt x="2098" y="536"/>
                </a:lnTo>
                <a:lnTo>
                  <a:pt x="2089" y="539"/>
                </a:lnTo>
                <a:lnTo>
                  <a:pt x="2081" y="539"/>
                </a:lnTo>
                <a:lnTo>
                  <a:pt x="2075" y="539"/>
                </a:lnTo>
                <a:lnTo>
                  <a:pt x="2068" y="536"/>
                </a:lnTo>
                <a:lnTo>
                  <a:pt x="2065" y="533"/>
                </a:lnTo>
                <a:lnTo>
                  <a:pt x="2062" y="529"/>
                </a:lnTo>
                <a:lnTo>
                  <a:pt x="2060" y="525"/>
                </a:lnTo>
                <a:lnTo>
                  <a:pt x="2059" y="514"/>
                </a:lnTo>
                <a:lnTo>
                  <a:pt x="2057" y="504"/>
                </a:lnTo>
                <a:lnTo>
                  <a:pt x="2054" y="497"/>
                </a:lnTo>
                <a:lnTo>
                  <a:pt x="2051" y="493"/>
                </a:lnTo>
                <a:lnTo>
                  <a:pt x="2048" y="493"/>
                </a:lnTo>
                <a:lnTo>
                  <a:pt x="2045" y="492"/>
                </a:lnTo>
                <a:lnTo>
                  <a:pt x="2029" y="487"/>
                </a:lnTo>
                <a:lnTo>
                  <a:pt x="2006" y="476"/>
                </a:lnTo>
                <a:lnTo>
                  <a:pt x="1948" y="447"/>
                </a:lnTo>
                <a:lnTo>
                  <a:pt x="1871" y="406"/>
                </a:lnTo>
                <a:lnTo>
                  <a:pt x="1853" y="398"/>
                </a:lnTo>
                <a:lnTo>
                  <a:pt x="1837" y="393"/>
                </a:lnTo>
                <a:lnTo>
                  <a:pt x="1826" y="393"/>
                </a:lnTo>
                <a:lnTo>
                  <a:pt x="1818" y="395"/>
                </a:lnTo>
                <a:lnTo>
                  <a:pt x="1813" y="397"/>
                </a:lnTo>
                <a:lnTo>
                  <a:pt x="1810" y="400"/>
                </a:lnTo>
                <a:lnTo>
                  <a:pt x="1809" y="403"/>
                </a:lnTo>
                <a:lnTo>
                  <a:pt x="1796" y="426"/>
                </a:lnTo>
                <a:lnTo>
                  <a:pt x="1777" y="462"/>
                </a:lnTo>
                <a:lnTo>
                  <a:pt x="1756" y="508"/>
                </a:lnTo>
                <a:lnTo>
                  <a:pt x="1748" y="525"/>
                </a:lnTo>
                <a:lnTo>
                  <a:pt x="1738" y="542"/>
                </a:lnTo>
                <a:lnTo>
                  <a:pt x="1720" y="575"/>
                </a:lnTo>
                <a:lnTo>
                  <a:pt x="1698" y="606"/>
                </a:lnTo>
                <a:lnTo>
                  <a:pt x="1677" y="634"/>
                </a:lnTo>
                <a:lnTo>
                  <a:pt x="1641" y="681"/>
                </a:lnTo>
                <a:lnTo>
                  <a:pt x="1631" y="697"/>
                </a:lnTo>
                <a:lnTo>
                  <a:pt x="1627" y="704"/>
                </a:lnTo>
                <a:lnTo>
                  <a:pt x="1626" y="709"/>
                </a:lnTo>
                <a:lnTo>
                  <a:pt x="1626" y="711"/>
                </a:lnTo>
                <a:lnTo>
                  <a:pt x="1618" y="737"/>
                </a:lnTo>
                <a:lnTo>
                  <a:pt x="1607" y="769"/>
                </a:lnTo>
                <a:lnTo>
                  <a:pt x="1593" y="806"/>
                </a:lnTo>
                <a:lnTo>
                  <a:pt x="1591" y="819"/>
                </a:lnTo>
                <a:lnTo>
                  <a:pt x="1590" y="830"/>
                </a:lnTo>
                <a:lnTo>
                  <a:pt x="1585" y="850"/>
                </a:lnTo>
                <a:lnTo>
                  <a:pt x="1577" y="867"/>
                </a:lnTo>
                <a:lnTo>
                  <a:pt x="1568" y="883"/>
                </a:lnTo>
                <a:lnTo>
                  <a:pt x="1560" y="897"/>
                </a:lnTo>
                <a:lnTo>
                  <a:pt x="1552" y="906"/>
                </a:lnTo>
                <a:lnTo>
                  <a:pt x="1545" y="914"/>
                </a:lnTo>
                <a:lnTo>
                  <a:pt x="1524" y="926"/>
                </a:lnTo>
                <a:lnTo>
                  <a:pt x="1510" y="937"/>
                </a:lnTo>
                <a:lnTo>
                  <a:pt x="1499" y="948"/>
                </a:lnTo>
                <a:lnTo>
                  <a:pt x="1491" y="956"/>
                </a:lnTo>
                <a:lnTo>
                  <a:pt x="1487" y="962"/>
                </a:lnTo>
                <a:lnTo>
                  <a:pt x="1484" y="965"/>
                </a:lnTo>
                <a:lnTo>
                  <a:pt x="1482" y="970"/>
                </a:lnTo>
                <a:lnTo>
                  <a:pt x="1480" y="992"/>
                </a:lnTo>
                <a:lnTo>
                  <a:pt x="1476" y="1012"/>
                </a:lnTo>
                <a:lnTo>
                  <a:pt x="1471" y="1033"/>
                </a:lnTo>
                <a:lnTo>
                  <a:pt x="1465" y="1050"/>
                </a:lnTo>
                <a:lnTo>
                  <a:pt x="1452" y="1076"/>
                </a:lnTo>
                <a:lnTo>
                  <a:pt x="1448" y="1086"/>
                </a:lnTo>
                <a:lnTo>
                  <a:pt x="1446" y="1116"/>
                </a:lnTo>
                <a:lnTo>
                  <a:pt x="1444" y="1148"/>
                </a:lnTo>
                <a:lnTo>
                  <a:pt x="1446" y="1192"/>
                </a:lnTo>
                <a:lnTo>
                  <a:pt x="1446" y="1194"/>
                </a:lnTo>
                <a:lnTo>
                  <a:pt x="1446" y="1216"/>
                </a:lnTo>
                <a:lnTo>
                  <a:pt x="1444" y="1236"/>
                </a:lnTo>
                <a:lnTo>
                  <a:pt x="1443" y="1253"/>
                </a:lnTo>
                <a:lnTo>
                  <a:pt x="1441" y="1267"/>
                </a:lnTo>
                <a:lnTo>
                  <a:pt x="1435" y="1287"/>
                </a:lnTo>
                <a:lnTo>
                  <a:pt x="1434" y="1295"/>
                </a:lnTo>
                <a:lnTo>
                  <a:pt x="1432" y="1306"/>
                </a:lnTo>
                <a:lnTo>
                  <a:pt x="1430" y="1322"/>
                </a:lnTo>
                <a:lnTo>
                  <a:pt x="1429" y="1359"/>
                </a:lnTo>
                <a:lnTo>
                  <a:pt x="1427" y="1409"/>
                </a:lnTo>
                <a:lnTo>
                  <a:pt x="1437" y="1448"/>
                </a:lnTo>
                <a:lnTo>
                  <a:pt x="1438" y="1455"/>
                </a:lnTo>
                <a:lnTo>
                  <a:pt x="1441" y="1461"/>
                </a:lnTo>
                <a:lnTo>
                  <a:pt x="1449" y="1473"/>
                </a:lnTo>
                <a:lnTo>
                  <a:pt x="1460" y="1486"/>
                </a:lnTo>
                <a:lnTo>
                  <a:pt x="1465" y="1488"/>
                </a:lnTo>
                <a:lnTo>
                  <a:pt x="1470" y="1492"/>
                </a:lnTo>
                <a:lnTo>
                  <a:pt x="1477" y="1500"/>
                </a:lnTo>
                <a:lnTo>
                  <a:pt x="1484" y="1513"/>
                </a:lnTo>
                <a:lnTo>
                  <a:pt x="1488" y="1516"/>
                </a:lnTo>
                <a:lnTo>
                  <a:pt x="1495" y="1523"/>
                </a:lnTo>
                <a:lnTo>
                  <a:pt x="1509" y="1542"/>
                </a:lnTo>
                <a:lnTo>
                  <a:pt x="1530" y="1570"/>
                </a:lnTo>
                <a:lnTo>
                  <a:pt x="1512" y="1580"/>
                </a:lnTo>
                <a:lnTo>
                  <a:pt x="1502" y="1584"/>
                </a:lnTo>
                <a:lnTo>
                  <a:pt x="1493" y="1589"/>
                </a:lnTo>
                <a:lnTo>
                  <a:pt x="1484" y="1591"/>
                </a:lnTo>
                <a:lnTo>
                  <a:pt x="1474" y="1592"/>
                </a:lnTo>
                <a:lnTo>
                  <a:pt x="1466" y="1592"/>
                </a:lnTo>
                <a:lnTo>
                  <a:pt x="1457" y="1591"/>
                </a:lnTo>
                <a:lnTo>
                  <a:pt x="1443" y="1586"/>
                </a:lnTo>
                <a:lnTo>
                  <a:pt x="1432" y="1580"/>
                </a:lnTo>
                <a:lnTo>
                  <a:pt x="1423" y="1575"/>
                </a:lnTo>
                <a:lnTo>
                  <a:pt x="1415" y="1569"/>
                </a:lnTo>
                <a:lnTo>
                  <a:pt x="1402" y="1553"/>
                </a:lnTo>
                <a:lnTo>
                  <a:pt x="1393" y="1542"/>
                </a:lnTo>
                <a:lnTo>
                  <a:pt x="1387" y="1525"/>
                </a:lnTo>
                <a:lnTo>
                  <a:pt x="1382" y="1509"/>
                </a:lnTo>
                <a:lnTo>
                  <a:pt x="1379" y="1492"/>
                </a:lnTo>
                <a:lnTo>
                  <a:pt x="1377" y="1475"/>
                </a:lnTo>
                <a:lnTo>
                  <a:pt x="1377" y="1458"/>
                </a:lnTo>
                <a:lnTo>
                  <a:pt x="1377" y="1441"/>
                </a:lnTo>
                <a:lnTo>
                  <a:pt x="1379" y="1408"/>
                </a:lnTo>
                <a:lnTo>
                  <a:pt x="1384" y="1378"/>
                </a:lnTo>
                <a:lnTo>
                  <a:pt x="1388" y="1356"/>
                </a:lnTo>
                <a:lnTo>
                  <a:pt x="1394" y="1336"/>
                </a:lnTo>
                <a:lnTo>
                  <a:pt x="1398" y="1330"/>
                </a:lnTo>
                <a:lnTo>
                  <a:pt x="1399" y="1320"/>
                </a:lnTo>
                <a:lnTo>
                  <a:pt x="1404" y="1297"/>
                </a:lnTo>
                <a:lnTo>
                  <a:pt x="1409" y="1266"/>
                </a:lnTo>
                <a:lnTo>
                  <a:pt x="1421" y="1156"/>
                </a:lnTo>
                <a:lnTo>
                  <a:pt x="1404" y="1272"/>
                </a:lnTo>
                <a:lnTo>
                  <a:pt x="1402" y="1281"/>
                </a:lnTo>
                <a:lnTo>
                  <a:pt x="1402" y="1291"/>
                </a:lnTo>
                <a:lnTo>
                  <a:pt x="1399" y="1303"/>
                </a:lnTo>
                <a:lnTo>
                  <a:pt x="1393" y="1327"/>
                </a:lnTo>
                <a:lnTo>
                  <a:pt x="1388" y="1344"/>
                </a:lnTo>
                <a:lnTo>
                  <a:pt x="1382" y="1369"/>
                </a:lnTo>
                <a:lnTo>
                  <a:pt x="1377" y="1392"/>
                </a:lnTo>
                <a:lnTo>
                  <a:pt x="1376" y="1414"/>
                </a:lnTo>
                <a:lnTo>
                  <a:pt x="1374" y="1434"/>
                </a:lnTo>
                <a:lnTo>
                  <a:pt x="1374" y="1452"/>
                </a:lnTo>
                <a:lnTo>
                  <a:pt x="1374" y="1469"/>
                </a:lnTo>
                <a:lnTo>
                  <a:pt x="1377" y="1497"/>
                </a:lnTo>
                <a:lnTo>
                  <a:pt x="1382" y="1519"/>
                </a:lnTo>
                <a:lnTo>
                  <a:pt x="1387" y="1534"/>
                </a:lnTo>
                <a:lnTo>
                  <a:pt x="1391" y="1547"/>
                </a:lnTo>
                <a:lnTo>
                  <a:pt x="1398" y="1552"/>
                </a:lnTo>
                <a:lnTo>
                  <a:pt x="1404" y="1559"/>
                </a:lnTo>
                <a:lnTo>
                  <a:pt x="1410" y="1569"/>
                </a:lnTo>
                <a:lnTo>
                  <a:pt x="1415" y="1578"/>
                </a:lnTo>
                <a:lnTo>
                  <a:pt x="1421" y="1595"/>
                </a:lnTo>
                <a:lnTo>
                  <a:pt x="1423" y="1603"/>
                </a:lnTo>
                <a:lnTo>
                  <a:pt x="1451" y="1639"/>
                </a:lnTo>
                <a:lnTo>
                  <a:pt x="1444" y="1649"/>
                </a:lnTo>
                <a:lnTo>
                  <a:pt x="1438" y="1658"/>
                </a:lnTo>
                <a:lnTo>
                  <a:pt x="1430" y="1664"/>
                </a:lnTo>
                <a:lnTo>
                  <a:pt x="1421" y="1669"/>
                </a:lnTo>
                <a:lnTo>
                  <a:pt x="1410" y="1674"/>
                </a:lnTo>
                <a:lnTo>
                  <a:pt x="1401" y="1677"/>
                </a:lnTo>
                <a:lnTo>
                  <a:pt x="1380" y="1678"/>
                </a:lnTo>
                <a:lnTo>
                  <a:pt x="1360" y="1678"/>
                </a:lnTo>
                <a:lnTo>
                  <a:pt x="1344" y="1675"/>
                </a:lnTo>
                <a:lnTo>
                  <a:pt x="1329" y="1672"/>
                </a:lnTo>
                <a:lnTo>
                  <a:pt x="1327" y="1655"/>
                </a:lnTo>
                <a:lnTo>
                  <a:pt x="1316" y="1597"/>
                </a:lnTo>
                <a:lnTo>
                  <a:pt x="1329" y="1573"/>
                </a:lnTo>
                <a:lnTo>
                  <a:pt x="1323" y="1569"/>
                </a:lnTo>
                <a:lnTo>
                  <a:pt x="1318" y="1564"/>
                </a:lnTo>
                <a:lnTo>
                  <a:pt x="1313" y="1559"/>
                </a:lnTo>
                <a:lnTo>
                  <a:pt x="1308" y="1553"/>
                </a:lnTo>
                <a:lnTo>
                  <a:pt x="1304" y="1538"/>
                </a:lnTo>
                <a:lnTo>
                  <a:pt x="1299" y="1520"/>
                </a:lnTo>
                <a:lnTo>
                  <a:pt x="1298" y="1500"/>
                </a:lnTo>
                <a:lnTo>
                  <a:pt x="1298" y="1480"/>
                </a:lnTo>
                <a:lnTo>
                  <a:pt x="1298" y="1458"/>
                </a:lnTo>
                <a:lnTo>
                  <a:pt x="1301" y="1438"/>
                </a:lnTo>
                <a:lnTo>
                  <a:pt x="1307" y="1395"/>
                </a:lnTo>
                <a:lnTo>
                  <a:pt x="1313" y="1361"/>
                </a:lnTo>
                <a:lnTo>
                  <a:pt x="1321" y="1327"/>
                </a:lnTo>
                <a:lnTo>
                  <a:pt x="1318" y="1312"/>
                </a:lnTo>
                <a:lnTo>
                  <a:pt x="1316" y="1298"/>
                </a:lnTo>
                <a:lnTo>
                  <a:pt x="1313" y="1269"/>
                </a:lnTo>
                <a:lnTo>
                  <a:pt x="1313" y="1247"/>
                </a:lnTo>
                <a:lnTo>
                  <a:pt x="1313" y="1237"/>
                </a:lnTo>
                <a:lnTo>
                  <a:pt x="1315" y="1228"/>
                </a:lnTo>
                <a:lnTo>
                  <a:pt x="1316" y="1214"/>
                </a:lnTo>
                <a:lnTo>
                  <a:pt x="1316" y="1181"/>
                </a:lnTo>
                <a:lnTo>
                  <a:pt x="1315" y="1144"/>
                </a:lnTo>
                <a:lnTo>
                  <a:pt x="1312" y="1103"/>
                </a:lnTo>
                <a:lnTo>
                  <a:pt x="1305" y="1034"/>
                </a:lnTo>
                <a:lnTo>
                  <a:pt x="1301" y="1005"/>
                </a:lnTo>
                <a:lnTo>
                  <a:pt x="1257" y="1019"/>
                </a:lnTo>
                <a:lnTo>
                  <a:pt x="1215" y="1031"/>
                </a:lnTo>
                <a:lnTo>
                  <a:pt x="1172" y="1042"/>
                </a:lnTo>
                <a:lnTo>
                  <a:pt x="1133" y="1050"/>
                </a:lnTo>
                <a:lnTo>
                  <a:pt x="1096" y="1056"/>
                </a:lnTo>
                <a:lnTo>
                  <a:pt x="1060" y="1061"/>
                </a:lnTo>
                <a:lnTo>
                  <a:pt x="1024" y="1062"/>
                </a:lnTo>
                <a:lnTo>
                  <a:pt x="991" y="1064"/>
                </a:lnTo>
                <a:lnTo>
                  <a:pt x="958" y="1064"/>
                </a:lnTo>
                <a:lnTo>
                  <a:pt x="927" y="1061"/>
                </a:lnTo>
                <a:lnTo>
                  <a:pt x="899" y="1058"/>
                </a:lnTo>
                <a:lnTo>
                  <a:pt x="871" y="1055"/>
                </a:lnTo>
                <a:lnTo>
                  <a:pt x="844" y="1048"/>
                </a:lnTo>
                <a:lnTo>
                  <a:pt x="819" y="1042"/>
                </a:lnTo>
                <a:lnTo>
                  <a:pt x="796" y="1036"/>
                </a:lnTo>
                <a:lnTo>
                  <a:pt x="772" y="1026"/>
                </a:lnTo>
                <a:lnTo>
                  <a:pt x="752" y="1019"/>
                </a:lnTo>
                <a:lnTo>
                  <a:pt x="732" y="1009"/>
                </a:lnTo>
                <a:lnTo>
                  <a:pt x="696" y="990"/>
                </a:lnTo>
                <a:lnTo>
                  <a:pt x="664" y="970"/>
                </a:lnTo>
                <a:lnTo>
                  <a:pt x="638" y="951"/>
                </a:lnTo>
                <a:lnTo>
                  <a:pt x="616" y="933"/>
                </a:lnTo>
                <a:lnTo>
                  <a:pt x="599" y="915"/>
                </a:lnTo>
                <a:lnTo>
                  <a:pt x="586" y="901"/>
                </a:lnTo>
                <a:lnTo>
                  <a:pt x="578" y="890"/>
                </a:lnTo>
                <a:lnTo>
                  <a:pt x="586" y="886"/>
                </a:lnTo>
                <a:lnTo>
                  <a:pt x="608" y="869"/>
                </a:lnTo>
                <a:lnTo>
                  <a:pt x="622" y="856"/>
                </a:lnTo>
                <a:lnTo>
                  <a:pt x="636" y="842"/>
                </a:lnTo>
                <a:lnTo>
                  <a:pt x="652" y="823"/>
                </a:lnTo>
                <a:lnTo>
                  <a:pt x="666" y="803"/>
                </a:lnTo>
                <a:lnTo>
                  <a:pt x="680" y="779"/>
                </a:lnTo>
                <a:lnTo>
                  <a:pt x="693" y="754"/>
                </a:lnTo>
                <a:lnTo>
                  <a:pt x="703" y="725"/>
                </a:lnTo>
                <a:lnTo>
                  <a:pt x="707" y="709"/>
                </a:lnTo>
                <a:lnTo>
                  <a:pt x="710" y="694"/>
                </a:lnTo>
                <a:lnTo>
                  <a:pt x="711" y="676"/>
                </a:lnTo>
                <a:lnTo>
                  <a:pt x="713" y="659"/>
                </a:lnTo>
                <a:lnTo>
                  <a:pt x="713" y="640"/>
                </a:lnTo>
                <a:lnTo>
                  <a:pt x="711" y="622"/>
                </a:lnTo>
                <a:lnTo>
                  <a:pt x="708" y="603"/>
                </a:lnTo>
                <a:lnTo>
                  <a:pt x="705" y="583"/>
                </a:lnTo>
                <a:lnTo>
                  <a:pt x="699" y="562"/>
                </a:lnTo>
                <a:lnTo>
                  <a:pt x="693" y="540"/>
                </a:lnTo>
                <a:lnTo>
                  <a:pt x="696" y="550"/>
                </a:lnTo>
                <a:lnTo>
                  <a:pt x="703" y="575"/>
                </a:lnTo>
                <a:lnTo>
                  <a:pt x="707" y="594"/>
                </a:lnTo>
                <a:lnTo>
                  <a:pt x="710" y="614"/>
                </a:lnTo>
                <a:lnTo>
                  <a:pt x="711" y="637"/>
                </a:lnTo>
                <a:lnTo>
                  <a:pt x="711" y="664"/>
                </a:lnTo>
                <a:lnTo>
                  <a:pt x="708" y="690"/>
                </a:lnTo>
                <a:lnTo>
                  <a:pt x="703" y="719"/>
                </a:lnTo>
                <a:lnTo>
                  <a:pt x="694" y="748"/>
                </a:lnTo>
                <a:lnTo>
                  <a:pt x="689" y="762"/>
                </a:lnTo>
                <a:lnTo>
                  <a:pt x="682" y="776"/>
                </a:lnTo>
                <a:lnTo>
                  <a:pt x="674" y="792"/>
                </a:lnTo>
                <a:lnTo>
                  <a:pt x="664" y="806"/>
                </a:lnTo>
                <a:lnTo>
                  <a:pt x="653" y="822"/>
                </a:lnTo>
                <a:lnTo>
                  <a:pt x="641" y="836"/>
                </a:lnTo>
                <a:lnTo>
                  <a:pt x="628" y="850"/>
                </a:lnTo>
                <a:lnTo>
                  <a:pt x="613" y="864"/>
                </a:lnTo>
                <a:lnTo>
                  <a:pt x="597" y="878"/>
                </a:lnTo>
                <a:lnTo>
                  <a:pt x="578" y="89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34"/>
          <p:cNvSpPr>
            <a:spLocks/>
          </p:cNvSpPr>
          <p:nvPr/>
        </p:nvSpPr>
        <p:spPr bwMode="auto">
          <a:xfrm>
            <a:off x="4375150" y="3795713"/>
            <a:ext cx="277813" cy="544512"/>
          </a:xfrm>
          <a:custGeom>
            <a:avLst/>
            <a:gdLst>
              <a:gd name="T0" fmla="*/ 12700 w 175"/>
              <a:gd name="T1" fmla="*/ 1587 h 343"/>
              <a:gd name="T2" fmla="*/ 4763 w 175"/>
              <a:gd name="T3" fmla="*/ 11112 h 343"/>
              <a:gd name="T4" fmla="*/ 0 w 175"/>
              <a:gd name="T5" fmla="*/ 31750 h 343"/>
              <a:gd name="T6" fmla="*/ 12700 w 175"/>
              <a:gd name="T7" fmla="*/ 61912 h 343"/>
              <a:gd name="T8" fmla="*/ 26988 w 175"/>
              <a:gd name="T9" fmla="*/ 130175 h 343"/>
              <a:gd name="T10" fmla="*/ 39688 w 175"/>
              <a:gd name="T11" fmla="*/ 168275 h 343"/>
              <a:gd name="T12" fmla="*/ 57150 w 175"/>
              <a:gd name="T13" fmla="*/ 190500 h 343"/>
              <a:gd name="T14" fmla="*/ 88900 w 175"/>
              <a:gd name="T15" fmla="*/ 212725 h 343"/>
              <a:gd name="T16" fmla="*/ 127000 w 175"/>
              <a:gd name="T17" fmla="*/ 234950 h 343"/>
              <a:gd name="T18" fmla="*/ 144463 w 175"/>
              <a:gd name="T19" fmla="*/ 255587 h 343"/>
              <a:gd name="T20" fmla="*/ 161925 w 175"/>
              <a:gd name="T21" fmla="*/ 288925 h 343"/>
              <a:gd name="T22" fmla="*/ 163513 w 175"/>
              <a:gd name="T23" fmla="*/ 317500 h 343"/>
              <a:gd name="T24" fmla="*/ 158750 w 175"/>
              <a:gd name="T25" fmla="*/ 323850 h 343"/>
              <a:gd name="T26" fmla="*/ 150813 w 175"/>
              <a:gd name="T27" fmla="*/ 371475 h 343"/>
              <a:gd name="T28" fmla="*/ 149225 w 175"/>
              <a:gd name="T29" fmla="*/ 428625 h 343"/>
              <a:gd name="T30" fmla="*/ 158750 w 175"/>
              <a:gd name="T31" fmla="*/ 468312 h 343"/>
              <a:gd name="T32" fmla="*/ 168275 w 175"/>
              <a:gd name="T33" fmla="*/ 493712 h 343"/>
              <a:gd name="T34" fmla="*/ 176213 w 175"/>
              <a:gd name="T35" fmla="*/ 517525 h 343"/>
              <a:gd name="T36" fmla="*/ 195263 w 175"/>
              <a:gd name="T37" fmla="*/ 539750 h 343"/>
              <a:gd name="T38" fmla="*/ 211138 w 175"/>
              <a:gd name="T39" fmla="*/ 544512 h 343"/>
              <a:gd name="T40" fmla="*/ 230188 w 175"/>
              <a:gd name="T41" fmla="*/ 544512 h 343"/>
              <a:gd name="T42" fmla="*/ 255588 w 175"/>
              <a:gd name="T43" fmla="*/ 539750 h 343"/>
              <a:gd name="T44" fmla="*/ 234950 w 175"/>
              <a:gd name="T45" fmla="*/ 544512 h 343"/>
              <a:gd name="T46" fmla="*/ 250825 w 175"/>
              <a:gd name="T47" fmla="*/ 534987 h 343"/>
              <a:gd name="T48" fmla="*/ 263525 w 175"/>
              <a:gd name="T49" fmla="*/ 520700 h 343"/>
              <a:gd name="T50" fmla="*/ 269875 w 175"/>
              <a:gd name="T51" fmla="*/ 490537 h 343"/>
              <a:gd name="T52" fmla="*/ 274638 w 175"/>
              <a:gd name="T53" fmla="*/ 460375 h 343"/>
              <a:gd name="T54" fmla="*/ 274638 w 175"/>
              <a:gd name="T55" fmla="*/ 414337 h 343"/>
              <a:gd name="T56" fmla="*/ 263525 w 175"/>
              <a:gd name="T57" fmla="*/ 357187 h 343"/>
              <a:gd name="T58" fmla="*/ 246063 w 175"/>
              <a:gd name="T59" fmla="*/ 330200 h 343"/>
              <a:gd name="T60" fmla="*/ 184150 w 175"/>
              <a:gd name="T61" fmla="*/ 260350 h 343"/>
              <a:gd name="T62" fmla="*/ 119063 w 175"/>
              <a:gd name="T63" fmla="*/ 158750 h 343"/>
              <a:gd name="T64" fmla="*/ 69850 w 175"/>
              <a:gd name="T65" fmla="*/ 66675 h 343"/>
              <a:gd name="T66" fmla="*/ 58738 w 175"/>
              <a:gd name="T67" fmla="*/ 36512 h 343"/>
              <a:gd name="T68" fmla="*/ 42863 w 175"/>
              <a:gd name="T69" fmla="*/ 9525 h 343"/>
              <a:gd name="T70" fmla="*/ 26988 w 175"/>
              <a:gd name="T71" fmla="*/ 0 h 34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75" h="343">
                <a:moveTo>
                  <a:pt x="11" y="0"/>
                </a:moveTo>
                <a:lnTo>
                  <a:pt x="8" y="1"/>
                </a:lnTo>
                <a:lnTo>
                  <a:pt x="5" y="4"/>
                </a:lnTo>
                <a:lnTo>
                  <a:pt x="3" y="7"/>
                </a:lnTo>
                <a:lnTo>
                  <a:pt x="0" y="14"/>
                </a:lnTo>
                <a:lnTo>
                  <a:pt x="0" y="20"/>
                </a:lnTo>
                <a:lnTo>
                  <a:pt x="3" y="28"/>
                </a:lnTo>
                <a:lnTo>
                  <a:pt x="8" y="39"/>
                </a:lnTo>
                <a:lnTo>
                  <a:pt x="17" y="76"/>
                </a:lnTo>
                <a:lnTo>
                  <a:pt x="17" y="82"/>
                </a:lnTo>
                <a:lnTo>
                  <a:pt x="20" y="97"/>
                </a:lnTo>
                <a:lnTo>
                  <a:pt x="25" y="106"/>
                </a:lnTo>
                <a:lnTo>
                  <a:pt x="30" y="114"/>
                </a:lnTo>
                <a:lnTo>
                  <a:pt x="36" y="120"/>
                </a:lnTo>
                <a:lnTo>
                  <a:pt x="45" y="125"/>
                </a:lnTo>
                <a:lnTo>
                  <a:pt x="56" y="134"/>
                </a:lnTo>
                <a:lnTo>
                  <a:pt x="67" y="142"/>
                </a:lnTo>
                <a:lnTo>
                  <a:pt x="80" y="148"/>
                </a:lnTo>
                <a:lnTo>
                  <a:pt x="83" y="151"/>
                </a:lnTo>
                <a:lnTo>
                  <a:pt x="91" y="161"/>
                </a:lnTo>
                <a:lnTo>
                  <a:pt x="98" y="175"/>
                </a:lnTo>
                <a:lnTo>
                  <a:pt x="102" y="182"/>
                </a:lnTo>
                <a:lnTo>
                  <a:pt x="103" y="190"/>
                </a:lnTo>
                <a:lnTo>
                  <a:pt x="103" y="200"/>
                </a:lnTo>
                <a:lnTo>
                  <a:pt x="103" y="193"/>
                </a:lnTo>
                <a:lnTo>
                  <a:pt x="100" y="204"/>
                </a:lnTo>
                <a:lnTo>
                  <a:pt x="97" y="218"/>
                </a:lnTo>
                <a:lnTo>
                  <a:pt x="95" y="234"/>
                </a:lnTo>
                <a:lnTo>
                  <a:pt x="94" y="253"/>
                </a:lnTo>
                <a:lnTo>
                  <a:pt x="94" y="270"/>
                </a:lnTo>
                <a:lnTo>
                  <a:pt x="97" y="287"/>
                </a:lnTo>
                <a:lnTo>
                  <a:pt x="100" y="295"/>
                </a:lnTo>
                <a:lnTo>
                  <a:pt x="105" y="303"/>
                </a:lnTo>
                <a:lnTo>
                  <a:pt x="106" y="311"/>
                </a:lnTo>
                <a:lnTo>
                  <a:pt x="108" y="317"/>
                </a:lnTo>
                <a:lnTo>
                  <a:pt x="111" y="326"/>
                </a:lnTo>
                <a:lnTo>
                  <a:pt x="117" y="334"/>
                </a:lnTo>
                <a:lnTo>
                  <a:pt x="123" y="340"/>
                </a:lnTo>
                <a:lnTo>
                  <a:pt x="128" y="342"/>
                </a:lnTo>
                <a:lnTo>
                  <a:pt x="133" y="343"/>
                </a:lnTo>
                <a:lnTo>
                  <a:pt x="139" y="343"/>
                </a:lnTo>
                <a:lnTo>
                  <a:pt x="145" y="343"/>
                </a:lnTo>
                <a:lnTo>
                  <a:pt x="159" y="340"/>
                </a:lnTo>
                <a:lnTo>
                  <a:pt x="161" y="340"/>
                </a:lnTo>
                <a:lnTo>
                  <a:pt x="159" y="340"/>
                </a:lnTo>
                <a:lnTo>
                  <a:pt x="148" y="343"/>
                </a:lnTo>
                <a:lnTo>
                  <a:pt x="152" y="343"/>
                </a:lnTo>
                <a:lnTo>
                  <a:pt x="158" y="337"/>
                </a:lnTo>
                <a:lnTo>
                  <a:pt x="163" y="334"/>
                </a:lnTo>
                <a:lnTo>
                  <a:pt x="166" y="328"/>
                </a:lnTo>
                <a:lnTo>
                  <a:pt x="169" y="320"/>
                </a:lnTo>
                <a:lnTo>
                  <a:pt x="170" y="309"/>
                </a:lnTo>
                <a:lnTo>
                  <a:pt x="172" y="300"/>
                </a:lnTo>
                <a:lnTo>
                  <a:pt x="173" y="290"/>
                </a:lnTo>
                <a:lnTo>
                  <a:pt x="175" y="276"/>
                </a:lnTo>
                <a:lnTo>
                  <a:pt x="173" y="261"/>
                </a:lnTo>
                <a:lnTo>
                  <a:pt x="170" y="243"/>
                </a:lnTo>
                <a:lnTo>
                  <a:pt x="166" y="225"/>
                </a:lnTo>
                <a:lnTo>
                  <a:pt x="161" y="215"/>
                </a:lnTo>
                <a:lnTo>
                  <a:pt x="155" y="208"/>
                </a:lnTo>
                <a:lnTo>
                  <a:pt x="131" y="182"/>
                </a:lnTo>
                <a:lnTo>
                  <a:pt x="116" y="164"/>
                </a:lnTo>
                <a:lnTo>
                  <a:pt x="106" y="153"/>
                </a:lnTo>
                <a:lnTo>
                  <a:pt x="75" y="100"/>
                </a:lnTo>
                <a:lnTo>
                  <a:pt x="53" y="59"/>
                </a:lnTo>
                <a:lnTo>
                  <a:pt x="44" y="42"/>
                </a:lnTo>
                <a:lnTo>
                  <a:pt x="39" y="29"/>
                </a:lnTo>
                <a:lnTo>
                  <a:pt x="37" y="23"/>
                </a:lnTo>
                <a:lnTo>
                  <a:pt x="31" y="12"/>
                </a:lnTo>
                <a:lnTo>
                  <a:pt x="27" y="6"/>
                </a:lnTo>
                <a:lnTo>
                  <a:pt x="22" y="1"/>
                </a:lnTo>
                <a:lnTo>
                  <a:pt x="17" y="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35"/>
          <p:cNvSpPr>
            <a:spLocks/>
          </p:cNvSpPr>
          <p:nvPr/>
        </p:nvSpPr>
        <p:spPr bwMode="auto">
          <a:xfrm>
            <a:off x="4202113" y="3536950"/>
            <a:ext cx="90487" cy="171450"/>
          </a:xfrm>
          <a:custGeom>
            <a:avLst/>
            <a:gdLst>
              <a:gd name="T0" fmla="*/ 28575 w 57"/>
              <a:gd name="T1" fmla="*/ 158750 h 108"/>
              <a:gd name="T2" fmla="*/ 46037 w 57"/>
              <a:gd name="T3" fmla="*/ 133350 h 108"/>
              <a:gd name="T4" fmla="*/ 58737 w 57"/>
              <a:gd name="T5" fmla="*/ 114300 h 108"/>
              <a:gd name="T6" fmla="*/ 66675 w 57"/>
              <a:gd name="T7" fmla="*/ 96838 h 108"/>
              <a:gd name="T8" fmla="*/ 73025 w 57"/>
              <a:gd name="T9" fmla="*/ 77788 h 108"/>
              <a:gd name="T10" fmla="*/ 80962 w 57"/>
              <a:gd name="T11" fmla="*/ 60325 h 108"/>
              <a:gd name="T12" fmla="*/ 80962 w 57"/>
              <a:gd name="T13" fmla="*/ 42863 h 108"/>
              <a:gd name="T14" fmla="*/ 85725 w 57"/>
              <a:gd name="T15" fmla="*/ 26988 h 108"/>
              <a:gd name="T16" fmla="*/ 90487 w 57"/>
              <a:gd name="T17" fmla="*/ 4763 h 108"/>
              <a:gd name="T18" fmla="*/ 90487 w 57"/>
              <a:gd name="T19" fmla="*/ 0 h 108"/>
              <a:gd name="T20" fmla="*/ 84137 w 57"/>
              <a:gd name="T21" fmla="*/ 4763 h 108"/>
              <a:gd name="T22" fmla="*/ 68262 w 57"/>
              <a:gd name="T23" fmla="*/ 14288 h 108"/>
              <a:gd name="T24" fmla="*/ 50800 w 57"/>
              <a:gd name="T25" fmla="*/ 34925 h 108"/>
              <a:gd name="T26" fmla="*/ 44450 w 57"/>
              <a:gd name="T27" fmla="*/ 44450 h 108"/>
              <a:gd name="T28" fmla="*/ 36512 w 57"/>
              <a:gd name="T29" fmla="*/ 57150 h 108"/>
              <a:gd name="T30" fmla="*/ 36512 w 57"/>
              <a:gd name="T31" fmla="*/ 60325 h 108"/>
              <a:gd name="T32" fmla="*/ 26987 w 57"/>
              <a:gd name="T33" fmla="*/ 79375 h 108"/>
              <a:gd name="T34" fmla="*/ 15875 w 57"/>
              <a:gd name="T35" fmla="*/ 88900 h 108"/>
              <a:gd name="T36" fmla="*/ 11112 w 57"/>
              <a:gd name="T37" fmla="*/ 100013 h 108"/>
              <a:gd name="T38" fmla="*/ 6350 w 57"/>
              <a:gd name="T39" fmla="*/ 109538 h 108"/>
              <a:gd name="T40" fmla="*/ 6350 w 57"/>
              <a:gd name="T41" fmla="*/ 139700 h 108"/>
              <a:gd name="T42" fmla="*/ 6350 w 57"/>
              <a:gd name="T43" fmla="*/ 161925 h 108"/>
              <a:gd name="T44" fmla="*/ 4762 w 57"/>
              <a:gd name="T45" fmla="*/ 168275 h 108"/>
              <a:gd name="T46" fmla="*/ 0 w 57"/>
              <a:gd name="T47" fmla="*/ 171450 h 108"/>
              <a:gd name="T48" fmla="*/ 28575 w 57"/>
              <a:gd name="T49" fmla="*/ 158750 h 1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7" h="108">
                <a:moveTo>
                  <a:pt x="18" y="100"/>
                </a:moveTo>
                <a:lnTo>
                  <a:pt x="29" y="84"/>
                </a:lnTo>
                <a:lnTo>
                  <a:pt x="37" y="72"/>
                </a:lnTo>
                <a:lnTo>
                  <a:pt x="42" y="61"/>
                </a:lnTo>
                <a:lnTo>
                  <a:pt x="46" y="49"/>
                </a:lnTo>
                <a:lnTo>
                  <a:pt x="51" y="38"/>
                </a:lnTo>
                <a:lnTo>
                  <a:pt x="51" y="27"/>
                </a:lnTo>
                <a:lnTo>
                  <a:pt x="54" y="17"/>
                </a:lnTo>
                <a:lnTo>
                  <a:pt x="57" y="3"/>
                </a:lnTo>
                <a:lnTo>
                  <a:pt x="57" y="0"/>
                </a:lnTo>
                <a:lnTo>
                  <a:pt x="53" y="3"/>
                </a:lnTo>
                <a:lnTo>
                  <a:pt x="43" y="9"/>
                </a:lnTo>
                <a:lnTo>
                  <a:pt x="32" y="22"/>
                </a:lnTo>
                <a:lnTo>
                  <a:pt x="28" y="28"/>
                </a:lnTo>
                <a:lnTo>
                  <a:pt x="23" y="36"/>
                </a:lnTo>
                <a:lnTo>
                  <a:pt x="23" y="38"/>
                </a:lnTo>
                <a:lnTo>
                  <a:pt x="17" y="50"/>
                </a:lnTo>
                <a:lnTo>
                  <a:pt x="10" y="56"/>
                </a:lnTo>
                <a:lnTo>
                  <a:pt x="7" y="63"/>
                </a:lnTo>
                <a:lnTo>
                  <a:pt x="4" y="69"/>
                </a:lnTo>
                <a:lnTo>
                  <a:pt x="4" y="88"/>
                </a:lnTo>
                <a:lnTo>
                  <a:pt x="4" y="102"/>
                </a:lnTo>
                <a:lnTo>
                  <a:pt x="3" y="106"/>
                </a:lnTo>
                <a:lnTo>
                  <a:pt x="0" y="108"/>
                </a:lnTo>
                <a:lnTo>
                  <a:pt x="18" y="1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36"/>
          <p:cNvSpPr>
            <a:spLocks/>
          </p:cNvSpPr>
          <p:nvPr/>
        </p:nvSpPr>
        <p:spPr bwMode="auto">
          <a:xfrm>
            <a:off x="4583113" y="4198938"/>
            <a:ext cx="55562" cy="96837"/>
          </a:xfrm>
          <a:custGeom>
            <a:avLst/>
            <a:gdLst>
              <a:gd name="T0" fmla="*/ 42862 w 35"/>
              <a:gd name="T1" fmla="*/ 92075 h 61"/>
              <a:gd name="T2" fmla="*/ 47625 w 35"/>
              <a:gd name="T3" fmla="*/ 87312 h 61"/>
              <a:gd name="T4" fmla="*/ 52387 w 35"/>
              <a:gd name="T5" fmla="*/ 69850 h 61"/>
              <a:gd name="T6" fmla="*/ 55562 w 35"/>
              <a:gd name="T7" fmla="*/ 60325 h 61"/>
              <a:gd name="T8" fmla="*/ 52387 w 35"/>
              <a:gd name="T9" fmla="*/ 50800 h 61"/>
              <a:gd name="T10" fmla="*/ 50800 w 35"/>
              <a:gd name="T11" fmla="*/ 39687 h 61"/>
              <a:gd name="T12" fmla="*/ 42862 w 35"/>
              <a:gd name="T13" fmla="*/ 33337 h 61"/>
              <a:gd name="T14" fmla="*/ 25400 w 35"/>
              <a:gd name="T15" fmla="*/ 15875 h 61"/>
              <a:gd name="T16" fmla="*/ 39687 w 35"/>
              <a:gd name="T17" fmla="*/ 7937 h 61"/>
              <a:gd name="T18" fmla="*/ 34925 w 35"/>
              <a:gd name="T19" fmla="*/ 3175 h 61"/>
              <a:gd name="T20" fmla="*/ 26987 w 35"/>
              <a:gd name="T21" fmla="*/ 0 h 61"/>
              <a:gd name="T22" fmla="*/ 20637 w 35"/>
              <a:gd name="T23" fmla="*/ 3175 h 61"/>
              <a:gd name="T24" fmla="*/ 15875 w 35"/>
              <a:gd name="T25" fmla="*/ 11112 h 61"/>
              <a:gd name="T26" fmla="*/ 7937 w 35"/>
              <a:gd name="T27" fmla="*/ 15875 h 61"/>
              <a:gd name="T28" fmla="*/ 3175 w 35"/>
              <a:gd name="T29" fmla="*/ 25400 h 61"/>
              <a:gd name="T30" fmla="*/ 0 w 35"/>
              <a:gd name="T31" fmla="*/ 38100 h 61"/>
              <a:gd name="T32" fmla="*/ 0 w 35"/>
              <a:gd name="T33" fmla="*/ 50800 h 61"/>
              <a:gd name="T34" fmla="*/ 3175 w 35"/>
              <a:gd name="T35" fmla="*/ 65087 h 61"/>
              <a:gd name="T36" fmla="*/ 12700 w 35"/>
              <a:gd name="T37" fmla="*/ 82550 h 61"/>
              <a:gd name="T38" fmla="*/ 15875 w 35"/>
              <a:gd name="T39" fmla="*/ 87312 h 61"/>
              <a:gd name="T40" fmla="*/ 25400 w 35"/>
              <a:gd name="T41" fmla="*/ 95250 h 61"/>
              <a:gd name="T42" fmla="*/ 30162 w 35"/>
              <a:gd name="T43" fmla="*/ 96837 h 61"/>
              <a:gd name="T44" fmla="*/ 34925 w 35"/>
              <a:gd name="T45" fmla="*/ 96837 h 61"/>
              <a:gd name="T46" fmla="*/ 39687 w 35"/>
              <a:gd name="T47" fmla="*/ 96837 h 61"/>
              <a:gd name="T48" fmla="*/ 42862 w 35"/>
              <a:gd name="T49" fmla="*/ 92075 h 6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5" h="61">
                <a:moveTo>
                  <a:pt x="27" y="58"/>
                </a:moveTo>
                <a:lnTo>
                  <a:pt x="30" y="55"/>
                </a:lnTo>
                <a:lnTo>
                  <a:pt x="33" y="44"/>
                </a:lnTo>
                <a:lnTo>
                  <a:pt x="35" y="38"/>
                </a:lnTo>
                <a:lnTo>
                  <a:pt x="33" y="32"/>
                </a:lnTo>
                <a:lnTo>
                  <a:pt x="32" y="25"/>
                </a:lnTo>
                <a:lnTo>
                  <a:pt x="27" y="21"/>
                </a:lnTo>
                <a:lnTo>
                  <a:pt x="16" y="10"/>
                </a:lnTo>
                <a:lnTo>
                  <a:pt x="25" y="5"/>
                </a:lnTo>
                <a:lnTo>
                  <a:pt x="22" y="2"/>
                </a:lnTo>
                <a:lnTo>
                  <a:pt x="17" y="0"/>
                </a:lnTo>
                <a:lnTo>
                  <a:pt x="13" y="2"/>
                </a:lnTo>
                <a:lnTo>
                  <a:pt x="10" y="7"/>
                </a:lnTo>
                <a:lnTo>
                  <a:pt x="5" y="10"/>
                </a:lnTo>
                <a:lnTo>
                  <a:pt x="2" y="16"/>
                </a:lnTo>
                <a:lnTo>
                  <a:pt x="0" y="24"/>
                </a:lnTo>
                <a:lnTo>
                  <a:pt x="0" y="32"/>
                </a:lnTo>
                <a:lnTo>
                  <a:pt x="2" y="41"/>
                </a:lnTo>
                <a:lnTo>
                  <a:pt x="8" y="52"/>
                </a:lnTo>
                <a:lnTo>
                  <a:pt x="10" y="55"/>
                </a:lnTo>
                <a:lnTo>
                  <a:pt x="16" y="60"/>
                </a:lnTo>
                <a:lnTo>
                  <a:pt x="19" y="61"/>
                </a:lnTo>
                <a:lnTo>
                  <a:pt x="22" y="61"/>
                </a:lnTo>
                <a:lnTo>
                  <a:pt x="25" y="61"/>
                </a:lnTo>
                <a:lnTo>
                  <a:pt x="27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37"/>
          <p:cNvSpPr>
            <a:spLocks/>
          </p:cNvSpPr>
          <p:nvPr/>
        </p:nvSpPr>
        <p:spPr bwMode="auto">
          <a:xfrm>
            <a:off x="4278313" y="3854450"/>
            <a:ext cx="109537" cy="61913"/>
          </a:xfrm>
          <a:custGeom>
            <a:avLst/>
            <a:gdLst>
              <a:gd name="T0" fmla="*/ 106362 w 69"/>
              <a:gd name="T1" fmla="*/ 44450 h 39"/>
              <a:gd name="T2" fmla="*/ 109537 w 69"/>
              <a:gd name="T3" fmla="*/ 49213 h 39"/>
              <a:gd name="T4" fmla="*/ 109537 w 69"/>
              <a:gd name="T5" fmla="*/ 55563 h 39"/>
              <a:gd name="T6" fmla="*/ 106362 w 69"/>
              <a:gd name="T7" fmla="*/ 57150 h 39"/>
              <a:gd name="T8" fmla="*/ 88900 w 69"/>
              <a:gd name="T9" fmla="*/ 60325 h 39"/>
              <a:gd name="T10" fmla="*/ 65087 w 69"/>
              <a:gd name="T11" fmla="*/ 61913 h 39"/>
              <a:gd name="T12" fmla="*/ 60325 w 69"/>
              <a:gd name="T13" fmla="*/ 61913 h 39"/>
              <a:gd name="T14" fmla="*/ 44450 w 69"/>
              <a:gd name="T15" fmla="*/ 61913 h 39"/>
              <a:gd name="T16" fmla="*/ 34925 w 69"/>
              <a:gd name="T17" fmla="*/ 57150 h 39"/>
              <a:gd name="T18" fmla="*/ 25400 w 69"/>
              <a:gd name="T19" fmla="*/ 52388 h 39"/>
              <a:gd name="T20" fmla="*/ 17462 w 69"/>
              <a:gd name="T21" fmla="*/ 44450 h 39"/>
              <a:gd name="T22" fmla="*/ 9525 w 69"/>
              <a:gd name="T23" fmla="*/ 31750 h 39"/>
              <a:gd name="T24" fmla="*/ 7937 w 69"/>
              <a:gd name="T25" fmla="*/ 30163 h 39"/>
              <a:gd name="T26" fmla="*/ 0 w 69"/>
              <a:gd name="T27" fmla="*/ 25400 h 39"/>
              <a:gd name="T28" fmla="*/ 4762 w 69"/>
              <a:gd name="T29" fmla="*/ 17463 h 39"/>
              <a:gd name="T30" fmla="*/ 9525 w 69"/>
              <a:gd name="T31" fmla="*/ 15875 h 39"/>
              <a:gd name="T32" fmla="*/ 12700 w 69"/>
              <a:gd name="T33" fmla="*/ 12700 h 39"/>
              <a:gd name="T34" fmla="*/ 31750 w 69"/>
              <a:gd name="T35" fmla="*/ 4763 h 39"/>
              <a:gd name="T36" fmla="*/ 52387 w 69"/>
              <a:gd name="T37" fmla="*/ 3175 h 39"/>
              <a:gd name="T38" fmla="*/ 60325 w 69"/>
              <a:gd name="T39" fmla="*/ 0 h 39"/>
              <a:gd name="T40" fmla="*/ 69850 w 69"/>
              <a:gd name="T41" fmla="*/ 3175 h 39"/>
              <a:gd name="T42" fmla="*/ 74612 w 69"/>
              <a:gd name="T43" fmla="*/ 4763 h 39"/>
              <a:gd name="T44" fmla="*/ 84137 w 69"/>
              <a:gd name="T45" fmla="*/ 9525 h 39"/>
              <a:gd name="T46" fmla="*/ 96837 w 69"/>
              <a:gd name="T47" fmla="*/ 22225 h 39"/>
              <a:gd name="T48" fmla="*/ 101600 w 69"/>
              <a:gd name="T49" fmla="*/ 30163 h 39"/>
              <a:gd name="T50" fmla="*/ 104775 w 69"/>
              <a:gd name="T51" fmla="*/ 39688 h 39"/>
              <a:gd name="T52" fmla="*/ 106362 w 69"/>
              <a:gd name="T53" fmla="*/ 44450 h 3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69" h="39">
                <a:moveTo>
                  <a:pt x="67" y="28"/>
                </a:moveTo>
                <a:lnTo>
                  <a:pt x="69" y="31"/>
                </a:lnTo>
                <a:lnTo>
                  <a:pt x="69" y="35"/>
                </a:lnTo>
                <a:lnTo>
                  <a:pt x="67" y="36"/>
                </a:lnTo>
                <a:lnTo>
                  <a:pt x="56" y="38"/>
                </a:lnTo>
                <a:lnTo>
                  <a:pt x="41" y="39"/>
                </a:lnTo>
                <a:lnTo>
                  <a:pt x="38" y="39"/>
                </a:lnTo>
                <a:lnTo>
                  <a:pt x="28" y="39"/>
                </a:lnTo>
                <a:lnTo>
                  <a:pt x="22" y="36"/>
                </a:lnTo>
                <a:lnTo>
                  <a:pt x="16" y="33"/>
                </a:lnTo>
                <a:lnTo>
                  <a:pt x="11" y="28"/>
                </a:lnTo>
                <a:lnTo>
                  <a:pt x="6" y="20"/>
                </a:lnTo>
                <a:lnTo>
                  <a:pt x="5" y="19"/>
                </a:lnTo>
                <a:lnTo>
                  <a:pt x="0" y="16"/>
                </a:lnTo>
                <a:lnTo>
                  <a:pt x="3" y="11"/>
                </a:lnTo>
                <a:lnTo>
                  <a:pt x="6" y="10"/>
                </a:lnTo>
                <a:lnTo>
                  <a:pt x="8" y="8"/>
                </a:lnTo>
                <a:lnTo>
                  <a:pt x="20" y="3"/>
                </a:lnTo>
                <a:lnTo>
                  <a:pt x="33" y="2"/>
                </a:lnTo>
                <a:lnTo>
                  <a:pt x="38" y="0"/>
                </a:lnTo>
                <a:lnTo>
                  <a:pt x="44" y="2"/>
                </a:lnTo>
                <a:lnTo>
                  <a:pt x="47" y="3"/>
                </a:lnTo>
                <a:lnTo>
                  <a:pt x="53" y="6"/>
                </a:lnTo>
                <a:lnTo>
                  <a:pt x="61" y="14"/>
                </a:lnTo>
                <a:lnTo>
                  <a:pt x="64" y="19"/>
                </a:lnTo>
                <a:lnTo>
                  <a:pt x="66" y="25"/>
                </a:lnTo>
                <a:lnTo>
                  <a:pt x="67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38"/>
          <p:cNvSpPr>
            <a:spLocks/>
          </p:cNvSpPr>
          <p:nvPr/>
        </p:nvSpPr>
        <p:spPr bwMode="auto">
          <a:xfrm>
            <a:off x="4265613" y="3827463"/>
            <a:ext cx="136525" cy="82550"/>
          </a:xfrm>
          <a:custGeom>
            <a:avLst/>
            <a:gdLst>
              <a:gd name="T0" fmla="*/ 134938 w 86"/>
              <a:gd name="T1" fmla="*/ 71438 h 52"/>
              <a:gd name="T2" fmla="*/ 127000 w 86"/>
              <a:gd name="T3" fmla="*/ 42863 h 52"/>
              <a:gd name="T4" fmla="*/ 119063 w 86"/>
              <a:gd name="T5" fmla="*/ 22225 h 52"/>
              <a:gd name="T6" fmla="*/ 114300 w 86"/>
              <a:gd name="T7" fmla="*/ 14288 h 52"/>
              <a:gd name="T8" fmla="*/ 112713 w 86"/>
              <a:gd name="T9" fmla="*/ 12700 h 52"/>
              <a:gd name="T10" fmla="*/ 104775 w 86"/>
              <a:gd name="T11" fmla="*/ 7938 h 52"/>
              <a:gd name="T12" fmla="*/ 95250 w 86"/>
              <a:gd name="T13" fmla="*/ 3175 h 52"/>
              <a:gd name="T14" fmla="*/ 84138 w 86"/>
              <a:gd name="T15" fmla="*/ 0 h 52"/>
              <a:gd name="T16" fmla="*/ 66675 w 86"/>
              <a:gd name="T17" fmla="*/ 0 h 52"/>
              <a:gd name="T18" fmla="*/ 49213 w 86"/>
              <a:gd name="T19" fmla="*/ 4763 h 52"/>
              <a:gd name="T20" fmla="*/ 25400 w 86"/>
              <a:gd name="T21" fmla="*/ 12700 h 52"/>
              <a:gd name="T22" fmla="*/ 0 w 86"/>
              <a:gd name="T23" fmla="*/ 30163 h 52"/>
              <a:gd name="T24" fmla="*/ 3175 w 86"/>
              <a:gd name="T25" fmla="*/ 34925 h 52"/>
              <a:gd name="T26" fmla="*/ 7938 w 86"/>
              <a:gd name="T27" fmla="*/ 36513 h 52"/>
              <a:gd name="T28" fmla="*/ 17463 w 86"/>
              <a:gd name="T29" fmla="*/ 31750 h 52"/>
              <a:gd name="T30" fmla="*/ 42863 w 86"/>
              <a:gd name="T31" fmla="*/ 25400 h 52"/>
              <a:gd name="T32" fmla="*/ 57150 w 86"/>
              <a:gd name="T33" fmla="*/ 19050 h 52"/>
              <a:gd name="T34" fmla="*/ 69850 w 86"/>
              <a:gd name="T35" fmla="*/ 17463 h 52"/>
              <a:gd name="T36" fmla="*/ 79375 w 86"/>
              <a:gd name="T37" fmla="*/ 19050 h 52"/>
              <a:gd name="T38" fmla="*/ 87313 w 86"/>
              <a:gd name="T39" fmla="*/ 22225 h 52"/>
              <a:gd name="T40" fmla="*/ 109538 w 86"/>
              <a:gd name="T41" fmla="*/ 39688 h 52"/>
              <a:gd name="T42" fmla="*/ 122238 w 86"/>
              <a:gd name="T43" fmla="*/ 53975 h 52"/>
              <a:gd name="T44" fmla="*/ 123825 w 86"/>
              <a:gd name="T45" fmla="*/ 61913 h 52"/>
              <a:gd name="T46" fmla="*/ 123825 w 86"/>
              <a:gd name="T47" fmla="*/ 66675 h 52"/>
              <a:gd name="T48" fmla="*/ 136525 w 86"/>
              <a:gd name="T49" fmla="*/ 82550 h 52"/>
              <a:gd name="T50" fmla="*/ 134938 w 86"/>
              <a:gd name="T51" fmla="*/ 71438 h 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6" h="52">
                <a:moveTo>
                  <a:pt x="85" y="45"/>
                </a:moveTo>
                <a:lnTo>
                  <a:pt x="80" y="27"/>
                </a:lnTo>
                <a:lnTo>
                  <a:pt x="75" y="14"/>
                </a:lnTo>
                <a:lnTo>
                  <a:pt x="72" y="9"/>
                </a:lnTo>
                <a:lnTo>
                  <a:pt x="71" y="8"/>
                </a:lnTo>
                <a:lnTo>
                  <a:pt x="66" y="5"/>
                </a:lnTo>
                <a:lnTo>
                  <a:pt x="60" y="2"/>
                </a:lnTo>
                <a:lnTo>
                  <a:pt x="53" y="0"/>
                </a:lnTo>
                <a:lnTo>
                  <a:pt x="42" y="0"/>
                </a:lnTo>
                <a:lnTo>
                  <a:pt x="31" y="3"/>
                </a:lnTo>
                <a:lnTo>
                  <a:pt x="16" y="8"/>
                </a:lnTo>
                <a:lnTo>
                  <a:pt x="0" y="19"/>
                </a:lnTo>
                <a:lnTo>
                  <a:pt x="2" y="22"/>
                </a:lnTo>
                <a:lnTo>
                  <a:pt x="5" y="23"/>
                </a:lnTo>
                <a:lnTo>
                  <a:pt x="11" y="20"/>
                </a:lnTo>
                <a:lnTo>
                  <a:pt x="27" y="16"/>
                </a:lnTo>
                <a:lnTo>
                  <a:pt x="36" y="12"/>
                </a:lnTo>
                <a:lnTo>
                  <a:pt x="44" y="11"/>
                </a:lnTo>
                <a:lnTo>
                  <a:pt x="50" y="12"/>
                </a:lnTo>
                <a:lnTo>
                  <a:pt x="55" y="14"/>
                </a:lnTo>
                <a:lnTo>
                  <a:pt x="69" y="25"/>
                </a:lnTo>
                <a:lnTo>
                  <a:pt x="77" y="34"/>
                </a:lnTo>
                <a:lnTo>
                  <a:pt x="78" y="39"/>
                </a:lnTo>
                <a:lnTo>
                  <a:pt x="78" y="42"/>
                </a:lnTo>
                <a:lnTo>
                  <a:pt x="86" y="52"/>
                </a:lnTo>
                <a:lnTo>
                  <a:pt x="85" y="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39"/>
          <p:cNvSpPr>
            <a:spLocks/>
          </p:cNvSpPr>
          <p:nvPr/>
        </p:nvSpPr>
        <p:spPr bwMode="auto">
          <a:xfrm>
            <a:off x="4225925" y="3606800"/>
            <a:ext cx="128588" cy="228600"/>
          </a:xfrm>
          <a:custGeom>
            <a:avLst/>
            <a:gdLst>
              <a:gd name="T0" fmla="*/ 128588 w 81"/>
              <a:gd name="T1" fmla="*/ 115888 h 144"/>
              <a:gd name="T2" fmla="*/ 128588 w 81"/>
              <a:gd name="T3" fmla="*/ 120650 h 144"/>
              <a:gd name="T4" fmla="*/ 128588 w 81"/>
              <a:gd name="T5" fmla="*/ 136525 h 144"/>
              <a:gd name="T6" fmla="*/ 123825 w 81"/>
              <a:gd name="T7" fmla="*/ 155575 h 144"/>
              <a:gd name="T8" fmla="*/ 119063 w 81"/>
              <a:gd name="T9" fmla="*/ 168275 h 144"/>
              <a:gd name="T10" fmla="*/ 112713 w 81"/>
              <a:gd name="T11" fmla="*/ 184150 h 144"/>
              <a:gd name="T12" fmla="*/ 117475 w 81"/>
              <a:gd name="T13" fmla="*/ 173038 h 144"/>
              <a:gd name="T14" fmla="*/ 119063 w 81"/>
              <a:gd name="T15" fmla="*/ 166688 h 144"/>
              <a:gd name="T16" fmla="*/ 122238 w 81"/>
              <a:gd name="T17" fmla="*/ 153988 h 144"/>
              <a:gd name="T18" fmla="*/ 119063 w 81"/>
              <a:gd name="T19" fmla="*/ 142875 h 144"/>
              <a:gd name="T20" fmla="*/ 112713 w 81"/>
              <a:gd name="T21" fmla="*/ 133350 h 144"/>
              <a:gd name="T22" fmla="*/ 106363 w 81"/>
              <a:gd name="T23" fmla="*/ 131763 h 144"/>
              <a:gd name="T24" fmla="*/ 100013 w 81"/>
              <a:gd name="T25" fmla="*/ 127000 h 144"/>
              <a:gd name="T26" fmla="*/ 77788 w 81"/>
              <a:gd name="T27" fmla="*/ 123825 h 144"/>
              <a:gd name="T28" fmla="*/ 74613 w 81"/>
              <a:gd name="T29" fmla="*/ 128588 h 144"/>
              <a:gd name="T30" fmla="*/ 69850 w 81"/>
              <a:gd name="T31" fmla="*/ 146050 h 144"/>
              <a:gd name="T32" fmla="*/ 65088 w 81"/>
              <a:gd name="T33" fmla="*/ 171450 h 144"/>
              <a:gd name="T34" fmla="*/ 65088 w 81"/>
              <a:gd name="T35" fmla="*/ 185738 h 144"/>
              <a:gd name="T36" fmla="*/ 65088 w 81"/>
              <a:gd name="T37" fmla="*/ 203200 h 144"/>
              <a:gd name="T38" fmla="*/ 55563 w 81"/>
              <a:gd name="T39" fmla="*/ 173038 h 144"/>
              <a:gd name="T40" fmla="*/ 47625 w 81"/>
              <a:gd name="T41" fmla="*/ 142875 h 144"/>
              <a:gd name="T42" fmla="*/ 44450 w 81"/>
              <a:gd name="T43" fmla="*/ 127000 h 144"/>
              <a:gd name="T44" fmla="*/ 42863 w 81"/>
              <a:gd name="T45" fmla="*/ 109538 h 144"/>
              <a:gd name="T46" fmla="*/ 38100 w 81"/>
              <a:gd name="T47" fmla="*/ 120650 h 144"/>
              <a:gd name="T48" fmla="*/ 26988 w 81"/>
              <a:gd name="T49" fmla="*/ 153988 h 144"/>
              <a:gd name="T50" fmla="*/ 15875 w 81"/>
              <a:gd name="T51" fmla="*/ 193675 h 144"/>
              <a:gd name="T52" fmla="*/ 12700 w 81"/>
              <a:gd name="T53" fmla="*/ 211138 h 144"/>
              <a:gd name="T54" fmla="*/ 9525 w 81"/>
              <a:gd name="T55" fmla="*/ 228600 h 144"/>
              <a:gd name="T56" fmla="*/ 4763 w 81"/>
              <a:gd name="T57" fmla="*/ 171450 h 144"/>
              <a:gd name="T58" fmla="*/ 3175 w 81"/>
              <a:gd name="T59" fmla="*/ 128588 h 144"/>
              <a:gd name="T60" fmla="*/ 0 w 81"/>
              <a:gd name="T61" fmla="*/ 111125 h 144"/>
              <a:gd name="T62" fmla="*/ 3175 w 81"/>
              <a:gd name="T63" fmla="*/ 101600 h 144"/>
              <a:gd name="T64" fmla="*/ 38100 w 81"/>
              <a:gd name="T65" fmla="*/ 58738 h 144"/>
              <a:gd name="T66" fmla="*/ 61913 w 81"/>
              <a:gd name="T67" fmla="*/ 26988 h 144"/>
              <a:gd name="T68" fmla="*/ 69850 w 81"/>
              <a:gd name="T69" fmla="*/ 12700 h 144"/>
              <a:gd name="T70" fmla="*/ 73025 w 81"/>
              <a:gd name="T71" fmla="*/ 0 h 144"/>
              <a:gd name="T72" fmla="*/ 128588 w 81"/>
              <a:gd name="T73" fmla="*/ 115888 h 14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1" h="144">
                <a:moveTo>
                  <a:pt x="81" y="73"/>
                </a:moveTo>
                <a:lnTo>
                  <a:pt x="81" y="76"/>
                </a:lnTo>
                <a:lnTo>
                  <a:pt x="81" y="86"/>
                </a:lnTo>
                <a:lnTo>
                  <a:pt x="78" y="98"/>
                </a:lnTo>
                <a:lnTo>
                  <a:pt x="75" y="106"/>
                </a:lnTo>
                <a:lnTo>
                  <a:pt x="71" y="116"/>
                </a:lnTo>
                <a:lnTo>
                  <a:pt x="74" y="109"/>
                </a:lnTo>
                <a:lnTo>
                  <a:pt x="75" y="105"/>
                </a:lnTo>
                <a:lnTo>
                  <a:pt x="77" y="97"/>
                </a:lnTo>
                <a:lnTo>
                  <a:pt x="75" y="90"/>
                </a:lnTo>
                <a:lnTo>
                  <a:pt x="71" y="84"/>
                </a:lnTo>
                <a:lnTo>
                  <a:pt x="67" y="83"/>
                </a:lnTo>
                <a:lnTo>
                  <a:pt x="63" y="80"/>
                </a:lnTo>
                <a:lnTo>
                  <a:pt x="49" y="78"/>
                </a:lnTo>
                <a:lnTo>
                  <a:pt x="47" y="81"/>
                </a:lnTo>
                <a:lnTo>
                  <a:pt x="44" y="92"/>
                </a:lnTo>
                <a:lnTo>
                  <a:pt x="41" y="108"/>
                </a:lnTo>
                <a:lnTo>
                  <a:pt x="41" y="117"/>
                </a:lnTo>
                <a:lnTo>
                  <a:pt x="41" y="128"/>
                </a:lnTo>
                <a:lnTo>
                  <a:pt x="35" y="109"/>
                </a:lnTo>
                <a:lnTo>
                  <a:pt x="30" y="90"/>
                </a:lnTo>
                <a:lnTo>
                  <a:pt x="28" y="80"/>
                </a:lnTo>
                <a:lnTo>
                  <a:pt x="27" y="69"/>
                </a:lnTo>
                <a:lnTo>
                  <a:pt x="24" y="76"/>
                </a:lnTo>
                <a:lnTo>
                  <a:pt x="17" y="97"/>
                </a:lnTo>
                <a:lnTo>
                  <a:pt x="10" y="122"/>
                </a:lnTo>
                <a:lnTo>
                  <a:pt x="8" y="133"/>
                </a:lnTo>
                <a:lnTo>
                  <a:pt x="6" y="144"/>
                </a:lnTo>
                <a:lnTo>
                  <a:pt x="3" y="108"/>
                </a:lnTo>
                <a:lnTo>
                  <a:pt x="2" y="81"/>
                </a:lnTo>
                <a:lnTo>
                  <a:pt x="0" y="70"/>
                </a:lnTo>
                <a:lnTo>
                  <a:pt x="2" y="64"/>
                </a:lnTo>
                <a:lnTo>
                  <a:pt x="24" y="37"/>
                </a:lnTo>
                <a:lnTo>
                  <a:pt x="39" y="17"/>
                </a:lnTo>
                <a:lnTo>
                  <a:pt x="44" y="8"/>
                </a:lnTo>
                <a:lnTo>
                  <a:pt x="46" y="0"/>
                </a:lnTo>
                <a:lnTo>
                  <a:pt x="81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40"/>
          <p:cNvSpPr>
            <a:spLocks/>
          </p:cNvSpPr>
          <p:nvPr/>
        </p:nvSpPr>
        <p:spPr bwMode="auto">
          <a:xfrm>
            <a:off x="3303588" y="3641725"/>
            <a:ext cx="811212" cy="777875"/>
          </a:xfrm>
          <a:custGeom>
            <a:avLst/>
            <a:gdLst>
              <a:gd name="T0" fmla="*/ 744537 w 511"/>
              <a:gd name="T1" fmla="*/ 136525 h 490"/>
              <a:gd name="T2" fmla="*/ 728662 w 511"/>
              <a:gd name="T3" fmla="*/ 273050 h 490"/>
              <a:gd name="T4" fmla="*/ 766762 w 511"/>
              <a:gd name="T5" fmla="*/ 398463 h 490"/>
              <a:gd name="T6" fmla="*/ 749300 w 511"/>
              <a:gd name="T7" fmla="*/ 387350 h 490"/>
              <a:gd name="T8" fmla="*/ 701675 w 511"/>
              <a:gd name="T9" fmla="*/ 265113 h 490"/>
              <a:gd name="T10" fmla="*/ 669925 w 511"/>
              <a:gd name="T11" fmla="*/ 363538 h 490"/>
              <a:gd name="T12" fmla="*/ 682625 w 511"/>
              <a:gd name="T13" fmla="*/ 500063 h 490"/>
              <a:gd name="T14" fmla="*/ 642937 w 511"/>
              <a:gd name="T15" fmla="*/ 344488 h 490"/>
              <a:gd name="T16" fmla="*/ 657225 w 511"/>
              <a:gd name="T17" fmla="*/ 176213 h 490"/>
              <a:gd name="T18" fmla="*/ 585787 w 511"/>
              <a:gd name="T19" fmla="*/ 300038 h 490"/>
              <a:gd name="T20" fmla="*/ 568325 w 511"/>
              <a:gd name="T21" fmla="*/ 423863 h 490"/>
              <a:gd name="T22" fmla="*/ 573087 w 511"/>
              <a:gd name="T23" fmla="*/ 222250 h 490"/>
              <a:gd name="T24" fmla="*/ 542925 w 511"/>
              <a:gd name="T25" fmla="*/ 309563 h 490"/>
              <a:gd name="T26" fmla="*/ 530225 w 511"/>
              <a:gd name="T27" fmla="*/ 503238 h 490"/>
              <a:gd name="T28" fmla="*/ 506412 w 511"/>
              <a:gd name="T29" fmla="*/ 442913 h 490"/>
              <a:gd name="T30" fmla="*/ 455612 w 511"/>
              <a:gd name="T31" fmla="*/ 369888 h 490"/>
              <a:gd name="T32" fmla="*/ 414337 w 511"/>
              <a:gd name="T33" fmla="*/ 515938 h 490"/>
              <a:gd name="T34" fmla="*/ 433387 w 511"/>
              <a:gd name="T35" fmla="*/ 642938 h 490"/>
              <a:gd name="T36" fmla="*/ 401637 w 511"/>
              <a:gd name="T37" fmla="*/ 552450 h 490"/>
              <a:gd name="T38" fmla="*/ 374650 w 511"/>
              <a:gd name="T39" fmla="*/ 393700 h 490"/>
              <a:gd name="T40" fmla="*/ 393700 w 511"/>
              <a:gd name="T41" fmla="*/ 609600 h 490"/>
              <a:gd name="T42" fmla="*/ 401637 w 511"/>
              <a:gd name="T43" fmla="*/ 665163 h 490"/>
              <a:gd name="T44" fmla="*/ 354012 w 511"/>
              <a:gd name="T45" fmla="*/ 406400 h 490"/>
              <a:gd name="T46" fmla="*/ 314325 w 511"/>
              <a:gd name="T47" fmla="*/ 431800 h 490"/>
              <a:gd name="T48" fmla="*/ 290512 w 511"/>
              <a:gd name="T49" fmla="*/ 530225 h 490"/>
              <a:gd name="T50" fmla="*/ 314325 w 511"/>
              <a:gd name="T51" fmla="*/ 698500 h 490"/>
              <a:gd name="T52" fmla="*/ 265112 w 511"/>
              <a:gd name="T53" fmla="*/ 525463 h 490"/>
              <a:gd name="T54" fmla="*/ 292100 w 511"/>
              <a:gd name="T55" fmla="*/ 719138 h 490"/>
              <a:gd name="T56" fmla="*/ 284162 w 511"/>
              <a:gd name="T57" fmla="*/ 758825 h 490"/>
              <a:gd name="T58" fmla="*/ 261937 w 511"/>
              <a:gd name="T59" fmla="*/ 744538 h 490"/>
              <a:gd name="T60" fmla="*/ 242887 w 511"/>
              <a:gd name="T61" fmla="*/ 773113 h 490"/>
              <a:gd name="T62" fmla="*/ 101600 w 511"/>
              <a:gd name="T63" fmla="*/ 750888 h 490"/>
              <a:gd name="T64" fmla="*/ 84137 w 511"/>
              <a:gd name="T65" fmla="*/ 666750 h 490"/>
              <a:gd name="T66" fmla="*/ 136525 w 511"/>
              <a:gd name="T67" fmla="*/ 493713 h 490"/>
              <a:gd name="T68" fmla="*/ 57150 w 511"/>
              <a:gd name="T69" fmla="*/ 587375 h 490"/>
              <a:gd name="T70" fmla="*/ 36512 w 511"/>
              <a:gd name="T71" fmla="*/ 639763 h 490"/>
              <a:gd name="T72" fmla="*/ 36512 w 511"/>
              <a:gd name="T73" fmla="*/ 538163 h 490"/>
              <a:gd name="T74" fmla="*/ 6350 w 511"/>
              <a:gd name="T75" fmla="*/ 557213 h 490"/>
              <a:gd name="T76" fmla="*/ 28575 w 511"/>
              <a:gd name="T77" fmla="*/ 442913 h 490"/>
              <a:gd name="T78" fmla="*/ 80962 w 511"/>
              <a:gd name="T79" fmla="*/ 358775 h 490"/>
              <a:gd name="T80" fmla="*/ 103187 w 511"/>
              <a:gd name="T81" fmla="*/ 327025 h 490"/>
              <a:gd name="T82" fmla="*/ 185737 w 511"/>
              <a:gd name="T83" fmla="*/ 290513 h 490"/>
              <a:gd name="T84" fmla="*/ 301625 w 511"/>
              <a:gd name="T85" fmla="*/ 185738 h 490"/>
              <a:gd name="T86" fmla="*/ 344487 w 511"/>
              <a:gd name="T87" fmla="*/ 150813 h 490"/>
              <a:gd name="T88" fmla="*/ 419100 w 511"/>
              <a:gd name="T89" fmla="*/ 119063 h 490"/>
              <a:gd name="T90" fmla="*/ 488950 w 511"/>
              <a:gd name="T91" fmla="*/ 98425 h 490"/>
              <a:gd name="T92" fmla="*/ 533400 w 511"/>
              <a:gd name="T93" fmla="*/ 61913 h 490"/>
              <a:gd name="T94" fmla="*/ 565150 w 511"/>
              <a:gd name="T95" fmla="*/ 66675 h 490"/>
              <a:gd name="T96" fmla="*/ 609600 w 511"/>
              <a:gd name="T97" fmla="*/ 46038 h 490"/>
              <a:gd name="T98" fmla="*/ 652462 w 511"/>
              <a:gd name="T99" fmla="*/ 23813 h 490"/>
              <a:gd name="T100" fmla="*/ 709612 w 511"/>
              <a:gd name="T101" fmla="*/ 0 h 49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11" h="490">
                <a:moveTo>
                  <a:pt x="511" y="0"/>
                </a:moveTo>
                <a:lnTo>
                  <a:pt x="501" y="15"/>
                </a:lnTo>
                <a:lnTo>
                  <a:pt x="491" y="33"/>
                </a:lnTo>
                <a:lnTo>
                  <a:pt x="478" y="58"/>
                </a:lnTo>
                <a:lnTo>
                  <a:pt x="469" y="86"/>
                </a:lnTo>
                <a:lnTo>
                  <a:pt x="464" y="101"/>
                </a:lnTo>
                <a:lnTo>
                  <a:pt x="461" y="119"/>
                </a:lnTo>
                <a:lnTo>
                  <a:pt x="458" y="136"/>
                </a:lnTo>
                <a:lnTo>
                  <a:pt x="458" y="153"/>
                </a:lnTo>
                <a:lnTo>
                  <a:pt x="459" y="172"/>
                </a:lnTo>
                <a:lnTo>
                  <a:pt x="462" y="190"/>
                </a:lnTo>
                <a:lnTo>
                  <a:pt x="464" y="201"/>
                </a:lnTo>
                <a:lnTo>
                  <a:pt x="470" y="225"/>
                </a:lnTo>
                <a:lnTo>
                  <a:pt x="476" y="239"/>
                </a:lnTo>
                <a:lnTo>
                  <a:pt x="483" y="251"/>
                </a:lnTo>
                <a:lnTo>
                  <a:pt x="491" y="264"/>
                </a:lnTo>
                <a:lnTo>
                  <a:pt x="500" y="273"/>
                </a:lnTo>
                <a:lnTo>
                  <a:pt x="492" y="265"/>
                </a:lnTo>
                <a:lnTo>
                  <a:pt x="483" y="256"/>
                </a:lnTo>
                <a:lnTo>
                  <a:pt x="472" y="244"/>
                </a:lnTo>
                <a:lnTo>
                  <a:pt x="462" y="228"/>
                </a:lnTo>
                <a:lnTo>
                  <a:pt x="451" y="206"/>
                </a:lnTo>
                <a:lnTo>
                  <a:pt x="448" y="195"/>
                </a:lnTo>
                <a:lnTo>
                  <a:pt x="444" y="181"/>
                </a:lnTo>
                <a:lnTo>
                  <a:pt x="442" y="167"/>
                </a:lnTo>
                <a:lnTo>
                  <a:pt x="439" y="153"/>
                </a:lnTo>
                <a:lnTo>
                  <a:pt x="434" y="167"/>
                </a:lnTo>
                <a:lnTo>
                  <a:pt x="430" y="183"/>
                </a:lnTo>
                <a:lnTo>
                  <a:pt x="426" y="204"/>
                </a:lnTo>
                <a:lnTo>
                  <a:pt x="422" y="229"/>
                </a:lnTo>
                <a:lnTo>
                  <a:pt x="422" y="256"/>
                </a:lnTo>
                <a:lnTo>
                  <a:pt x="422" y="272"/>
                </a:lnTo>
                <a:lnTo>
                  <a:pt x="423" y="286"/>
                </a:lnTo>
                <a:lnTo>
                  <a:pt x="425" y="301"/>
                </a:lnTo>
                <a:lnTo>
                  <a:pt x="430" y="315"/>
                </a:lnTo>
                <a:lnTo>
                  <a:pt x="423" y="303"/>
                </a:lnTo>
                <a:lnTo>
                  <a:pt x="417" y="286"/>
                </a:lnTo>
                <a:lnTo>
                  <a:pt x="411" y="264"/>
                </a:lnTo>
                <a:lnTo>
                  <a:pt x="406" y="234"/>
                </a:lnTo>
                <a:lnTo>
                  <a:pt x="405" y="217"/>
                </a:lnTo>
                <a:lnTo>
                  <a:pt x="405" y="198"/>
                </a:lnTo>
                <a:lnTo>
                  <a:pt x="405" y="179"/>
                </a:lnTo>
                <a:lnTo>
                  <a:pt x="406" y="158"/>
                </a:lnTo>
                <a:lnTo>
                  <a:pt x="409" y="134"/>
                </a:lnTo>
                <a:lnTo>
                  <a:pt x="414" y="111"/>
                </a:lnTo>
                <a:lnTo>
                  <a:pt x="405" y="122"/>
                </a:lnTo>
                <a:lnTo>
                  <a:pt x="395" y="136"/>
                </a:lnTo>
                <a:lnTo>
                  <a:pt x="384" y="154"/>
                </a:lnTo>
                <a:lnTo>
                  <a:pt x="373" y="176"/>
                </a:lnTo>
                <a:lnTo>
                  <a:pt x="369" y="189"/>
                </a:lnTo>
                <a:lnTo>
                  <a:pt x="364" y="203"/>
                </a:lnTo>
                <a:lnTo>
                  <a:pt x="361" y="217"/>
                </a:lnTo>
                <a:lnTo>
                  <a:pt x="358" y="233"/>
                </a:lnTo>
                <a:lnTo>
                  <a:pt x="358" y="250"/>
                </a:lnTo>
                <a:lnTo>
                  <a:pt x="358" y="267"/>
                </a:lnTo>
                <a:lnTo>
                  <a:pt x="356" y="250"/>
                </a:lnTo>
                <a:lnTo>
                  <a:pt x="354" y="209"/>
                </a:lnTo>
                <a:lnTo>
                  <a:pt x="354" y="186"/>
                </a:lnTo>
                <a:lnTo>
                  <a:pt x="358" y="162"/>
                </a:lnTo>
                <a:lnTo>
                  <a:pt x="361" y="140"/>
                </a:lnTo>
                <a:lnTo>
                  <a:pt x="364" y="131"/>
                </a:lnTo>
                <a:lnTo>
                  <a:pt x="367" y="123"/>
                </a:lnTo>
                <a:lnTo>
                  <a:pt x="358" y="144"/>
                </a:lnTo>
                <a:lnTo>
                  <a:pt x="350" y="165"/>
                </a:lnTo>
                <a:lnTo>
                  <a:pt x="342" y="195"/>
                </a:lnTo>
                <a:lnTo>
                  <a:pt x="336" y="231"/>
                </a:lnTo>
                <a:lnTo>
                  <a:pt x="333" y="251"/>
                </a:lnTo>
                <a:lnTo>
                  <a:pt x="331" y="272"/>
                </a:lnTo>
                <a:lnTo>
                  <a:pt x="333" y="294"/>
                </a:lnTo>
                <a:lnTo>
                  <a:pt x="334" y="317"/>
                </a:lnTo>
                <a:lnTo>
                  <a:pt x="337" y="340"/>
                </a:lnTo>
                <a:lnTo>
                  <a:pt x="342" y="365"/>
                </a:lnTo>
                <a:lnTo>
                  <a:pt x="337" y="348"/>
                </a:lnTo>
                <a:lnTo>
                  <a:pt x="325" y="306"/>
                </a:lnTo>
                <a:lnTo>
                  <a:pt x="319" y="279"/>
                </a:lnTo>
                <a:lnTo>
                  <a:pt x="314" y="251"/>
                </a:lnTo>
                <a:lnTo>
                  <a:pt x="311" y="222"/>
                </a:lnTo>
                <a:lnTo>
                  <a:pt x="309" y="194"/>
                </a:lnTo>
                <a:lnTo>
                  <a:pt x="298" y="212"/>
                </a:lnTo>
                <a:lnTo>
                  <a:pt x="287" y="233"/>
                </a:lnTo>
                <a:lnTo>
                  <a:pt x="276" y="259"/>
                </a:lnTo>
                <a:lnTo>
                  <a:pt x="270" y="275"/>
                </a:lnTo>
                <a:lnTo>
                  <a:pt x="267" y="290"/>
                </a:lnTo>
                <a:lnTo>
                  <a:pt x="262" y="308"/>
                </a:lnTo>
                <a:lnTo>
                  <a:pt x="261" y="325"/>
                </a:lnTo>
                <a:lnTo>
                  <a:pt x="261" y="344"/>
                </a:lnTo>
                <a:lnTo>
                  <a:pt x="262" y="362"/>
                </a:lnTo>
                <a:lnTo>
                  <a:pt x="265" y="383"/>
                </a:lnTo>
                <a:lnTo>
                  <a:pt x="272" y="401"/>
                </a:lnTo>
                <a:lnTo>
                  <a:pt x="273" y="405"/>
                </a:lnTo>
                <a:lnTo>
                  <a:pt x="270" y="401"/>
                </a:lnTo>
                <a:lnTo>
                  <a:pt x="267" y="395"/>
                </a:lnTo>
                <a:lnTo>
                  <a:pt x="262" y="386"/>
                </a:lnTo>
                <a:lnTo>
                  <a:pt x="258" y="370"/>
                </a:lnTo>
                <a:lnTo>
                  <a:pt x="253" y="348"/>
                </a:lnTo>
                <a:lnTo>
                  <a:pt x="247" y="320"/>
                </a:lnTo>
                <a:lnTo>
                  <a:pt x="242" y="281"/>
                </a:lnTo>
                <a:lnTo>
                  <a:pt x="242" y="279"/>
                </a:lnTo>
                <a:lnTo>
                  <a:pt x="237" y="251"/>
                </a:lnTo>
                <a:lnTo>
                  <a:pt x="236" y="248"/>
                </a:lnTo>
                <a:lnTo>
                  <a:pt x="236" y="250"/>
                </a:lnTo>
                <a:lnTo>
                  <a:pt x="236" y="269"/>
                </a:lnTo>
                <a:lnTo>
                  <a:pt x="239" y="301"/>
                </a:lnTo>
                <a:lnTo>
                  <a:pt x="243" y="342"/>
                </a:lnTo>
                <a:lnTo>
                  <a:pt x="248" y="384"/>
                </a:lnTo>
                <a:lnTo>
                  <a:pt x="256" y="420"/>
                </a:lnTo>
                <a:lnTo>
                  <a:pt x="261" y="433"/>
                </a:lnTo>
                <a:lnTo>
                  <a:pt x="265" y="444"/>
                </a:lnTo>
                <a:lnTo>
                  <a:pt x="259" y="433"/>
                </a:lnTo>
                <a:lnTo>
                  <a:pt x="253" y="419"/>
                </a:lnTo>
                <a:lnTo>
                  <a:pt x="245" y="398"/>
                </a:lnTo>
                <a:lnTo>
                  <a:pt x="237" y="372"/>
                </a:lnTo>
                <a:lnTo>
                  <a:pt x="231" y="340"/>
                </a:lnTo>
                <a:lnTo>
                  <a:pt x="226" y="301"/>
                </a:lnTo>
                <a:lnTo>
                  <a:pt x="223" y="256"/>
                </a:lnTo>
                <a:lnTo>
                  <a:pt x="220" y="256"/>
                </a:lnTo>
                <a:lnTo>
                  <a:pt x="212" y="259"/>
                </a:lnTo>
                <a:lnTo>
                  <a:pt x="208" y="262"/>
                </a:lnTo>
                <a:lnTo>
                  <a:pt x="203" y="265"/>
                </a:lnTo>
                <a:lnTo>
                  <a:pt x="198" y="272"/>
                </a:lnTo>
                <a:lnTo>
                  <a:pt x="193" y="279"/>
                </a:lnTo>
                <a:lnTo>
                  <a:pt x="189" y="289"/>
                </a:lnTo>
                <a:lnTo>
                  <a:pt x="186" y="301"/>
                </a:lnTo>
                <a:lnTo>
                  <a:pt x="184" y="315"/>
                </a:lnTo>
                <a:lnTo>
                  <a:pt x="183" y="334"/>
                </a:lnTo>
                <a:lnTo>
                  <a:pt x="184" y="355"/>
                </a:lnTo>
                <a:lnTo>
                  <a:pt x="187" y="380"/>
                </a:lnTo>
                <a:lnTo>
                  <a:pt x="192" y="406"/>
                </a:lnTo>
                <a:lnTo>
                  <a:pt x="198" y="439"/>
                </a:lnTo>
                <a:lnTo>
                  <a:pt x="198" y="440"/>
                </a:lnTo>
                <a:lnTo>
                  <a:pt x="192" y="425"/>
                </a:lnTo>
                <a:lnTo>
                  <a:pt x="186" y="406"/>
                </a:lnTo>
                <a:lnTo>
                  <a:pt x="178" y="384"/>
                </a:lnTo>
                <a:lnTo>
                  <a:pt x="172" y="359"/>
                </a:lnTo>
                <a:lnTo>
                  <a:pt x="167" y="331"/>
                </a:lnTo>
                <a:lnTo>
                  <a:pt x="165" y="303"/>
                </a:lnTo>
                <a:lnTo>
                  <a:pt x="165" y="290"/>
                </a:lnTo>
                <a:lnTo>
                  <a:pt x="167" y="276"/>
                </a:lnTo>
                <a:lnTo>
                  <a:pt x="178" y="380"/>
                </a:lnTo>
                <a:lnTo>
                  <a:pt x="184" y="453"/>
                </a:lnTo>
                <a:lnTo>
                  <a:pt x="186" y="476"/>
                </a:lnTo>
                <a:lnTo>
                  <a:pt x="187" y="487"/>
                </a:lnTo>
                <a:lnTo>
                  <a:pt x="186" y="489"/>
                </a:lnTo>
                <a:lnTo>
                  <a:pt x="184" y="486"/>
                </a:lnTo>
                <a:lnTo>
                  <a:pt x="179" y="478"/>
                </a:lnTo>
                <a:lnTo>
                  <a:pt x="173" y="467"/>
                </a:lnTo>
                <a:lnTo>
                  <a:pt x="170" y="464"/>
                </a:lnTo>
                <a:lnTo>
                  <a:pt x="167" y="462"/>
                </a:lnTo>
                <a:lnTo>
                  <a:pt x="165" y="464"/>
                </a:lnTo>
                <a:lnTo>
                  <a:pt x="165" y="469"/>
                </a:lnTo>
                <a:lnTo>
                  <a:pt x="170" y="478"/>
                </a:lnTo>
                <a:lnTo>
                  <a:pt x="175" y="487"/>
                </a:lnTo>
                <a:lnTo>
                  <a:pt x="175" y="490"/>
                </a:lnTo>
                <a:lnTo>
                  <a:pt x="170" y="490"/>
                </a:lnTo>
                <a:lnTo>
                  <a:pt x="153" y="487"/>
                </a:lnTo>
                <a:lnTo>
                  <a:pt x="128" y="484"/>
                </a:lnTo>
                <a:lnTo>
                  <a:pt x="86" y="480"/>
                </a:lnTo>
                <a:lnTo>
                  <a:pt x="79" y="480"/>
                </a:lnTo>
                <a:lnTo>
                  <a:pt x="70" y="478"/>
                </a:lnTo>
                <a:lnTo>
                  <a:pt x="64" y="473"/>
                </a:lnTo>
                <a:lnTo>
                  <a:pt x="57" y="465"/>
                </a:lnTo>
                <a:lnTo>
                  <a:pt x="54" y="456"/>
                </a:lnTo>
                <a:lnTo>
                  <a:pt x="53" y="445"/>
                </a:lnTo>
                <a:lnTo>
                  <a:pt x="53" y="433"/>
                </a:lnTo>
                <a:lnTo>
                  <a:pt x="53" y="420"/>
                </a:lnTo>
                <a:lnTo>
                  <a:pt x="54" y="406"/>
                </a:lnTo>
                <a:lnTo>
                  <a:pt x="61" y="376"/>
                </a:lnTo>
                <a:lnTo>
                  <a:pt x="68" y="350"/>
                </a:lnTo>
                <a:lnTo>
                  <a:pt x="78" y="326"/>
                </a:lnTo>
                <a:lnTo>
                  <a:pt x="86" y="311"/>
                </a:lnTo>
                <a:lnTo>
                  <a:pt x="76" y="317"/>
                </a:lnTo>
                <a:lnTo>
                  <a:pt x="67" y="326"/>
                </a:lnTo>
                <a:lnTo>
                  <a:pt x="56" y="339"/>
                </a:lnTo>
                <a:lnTo>
                  <a:pt x="45" y="353"/>
                </a:lnTo>
                <a:lnTo>
                  <a:pt x="36" y="370"/>
                </a:lnTo>
                <a:lnTo>
                  <a:pt x="31" y="380"/>
                </a:lnTo>
                <a:lnTo>
                  <a:pt x="28" y="389"/>
                </a:lnTo>
                <a:lnTo>
                  <a:pt x="26" y="398"/>
                </a:lnTo>
                <a:lnTo>
                  <a:pt x="26" y="409"/>
                </a:lnTo>
                <a:lnTo>
                  <a:pt x="23" y="403"/>
                </a:lnTo>
                <a:lnTo>
                  <a:pt x="20" y="397"/>
                </a:lnTo>
                <a:lnTo>
                  <a:pt x="17" y="386"/>
                </a:lnTo>
                <a:lnTo>
                  <a:pt x="17" y="373"/>
                </a:lnTo>
                <a:lnTo>
                  <a:pt x="18" y="358"/>
                </a:lnTo>
                <a:lnTo>
                  <a:pt x="23" y="339"/>
                </a:lnTo>
                <a:lnTo>
                  <a:pt x="32" y="317"/>
                </a:lnTo>
                <a:lnTo>
                  <a:pt x="28" y="320"/>
                </a:lnTo>
                <a:lnTo>
                  <a:pt x="17" y="333"/>
                </a:lnTo>
                <a:lnTo>
                  <a:pt x="11" y="342"/>
                </a:lnTo>
                <a:lnTo>
                  <a:pt x="4" y="351"/>
                </a:lnTo>
                <a:lnTo>
                  <a:pt x="1" y="364"/>
                </a:lnTo>
                <a:lnTo>
                  <a:pt x="0" y="376"/>
                </a:lnTo>
                <a:lnTo>
                  <a:pt x="7" y="331"/>
                </a:lnTo>
                <a:lnTo>
                  <a:pt x="15" y="295"/>
                </a:lnTo>
                <a:lnTo>
                  <a:pt x="18" y="279"/>
                </a:lnTo>
                <a:lnTo>
                  <a:pt x="23" y="267"/>
                </a:lnTo>
                <a:lnTo>
                  <a:pt x="25" y="265"/>
                </a:lnTo>
                <a:lnTo>
                  <a:pt x="34" y="250"/>
                </a:lnTo>
                <a:lnTo>
                  <a:pt x="43" y="236"/>
                </a:lnTo>
                <a:lnTo>
                  <a:pt x="51" y="226"/>
                </a:lnTo>
                <a:lnTo>
                  <a:pt x="54" y="223"/>
                </a:lnTo>
                <a:lnTo>
                  <a:pt x="57" y="222"/>
                </a:lnTo>
                <a:lnTo>
                  <a:pt x="59" y="219"/>
                </a:lnTo>
                <a:lnTo>
                  <a:pt x="61" y="214"/>
                </a:lnTo>
                <a:lnTo>
                  <a:pt x="65" y="206"/>
                </a:lnTo>
                <a:lnTo>
                  <a:pt x="73" y="198"/>
                </a:lnTo>
                <a:lnTo>
                  <a:pt x="86" y="190"/>
                </a:lnTo>
                <a:lnTo>
                  <a:pt x="101" y="179"/>
                </a:lnTo>
                <a:lnTo>
                  <a:pt x="123" y="169"/>
                </a:lnTo>
                <a:lnTo>
                  <a:pt x="117" y="183"/>
                </a:lnTo>
                <a:lnTo>
                  <a:pt x="142" y="159"/>
                </a:lnTo>
                <a:lnTo>
                  <a:pt x="161" y="142"/>
                </a:lnTo>
                <a:lnTo>
                  <a:pt x="168" y="136"/>
                </a:lnTo>
                <a:lnTo>
                  <a:pt x="173" y="133"/>
                </a:lnTo>
                <a:lnTo>
                  <a:pt x="190" y="117"/>
                </a:lnTo>
                <a:lnTo>
                  <a:pt x="204" y="106"/>
                </a:lnTo>
                <a:lnTo>
                  <a:pt x="211" y="103"/>
                </a:lnTo>
                <a:lnTo>
                  <a:pt x="217" y="101"/>
                </a:lnTo>
                <a:lnTo>
                  <a:pt x="217" y="98"/>
                </a:lnTo>
                <a:lnTo>
                  <a:pt x="217" y="95"/>
                </a:lnTo>
                <a:lnTo>
                  <a:pt x="220" y="90"/>
                </a:lnTo>
                <a:lnTo>
                  <a:pt x="226" y="86"/>
                </a:lnTo>
                <a:lnTo>
                  <a:pt x="234" y="83"/>
                </a:lnTo>
                <a:lnTo>
                  <a:pt x="247" y="78"/>
                </a:lnTo>
                <a:lnTo>
                  <a:pt x="264" y="75"/>
                </a:lnTo>
                <a:lnTo>
                  <a:pt x="267" y="73"/>
                </a:lnTo>
                <a:lnTo>
                  <a:pt x="275" y="68"/>
                </a:lnTo>
                <a:lnTo>
                  <a:pt x="289" y="64"/>
                </a:lnTo>
                <a:lnTo>
                  <a:pt x="297" y="62"/>
                </a:lnTo>
                <a:lnTo>
                  <a:pt x="308" y="62"/>
                </a:lnTo>
                <a:lnTo>
                  <a:pt x="317" y="51"/>
                </a:lnTo>
                <a:lnTo>
                  <a:pt x="326" y="45"/>
                </a:lnTo>
                <a:lnTo>
                  <a:pt x="331" y="42"/>
                </a:lnTo>
                <a:lnTo>
                  <a:pt x="336" y="42"/>
                </a:lnTo>
                <a:lnTo>
                  <a:pt x="336" y="39"/>
                </a:lnTo>
                <a:lnTo>
                  <a:pt x="339" y="34"/>
                </a:lnTo>
                <a:lnTo>
                  <a:pt x="340" y="33"/>
                </a:lnTo>
                <a:lnTo>
                  <a:pt x="344" y="33"/>
                </a:lnTo>
                <a:lnTo>
                  <a:pt x="350" y="36"/>
                </a:lnTo>
                <a:lnTo>
                  <a:pt x="356" y="42"/>
                </a:lnTo>
                <a:lnTo>
                  <a:pt x="364" y="36"/>
                </a:lnTo>
                <a:lnTo>
                  <a:pt x="372" y="33"/>
                </a:lnTo>
                <a:lnTo>
                  <a:pt x="378" y="31"/>
                </a:lnTo>
                <a:lnTo>
                  <a:pt x="383" y="31"/>
                </a:lnTo>
                <a:lnTo>
                  <a:pt x="384" y="29"/>
                </a:lnTo>
                <a:lnTo>
                  <a:pt x="389" y="25"/>
                </a:lnTo>
                <a:lnTo>
                  <a:pt x="397" y="20"/>
                </a:lnTo>
                <a:lnTo>
                  <a:pt x="403" y="18"/>
                </a:lnTo>
                <a:lnTo>
                  <a:pt x="409" y="18"/>
                </a:lnTo>
                <a:lnTo>
                  <a:pt x="411" y="15"/>
                </a:lnTo>
                <a:lnTo>
                  <a:pt x="415" y="9"/>
                </a:lnTo>
                <a:lnTo>
                  <a:pt x="422" y="6"/>
                </a:lnTo>
                <a:lnTo>
                  <a:pt x="428" y="3"/>
                </a:lnTo>
                <a:lnTo>
                  <a:pt x="436" y="1"/>
                </a:lnTo>
                <a:lnTo>
                  <a:pt x="447" y="0"/>
                </a:lnTo>
                <a:lnTo>
                  <a:pt x="476" y="0"/>
                </a:lnTo>
                <a:lnTo>
                  <a:pt x="5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41"/>
          <p:cNvSpPr>
            <a:spLocks/>
          </p:cNvSpPr>
          <p:nvPr/>
        </p:nvSpPr>
        <p:spPr bwMode="auto">
          <a:xfrm>
            <a:off x="1336675" y="4256088"/>
            <a:ext cx="250825" cy="1700212"/>
          </a:xfrm>
          <a:custGeom>
            <a:avLst/>
            <a:gdLst>
              <a:gd name="T0" fmla="*/ 215900 w 158"/>
              <a:gd name="T1" fmla="*/ 17462 h 1071"/>
              <a:gd name="T2" fmla="*/ 184150 w 158"/>
              <a:gd name="T3" fmla="*/ 73025 h 1071"/>
              <a:gd name="T4" fmla="*/ 160338 w 158"/>
              <a:gd name="T5" fmla="*/ 131762 h 1071"/>
              <a:gd name="T6" fmla="*/ 136525 w 158"/>
              <a:gd name="T7" fmla="*/ 209550 h 1071"/>
              <a:gd name="T8" fmla="*/ 130175 w 158"/>
              <a:gd name="T9" fmla="*/ 306387 h 1071"/>
              <a:gd name="T10" fmla="*/ 139700 w 158"/>
              <a:gd name="T11" fmla="*/ 419100 h 1071"/>
              <a:gd name="T12" fmla="*/ 161925 w 158"/>
              <a:gd name="T13" fmla="*/ 514350 h 1071"/>
              <a:gd name="T14" fmla="*/ 187325 w 158"/>
              <a:gd name="T15" fmla="*/ 584200 h 1071"/>
              <a:gd name="T16" fmla="*/ 215900 w 158"/>
              <a:gd name="T17" fmla="*/ 660400 h 1071"/>
              <a:gd name="T18" fmla="*/ 239713 w 158"/>
              <a:gd name="T19" fmla="*/ 769937 h 1071"/>
              <a:gd name="T20" fmla="*/ 246063 w 158"/>
              <a:gd name="T21" fmla="*/ 836612 h 1071"/>
              <a:gd name="T22" fmla="*/ 244475 w 158"/>
              <a:gd name="T23" fmla="*/ 911225 h 1071"/>
              <a:gd name="T24" fmla="*/ 228600 w 158"/>
              <a:gd name="T25" fmla="*/ 985837 h 1071"/>
              <a:gd name="T26" fmla="*/ 200025 w 158"/>
              <a:gd name="T27" fmla="*/ 1060450 h 1071"/>
              <a:gd name="T28" fmla="*/ 227013 w 158"/>
              <a:gd name="T29" fmla="*/ 1325562 h 1071"/>
              <a:gd name="T30" fmla="*/ 250825 w 158"/>
              <a:gd name="T31" fmla="*/ 1685925 h 1071"/>
              <a:gd name="T32" fmla="*/ 223838 w 158"/>
              <a:gd name="T33" fmla="*/ 1585912 h 1071"/>
              <a:gd name="T34" fmla="*/ 219075 w 158"/>
              <a:gd name="T35" fmla="*/ 1652587 h 1071"/>
              <a:gd name="T36" fmla="*/ 196850 w 158"/>
              <a:gd name="T37" fmla="*/ 1549400 h 1071"/>
              <a:gd name="T38" fmla="*/ 187325 w 158"/>
              <a:gd name="T39" fmla="*/ 1655762 h 1071"/>
              <a:gd name="T40" fmla="*/ 157163 w 158"/>
              <a:gd name="T41" fmla="*/ 1576387 h 1071"/>
              <a:gd name="T42" fmla="*/ 142875 w 158"/>
              <a:gd name="T43" fmla="*/ 1519237 h 1071"/>
              <a:gd name="T44" fmla="*/ 152400 w 158"/>
              <a:gd name="T45" fmla="*/ 1584325 h 1071"/>
              <a:gd name="T46" fmla="*/ 171450 w 158"/>
              <a:gd name="T47" fmla="*/ 1679575 h 1071"/>
              <a:gd name="T48" fmla="*/ 149225 w 158"/>
              <a:gd name="T49" fmla="*/ 1595437 h 1071"/>
              <a:gd name="T50" fmla="*/ 109538 w 158"/>
              <a:gd name="T51" fmla="*/ 1479550 h 1071"/>
              <a:gd name="T52" fmla="*/ 63500 w 158"/>
              <a:gd name="T53" fmla="*/ 1379537 h 1071"/>
              <a:gd name="T54" fmla="*/ 69850 w 158"/>
              <a:gd name="T55" fmla="*/ 968375 h 1071"/>
              <a:gd name="T56" fmla="*/ 42863 w 158"/>
              <a:gd name="T57" fmla="*/ 885825 h 1071"/>
              <a:gd name="T58" fmla="*/ 20638 w 158"/>
              <a:gd name="T59" fmla="*/ 792162 h 1071"/>
              <a:gd name="T60" fmla="*/ 6350 w 158"/>
              <a:gd name="T61" fmla="*/ 669925 h 1071"/>
              <a:gd name="T62" fmla="*/ 3175 w 158"/>
              <a:gd name="T63" fmla="*/ 527050 h 1071"/>
              <a:gd name="T64" fmla="*/ 12700 w 158"/>
              <a:gd name="T65" fmla="*/ 404812 h 1071"/>
              <a:gd name="T66" fmla="*/ 30163 w 158"/>
              <a:gd name="T67" fmla="*/ 320675 h 1071"/>
              <a:gd name="T68" fmla="*/ 55563 w 158"/>
              <a:gd name="T69" fmla="*/ 233362 h 1071"/>
              <a:gd name="T70" fmla="*/ 90488 w 158"/>
              <a:gd name="T71" fmla="*/ 144462 h 1071"/>
              <a:gd name="T72" fmla="*/ 134938 w 158"/>
              <a:gd name="T73" fmla="*/ 52387 h 1071"/>
              <a:gd name="T74" fmla="*/ 166688 w 158"/>
              <a:gd name="T75" fmla="*/ 4762 h 1071"/>
              <a:gd name="T76" fmla="*/ 193675 w 158"/>
              <a:gd name="T77" fmla="*/ 0 h 1071"/>
              <a:gd name="T78" fmla="*/ 214313 w 158"/>
              <a:gd name="T79" fmla="*/ 3175 h 107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58" h="1071">
                <a:moveTo>
                  <a:pt x="141" y="5"/>
                </a:moveTo>
                <a:lnTo>
                  <a:pt x="136" y="11"/>
                </a:lnTo>
                <a:lnTo>
                  <a:pt x="124" y="30"/>
                </a:lnTo>
                <a:lnTo>
                  <a:pt x="116" y="46"/>
                </a:lnTo>
                <a:lnTo>
                  <a:pt x="108" y="63"/>
                </a:lnTo>
                <a:lnTo>
                  <a:pt x="101" y="83"/>
                </a:lnTo>
                <a:lnTo>
                  <a:pt x="93" y="107"/>
                </a:lnTo>
                <a:lnTo>
                  <a:pt x="86" y="132"/>
                </a:lnTo>
                <a:lnTo>
                  <a:pt x="83" y="161"/>
                </a:lnTo>
                <a:lnTo>
                  <a:pt x="82" y="193"/>
                </a:lnTo>
                <a:lnTo>
                  <a:pt x="83" y="227"/>
                </a:lnTo>
                <a:lnTo>
                  <a:pt x="88" y="264"/>
                </a:lnTo>
                <a:lnTo>
                  <a:pt x="96" y="304"/>
                </a:lnTo>
                <a:lnTo>
                  <a:pt x="102" y="324"/>
                </a:lnTo>
                <a:lnTo>
                  <a:pt x="110" y="346"/>
                </a:lnTo>
                <a:lnTo>
                  <a:pt x="118" y="368"/>
                </a:lnTo>
                <a:lnTo>
                  <a:pt x="129" y="390"/>
                </a:lnTo>
                <a:lnTo>
                  <a:pt x="136" y="416"/>
                </a:lnTo>
                <a:lnTo>
                  <a:pt x="144" y="446"/>
                </a:lnTo>
                <a:lnTo>
                  <a:pt x="151" y="485"/>
                </a:lnTo>
                <a:lnTo>
                  <a:pt x="154" y="505"/>
                </a:lnTo>
                <a:lnTo>
                  <a:pt x="155" y="527"/>
                </a:lnTo>
                <a:lnTo>
                  <a:pt x="155" y="551"/>
                </a:lnTo>
                <a:lnTo>
                  <a:pt x="154" y="574"/>
                </a:lnTo>
                <a:lnTo>
                  <a:pt x="149" y="597"/>
                </a:lnTo>
                <a:lnTo>
                  <a:pt x="144" y="621"/>
                </a:lnTo>
                <a:lnTo>
                  <a:pt x="136" y="644"/>
                </a:lnTo>
                <a:lnTo>
                  <a:pt x="126" y="668"/>
                </a:lnTo>
                <a:lnTo>
                  <a:pt x="135" y="760"/>
                </a:lnTo>
                <a:lnTo>
                  <a:pt x="143" y="835"/>
                </a:lnTo>
                <a:lnTo>
                  <a:pt x="149" y="890"/>
                </a:lnTo>
                <a:lnTo>
                  <a:pt x="158" y="1062"/>
                </a:lnTo>
                <a:lnTo>
                  <a:pt x="147" y="1033"/>
                </a:lnTo>
                <a:lnTo>
                  <a:pt x="141" y="999"/>
                </a:lnTo>
                <a:lnTo>
                  <a:pt x="146" y="1071"/>
                </a:lnTo>
                <a:lnTo>
                  <a:pt x="138" y="1041"/>
                </a:lnTo>
                <a:lnTo>
                  <a:pt x="130" y="1012"/>
                </a:lnTo>
                <a:lnTo>
                  <a:pt x="124" y="976"/>
                </a:lnTo>
                <a:lnTo>
                  <a:pt x="124" y="1055"/>
                </a:lnTo>
                <a:lnTo>
                  <a:pt x="118" y="1043"/>
                </a:lnTo>
                <a:lnTo>
                  <a:pt x="105" y="1012"/>
                </a:lnTo>
                <a:lnTo>
                  <a:pt x="99" y="993"/>
                </a:lnTo>
                <a:lnTo>
                  <a:pt x="93" y="974"/>
                </a:lnTo>
                <a:lnTo>
                  <a:pt x="90" y="957"/>
                </a:lnTo>
                <a:lnTo>
                  <a:pt x="88" y="943"/>
                </a:lnTo>
                <a:lnTo>
                  <a:pt x="96" y="998"/>
                </a:lnTo>
                <a:lnTo>
                  <a:pt x="105" y="1041"/>
                </a:lnTo>
                <a:lnTo>
                  <a:pt x="108" y="1058"/>
                </a:lnTo>
                <a:lnTo>
                  <a:pt x="113" y="1071"/>
                </a:lnTo>
                <a:lnTo>
                  <a:pt x="94" y="1005"/>
                </a:lnTo>
                <a:lnTo>
                  <a:pt x="77" y="954"/>
                </a:lnTo>
                <a:lnTo>
                  <a:pt x="69" y="932"/>
                </a:lnTo>
                <a:lnTo>
                  <a:pt x="61" y="915"/>
                </a:lnTo>
                <a:lnTo>
                  <a:pt x="40" y="869"/>
                </a:lnTo>
                <a:lnTo>
                  <a:pt x="41" y="616"/>
                </a:lnTo>
                <a:lnTo>
                  <a:pt x="44" y="610"/>
                </a:lnTo>
                <a:lnTo>
                  <a:pt x="40" y="597"/>
                </a:lnTo>
                <a:lnTo>
                  <a:pt x="27" y="558"/>
                </a:lnTo>
                <a:lnTo>
                  <a:pt x="21" y="532"/>
                </a:lnTo>
                <a:lnTo>
                  <a:pt x="13" y="499"/>
                </a:lnTo>
                <a:lnTo>
                  <a:pt x="7" y="463"/>
                </a:lnTo>
                <a:lnTo>
                  <a:pt x="4" y="422"/>
                </a:lnTo>
                <a:lnTo>
                  <a:pt x="0" y="379"/>
                </a:lnTo>
                <a:lnTo>
                  <a:pt x="2" y="332"/>
                </a:lnTo>
                <a:lnTo>
                  <a:pt x="5" y="282"/>
                </a:lnTo>
                <a:lnTo>
                  <a:pt x="8" y="255"/>
                </a:lnTo>
                <a:lnTo>
                  <a:pt x="13" y="229"/>
                </a:lnTo>
                <a:lnTo>
                  <a:pt x="19" y="202"/>
                </a:lnTo>
                <a:lnTo>
                  <a:pt x="27" y="174"/>
                </a:lnTo>
                <a:lnTo>
                  <a:pt x="35" y="147"/>
                </a:lnTo>
                <a:lnTo>
                  <a:pt x="44" y="119"/>
                </a:lnTo>
                <a:lnTo>
                  <a:pt x="57" y="91"/>
                </a:lnTo>
                <a:lnTo>
                  <a:pt x="69" y="63"/>
                </a:lnTo>
                <a:lnTo>
                  <a:pt x="85" y="33"/>
                </a:lnTo>
                <a:lnTo>
                  <a:pt x="101" y="5"/>
                </a:lnTo>
                <a:lnTo>
                  <a:pt x="105" y="3"/>
                </a:lnTo>
                <a:lnTo>
                  <a:pt x="116" y="0"/>
                </a:lnTo>
                <a:lnTo>
                  <a:pt x="122" y="0"/>
                </a:lnTo>
                <a:lnTo>
                  <a:pt x="129" y="0"/>
                </a:lnTo>
                <a:lnTo>
                  <a:pt x="135" y="2"/>
                </a:lnTo>
                <a:lnTo>
                  <a:pt x="141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42"/>
          <p:cNvSpPr>
            <a:spLocks/>
          </p:cNvSpPr>
          <p:nvPr/>
        </p:nvSpPr>
        <p:spPr bwMode="auto">
          <a:xfrm>
            <a:off x="1608138" y="5378450"/>
            <a:ext cx="304800" cy="592138"/>
          </a:xfrm>
          <a:custGeom>
            <a:avLst/>
            <a:gdLst>
              <a:gd name="T0" fmla="*/ 144463 w 192"/>
              <a:gd name="T1" fmla="*/ 0 h 373"/>
              <a:gd name="T2" fmla="*/ 269875 w 192"/>
              <a:gd name="T3" fmla="*/ 290513 h 373"/>
              <a:gd name="T4" fmla="*/ 285750 w 192"/>
              <a:gd name="T5" fmla="*/ 327025 h 373"/>
              <a:gd name="T6" fmla="*/ 295275 w 192"/>
              <a:gd name="T7" fmla="*/ 358775 h 373"/>
              <a:gd name="T8" fmla="*/ 303213 w 192"/>
              <a:gd name="T9" fmla="*/ 384175 h 373"/>
              <a:gd name="T10" fmla="*/ 304800 w 192"/>
              <a:gd name="T11" fmla="*/ 401638 h 373"/>
              <a:gd name="T12" fmla="*/ 303213 w 192"/>
              <a:gd name="T13" fmla="*/ 415925 h 373"/>
              <a:gd name="T14" fmla="*/ 303213 w 192"/>
              <a:gd name="T15" fmla="*/ 423863 h 373"/>
              <a:gd name="T16" fmla="*/ 300038 w 192"/>
              <a:gd name="T17" fmla="*/ 428625 h 373"/>
              <a:gd name="T18" fmla="*/ 295275 w 192"/>
              <a:gd name="T19" fmla="*/ 414338 h 373"/>
              <a:gd name="T20" fmla="*/ 290513 w 192"/>
              <a:gd name="T21" fmla="*/ 406400 h 373"/>
              <a:gd name="T22" fmla="*/ 285750 w 192"/>
              <a:gd name="T23" fmla="*/ 401638 h 373"/>
              <a:gd name="T24" fmla="*/ 280988 w 192"/>
              <a:gd name="T25" fmla="*/ 398463 h 373"/>
              <a:gd name="T26" fmla="*/ 277813 w 192"/>
              <a:gd name="T27" fmla="*/ 401638 h 373"/>
              <a:gd name="T28" fmla="*/ 274638 w 192"/>
              <a:gd name="T29" fmla="*/ 401638 h 373"/>
              <a:gd name="T30" fmla="*/ 273050 w 192"/>
              <a:gd name="T31" fmla="*/ 406400 h 373"/>
              <a:gd name="T32" fmla="*/ 274638 w 192"/>
              <a:gd name="T33" fmla="*/ 419100 h 373"/>
              <a:gd name="T34" fmla="*/ 274638 w 192"/>
              <a:gd name="T35" fmla="*/ 433388 h 373"/>
              <a:gd name="T36" fmla="*/ 273050 w 192"/>
              <a:gd name="T37" fmla="*/ 463550 h 373"/>
              <a:gd name="T38" fmla="*/ 268288 w 192"/>
              <a:gd name="T39" fmla="*/ 493713 h 373"/>
              <a:gd name="T40" fmla="*/ 265113 w 192"/>
              <a:gd name="T41" fmla="*/ 481013 h 373"/>
              <a:gd name="T42" fmla="*/ 260350 w 192"/>
              <a:gd name="T43" fmla="*/ 468313 h 373"/>
              <a:gd name="T44" fmla="*/ 252413 w 192"/>
              <a:gd name="T45" fmla="*/ 458788 h 373"/>
              <a:gd name="T46" fmla="*/ 246063 w 192"/>
              <a:gd name="T47" fmla="*/ 450850 h 373"/>
              <a:gd name="T48" fmla="*/ 230188 w 192"/>
              <a:gd name="T49" fmla="*/ 441325 h 373"/>
              <a:gd name="T50" fmla="*/ 223838 w 192"/>
              <a:gd name="T51" fmla="*/ 438150 h 373"/>
              <a:gd name="T52" fmla="*/ 223838 w 192"/>
              <a:gd name="T53" fmla="*/ 454025 h 373"/>
              <a:gd name="T54" fmla="*/ 225425 w 192"/>
              <a:gd name="T55" fmla="*/ 468313 h 373"/>
              <a:gd name="T56" fmla="*/ 230188 w 192"/>
              <a:gd name="T57" fmla="*/ 498475 h 373"/>
              <a:gd name="T58" fmla="*/ 241300 w 192"/>
              <a:gd name="T59" fmla="*/ 530225 h 373"/>
              <a:gd name="T60" fmla="*/ 228600 w 192"/>
              <a:gd name="T61" fmla="*/ 550863 h 373"/>
              <a:gd name="T62" fmla="*/ 180975 w 192"/>
              <a:gd name="T63" fmla="*/ 508000 h 373"/>
              <a:gd name="T64" fmla="*/ 201613 w 192"/>
              <a:gd name="T65" fmla="*/ 560388 h 373"/>
              <a:gd name="T66" fmla="*/ 177800 w 192"/>
              <a:gd name="T67" fmla="*/ 592138 h 373"/>
              <a:gd name="T68" fmla="*/ 153988 w 192"/>
              <a:gd name="T69" fmla="*/ 541338 h 373"/>
              <a:gd name="T70" fmla="*/ 149225 w 192"/>
              <a:gd name="T71" fmla="*/ 592138 h 373"/>
              <a:gd name="T72" fmla="*/ 115888 w 192"/>
              <a:gd name="T73" fmla="*/ 503238 h 373"/>
              <a:gd name="T74" fmla="*/ 120650 w 192"/>
              <a:gd name="T75" fmla="*/ 587375 h 373"/>
              <a:gd name="T76" fmla="*/ 119063 w 192"/>
              <a:gd name="T77" fmla="*/ 577850 h 373"/>
              <a:gd name="T78" fmla="*/ 76200 w 192"/>
              <a:gd name="T79" fmla="*/ 484188 h 373"/>
              <a:gd name="T80" fmla="*/ 53975 w 192"/>
              <a:gd name="T81" fmla="*/ 568325 h 373"/>
              <a:gd name="T82" fmla="*/ 0 w 192"/>
              <a:gd name="T83" fmla="*/ 261938 h 373"/>
              <a:gd name="T84" fmla="*/ 61913 w 192"/>
              <a:gd name="T85" fmla="*/ 136525 h 373"/>
              <a:gd name="T86" fmla="*/ 109538 w 192"/>
              <a:gd name="T87" fmla="*/ 46038 h 373"/>
              <a:gd name="T88" fmla="*/ 127000 w 192"/>
              <a:gd name="T89" fmla="*/ 14288 h 373"/>
              <a:gd name="T90" fmla="*/ 138113 w 192"/>
              <a:gd name="T91" fmla="*/ 0 h 373"/>
              <a:gd name="T92" fmla="*/ 144463 w 192"/>
              <a:gd name="T93" fmla="*/ 0 h 37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92" h="373">
                <a:moveTo>
                  <a:pt x="91" y="0"/>
                </a:moveTo>
                <a:lnTo>
                  <a:pt x="170" y="183"/>
                </a:lnTo>
                <a:lnTo>
                  <a:pt x="180" y="206"/>
                </a:lnTo>
                <a:lnTo>
                  <a:pt x="186" y="226"/>
                </a:lnTo>
                <a:lnTo>
                  <a:pt x="191" y="242"/>
                </a:lnTo>
                <a:lnTo>
                  <a:pt x="192" y="253"/>
                </a:lnTo>
                <a:lnTo>
                  <a:pt x="191" y="262"/>
                </a:lnTo>
                <a:lnTo>
                  <a:pt x="191" y="267"/>
                </a:lnTo>
                <a:lnTo>
                  <a:pt x="189" y="270"/>
                </a:lnTo>
                <a:lnTo>
                  <a:pt x="186" y="261"/>
                </a:lnTo>
                <a:lnTo>
                  <a:pt x="183" y="256"/>
                </a:lnTo>
                <a:lnTo>
                  <a:pt x="180" y="253"/>
                </a:lnTo>
                <a:lnTo>
                  <a:pt x="177" y="251"/>
                </a:lnTo>
                <a:lnTo>
                  <a:pt x="175" y="253"/>
                </a:lnTo>
                <a:lnTo>
                  <a:pt x="173" y="253"/>
                </a:lnTo>
                <a:lnTo>
                  <a:pt x="172" y="256"/>
                </a:lnTo>
                <a:lnTo>
                  <a:pt x="173" y="264"/>
                </a:lnTo>
                <a:lnTo>
                  <a:pt x="173" y="273"/>
                </a:lnTo>
                <a:lnTo>
                  <a:pt x="172" y="292"/>
                </a:lnTo>
                <a:lnTo>
                  <a:pt x="169" y="311"/>
                </a:lnTo>
                <a:lnTo>
                  <a:pt x="167" y="303"/>
                </a:lnTo>
                <a:lnTo>
                  <a:pt x="164" y="295"/>
                </a:lnTo>
                <a:lnTo>
                  <a:pt x="159" y="289"/>
                </a:lnTo>
                <a:lnTo>
                  <a:pt x="155" y="284"/>
                </a:lnTo>
                <a:lnTo>
                  <a:pt x="145" y="278"/>
                </a:lnTo>
                <a:lnTo>
                  <a:pt x="141" y="276"/>
                </a:lnTo>
                <a:lnTo>
                  <a:pt x="141" y="286"/>
                </a:lnTo>
                <a:lnTo>
                  <a:pt x="142" y="295"/>
                </a:lnTo>
                <a:lnTo>
                  <a:pt x="145" y="314"/>
                </a:lnTo>
                <a:lnTo>
                  <a:pt x="152" y="334"/>
                </a:lnTo>
                <a:lnTo>
                  <a:pt x="144" y="347"/>
                </a:lnTo>
                <a:lnTo>
                  <a:pt x="114" y="320"/>
                </a:lnTo>
                <a:lnTo>
                  <a:pt x="127" y="353"/>
                </a:lnTo>
                <a:lnTo>
                  <a:pt x="112" y="373"/>
                </a:lnTo>
                <a:lnTo>
                  <a:pt x="97" y="341"/>
                </a:lnTo>
                <a:lnTo>
                  <a:pt x="94" y="373"/>
                </a:lnTo>
                <a:lnTo>
                  <a:pt x="73" y="317"/>
                </a:lnTo>
                <a:lnTo>
                  <a:pt x="76" y="370"/>
                </a:lnTo>
                <a:lnTo>
                  <a:pt x="75" y="364"/>
                </a:lnTo>
                <a:lnTo>
                  <a:pt x="48" y="305"/>
                </a:lnTo>
                <a:lnTo>
                  <a:pt x="34" y="358"/>
                </a:lnTo>
                <a:lnTo>
                  <a:pt x="0" y="165"/>
                </a:lnTo>
                <a:lnTo>
                  <a:pt x="39" y="86"/>
                </a:lnTo>
                <a:lnTo>
                  <a:pt x="69" y="29"/>
                </a:lnTo>
                <a:lnTo>
                  <a:pt x="80" y="9"/>
                </a:lnTo>
                <a:lnTo>
                  <a:pt x="87" y="0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43"/>
          <p:cNvSpPr>
            <a:spLocks/>
          </p:cNvSpPr>
          <p:nvPr/>
        </p:nvSpPr>
        <p:spPr bwMode="auto">
          <a:xfrm>
            <a:off x="3392488" y="5919788"/>
            <a:ext cx="217487" cy="125412"/>
          </a:xfrm>
          <a:custGeom>
            <a:avLst/>
            <a:gdLst>
              <a:gd name="T0" fmla="*/ 144462 w 137"/>
              <a:gd name="T1" fmla="*/ 0 h 79"/>
              <a:gd name="T2" fmla="*/ 128587 w 137"/>
              <a:gd name="T3" fmla="*/ 6350 h 79"/>
              <a:gd name="T4" fmla="*/ 88900 w 137"/>
              <a:gd name="T5" fmla="*/ 23812 h 79"/>
              <a:gd name="T6" fmla="*/ 41275 w 137"/>
              <a:gd name="T7" fmla="*/ 39687 h 79"/>
              <a:gd name="T8" fmla="*/ 19050 w 137"/>
              <a:gd name="T9" fmla="*/ 44450 h 79"/>
              <a:gd name="T10" fmla="*/ 0 w 137"/>
              <a:gd name="T11" fmla="*/ 46037 h 79"/>
              <a:gd name="T12" fmla="*/ 34925 w 137"/>
              <a:gd name="T13" fmla="*/ 88900 h 79"/>
              <a:gd name="T14" fmla="*/ 47625 w 137"/>
              <a:gd name="T15" fmla="*/ 98425 h 79"/>
              <a:gd name="T16" fmla="*/ 61912 w 137"/>
              <a:gd name="T17" fmla="*/ 107950 h 79"/>
              <a:gd name="T18" fmla="*/ 84137 w 137"/>
              <a:gd name="T19" fmla="*/ 119062 h 79"/>
              <a:gd name="T20" fmla="*/ 96837 w 137"/>
              <a:gd name="T21" fmla="*/ 123825 h 79"/>
              <a:gd name="T22" fmla="*/ 111125 w 137"/>
              <a:gd name="T23" fmla="*/ 123825 h 79"/>
              <a:gd name="T24" fmla="*/ 127000 w 137"/>
              <a:gd name="T25" fmla="*/ 125412 h 79"/>
              <a:gd name="T26" fmla="*/ 141287 w 137"/>
              <a:gd name="T27" fmla="*/ 123825 h 79"/>
              <a:gd name="T28" fmla="*/ 158750 w 137"/>
              <a:gd name="T29" fmla="*/ 119062 h 79"/>
              <a:gd name="T30" fmla="*/ 177800 w 137"/>
              <a:gd name="T31" fmla="*/ 112712 h 79"/>
              <a:gd name="T32" fmla="*/ 198437 w 137"/>
              <a:gd name="T33" fmla="*/ 103187 h 79"/>
              <a:gd name="T34" fmla="*/ 217487 w 137"/>
              <a:gd name="T35" fmla="*/ 90487 h 79"/>
              <a:gd name="T36" fmla="*/ 188912 w 137"/>
              <a:gd name="T37" fmla="*/ 49212 h 79"/>
              <a:gd name="T38" fmla="*/ 163512 w 137"/>
              <a:gd name="T39" fmla="*/ 15875 h 79"/>
              <a:gd name="T40" fmla="*/ 153987 w 137"/>
              <a:gd name="T41" fmla="*/ 6350 h 79"/>
              <a:gd name="T42" fmla="*/ 144462 w 137"/>
              <a:gd name="T43" fmla="*/ 0 h 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37" h="79">
                <a:moveTo>
                  <a:pt x="91" y="0"/>
                </a:moveTo>
                <a:lnTo>
                  <a:pt x="81" y="4"/>
                </a:lnTo>
                <a:lnTo>
                  <a:pt x="56" y="15"/>
                </a:lnTo>
                <a:lnTo>
                  <a:pt x="26" y="25"/>
                </a:lnTo>
                <a:lnTo>
                  <a:pt x="12" y="28"/>
                </a:lnTo>
                <a:lnTo>
                  <a:pt x="0" y="29"/>
                </a:lnTo>
                <a:lnTo>
                  <a:pt x="22" y="56"/>
                </a:lnTo>
                <a:lnTo>
                  <a:pt x="30" y="62"/>
                </a:lnTo>
                <a:lnTo>
                  <a:pt x="39" y="68"/>
                </a:lnTo>
                <a:lnTo>
                  <a:pt x="53" y="75"/>
                </a:lnTo>
                <a:lnTo>
                  <a:pt x="61" y="78"/>
                </a:lnTo>
                <a:lnTo>
                  <a:pt x="70" y="78"/>
                </a:lnTo>
                <a:lnTo>
                  <a:pt x="80" y="79"/>
                </a:lnTo>
                <a:lnTo>
                  <a:pt x="89" y="78"/>
                </a:lnTo>
                <a:lnTo>
                  <a:pt x="100" y="75"/>
                </a:lnTo>
                <a:lnTo>
                  <a:pt x="112" y="71"/>
                </a:lnTo>
                <a:lnTo>
                  <a:pt x="125" y="65"/>
                </a:lnTo>
                <a:lnTo>
                  <a:pt x="137" y="57"/>
                </a:lnTo>
                <a:lnTo>
                  <a:pt x="119" y="31"/>
                </a:lnTo>
                <a:lnTo>
                  <a:pt x="103" y="10"/>
                </a:lnTo>
                <a:lnTo>
                  <a:pt x="97" y="4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44"/>
          <p:cNvSpPr>
            <a:spLocks/>
          </p:cNvSpPr>
          <p:nvPr/>
        </p:nvSpPr>
        <p:spPr bwMode="auto">
          <a:xfrm>
            <a:off x="3270250" y="6053138"/>
            <a:ext cx="214313" cy="131762"/>
          </a:xfrm>
          <a:custGeom>
            <a:avLst/>
            <a:gdLst>
              <a:gd name="T0" fmla="*/ 169863 w 135"/>
              <a:gd name="T1" fmla="*/ 9525 h 83"/>
              <a:gd name="T2" fmla="*/ 149225 w 135"/>
              <a:gd name="T3" fmla="*/ 17462 h 83"/>
              <a:gd name="T4" fmla="*/ 127000 w 135"/>
              <a:gd name="T5" fmla="*/ 25400 h 83"/>
              <a:gd name="T6" fmla="*/ 100013 w 135"/>
              <a:gd name="T7" fmla="*/ 30162 h 83"/>
              <a:gd name="T8" fmla="*/ 69850 w 135"/>
              <a:gd name="T9" fmla="*/ 31750 h 83"/>
              <a:gd name="T10" fmla="*/ 57150 w 135"/>
              <a:gd name="T11" fmla="*/ 31750 h 83"/>
              <a:gd name="T12" fmla="*/ 42863 w 135"/>
              <a:gd name="T13" fmla="*/ 30162 h 83"/>
              <a:gd name="T14" fmla="*/ 30163 w 135"/>
              <a:gd name="T15" fmla="*/ 25400 h 83"/>
              <a:gd name="T16" fmla="*/ 17463 w 135"/>
              <a:gd name="T17" fmla="*/ 19050 h 83"/>
              <a:gd name="T18" fmla="*/ 7938 w 135"/>
              <a:gd name="T19" fmla="*/ 9525 h 83"/>
              <a:gd name="T20" fmla="*/ 0 w 135"/>
              <a:gd name="T21" fmla="*/ 0 h 83"/>
              <a:gd name="T22" fmla="*/ 20638 w 135"/>
              <a:gd name="T23" fmla="*/ 119062 h 83"/>
              <a:gd name="T24" fmla="*/ 42863 w 135"/>
              <a:gd name="T25" fmla="*/ 127000 h 83"/>
              <a:gd name="T26" fmla="*/ 68263 w 135"/>
              <a:gd name="T27" fmla="*/ 128587 h 83"/>
              <a:gd name="T28" fmla="*/ 96838 w 135"/>
              <a:gd name="T29" fmla="*/ 131762 h 83"/>
              <a:gd name="T30" fmla="*/ 112713 w 135"/>
              <a:gd name="T31" fmla="*/ 128587 h 83"/>
              <a:gd name="T32" fmla="*/ 127000 w 135"/>
              <a:gd name="T33" fmla="*/ 127000 h 83"/>
              <a:gd name="T34" fmla="*/ 144463 w 135"/>
              <a:gd name="T35" fmla="*/ 123825 h 83"/>
              <a:gd name="T36" fmla="*/ 158750 w 135"/>
              <a:gd name="T37" fmla="*/ 115887 h 83"/>
              <a:gd name="T38" fmla="*/ 174625 w 135"/>
              <a:gd name="T39" fmla="*/ 109537 h 83"/>
              <a:gd name="T40" fmla="*/ 188913 w 135"/>
              <a:gd name="T41" fmla="*/ 96837 h 83"/>
              <a:gd name="T42" fmla="*/ 201613 w 135"/>
              <a:gd name="T43" fmla="*/ 82550 h 83"/>
              <a:gd name="T44" fmla="*/ 214313 w 135"/>
              <a:gd name="T45" fmla="*/ 66675 h 83"/>
              <a:gd name="T46" fmla="*/ 169863 w 135"/>
              <a:gd name="T47" fmla="*/ 9525 h 8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35" h="83">
                <a:moveTo>
                  <a:pt x="107" y="6"/>
                </a:moveTo>
                <a:lnTo>
                  <a:pt x="94" y="11"/>
                </a:lnTo>
                <a:lnTo>
                  <a:pt x="80" y="16"/>
                </a:lnTo>
                <a:lnTo>
                  <a:pt x="63" y="19"/>
                </a:lnTo>
                <a:lnTo>
                  <a:pt x="44" y="20"/>
                </a:lnTo>
                <a:lnTo>
                  <a:pt x="36" y="20"/>
                </a:lnTo>
                <a:lnTo>
                  <a:pt x="27" y="19"/>
                </a:lnTo>
                <a:lnTo>
                  <a:pt x="19" y="16"/>
                </a:lnTo>
                <a:lnTo>
                  <a:pt x="11" y="12"/>
                </a:lnTo>
                <a:lnTo>
                  <a:pt x="5" y="6"/>
                </a:lnTo>
                <a:lnTo>
                  <a:pt x="0" y="0"/>
                </a:lnTo>
                <a:lnTo>
                  <a:pt x="13" y="75"/>
                </a:lnTo>
                <a:lnTo>
                  <a:pt x="27" y="80"/>
                </a:lnTo>
                <a:lnTo>
                  <a:pt x="43" y="81"/>
                </a:lnTo>
                <a:lnTo>
                  <a:pt x="61" y="83"/>
                </a:lnTo>
                <a:lnTo>
                  <a:pt x="71" y="81"/>
                </a:lnTo>
                <a:lnTo>
                  <a:pt x="80" y="80"/>
                </a:lnTo>
                <a:lnTo>
                  <a:pt x="91" y="78"/>
                </a:lnTo>
                <a:lnTo>
                  <a:pt x="100" y="73"/>
                </a:lnTo>
                <a:lnTo>
                  <a:pt x="110" y="69"/>
                </a:lnTo>
                <a:lnTo>
                  <a:pt x="119" y="61"/>
                </a:lnTo>
                <a:lnTo>
                  <a:pt x="127" y="52"/>
                </a:lnTo>
                <a:lnTo>
                  <a:pt x="135" y="42"/>
                </a:lnTo>
                <a:lnTo>
                  <a:pt x="107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45"/>
          <p:cNvSpPr>
            <a:spLocks/>
          </p:cNvSpPr>
          <p:nvPr/>
        </p:nvSpPr>
        <p:spPr bwMode="auto">
          <a:xfrm>
            <a:off x="1525588" y="6135688"/>
            <a:ext cx="241300" cy="112712"/>
          </a:xfrm>
          <a:custGeom>
            <a:avLst/>
            <a:gdLst>
              <a:gd name="T0" fmla="*/ 127000 w 152"/>
              <a:gd name="T1" fmla="*/ 4762 h 71"/>
              <a:gd name="T2" fmla="*/ 114300 w 152"/>
              <a:gd name="T3" fmla="*/ 6350 h 71"/>
              <a:gd name="T4" fmla="*/ 79375 w 152"/>
              <a:gd name="T5" fmla="*/ 11112 h 71"/>
              <a:gd name="T6" fmla="*/ 60325 w 152"/>
              <a:gd name="T7" fmla="*/ 14287 h 71"/>
              <a:gd name="T8" fmla="*/ 42863 w 152"/>
              <a:gd name="T9" fmla="*/ 14287 h 71"/>
              <a:gd name="T10" fmla="*/ 25400 w 152"/>
              <a:gd name="T11" fmla="*/ 11112 h 71"/>
              <a:gd name="T12" fmla="*/ 15875 w 152"/>
              <a:gd name="T13" fmla="*/ 6350 h 71"/>
              <a:gd name="T14" fmla="*/ 0 w 152"/>
              <a:gd name="T15" fmla="*/ 44450 h 71"/>
              <a:gd name="T16" fmla="*/ 0 w 152"/>
              <a:gd name="T17" fmla="*/ 112712 h 71"/>
              <a:gd name="T18" fmla="*/ 241300 w 152"/>
              <a:gd name="T19" fmla="*/ 111125 h 71"/>
              <a:gd name="T20" fmla="*/ 233363 w 152"/>
              <a:gd name="T21" fmla="*/ 95250 h 71"/>
              <a:gd name="T22" fmla="*/ 215900 w 152"/>
              <a:gd name="T23" fmla="*/ 63500 h 71"/>
              <a:gd name="T24" fmla="*/ 201613 w 152"/>
              <a:gd name="T25" fmla="*/ 44450 h 71"/>
              <a:gd name="T26" fmla="*/ 184150 w 152"/>
              <a:gd name="T27" fmla="*/ 26987 h 71"/>
              <a:gd name="T28" fmla="*/ 163513 w 152"/>
              <a:gd name="T29" fmla="*/ 9525 h 71"/>
              <a:gd name="T30" fmla="*/ 144463 w 152"/>
              <a:gd name="T31" fmla="*/ 0 h 71"/>
              <a:gd name="T32" fmla="*/ 127000 w 152"/>
              <a:gd name="T33" fmla="*/ 4762 h 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52" h="71">
                <a:moveTo>
                  <a:pt x="80" y="3"/>
                </a:moveTo>
                <a:lnTo>
                  <a:pt x="72" y="4"/>
                </a:lnTo>
                <a:lnTo>
                  <a:pt x="50" y="7"/>
                </a:lnTo>
                <a:lnTo>
                  <a:pt x="38" y="9"/>
                </a:lnTo>
                <a:lnTo>
                  <a:pt x="27" y="9"/>
                </a:lnTo>
                <a:lnTo>
                  <a:pt x="16" y="7"/>
                </a:lnTo>
                <a:lnTo>
                  <a:pt x="10" y="4"/>
                </a:lnTo>
                <a:lnTo>
                  <a:pt x="0" y="28"/>
                </a:lnTo>
                <a:lnTo>
                  <a:pt x="0" y="71"/>
                </a:lnTo>
                <a:lnTo>
                  <a:pt x="152" y="70"/>
                </a:lnTo>
                <a:lnTo>
                  <a:pt x="147" y="60"/>
                </a:lnTo>
                <a:lnTo>
                  <a:pt x="136" y="40"/>
                </a:lnTo>
                <a:lnTo>
                  <a:pt x="127" y="28"/>
                </a:lnTo>
                <a:lnTo>
                  <a:pt x="116" y="17"/>
                </a:lnTo>
                <a:lnTo>
                  <a:pt x="103" y="6"/>
                </a:lnTo>
                <a:lnTo>
                  <a:pt x="91" y="0"/>
                </a:lnTo>
                <a:lnTo>
                  <a:pt x="80" y="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46"/>
          <p:cNvSpPr>
            <a:spLocks/>
          </p:cNvSpPr>
          <p:nvPr/>
        </p:nvSpPr>
        <p:spPr bwMode="auto">
          <a:xfrm>
            <a:off x="1230313" y="6035675"/>
            <a:ext cx="233362" cy="109538"/>
          </a:xfrm>
          <a:custGeom>
            <a:avLst/>
            <a:gdLst>
              <a:gd name="T0" fmla="*/ 158750 w 147"/>
              <a:gd name="T1" fmla="*/ 0 h 69"/>
              <a:gd name="T2" fmla="*/ 141287 w 147"/>
              <a:gd name="T3" fmla="*/ 3175 h 69"/>
              <a:gd name="T4" fmla="*/ 95250 w 147"/>
              <a:gd name="T5" fmla="*/ 7938 h 69"/>
              <a:gd name="T6" fmla="*/ 44450 w 147"/>
              <a:gd name="T7" fmla="*/ 7938 h 69"/>
              <a:gd name="T8" fmla="*/ 22225 w 147"/>
              <a:gd name="T9" fmla="*/ 4763 h 69"/>
              <a:gd name="T10" fmla="*/ 7937 w 147"/>
              <a:gd name="T11" fmla="*/ 0 h 69"/>
              <a:gd name="T12" fmla="*/ 0 w 147"/>
              <a:gd name="T13" fmla="*/ 109538 h 69"/>
              <a:gd name="T14" fmla="*/ 233362 w 147"/>
              <a:gd name="T15" fmla="*/ 109538 h 69"/>
              <a:gd name="T16" fmla="*/ 228600 w 147"/>
              <a:gd name="T17" fmla="*/ 93663 h 69"/>
              <a:gd name="T18" fmla="*/ 214312 w 147"/>
              <a:gd name="T19" fmla="*/ 61913 h 69"/>
              <a:gd name="T20" fmla="*/ 203200 w 147"/>
              <a:gd name="T21" fmla="*/ 44450 h 69"/>
              <a:gd name="T22" fmla="*/ 192087 w 147"/>
              <a:gd name="T23" fmla="*/ 26988 h 69"/>
              <a:gd name="T24" fmla="*/ 176212 w 147"/>
              <a:gd name="T25" fmla="*/ 12700 h 69"/>
              <a:gd name="T26" fmla="*/ 158750 w 147"/>
              <a:gd name="T27" fmla="*/ 0 h 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7" h="69">
                <a:moveTo>
                  <a:pt x="100" y="0"/>
                </a:moveTo>
                <a:lnTo>
                  <a:pt x="89" y="2"/>
                </a:lnTo>
                <a:lnTo>
                  <a:pt x="60" y="5"/>
                </a:lnTo>
                <a:lnTo>
                  <a:pt x="28" y="5"/>
                </a:lnTo>
                <a:lnTo>
                  <a:pt x="14" y="3"/>
                </a:lnTo>
                <a:lnTo>
                  <a:pt x="5" y="0"/>
                </a:lnTo>
                <a:lnTo>
                  <a:pt x="0" y="69"/>
                </a:lnTo>
                <a:lnTo>
                  <a:pt x="147" y="69"/>
                </a:lnTo>
                <a:lnTo>
                  <a:pt x="144" y="59"/>
                </a:lnTo>
                <a:lnTo>
                  <a:pt x="135" y="39"/>
                </a:lnTo>
                <a:lnTo>
                  <a:pt x="128" y="28"/>
                </a:lnTo>
                <a:lnTo>
                  <a:pt x="121" y="17"/>
                </a:lnTo>
                <a:lnTo>
                  <a:pt x="111" y="8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48"/>
          <p:cNvSpPr>
            <a:spLocks/>
          </p:cNvSpPr>
          <p:nvPr/>
        </p:nvSpPr>
        <p:spPr bwMode="auto">
          <a:xfrm>
            <a:off x="3917950" y="4824413"/>
            <a:ext cx="1687513" cy="1622425"/>
          </a:xfrm>
          <a:custGeom>
            <a:avLst/>
            <a:gdLst>
              <a:gd name="T0" fmla="*/ 174625 w 1063"/>
              <a:gd name="T1" fmla="*/ 1316038 h 1022"/>
              <a:gd name="T2" fmla="*/ 92075 w 1063"/>
              <a:gd name="T3" fmla="*/ 1412875 h 1022"/>
              <a:gd name="T4" fmla="*/ 0 w 1063"/>
              <a:gd name="T5" fmla="*/ 1423988 h 1022"/>
              <a:gd name="T6" fmla="*/ 104775 w 1063"/>
              <a:gd name="T7" fmla="*/ 1276350 h 1022"/>
              <a:gd name="T8" fmla="*/ 223838 w 1063"/>
              <a:gd name="T9" fmla="*/ 1096963 h 1022"/>
              <a:gd name="T10" fmla="*/ 268288 w 1063"/>
              <a:gd name="T11" fmla="*/ 925513 h 1022"/>
              <a:gd name="T12" fmla="*/ 298450 w 1063"/>
              <a:gd name="T13" fmla="*/ 833438 h 1022"/>
              <a:gd name="T14" fmla="*/ 474663 w 1063"/>
              <a:gd name="T15" fmla="*/ 720725 h 1022"/>
              <a:gd name="T16" fmla="*/ 400050 w 1063"/>
              <a:gd name="T17" fmla="*/ 633413 h 1022"/>
              <a:gd name="T18" fmla="*/ 315913 w 1063"/>
              <a:gd name="T19" fmla="*/ 401638 h 1022"/>
              <a:gd name="T20" fmla="*/ 338138 w 1063"/>
              <a:gd name="T21" fmla="*/ 311150 h 1022"/>
              <a:gd name="T22" fmla="*/ 258763 w 1063"/>
              <a:gd name="T23" fmla="*/ 414338 h 1022"/>
              <a:gd name="T24" fmla="*/ 114300 w 1063"/>
              <a:gd name="T25" fmla="*/ 555625 h 1022"/>
              <a:gd name="T26" fmla="*/ 55563 w 1063"/>
              <a:gd name="T27" fmla="*/ 538163 h 1022"/>
              <a:gd name="T28" fmla="*/ 61913 w 1063"/>
              <a:gd name="T29" fmla="*/ 374650 h 1022"/>
              <a:gd name="T30" fmla="*/ 161925 w 1063"/>
              <a:gd name="T31" fmla="*/ 141288 h 1022"/>
              <a:gd name="T32" fmla="*/ 171450 w 1063"/>
              <a:gd name="T33" fmla="*/ 3175 h 1022"/>
              <a:gd name="T34" fmla="*/ 236538 w 1063"/>
              <a:gd name="T35" fmla="*/ 47625 h 1022"/>
              <a:gd name="T36" fmla="*/ 323850 w 1063"/>
              <a:gd name="T37" fmla="*/ 38100 h 1022"/>
              <a:gd name="T38" fmla="*/ 357188 w 1063"/>
              <a:gd name="T39" fmla="*/ 57150 h 1022"/>
              <a:gd name="T40" fmla="*/ 404813 w 1063"/>
              <a:gd name="T41" fmla="*/ 87313 h 1022"/>
              <a:gd name="T42" fmla="*/ 449263 w 1063"/>
              <a:gd name="T43" fmla="*/ 123825 h 1022"/>
              <a:gd name="T44" fmla="*/ 519113 w 1063"/>
              <a:gd name="T45" fmla="*/ 131763 h 1022"/>
              <a:gd name="T46" fmla="*/ 573088 w 1063"/>
              <a:gd name="T47" fmla="*/ 169863 h 1022"/>
              <a:gd name="T48" fmla="*/ 630238 w 1063"/>
              <a:gd name="T49" fmla="*/ 233363 h 1022"/>
              <a:gd name="T50" fmla="*/ 690563 w 1063"/>
              <a:gd name="T51" fmla="*/ 277813 h 1022"/>
              <a:gd name="T52" fmla="*/ 749300 w 1063"/>
              <a:gd name="T53" fmla="*/ 315913 h 1022"/>
              <a:gd name="T54" fmla="*/ 898525 w 1063"/>
              <a:gd name="T55" fmla="*/ 334963 h 1022"/>
              <a:gd name="T56" fmla="*/ 1158875 w 1063"/>
              <a:gd name="T57" fmla="*/ 282575 h 1022"/>
              <a:gd name="T58" fmla="*/ 1323975 w 1063"/>
              <a:gd name="T59" fmla="*/ 427038 h 1022"/>
              <a:gd name="T60" fmla="*/ 1470025 w 1063"/>
              <a:gd name="T61" fmla="*/ 498475 h 1022"/>
              <a:gd name="T62" fmla="*/ 1590675 w 1063"/>
              <a:gd name="T63" fmla="*/ 538163 h 1022"/>
              <a:gd name="T64" fmla="*/ 1643063 w 1063"/>
              <a:gd name="T65" fmla="*/ 588963 h 1022"/>
              <a:gd name="T66" fmla="*/ 1652588 w 1063"/>
              <a:gd name="T67" fmla="*/ 600075 h 1022"/>
              <a:gd name="T68" fmla="*/ 1601788 w 1063"/>
              <a:gd name="T69" fmla="*/ 642938 h 1022"/>
              <a:gd name="T70" fmla="*/ 1484313 w 1063"/>
              <a:gd name="T71" fmla="*/ 585788 h 1022"/>
              <a:gd name="T72" fmla="*/ 1360488 w 1063"/>
              <a:gd name="T73" fmla="*/ 527050 h 1022"/>
              <a:gd name="T74" fmla="*/ 1298575 w 1063"/>
              <a:gd name="T75" fmla="*/ 762000 h 1022"/>
              <a:gd name="T76" fmla="*/ 1231900 w 1063"/>
              <a:gd name="T77" fmla="*/ 935038 h 1022"/>
              <a:gd name="T78" fmla="*/ 1220788 w 1063"/>
              <a:gd name="T79" fmla="*/ 1228725 h 1022"/>
              <a:gd name="T80" fmla="*/ 1112838 w 1063"/>
              <a:gd name="T81" fmla="*/ 1531938 h 1022"/>
              <a:gd name="T82" fmla="*/ 968375 w 1063"/>
              <a:gd name="T83" fmla="*/ 1608138 h 1022"/>
              <a:gd name="T84" fmla="*/ 1044575 w 1063"/>
              <a:gd name="T85" fmla="*/ 1497013 h 1022"/>
              <a:gd name="T86" fmla="*/ 1117600 w 1063"/>
              <a:gd name="T87" fmla="*/ 1223963 h 1022"/>
              <a:gd name="T88" fmla="*/ 1082675 w 1063"/>
              <a:gd name="T89" fmla="*/ 839788 h 1022"/>
              <a:gd name="T90" fmla="*/ 1047750 w 1063"/>
              <a:gd name="T91" fmla="*/ 885825 h 1022"/>
              <a:gd name="T92" fmla="*/ 1074738 w 1063"/>
              <a:gd name="T93" fmla="*/ 1052513 h 1022"/>
              <a:gd name="T94" fmla="*/ 928688 w 1063"/>
              <a:gd name="T95" fmla="*/ 1216025 h 1022"/>
              <a:gd name="T96" fmla="*/ 681038 w 1063"/>
              <a:gd name="T97" fmla="*/ 1452563 h 1022"/>
              <a:gd name="T98" fmla="*/ 633413 w 1063"/>
              <a:gd name="T99" fmla="*/ 1524000 h 1022"/>
              <a:gd name="T100" fmla="*/ 668338 w 1063"/>
              <a:gd name="T101" fmla="*/ 1370013 h 1022"/>
              <a:gd name="T102" fmla="*/ 911225 w 1063"/>
              <a:gd name="T103" fmla="*/ 1117600 h 1022"/>
              <a:gd name="T104" fmla="*/ 892175 w 1063"/>
              <a:gd name="T105" fmla="*/ 884238 h 1022"/>
              <a:gd name="T106" fmla="*/ 744538 w 1063"/>
              <a:gd name="T107" fmla="*/ 831850 h 1022"/>
              <a:gd name="T108" fmla="*/ 722313 w 1063"/>
              <a:gd name="T109" fmla="*/ 866775 h 1022"/>
              <a:gd name="T110" fmla="*/ 558800 w 1063"/>
              <a:gd name="T111" fmla="*/ 911225 h 102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063" h="1022">
                <a:moveTo>
                  <a:pt x="207" y="668"/>
                </a:moveTo>
                <a:lnTo>
                  <a:pt x="204" y="671"/>
                </a:lnTo>
                <a:lnTo>
                  <a:pt x="188" y="697"/>
                </a:lnTo>
                <a:lnTo>
                  <a:pt x="163" y="743"/>
                </a:lnTo>
                <a:lnTo>
                  <a:pt x="130" y="805"/>
                </a:lnTo>
                <a:lnTo>
                  <a:pt x="127" y="811"/>
                </a:lnTo>
                <a:lnTo>
                  <a:pt x="122" y="818"/>
                </a:lnTo>
                <a:lnTo>
                  <a:pt x="110" y="829"/>
                </a:lnTo>
                <a:lnTo>
                  <a:pt x="99" y="836"/>
                </a:lnTo>
                <a:lnTo>
                  <a:pt x="94" y="840"/>
                </a:lnTo>
                <a:lnTo>
                  <a:pt x="86" y="847"/>
                </a:lnTo>
                <a:lnTo>
                  <a:pt x="77" y="855"/>
                </a:lnTo>
                <a:lnTo>
                  <a:pt x="64" y="865"/>
                </a:lnTo>
                <a:lnTo>
                  <a:pt x="61" y="882"/>
                </a:lnTo>
                <a:lnTo>
                  <a:pt x="60" y="886"/>
                </a:lnTo>
                <a:lnTo>
                  <a:pt x="58" y="890"/>
                </a:lnTo>
                <a:lnTo>
                  <a:pt x="55" y="894"/>
                </a:lnTo>
                <a:lnTo>
                  <a:pt x="50" y="897"/>
                </a:lnTo>
                <a:lnTo>
                  <a:pt x="41" y="902"/>
                </a:lnTo>
                <a:lnTo>
                  <a:pt x="30" y="905"/>
                </a:lnTo>
                <a:lnTo>
                  <a:pt x="19" y="907"/>
                </a:lnTo>
                <a:lnTo>
                  <a:pt x="10" y="907"/>
                </a:lnTo>
                <a:lnTo>
                  <a:pt x="0" y="907"/>
                </a:lnTo>
                <a:lnTo>
                  <a:pt x="0" y="897"/>
                </a:lnTo>
                <a:lnTo>
                  <a:pt x="3" y="888"/>
                </a:lnTo>
                <a:lnTo>
                  <a:pt x="7" y="879"/>
                </a:lnTo>
                <a:lnTo>
                  <a:pt x="10" y="869"/>
                </a:lnTo>
                <a:lnTo>
                  <a:pt x="21" y="852"/>
                </a:lnTo>
                <a:lnTo>
                  <a:pt x="33" y="836"/>
                </a:lnTo>
                <a:lnTo>
                  <a:pt x="44" y="824"/>
                </a:lnTo>
                <a:lnTo>
                  <a:pt x="55" y="813"/>
                </a:lnTo>
                <a:lnTo>
                  <a:pt x="66" y="804"/>
                </a:lnTo>
                <a:lnTo>
                  <a:pt x="68" y="797"/>
                </a:lnTo>
                <a:lnTo>
                  <a:pt x="71" y="790"/>
                </a:lnTo>
                <a:lnTo>
                  <a:pt x="83" y="772"/>
                </a:lnTo>
                <a:lnTo>
                  <a:pt x="96" y="758"/>
                </a:lnTo>
                <a:lnTo>
                  <a:pt x="100" y="752"/>
                </a:lnTo>
                <a:lnTo>
                  <a:pt x="110" y="741"/>
                </a:lnTo>
                <a:lnTo>
                  <a:pt x="121" y="727"/>
                </a:lnTo>
                <a:lnTo>
                  <a:pt x="141" y="691"/>
                </a:lnTo>
                <a:lnTo>
                  <a:pt x="157" y="660"/>
                </a:lnTo>
                <a:lnTo>
                  <a:pt x="163" y="647"/>
                </a:lnTo>
                <a:lnTo>
                  <a:pt x="168" y="641"/>
                </a:lnTo>
                <a:lnTo>
                  <a:pt x="169" y="633"/>
                </a:lnTo>
                <a:lnTo>
                  <a:pt x="172" y="619"/>
                </a:lnTo>
                <a:lnTo>
                  <a:pt x="174" y="602"/>
                </a:lnTo>
                <a:lnTo>
                  <a:pt x="171" y="593"/>
                </a:lnTo>
                <a:lnTo>
                  <a:pt x="169" y="583"/>
                </a:lnTo>
                <a:lnTo>
                  <a:pt x="171" y="575"/>
                </a:lnTo>
                <a:lnTo>
                  <a:pt x="172" y="566"/>
                </a:lnTo>
                <a:lnTo>
                  <a:pt x="175" y="555"/>
                </a:lnTo>
                <a:lnTo>
                  <a:pt x="179" y="550"/>
                </a:lnTo>
                <a:lnTo>
                  <a:pt x="180" y="538"/>
                </a:lnTo>
                <a:lnTo>
                  <a:pt x="183" y="530"/>
                </a:lnTo>
                <a:lnTo>
                  <a:pt x="186" y="527"/>
                </a:lnTo>
                <a:lnTo>
                  <a:pt x="188" y="525"/>
                </a:lnTo>
                <a:lnTo>
                  <a:pt x="196" y="524"/>
                </a:lnTo>
                <a:lnTo>
                  <a:pt x="205" y="521"/>
                </a:lnTo>
                <a:lnTo>
                  <a:pt x="222" y="513"/>
                </a:lnTo>
                <a:lnTo>
                  <a:pt x="241" y="502"/>
                </a:lnTo>
                <a:lnTo>
                  <a:pt x="260" y="489"/>
                </a:lnTo>
                <a:lnTo>
                  <a:pt x="290" y="466"/>
                </a:lnTo>
                <a:lnTo>
                  <a:pt x="302" y="457"/>
                </a:lnTo>
                <a:lnTo>
                  <a:pt x="299" y="454"/>
                </a:lnTo>
                <a:lnTo>
                  <a:pt x="291" y="452"/>
                </a:lnTo>
                <a:lnTo>
                  <a:pt x="283" y="449"/>
                </a:lnTo>
                <a:lnTo>
                  <a:pt x="272" y="441"/>
                </a:lnTo>
                <a:lnTo>
                  <a:pt x="263" y="432"/>
                </a:lnTo>
                <a:lnTo>
                  <a:pt x="258" y="422"/>
                </a:lnTo>
                <a:lnTo>
                  <a:pt x="255" y="414"/>
                </a:lnTo>
                <a:lnTo>
                  <a:pt x="254" y="407"/>
                </a:lnTo>
                <a:lnTo>
                  <a:pt x="252" y="399"/>
                </a:lnTo>
                <a:lnTo>
                  <a:pt x="254" y="375"/>
                </a:lnTo>
                <a:lnTo>
                  <a:pt x="254" y="353"/>
                </a:lnTo>
                <a:lnTo>
                  <a:pt x="252" y="332"/>
                </a:lnTo>
                <a:lnTo>
                  <a:pt x="238" y="302"/>
                </a:lnTo>
                <a:lnTo>
                  <a:pt x="227" y="280"/>
                </a:lnTo>
                <a:lnTo>
                  <a:pt x="216" y="266"/>
                </a:lnTo>
                <a:lnTo>
                  <a:pt x="207" y="258"/>
                </a:lnTo>
                <a:lnTo>
                  <a:pt x="199" y="253"/>
                </a:lnTo>
                <a:lnTo>
                  <a:pt x="194" y="252"/>
                </a:lnTo>
                <a:lnTo>
                  <a:pt x="189" y="252"/>
                </a:lnTo>
                <a:lnTo>
                  <a:pt x="196" y="247"/>
                </a:lnTo>
                <a:lnTo>
                  <a:pt x="202" y="239"/>
                </a:lnTo>
                <a:lnTo>
                  <a:pt x="207" y="230"/>
                </a:lnTo>
                <a:lnTo>
                  <a:pt x="210" y="221"/>
                </a:lnTo>
                <a:lnTo>
                  <a:pt x="213" y="203"/>
                </a:lnTo>
                <a:lnTo>
                  <a:pt x="213" y="196"/>
                </a:lnTo>
                <a:lnTo>
                  <a:pt x="211" y="214"/>
                </a:lnTo>
                <a:lnTo>
                  <a:pt x="207" y="228"/>
                </a:lnTo>
                <a:lnTo>
                  <a:pt x="200" y="239"/>
                </a:lnTo>
                <a:lnTo>
                  <a:pt x="194" y="249"/>
                </a:lnTo>
                <a:lnTo>
                  <a:pt x="188" y="253"/>
                </a:lnTo>
                <a:lnTo>
                  <a:pt x="182" y="257"/>
                </a:lnTo>
                <a:lnTo>
                  <a:pt x="171" y="260"/>
                </a:lnTo>
                <a:lnTo>
                  <a:pt x="163" y="261"/>
                </a:lnTo>
                <a:lnTo>
                  <a:pt x="160" y="261"/>
                </a:lnTo>
                <a:lnTo>
                  <a:pt x="152" y="272"/>
                </a:lnTo>
                <a:lnTo>
                  <a:pt x="141" y="283"/>
                </a:lnTo>
                <a:lnTo>
                  <a:pt x="118" y="308"/>
                </a:lnTo>
                <a:lnTo>
                  <a:pt x="89" y="335"/>
                </a:lnTo>
                <a:lnTo>
                  <a:pt x="83" y="344"/>
                </a:lnTo>
                <a:lnTo>
                  <a:pt x="78" y="349"/>
                </a:lnTo>
                <a:lnTo>
                  <a:pt x="72" y="350"/>
                </a:lnTo>
                <a:lnTo>
                  <a:pt x="68" y="350"/>
                </a:lnTo>
                <a:lnTo>
                  <a:pt x="64" y="349"/>
                </a:lnTo>
                <a:lnTo>
                  <a:pt x="61" y="346"/>
                </a:lnTo>
                <a:lnTo>
                  <a:pt x="58" y="344"/>
                </a:lnTo>
                <a:lnTo>
                  <a:pt x="52" y="346"/>
                </a:lnTo>
                <a:lnTo>
                  <a:pt x="47" y="346"/>
                </a:lnTo>
                <a:lnTo>
                  <a:pt x="43" y="344"/>
                </a:lnTo>
                <a:lnTo>
                  <a:pt x="35" y="339"/>
                </a:lnTo>
                <a:lnTo>
                  <a:pt x="28" y="335"/>
                </a:lnTo>
                <a:lnTo>
                  <a:pt x="24" y="327"/>
                </a:lnTo>
                <a:lnTo>
                  <a:pt x="21" y="321"/>
                </a:lnTo>
                <a:lnTo>
                  <a:pt x="16" y="307"/>
                </a:lnTo>
                <a:lnTo>
                  <a:pt x="16" y="302"/>
                </a:lnTo>
                <a:lnTo>
                  <a:pt x="18" y="289"/>
                </a:lnTo>
                <a:lnTo>
                  <a:pt x="24" y="274"/>
                </a:lnTo>
                <a:lnTo>
                  <a:pt x="39" y="236"/>
                </a:lnTo>
                <a:lnTo>
                  <a:pt x="61" y="189"/>
                </a:lnTo>
                <a:lnTo>
                  <a:pt x="63" y="161"/>
                </a:lnTo>
                <a:lnTo>
                  <a:pt x="68" y="139"/>
                </a:lnTo>
                <a:lnTo>
                  <a:pt x="75" y="122"/>
                </a:lnTo>
                <a:lnTo>
                  <a:pt x="82" y="108"/>
                </a:lnTo>
                <a:lnTo>
                  <a:pt x="89" y="99"/>
                </a:lnTo>
                <a:lnTo>
                  <a:pt x="96" y="92"/>
                </a:lnTo>
                <a:lnTo>
                  <a:pt x="102" y="89"/>
                </a:lnTo>
                <a:lnTo>
                  <a:pt x="102" y="80"/>
                </a:lnTo>
                <a:lnTo>
                  <a:pt x="102" y="46"/>
                </a:lnTo>
                <a:lnTo>
                  <a:pt x="104" y="14"/>
                </a:lnTo>
                <a:lnTo>
                  <a:pt x="104" y="11"/>
                </a:lnTo>
                <a:lnTo>
                  <a:pt x="104" y="8"/>
                </a:lnTo>
                <a:lnTo>
                  <a:pt x="104" y="5"/>
                </a:lnTo>
                <a:lnTo>
                  <a:pt x="105" y="3"/>
                </a:lnTo>
                <a:lnTo>
                  <a:pt x="108" y="2"/>
                </a:lnTo>
                <a:lnTo>
                  <a:pt x="110" y="0"/>
                </a:lnTo>
                <a:lnTo>
                  <a:pt x="121" y="3"/>
                </a:lnTo>
                <a:lnTo>
                  <a:pt x="129" y="7"/>
                </a:lnTo>
                <a:lnTo>
                  <a:pt x="135" y="11"/>
                </a:lnTo>
                <a:lnTo>
                  <a:pt x="139" y="17"/>
                </a:lnTo>
                <a:lnTo>
                  <a:pt x="143" y="27"/>
                </a:lnTo>
                <a:lnTo>
                  <a:pt x="144" y="32"/>
                </a:lnTo>
                <a:lnTo>
                  <a:pt x="149" y="30"/>
                </a:lnTo>
                <a:lnTo>
                  <a:pt x="166" y="21"/>
                </a:lnTo>
                <a:lnTo>
                  <a:pt x="175" y="14"/>
                </a:lnTo>
                <a:lnTo>
                  <a:pt x="185" y="14"/>
                </a:lnTo>
                <a:lnTo>
                  <a:pt x="182" y="25"/>
                </a:lnTo>
                <a:lnTo>
                  <a:pt x="185" y="19"/>
                </a:lnTo>
                <a:lnTo>
                  <a:pt x="193" y="19"/>
                </a:lnTo>
                <a:lnTo>
                  <a:pt x="199" y="21"/>
                </a:lnTo>
                <a:lnTo>
                  <a:pt x="204" y="24"/>
                </a:lnTo>
                <a:lnTo>
                  <a:pt x="207" y="28"/>
                </a:lnTo>
                <a:lnTo>
                  <a:pt x="208" y="35"/>
                </a:lnTo>
                <a:lnTo>
                  <a:pt x="211" y="44"/>
                </a:lnTo>
                <a:lnTo>
                  <a:pt x="213" y="50"/>
                </a:lnTo>
                <a:lnTo>
                  <a:pt x="216" y="41"/>
                </a:lnTo>
                <a:lnTo>
                  <a:pt x="218" y="50"/>
                </a:lnTo>
                <a:lnTo>
                  <a:pt x="224" y="47"/>
                </a:lnTo>
                <a:lnTo>
                  <a:pt x="225" y="36"/>
                </a:lnTo>
                <a:lnTo>
                  <a:pt x="232" y="49"/>
                </a:lnTo>
                <a:lnTo>
                  <a:pt x="238" y="24"/>
                </a:lnTo>
                <a:lnTo>
                  <a:pt x="240" y="35"/>
                </a:lnTo>
                <a:lnTo>
                  <a:pt x="240" y="53"/>
                </a:lnTo>
                <a:lnTo>
                  <a:pt x="247" y="35"/>
                </a:lnTo>
                <a:lnTo>
                  <a:pt x="249" y="55"/>
                </a:lnTo>
                <a:lnTo>
                  <a:pt x="254" y="36"/>
                </a:lnTo>
                <a:lnTo>
                  <a:pt x="255" y="55"/>
                </a:lnTo>
                <a:lnTo>
                  <a:pt x="258" y="39"/>
                </a:lnTo>
                <a:lnTo>
                  <a:pt x="265" y="60"/>
                </a:lnTo>
                <a:lnTo>
                  <a:pt x="272" y="46"/>
                </a:lnTo>
                <a:lnTo>
                  <a:pt x="277" y="63"/>
                </a:lnTo>
                <a:lnTo>
                  <a:pt x="280" y="57"/>
                </a:lnTo>
                <a:lnTo>
                  <a:pt x="283" y="53"/>
                </a:lnTo>
                <a:lnTo>
                  <a:pt x="288" y="50"/>
                </a:lnTo>
                <a:lnTo>
                  <a:pt x="283" y="78"/>
                </a:lnTo>
                <a:lnTo>
                  <a:pt x="299" y="67"/>
                </a:lnTo>
                <a:lnTo>
                  <a:pt x="291" y="80"/>
                </a:lnTo>
                <a:lnTo>
                  <a:pt x="286" y="88"/>
                </a:lnTo>
                <a:lnTo>
                  <a:pt x="286" y="91"/>
                </a:lnTo>
                <a:lnTo>
                  <a:pt x="288" y="92"/>
                </a:lnTo>
                <a:lnTo>
                  <a:pt x="299" y="92"/>
                </a:lnTo>
                <a:lnTo>
                  <a:pt x="311" y="88"/>
                </a:lnTo>
                <a:lnTo>
                  <a:pt x="327" y="83"/>
                </a:lnTo>
                <a:lnTo>
                  <a:pt x="313" y="92"/>
                </a:lnTo>
                <a:lnTo>
                  <a:pt x="338" y="83"/>
                </a:lnTo>
                <a:lnTo>
                  <a:pt x="332" y="96"/>
                </a:lnTo>
                <a:lnTo>
                  <a:pt x="344" y="91"/>
                </a:lnTo>
                <a:lnTo>
                  <a:pt x="340" y="103"/>
                </a:lnTo>
                <a:lnTo>
                  <a:pt x="351" y="100"/>
                </a:lnTo>
                <a:lnTo>
                  <a:pt x="344" y="111"/>
                </a:lnTo>
                <a:lnTo>
                  <a:pt x="361" y="107"/>
                </a:lnTo>
                <a:lnTo>
                  <a:pt x="351" y="122"/>
                </a:lnTo>
                <a:lnTo>
                  <a:pt x="363" y="117"/>
                </a:lnTo>
                <a:lnTo>
                  <a:pt x="357" y="130"/>
                </a:lnTo>
                <a:lnTo>
                  <a:pt x="376" y="124"/>
                </a:lnTo>
                <a:lnTo>
                  <a:pt x="368" y="133"/>
                </a:lnTo>
                <a:lnTo>
                  <a:pt x="396" y="132"/>
                </a:lnTo>
                <a:lnTo>
                  <a:pt x="386" y="146"/>
                </a:lnTo>
                <a:lnTo>
                  <a:pt x="397" y="147"/>
                </a:lnTo>
                <a:lnTo>
                  <a:pt x="405" y="146"/>
                </a:lnTo>
                <a:lnTo>
                  <a:pt x="404" y="153"/>
                </a:lnTo>
                <a:lnTo>
                  <a:pt x="419" y="147"/>
                </a:lnTo>
                <a:lnTo>
                  <a:pt x="413" y="166"/>
                </a:lnTo>
                <a:lnTo>
                  <a:pt x="438" y="150"/>
                </a:lnTo>
                <a:lnTo>
                  <a:pt x="426" y="171"/>
                </a:lnTo>
                <a:lnTo>
                  <a:pt x="440" y="163"/>
                </a:lnTo>
                <a:lnTo>
                  <a:pt x="435" y="175"/>
                </a:lnTo>
                <a:lnTo>
                  <a:pt x="443" y="172"/>
                </a:lnTo>
                <a:lnTo>
                  <a:pt x="430" y="185"/>
                </a:lnTo>
                <a:lnTo>
                  <a:pt x="454" y="178"/>
                </a:lnTo>
                <a:lnTo>
                  <a:pt x="433" y="191"/>
                </a:lnTo>
                <a:lnTo>
                  <a:pt x="461" y="185"/>
                </a:lnTo>
                <a:lnTo>
                  <a:pt x="436" y="200"/>
                </a:lnTo>
                <a:lnTo>
                  <a:pt x="454" y="199"/>
                </a:lnTo>
                <a:lnTo>
                  <a:pt x="472" y="199"/>
                </a:lnTo>
                <a:lnTo>
                  <a:pt x="485" y="199"/>
                </a:lnTo>
                <a:lnTo>
                  <a:pt x="485" y="205"/>
                </a:lnTo>
                <a:lnTo>
                  <a:pt x="471" y="213"/>
                </a:lnTo>
                <a:lnTo>
                  <a:pt x="483" y="219"/>
                </a:lnTo>
                <a:lnTo>
                  <a:pt x="507" y="221"/>
                </a:lnTo>
                <a:lnTo>
                  <a:pt x="532" y="219"/>
                </a:lnTo>
                <a:lnTo>
                  <a:pt x="560" y="216"/>
                </a:lnTo>
                <a:lnTo>
                  <a:pt x="566" y="211"/>
                </a:lnTo>
                <a:lnTo>
                  <a:pt x="576" y="207"/>
                </a:lnTo>
                <a:lnTo>
                  <a:pt x="596" y="199"/>
                </a:lnTo>
                <a:lnTo>
                  <a:pt x="619" y="193"/>
                </a:lnTo>
                <a:lnTo>
                  <a:pt x="643" y="186"/>
                </a:lnTo>
                <a:lnTo>
                  <a:pt x="683" y="180"/>
                </a:lnTo>
                <a:lnTo>
                  <a:pt x="701" y="178"/>
                </a:lnTo>
                <a:lnTo>
                  <a:pt x="716" y="177"/>
                </a:lnTo>
                <a:lnTo>
                  <a:pt x="730" y="178"/>
                </a:lnTo>
                <a:lnTo>
                  <a:pt x="744" y="182"/>
                </a:lnTo>
                <a:lnTo>
                  <a:pt x="757" y="188"/>
                </a:lnTo>
                <a:lnTo>
                  <a:pt x="769" y="197"/>
                </a:lnTo>
                <a:lnTo>
                  <a:pt x="782" y="207"/>
                </a:lnTo>
                <a:lnTo>
                  <a:pt x="793" y="216"/>
                </a:lnTo>
                <a:lnTo>
                  <a:pt x="802" y="227"/>
                </a:lnTo>
                <a:lnTo>
                  <a:pt x="819" y="249"/>
                </a:lnTo>
                <a:lnTo>
                  <a:pt x="834" y="269"/>
                </a:lnTo>
                <a:lnTo>
                  <a:pt x="845" y="288"/>
                </a:lnTo>
                <a:lnTo>
                  <a:pt x="873" y="289"/>
                </a:lnTo>
                <a:lnTo>
                  <a:pt x="879" y="289"/>
                </a:lnTo>
                <a:lnTo>
                  <a:pt x="887" y="289"/>
                </a:lnTo>
                <a:lnTo>
                  <a:pt x="896" y="294"/>
                </a:lnTo>
                <a:lnTo>
                  <a:pt x="913" y="307"/>
                </a:lnTo>
                <a:lnTo>
                  <a:pt x="915" y="308"/>
                </a:lnTo>
                <a:lnTo>
                  <a:pt x="926" y="314"/>
                </a:lnTo>
                <a:lnTo>
                  <a:pt x="937" y="321"/>
                </a:lnTo>
                <a:lnTo>
                  <a:pt x="957" y="327"/>
                </a:lnTo>
                <a:lnTo>
                  <a:pt x="971" y="330"/>
                </a:lnTo>
                <a:lnTo>
                  <a:pt x="976" y="332"/>
                </a:lnTo>
                <a:lnTo>
                  <a:pt x="990" y="333"/>
                </a:lnTo>
                <a:lnTo>
                  <a:pt x="1002" y="336"/>
                </a:lnTo>
                <a:lnTo>
                  <a:pt x="1016" y="339"/>
                </a:lnTo>
                <a:lnTo>
                  <a:pt x="1002" y="339"/>
                </a:lnTo>
                <a:lnTo>
                  <a:pt x="998" y="339"/>
                </a:lnTo>
                <a:lnTo>
                  <a:pt x="1002" y="343"/>
                </a:lnTo>
                <a:lnTo>
                  <a:pt x="1010" y="347"/>
                </a:lnTo>
                <a:lnTo>
                  <a:pt x="1021" y="350"/>
                </a:lnTo>
                <a:lnTo>
                  <a:pt x="1035" y="360"/>
                </a:lnTo>
                <a:lnTo>
                  <a:pt x="1016" y="363"/>
                </a:lnTo>
                <a:lnTo>
                  <a:pt x="1027" y="369"/>
                </a:lnTo>
                <a:lnTo>
                  <a:pt x="1035" y="371"/>
                </a:lnTo>
                <a:lnTo>
                  <a:pt x="1040" y="372"/>
                </a:lnTo>
                <a:lnTo>
                  <a:pt x="1045" y="372"/>
                </a:lnTo>
                <a:lnTo>
                  <a:pt x="1049" y="372"/>
                </a:lnTo>
                <a:lnTo>
                  <a:pt x="1054" y="369"/>
                </a:lnTo>
                <a:lnTo>
                  <a:pt x="1056" y="368"/>
                </a:lnTo>
                <a:lnTo>
                  <a:pt x="1051" y="372"/>
                </a:lnTo>
                <a:lnTo>
                  <a:pt x="1046" y="375"/>
                </a:lnTo>
                <a:lnTo>
                  <a:pt x="1041" y="378"/>
                </a:lnTo>
                <a:lnTo>
                  <a:pt x="1051" y="378"/>
                </a:lnTo>
                <a:lnTo>
                  <a:pt x="1057" y="377"/>
                </a:lnTo>
                <a:lnTo>
                  <a:pt x="1063" y="372"/>
                </a:lnTo>
                <a:lnTo>
                  <a:pt x="1054" y="380"/>
                </a:lnTo>
                <a:lnTo>
                  <a:pt x="1041" y="389"/>
                </a:lnTo>
                <a:lnTo>
                  <a:pt x="1031" y="397"/>
                </a:lnTo>
                <a:lnTo>
                  <a:pt x="1020" y="402"/>
                </a:lnTo>
                <a:lnTo>
                  <a:pt x="1009" y="405"/>
                </a:lnTo>
                <a:lnTo>
                  <a:pt x="998" y="407"/>
                </a:lnTo>
                <a:lnTo>
                  <a:pt x="988" y="405"/>
                </a:lnTo>
                <a:lnTo>
                  <a:pt x="981" y="402"/>
                </a:lnTo>
                <a:lnTo>
                  <a:pt x="973" y="399"/>
                </a:lnTo>
                <a:lnTo>
                  <a:pt x="959" y="391"/>
                </a:lnTo>
                <a:lnTo>
                  <a:pt x="948" y="382"/>
                </a:lnTo>
                <a:lnTo>
                  <a:pt x="940" y="371"/>
                </a:lnTo>
                <a:lnTo>
                  <a:pt x="935" y="369"/>
                </a:lnTo>
                <a:lnTo>
                  <a:pt x="930" y="368"/>
                </a:lnTo>
                <a:lnTo>
                  <a:pt x="926" y="363"/>
                </a:lnTo>
                <a:lnTo>
                  <a:pt x="910" y="360"/>
                </a:lnTo>
                <a:lnTo>
                  <a:pt x="898" y="355"/>
                </a:lnTo>
                <a:lnTo>
                  <a:pt x="885" y="349"/>
                </a:lnTo>
                <a:lnTo>
                  <a:pt x="876" y="344"/>
                </a:lnTo>
                <a:lnTo>
                  <a:pt x="862" y="335"/>
                </a:lnTo>
                <a:lnTo>
                  <a:pt x="857" y="332"/>
                </a:lnTo>
                <a:lnTo>
                  <a:pt x="857" y="353"/>
                </a:lnTo>
                <a:lnTo>
                  <a:pt x="857" y="372"/>
                </a:lnTo>
                <a:lnTo>
                  <a:pt x="854" y="397"/>
                </a:lnTo>
                <a:lnTo>
                  <a:pt x="851" y="411"/>
                </a:lnTo>
                <a:lnTo>
                  <a:pt x="849" y="416"/>
                </a:lnTo>
                <a:lnTo>
                  <a:pt x="845" y="429"/>
                </a:lnTo>
                <a:lnTo>
                  <a:pt x="838" y="446"/>
                </a:lnTo>
                <a:lnTo>
                  <a:pt x="818" y="480"/>
                </a:lnTo>
                <a:lnTo>
                  <a:pt x="801" y="510"/>
                </a:lnTo>
                <a:lnTo>
                  <a:pt x="791" y="522"/>
                </a:lnTo>
                <a:lnTo>
                  <a:pt x="788" y="525"/>
                </a:lnTo>
                <a:lnTo>
                  <a:pt x="785" y="530"/>
                </a:lnTo>
                <a:lnTo>
                  <a:pt x="780" y="539"/>
                </a:lnTo>
                <a:lnTo>
                  <a:pt x="777" y="554"/>
                </a:lnTo>
                <a:lnTo>
                  <a:pt x="776" y="566"/>
                </a:lnTo>
                <a:lnTo>
                  <a:pt x="776" y="589"/>
                </a:lnTo>
                <a:lnTo>
                  <a:pt x="777" y="599"/>
                </a:lnTo>
                <a:lnTo>
                  <a:pt x="779" y="622"/>
                </a:lnTo>
                <a:lnTo>
                  <a:pt x="785" y="654"/>
                </a:lnTo>
                <a:lnTo>
                  <a:pt x="791" y="696"/>
                </a:lnTo>
                <a:lnTo>
                  <a:pt x="790" y="713"/>
                </a:lnTo>
                <a:lnTo>
                  <a:pt x="784" y="733"/>
                </a:lnTo>
                <a:lnTo>
                  <a:pt x="777" y="754"/>
                </a:lnTo>
                <a:lnTo>
                  <a:pt x="769" y="774"/>
                </a:lnTo>
                <a:lnTo>
                  <a:pt x="755" y="805"/>
                </a:lnTo>
                <a:lnTo>
                  <a:pt x="749" y="818"/>
                </a:lnTo>
                <a:lnTo>
                  <a:pt x="743" y="826"/>
                </a:lnTo>
                <a:lnTo>
                  <a:pt x="738" y="836"/>
                </a:lnTo>
                <a:lnTo>
                  <a:pt x="727" y="860"/>
                </a:lnTo>
                <a:lnTo>
                  <a:pt x="719" y="888"/>
                </a:lnTo>
                <a:lnTo>
                  <a:pt x="712" y="916"/>
                </a:lnTo>
                <a:lnTo>
                  <a:pt x="701" y="965"/>
                </a:lnTo>
                <a:lnTo>
                  <a:pt x="698" y="985"/>
                </a:lnTo>
                <a:lnTo>
                  <a:pt x="699" y="994"/>
                </a:lnTo>
                <a:lnTo>
                  <a:pt x="699" y="1005"/>
                </a:lnTo>
                <a:lnTo>
                  <a:pt x="699" y="1022"/>
                </a:lnTo>
                <a:lnTo>
                  <a:pt x="690" y="1022"/>
                </a:lnTo>
                <a:lnTo>
                  <a:pt x="679" y="1022"/>
                </a:lnTo>
                <a:lnTo>
                  <a:pt x="649" y="1019"/>
                </a:lnTo>
                <a:lnTo>
                  <a:pt x="610" y="1013"/>
                </a:lnTo>
                <a:lnTo>
                  <a:pt x="615" y="1005"/>
                </a:lnTo>
                <a:lnTo>
                  <a:pt x="621" y="993"/>
                </a:lnTo>
                <a:lnTo>
                  <a:pt x="630" y="982"/>
                </a:lnTo>
                <a:lnTo>
                  <a:pt x="641" y="969"/>
                </a:lnTo>
                <a:lnTo>
                  <a:pt x="644" y="965"/>
                </a:lnTo>
                <a:lnTo>
                  <a:pt x="648" y="957"/>
                </a:lnTo>
                <a:lnTo>
                  <a:pt x="654" y="949"/>
                </a:lnTo>
                <a:lnTo>
                  <a:pt x="658" y="943"/>
                </a:lnTo>
                <a:lnTo>
                  <a:pt x="663" y="935"/>
                </a:lnTo>
                <a:lnTo>
                  <a:pt x="673" y="913"/>
                </a:lnTo>
                <a:lnTo>
                  <a:pt x="680" y="888"/>
                </a:lnTo>
                <a:lnTo>
                  <a:pt x="688" y="863"/>
                </a:lnTo>
                <a:lnTo>
                  <a:pt x="699" y="816"/>
                </a:lnTo>
                <a:lnTo>
                  <a:pt x="704" y="797"/>
                </a:lnTo>
                <a:lnTo>
                  <a:pt x="704" y="786"/>
                </a:lnTo>
                <a:lnTo>
                  <a:pt x="704" y="771"/>
                </a:lnTo>
                <a:lnTo>
                  <a:pt x="707" y="729"/>
                </a:lnTo>
                <a:lnTo>
                  <a:pt x="710" y="688"/>
                </a:lnTo>
                <a:lnTo>
                  <a:pt x="710" y="674"/>
                </a:lnTo>
                <a:lnTo>
                  <a:pt x="710" y="665"/>
                </a:lnTo>
                <a:lnTo>
                  <a:pt x="710" y="663"/>
                </a:lnTo>
                <a:lnTo>
                  <a:pt x="696" y="582"/>
                </a:lnTo>
                <a:lnTo>
                  <a:pt x="690" y="560"/>
                </a:lnTo>
                <a:lnTo>
                  <a:pt x="682" y="529"/>
                </a:lnTo>
                <a:lnTo>
                  <a:pt x="673" y="488"/>
                </a:lnTo>
                <a:lnTo>
                  <a:pt x="666" y="491"/>
                </a:lnTo>
                <a:lnTo>
                  <a:pt x="662" y="497"/>
                </a:lnTo>
                <a:lnTo>
                  <a:pt x="660" y="505"/>
                </a:lnTo>
                <a:lnTo>
                  <a:pt x="657" y="513"/>
                </a:lnTo>
                <a:lnTo>
                  <a:pt x="657" y="524"/>
                </a:lnTo>
                <a:lnTo>
                  <a:pt x="657" y="535"/>
                </a:lnTo>
                <a:lnTo>
                  <a:pt x="660" y="558"/>
                </a:lnTo>
                <a:lnTo>
                  <a:pt x="665" y="582"/>
                </a:lnTo>
                <a:lnTo>
                  <a:pt x="671" y="602"/>
                </a:lnTo>
                <a:lnTo>
                  <a:pt x="676" y="621"/>
                </a:lnTo>
                <a:lnTo>
                  <a:pt x="680" y="630"/>
                </a:lnTo>
                <a:lnTo>
                  <a:pt x="682" y="640"/>
                </a:lnTo>
                <a:lnTo>
                  <a:pt x="682" y="647"/>
                </a:lnTo>
                <a:lnTo>
                  <a:pt x="680" y="654"/>
                </a:lnTo>
                <a:lnTo>
                  <a:pt x="677" y="663"/>
                </a:lnTo>
                <a:lnTo>
                  <a:pt x="674" y="666"/>
                </a:lnTo>
                <a:lnTo>
                  <a:pt x="671" y="671"/>
                </a:lnTo>
                <a:lnTo>
                  <a:pt x="665" y="682"/>
                </a:lnTo>
                <a:lnTo>
                  <a:pt x="644" y="707"/>
                </a:lnTo>
                <a:lnTo>
                  <a:pt x="615" y="740"/>
                </a:lnTo>
                <a:lnTo>
                  <a:pt x="610" y="743"/>
                </a:lnTo>
                <a:lnTo>
                  <a:pt x="604" y="749"/>
                </a:lnTo>
                <a:lnTo>
                  <a:pt x="585" y="766"/>
                </a:lnTo>
                <a:lnTo>
                  <a:pt x="540" y="815"/>
                </a:lnTo>
                <a:lnTo>
                  <a:pt x="480" y="882"/>
                </a:lnTo>
                <a:lnTo>
                  <a:pt x="477" y="886"/>
                </a:lnTo>
                <a:lnTo>
                  <a:pt x="472" y="891"/>
                </a:lnTo>
                <a:lnTo>
                  <a:pt x="460" y="901"/>
                </a:lnTo>
                <a:lnTo>
                  <a:pt x="443" y="910"/>
                </a:lnTo>
                <a:lnTo>
                  <a:pt x="435" y="911"/>
                </a:lnTo>
                <a:lnTo>
                  <a:pt x="429" y="915"/>
                </a:lnTo>
                <a:lnTo>
                  <a:pt x="422" y="919"/>
                </a:lnTo>
                <a:lnTo>
                  <a:pt x="418" y="924"/>
                </a:lnTo>
                <a:lnTo>
                  <a:pt x="411" y="933"/>
                </a:lnTo>
                <a:lnTo>
                  <a:pt x="410" y="938"/>
                </a:lnTo>
                <a:lnTo>
                  <a:pt x="408" y="946"/>
                </a:lnTo>
                <a:lnTo>
                  <a:pt x="407" y="951"/>
                </a:lnTo>
                <a:lnTo>
                  <a:pt x="404" y="955"/>
                </a:lnTo>
                <a:lnTo>
                  <a:pt x="399" y="960"/>
                </a:lnTo>
                <a:lnTo>
                  <a:pt x="393" y="965"/>
                </a:lnTo>
                <a:lnTo>
                  <a:pt x="344" y="963"/>
                </a:lnTo>
                <a:lnTo>
                  <a:pt x="344" y="957"/>
                </a:lnTo>
                <a:lnTo>
                  <a:pt x="347" y="949"/>
                </a:lnTo>
                <a:lnTo>
                  <a:pt x="355" y="933"/>
                </a:lnTo>
                <a:lnTo>
                  <a:pt x="366" y="915"/>
                </a:lnTo>
                <a:lnTo>
                  <a:pt x="419" y="866"/>
                </a:lnTo>
                <a:lnTo>
                  <a:pt x="421" y="863"/>
                </a:lnTo>
                <a:lnTo>
                  <a:pt x="424" y="858"/>
                </a:lnTo>
                <a:lnTo>
                  <a:pt x="432" y="852"/>
                </a:lnTo>
                <a:lnTo>
                  <a:pt x="443" y="846"/>
                </a:lnTo>
                <a:lnTo>
                  <a:pt x="452" y="838"/>
                </a:lnTo>
                <a:lnTo>
                  <a:pt x="469" y="821"/>
                </a:lnTo>
                <a:lnTo>
                  <a:pt x="513" y="772"/>
                </a:lnTo>
                <a:lnTo>
                  <a:pt x="572" y="705"/>
                </a:lnTo>
                <a:lnTo>
                  <a:pt x="574" y="704"/>
                </a:lnTo>
                <a:lnTo>
                  <a:pt x="576" y="699"/>
                </a:lnTo>
                <a:lnTo>
                  <a:pt x="579" y="688"/>
                </a:lnTo>
                <a:lnTo>
                  <a:pt x="579" y="655"/>
                </a:lnTo>
                <a:lnTo>
                  <a:pt x="577" y="622"/>
                </a:lnTo>
                <a:lnTo>
                  <a:pt x="576" y="608"/>
                </a:lnTo>
                <a:lnTo>
                  <a:pt x="572" y="602"/>
                </a:lnTo>
                <a:lnTo>
                  <a:pt x="569" y="589"/>
                </a:lnTo>
                <a:lnTo>
                  <a:pt x="562" y="557"/>
                </a:lnTo>
                <a:lnTo>
                  <a:pt x="552" y="510"/>
                </a:lnTo>
                <a:lnTo>
                  <a:pt x="501" y="525"/>
                </a:lnTo>
                <a:lnTo>
                  <a:pt x="499" y="525"/>
                </a:lnTo>
                <a:lnTo>
                  <a:pt x="488" y="529"/>
                </a:lnTo>
                <a:lnTo>
                  <a:pt x="479" y="529"/>
                </a:lnTo>
                <a:lnTo>
                  <a:pt x="474" y="529"/>
                </a:lnTo>
                <a:lnTo>
                  <a:pt x="471" y="525"/>
                </a:lnTo>
                <a:lnTo>
                  <a:pt x="469" y="524"/>
                </a:lnTo>
                <a:lnTo>
                  <a:pt x="469" y="522"/>
                </a:lnTo>
                <a:lnTo>
                  <a:pt x="469" y="519"/>
                </a:lnTo>
                <a:lnTo>
                  <a:pt x="469" y="521"/>
                </a:lnTo>
                <a:lnTo>
                  <a:pt x="469" y="527"/>
                </a:lnTo>
                <a:lnTo>
                  <a:pt x="468" y="532"/>
                </a:lnTo>
                <a:lnTo>
                  <a:pt x="466" y="536"/>
                </a:lnTo>
                <a:lnTo>
                  <a:pt x="463" y="539"/>
                </a:lnTo>
                <a:lnTo>
                  <a:pt x="455" y="546"/>
                </a:lnTo>
                <a:lnTo>
                  <a:pt x="446" y="550"/>
                </a:lnTo>
                <a:lnTo>
                  <a:pt x="436" y="554"/>
                </a:lnTo>
                <a:lnTo>
                  <a:pt x="427" y="555"/>
                </a:lnTo>
                <a:lnTo>
                  <a:pt x="419" y="555"/>
                </a:lnTo>
                <a:lnTo>
                  <a:pt x="411" y="557"/>
                </a:lnTo>
                <a:lnTo>
                  <a:pt x="402" y="558"/>
                </a:lnTo>
                <a:lnTo>
                  <a:pt x="379" y="564"/>
                </a:lnTo>
                <a:lnTo>
                  <a:pt x="352" y="574"/>
                </a:lnTo>
                <a:lnTo>
                  <a:pt x="325" y="585"/>
                </a:lnTo>
                <a:lnTo>
                  <a:pt x="280" y="604"/>
                </a:lnTo>
                <a:lnTo>
                  <a:pt x="260" y="613"/>
                </a:lnTo>
                <a:lnTo>
                  <a:pt x="244" y="633"/>
                </a:lnTo>
                <a:lnTo>
                  <a:pt x="207" y="6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49"/>
          <p:cNvSpPr>
            <a:spLocks/>
          </p:cNvSpPr>
          <p:nvPr/>
        </p:nvSpPr>
        <p:spPr bwMode="auto">
          <a:xfrm>
            <a:off x="4886325" y="6362700"/>
            <a:ext cx="141288" cy="84138"/>
          </a:xfrm>
          <a:custGeom>
            <a:avLst/>
            <a:gdLst>
              <a:gd name="T0" fmla="*/ 49213 w 89"/>
              <a:gd name="T1" fmla="*/ 0 h 53"/>
              <a:gd name="T2" fmla="*/ 53975 w 89"/>
              <a:gd name="T3" fmla="*/ 7938 h 53"/>
              <a:gd name="T4" fmla="*/ 60325 w 89"/>
              <a:gd name="T5" fmla="*/ 12700 h 53"/>
              <a:gd name="T6" fmla="*/ 66675 w 89"/>
              <a:gd name="T7" fmla="*/ 17463 h 53"/>
              <a:gd name="T8" fmla="*/ 79375 w 89"/>
              <a:gd name="T9" fmla="*/ 25400 h 53"/>
              <a:gd name="T10" fmla="*/ 93663 w 89"/>
              <a:gd name="T11" fmla="*/ 26988 h 53"/>
              <a:gd name="T12" fmla="*/ 111125 w 89"/>
              <a:gd name="T13" fmla="*/ 30163 h 53"/>
              <a:gd name="T14" fmla="*/ 133350 w 89"/>
              <a:gd name="T15" fmla="*/ 26988 h 53"/>
              <a:gd name="T16" fmla="*/ 139700 w 89"/>
              <a:gd name="T17" fmla="*/ 25400 h 53"/>
              <a:gd name="T18" fmla="*/ 141288 w 89"/>
              <a:gd name="T19" fmla="*/ 84138 h 53"/>
              <a:gd name="T20" fmla="*/ 92075 w 89"/>
              <a:gd name="T21" fmla="*/ 82550 h 53"/>
              <a:gd name="T22" fmla="*/ 47625 w 89"/>
              <a:gd name="T23" fmla="*/ 79375 h 53"/>
              <a:gd name="T24" fmla="*/ 0 w 89"/>
              <a:gd name="T25" fmla="*/ 69850 h 53"/>
              <a:gd name="T26" fmla="*/ 17463 w 89"/>
              <a:gd name="T27" fmla="*/ 39688 h 53"/>
              <a:gd name="T28" fmla="*/ 34925 w 89"/>
              <a:gd name="T29" fmla="*/ 15875 h 53"/>
              <a:gd name="T30" fmla="*/ 42863 w 89"/>
              <a:gd name="T31" fmla="*/ 4763 h 53"/>
              <a:gd name="T32" fmla="*/ 49213 w 89"/>
              <a:gd name="T33" fmla="*/ 0 h 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9" h="53">
                <a:moveTo>
                  <a:pt x="31" y="0"/>
                </a:moveTo>
                <a:lnTo>
                  <a:pt x="34" y="5"/>
                </a:lnTo>
                <a:lnTo>
                  <a:pt x="38" y="8"/>
                </a:lnTo>
                <a:lnTo>
                  <a:pt x="42" y="11"/>
                </a:lnTo>
                <a:lnTo>
                  <a:pt x="50" y="16"/>
                </a:lnTo>
                <a:lnTo>
                  <a:pt x="59" y="17"/>
                </a:lnTo>
                <a:lnTo>
                  <a:pt x="70" y="19"/>
                </a:lnTo>
                <a:lnTo>
                  <a:pt x="84" y="17"/>
                </a:lnTo>
                <a:lnTo>
                  <a:pt x="88" y="16"/>
                </a:lnTo>
                <a:lnTo>
                  <a:pt x="89" y="53"/>
                </a:lnTo>
                <a:lnTo>
                  <a:pt x="58" y="52"/>
                </a:lnTo>
                <a:lnTo>
                  <a:pt x="30" y="50"/>
                </a:lnTo>
                <a:lnTo>
                  <a:pt x="0" y="44"/>
                </a:lnTo>
                <a:lnTo>
                  <a:pt x="11" y="25"/>
                </a:lnTo>
                <a:lnTo>
                  <a:pt x="22" y="10"/>
                </a:lnTo>
                <a:lnTo>
                  <a:pt x="27" y="3"/>
                </a:lnTo>
                <a:lnTo>
                  <a:pt x="3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50"/>
          <p:cNvSpPr>
            <a:spLocks/>
          </p:cNvSpPr>
          <p:nvPr/>
        </p:nvSpPr>
        <p:spPr bwMode="auto">
          <a:xfrm>
            <a:off x="4251325" y="5834063"/>
            <a:ext cx="312738" cy="311150"/>
          </a:xfrm>
          <a:custGeom>
            <a:avLst/>
            <a:gdLst>
              <a:gd name="T0" fmla="*/ 49213 w 197"/>
              <a:gd name="T1" fmla="*/ 0 h 196"/>
              <a:gd name="T2" fmla="*/ 58738 w 197"/>
              <a:gd name="T3" fmla="*/ 25400 h 196"/>
              <a:gd name="T4" fmla="*/ 76200 w 197"/>
              <a:gd name="T5" fmla="*/ 68263 h 196"/>
              <a:gd name="T6" fmla="*/ 101600 w 197"/>
              <a:gd name="T7" fmla="*/ 119063 h 196"/>
              <a:gd name="T8" fmla="*/ 119063 w 197"/>
              <a:gd name="T9" fmla="*/ 144463 h 196"/>
              <a:gd name="T10" fmla="*/ 136525 w 197"/>
              <a:gd name="T11" fmla="*/ 171450 h 196"/>
              <a:gd name="T12" fmla="*/ 150813 w 197"/>
              <a:gd name="T13" fmla="*/ 188913 h 196"/>
              <a:gd name="T14" fmla="*/ 166688 w 197"/>
              <a:gd name="T15" fmla="*/ 204788 h 196"/>
              <a:gd name="T16" fmla="*/ 180975 w 197"/>
              <a:gd name="T17" fmla="*/ 214313 h 196"/>
              <a:gd name="T18" fmla="*/ 193675 w 197"/>
              <a:gd name="T19" fmla="*/ 220663 h 196"/>
              <a:gd name="T20" fmla="*/ 206375 w 197"/>
              <a:gd name="T21" fmla="*/ 228600 h 196"/>
              <a:gd name="T22" fmla="*/ 217488 w 197"/>
              <a:gd name="T23" fmla="*/ 231775 h 196"/>
              <a:gd name="T24" fmla="*/ 238125 w 197"/>
              <a:gd name="T25" fmla="*/ 233363 h 196"/>
              <a:gd name="T26" fmla="*/ 247650 w 197"/>
              <a:gd name="T27" fmla="*/ 233363 h 196"/>
              <a:gd name="T28" fmla="*/ 252413 w 197"/>
              <a:gd name="T29" fmla="*/ 233363 h 196"/>
              <a:gd name="T30" fmla="*/ 260350 w 197"/>
              <a:gd name="T31" fmla="*/ 233363 h 196"/>
              <a:gd name="T32" fmla="*/ 268288 w 197"/>
              <a:gd name="T33" fmla="*/ 236538 h 196"/>
              <a:gd name="T34" fmla="*/ 277813 w 197"/>
              <a:gd name="T35" fmla="*/ 246063 h 196"/>
              <a:gd name="T36" fmla="*/ 287338 w 197"/>
              <a:gd name="T37" fmla="*/ 258763 h 196"/>
              <a:gd name="T38" fmla="*/ 296863 w 197"/>
              <a:gd name="T39" fmla="*/ 273050 h 196"/>
              <a:gd name="T40" fmla="*/ 307975 w 197"/>
              <a:gd name="T41" fmla="*/ 298450 h 196"/>
              <a:gd name="T42" fmla="*/ 312738 w 197"/>
              <a:gd name="T43" fmla="*/ 311150 h 196"/>
              <a:gd name="T44" fmla="*/ 260350 w 197"/>
              <a:gd name="T45" fmla="*/ 311150 h 196"/>
              <a:gd name="T46" fmla="*/ 257175 w 197"/>
              <a:gd name="T47" fmla="*/ 311150 h 196"/>
              <a:gd name="T48" fmla="*/ 234950 w 197"/>
              <a:gd name="T49" fmla="*/ 306388 h 196"/>
              <a:gd name="T50" fmla="*/ 207963 w 197"/>
              <a:gd name="T51" fmla="*/ 295275 h 196"/>
              <a:gd name="T52" fmla="*/ 173038 w 197"/>
              <a:gd name="T53" fmla="*/ 280988 h 196"/>
              <a:gd name="T54" fmla="*/ 150813 w 197"/>
              <a:gd name="T55" fmla="*/ 271463 h 196"/>
              <a:gd name="T56" fmla="*/ 123825 w 197"/>
              <a:gd name="T57" fmla="*/ 263525 h 196"/>
              <a:gd name="T58" fmla="*/ 92075 w 197"/>
              <a:gd name="T59" fmla="*/ 254000 h 196"/>
              <a:gd name="T60" fmla="*/ 79375 w 197"/>
              <a:gd name="T61" fmla="*/ 249238 h 196"/>
              <a:gd name="T62" fmla="*/ 69850 w 197"/>
              <a:gd name="T63" fmla="*/ 241300 h 196"/>
              <a:gd name="T64" fmla="*/ 61913 w 197"/>
              <a:gd name="T65" fmla="*/ 233363 h 196"/>
              <a:gd name="T66" fmla="*/ 57150 w 197"/>
              <a:gd name="T67" fmla="*/ 227013 h 196"/>
              <a:gd name="T68" fmla="*/ 52388 w 197"/>
              <a:gd name="T69" fmla="*/ 214313 h 196"/>
              <a:gd name="T70" fmla="*/ 49213 w 197"/>
              <a:gd name="T71" fmla="*/ 206375 h 196"/>
              <a:gd name="T72" fmla="*/ 0 w 197"/>
              <a:gd name="T73" fmla="*/ 46038 h 196"/>
              <a:gd name="T74" fmla="*/ 49213 w 197"/>
              <a:gd name="T75" fmla="*/ 0 h 19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97" h="196">
                <a:moveTo>
                  <a:pt x="31" y="0"/>
                </a:moveTo>
                <a:lnTo>
                  <a:pt x="37" y="16"/>
                </a:lnTo>
                <a:lnTo>
                  <a:pt x="48" y="43"/>
                </a:lnTo>
                <a:lnTo>
                  <a:pt x="64" y="75"/>
                </a:lnTo>
                <a:lnTo>
                  <a:pt x="75" y="91"/>
                </a:lnTo>
                <a:lnTo>
                  <a:pt x="86" y="108"/>
                </a:lnTo>
                <a:lnTo>
                  <a:pt x="95" y="119"/>
                </a:lnTo>
                <a:lnTo>
                  <a:pt x="105" y="129"/>
                </a:lnTo>
                <a:lnTo>
                  <a:pt x="114" y="135"/>
                </a:lnTo>
                <a:lnTo>
                  <a:pt x="122" y="139"/>
                </a:lnTo>
                <a:lnTo>
                  <a:pt x="130" y="144"/>
                </a:lnTo>
                <a:lnTo>
                  <a:pt x="137" y="146"/>
                </a:lnTo>
                <a:lnTo>
                  <a:pt x="150" y="147"/>
                </a:lnTo>
                <a:lnTo>
                  <a:pt x="156" y="147"/>
                </a:lnTo>
                <a:lnTo>
                  <a:pt x="159" y="147"/>
                </a:lnTo>
                <a:lnTo>
                  <a:pt x="164" y="147"/>
                </a:lnTo>
                <a:lnTo>
                  <a:pt x="169" y="149"/>
                </a:lnTo>
                <a:lnTo>
                  <a:pt x="175" y="155"/>
                </a:lnTo>
                <a:lnTo>
                  <a:pt x="181" y="163"/>
                </a:lnTo>
                <a:lnTo>
                  <a:pt x="187" y="172"/>
                </a:lnTo>
                <a:lnTo>
                  <a:pt x="194" y="188"/>
                </a:lnTo>
                <a:lnTo>
                  <a:pt x="197" y="196"/>
                </a:lnTo>
                <a:lnTo>
                  <a:pt x="164" y="196"/>
                </a:lnTo>
                <a:lnTo>
                  <a:pt x="162" y="196"/>
                </a:lnTo>
                <a:lnTo>
                  <a:pt x="148" y="193"/>
                </a:lnTo>
                <a:lnTo>
                  <a:pt x="131" y="186"/>
                </a:lnTo>
                <a:lnTo>
                  <a:pt x="109" y="177"/>
                </a:lnTo>
                <a:lnTo>
                  <a:pt x="95" y="171"/>
                </a:lnTo>
                <a:lnTo>
                  <a:pt x="78" y="166"/>
                </a:lnTo>
                <a:lnTo>
                  <a:pt x="58" y="160"/>
                </a:lnTo>
                <a:lnTo>
                  <a:pt x="50" y="157"/>
                </a:lnTo>
                <a:lnTo>
                  <a:pt x="44" y="152"/>
                </a:lnTo>
                <a:lnTo>
                  <a:pt x="39" y="147"/>
                </a:lnTo>
                <a:lnTo>
                  <a:pt x="36" y="143"/>
                </a:lnTo>
                <a:lnTo>
                  <a:pt x="33" y="135"/>
                </a:lnTo>
                <a:lnTo>
                  <a:pt x="31" y="130"/>
                </a:lnTo>
                <a:lnTo>
                  <a:pt x="0" y="29"/>
                </a:lnTo>
                <a:lnTo>
                  <a:pt x="3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51"/>
          <p:cNvSpPr>
            <a:spLocks/>
          </p:cNvSpPr>
          <p:nvPr/>
        </p:nvSpPr>
        <p:spPr bwMode="auto">
          <a:xfrm>
            <a:off x="4189413" y="5414963"/>
            <a:ext cx="295275" cy="414337"/>
          </a:xfrm>
          <a:custGeom>
            <a:avLst/>
            <a:gdLst>
              <a:gd name="T0" fmla="*/ 158750 w 186"/>
              <a:gd name="T1" fmla="*/ 0 h 261"/>
              <a:gd name="T2" fmla="*/ 173038 w 186"/>
              <a:gd name="T3" fmla="*/ 38100 h 261"/>
              <a:gd name="T4" fmla="*/ 185738 w 186"/>
              <a:gd name="T5" fmla="*/ 65087 h 261"/>
              <a:gd name="T6" fmla="*/ 190500 w 186"/>
              <a:gd name="T7" fmla="*/ 74612 h 261"/>
              <a:gd name="T8" fmla="*/ 195263 w 186"/>
              <a:gd name="T9" fmla="*/ 79375 h 261"/>
              <a:gd name="T10" fmla="*/ 198438 w 186"/>
              <a:gd name="T11" fmla="*/ 95250 h 261"/>
              <a:gd name="T12" fmla="*/ 207963 w 186"/>
              <a:gd name="T13" fmla="*/ 127000 h 261"/>
              <a:gd name="T14" fmla="*/ 215900 w 186"/>
              <a:gd name="T15" fmla="*/ 144462 h 261"/>
              <a:gd name="T16" fmla="*/ 222250 w 186"/>
              <a:gd name="T17" fmla="*/ 158750 h 261"/>
              <a:gd name="T18" fmla="*/ 233363 w 186"/>
              <a:gd name="T19" fmla="*/ 171450 h 261"/>
              <a:gd name="T20" fmla="*/ 239713 w 186"/>
              <a:gd name="T21" fmla="*/ 180975 h 261"/>
              <a:gd name="T22" fmla="*/ 260350 w 186"/>
              <a:gd name="T23" fmla="*/ 163512 h 261"/>
              <a:gd name="T24" fmla="*/ 277813 w 186"/>
              <a:gd name="T25" fmla="*/ 153987 h 261"/>
              <a:gd name="T26" fmla="*/ 285750 w 186"/>
              <a:gd name="T27" fmla="*/ 149225 h 261"/>
              <a:gd name="T28" fmla="*/ 295275 w 186"/>
              <a:gd name="T29" fmla="*/ 146050 h 261"/>
              <a:gd name="T30" fmla="*/ 282575 w 186"/>
              <a:gd name="T31" fmla="*/ 153987 h 261"/>
              <a:gd name="T32" fmla="*/ 250825 w 186"/>
              <a:gd name="T33" fmla="*/ 176212 h 261"/>
              <a:gd name="T34" fmla="*/ 204788 w 186"/>
              <a:gd name="T35" fmla="*/ 206375 h 261"/>
              <a:gd name="T36" fmla="*/ 182563 w 186"/>
              <a:gd name="T37" fmla="*/ 225425 h 261"/>
              <a:gd name="T38" fmla="*/ 158750 w 186"/>
              <a:gd name="T39" fmla="*/ 249237 h 261"/>
              <a:gd name="T40" fmla="*/ 125413 w 186"/>
              <a:gd name="T41" fmla="*/ 265112 h 261"/>
              <a:gd name="T42" fmla="*/ 93663 w 186"/>
              <a:gd name="T43" fmla="*/ 282575 h 261"/>
              <a:gd name="T44" fmla="*/ 66675 w 186"/>
              <a:gd name="T45" fmla="*/ 303212 h 261"/>
              <a:gd name="T46" fmla="*/ 41275 w 186"/>
              <a:gd name="T47" fmla="*/ 339725 h 261"/>
              <a:gd name="T48" fmla="*/ 23813 w 186"/>
              <a:gd name="T49" fmla="*/ 373062 h 261"/>
              <a:gd name="T50" fmla="*/ 17463 w 186"/>
              <a:gd name="T51" fmla="*/ 387350 h 261"/>
              <a:gd name="T52" fmla="*/ 14288 w 186"/>
              <a:gd name="T53" fmla="*/ 401637 h 261"/>
              <a:gd name="T54" fmla="*/ 0 w 186"/>
              <a:gd name="T55" fmla="*/ 414337 h 261"/>
              <a:gd name="T56" fmla="*/ 4763 w 186"/>
              <a:gd name="T57" fmla="*/ 365125 h 261"/>
              <a:gd name="T58" fmla="*/ 1588 w 186"/>
              <a:gd name="T59" fmla="*/ 357187 h 261"/>
              <a:gd name="T60" fmla="*/ 0 w 186"/>
              <a:gd name="T61" fmla="*/ 338137 h 261"/>
              <a:gd name="T62" fmla="*/ 0 w 186"/>
              <a:gd name="T63" fmla="*/ 325437 h 261"/>
              <a:gd name="T64" fmla="*/ 0 w 186"/>
              <a:gd name="T65" fmla="*/ 312737 h 261"/>
              <a:gd name="T66" fmla="*/ 4763 w 186"/>
              <a:gd name="T67" fmla="*/ 298450 h 261"/>
              <a:gd name="T68" fmla="*/ 12700 w 186"/>
              <a:gd name="T69" fmla="*/ 282575 h 261"/>
              <a:gd name="T70" fmla="*/ 14288 w 186"/>
              <a:gd name="T71" fmla="*/ 265112 h 261"/>
              <a:gd name="T72" fmla="*/ 19050 w 186"/>
              <a:gd name="T73" fmla="*/ 250825 h 261"/>
              <a:gd name="T74" fmla="*/ 22225 w 186"/>
              <a:gd name="T75" fmla="*/ 246062 h 261"/>
              <a:gd name="T76" fmla="*/ 26988 w 186"/>
              <a:gd name="T77" fmla="*/ 242887 h 261"/>
              <a:gd name="T78" fmla="*/ 31750 w 186"/>
              <a:gd name="T79" fmla="*/ 242887 h 261"/>
              <a:gd name="T80" fmla="*/ 26988 w 186"/>
              <a:gd name="T81" fmla="*/ 242887 h 261"/>
              <a:gd name="T82" fmla="*/ 39688 w 186"/>
              <a:gd name="T83" fmla="*/ 241300 h 261"/>
              <a:gd name="T84" fmla="*/ 53975 w 186"/>
              <a:gd name="T85" fmla="*/ 236537 h 261"/>
              <a:gd name="T86" fmla="*/ 76200 w 186"/>
              <a:gd name="T87" fmla="*/ 225425 h 261"/>
              <a:gd name="T88" fmla="*/ 101600 w 186"/>
              <a:gd name="T89" fmla="*/ 211137 h 261"/>
              <a:gd name="T90" fmla="*/ 131763 w 186"/>
              <a:gd name="T91" fmla="*/ 193675 h 261"/>
              <a:gd name="T92" fmla="*/ 168275 w 186"/>
              <a:gd name="T93" fmla="*/ 166687 h 261"/>
              <a:gd name="T94" fmla="*/ 207963 w 186"/>
              <a:gd name="T95" fmla="*/ 134937 h 261"/>
              <a:gd name="T96" fmla="*/ 158750 w 186"/>
              <a:gd name="T97" fmla="*/ 0 h 26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6" h="261">
                <a:moveTo>
                  <a:pt x="100" y="0"/>
                </a:moveTo>
                <a:lnTo>
                  <a:pt x="109" y="24"/>
                </a:lnTo>
                <a:lnTo>
                  <a:pt x="117" y="41"/>
                </a:lnTo>
                <a:lnTo>
                  <a:pt x="120" y="47"/>
                </a:lnTo>
                <a:lnTo>
                  <a:pt x="123" y="50"/>
                </a:lnTo>
                <a:lnTo>
                  <a:pt x="125" y="60"/>
                </a:lnTo>
                <a:lnTo>
                  <a:pt x="131" y="80"/>
                </a:lnTo>
                <a:lnTo>
                  <a:pt x="136" y="91"/>
                </a:lnTo>
                <a:lnTo>
                  <a:pt x="140" y="100"/>
                </a:lnTo>
                <a:lnTo>
                  <a:pt x="147" y="108"/>
                </a:lnTo>
                <a:lnTo>
                  <a:pt x="151" y="114"/>
                </a:lnTo>
                <a:lnTo>
                  <a:pt x="164" y="103"/>
                </a:lnTo>
                <a:lnTo>
                  <a:pt x="175" y="97"/>
                </a:lnTo>
                <a:lnTo>
                  <a:pt x="180" y="94"/>
                </a:lnTo>
                <a:lnTo>
                  <a:pt x="186" y="92"/>
                </a:lnTo>
                <a:lnTo>
                  <a:pt x="178" y="97"/>
                </a:lnTo>
                <a:lnTo>
                  <a:pt x="158" y="111"/>
                </a:lnTo>
                <a:lnTo>
                  <a:pt x="129" y="130"/>
                </a:lnTo>
                <a:lnTo>
                  <a:pt x="115" y="142"/>
                </a:lnTo>
                <a:lnTo>
                  <a:pt x="100" y="157"/>
                </a:lnTo>
                <a:lnTo>
                  <a:pt x="79" y="167"/>
                </a:lnTo>
                <a:lnTo>
                  <a:pt x="59" y="178"/>
                </a:lnTo>
                <a:lnTo>
                  <a:pt x="42" y="191"/>
                </a:lnTo>
                <a:lnTo>
                  <a:pt x="26" y="214"/>
                </a:lnTo>
                <a:lnTo>
                  <a:pt x="15" y="235"/>
                </a:lnTo>
                <a:lnTo>
                  <a:pt x="11" y="244"/>
                </a:lnTo>
                <a:lnTo>
                  <a:pt x="9" y="253"/>
                </a:lnTo>
                <a:lnTo>
                  <a:pt x="0" y="261"/>
                </a:lnTo>
                <a:lnTo>
                  <a:pt x="3" y="230"/>
                </a:lnTo>
                <a:lnTo>
                  <a:pt x="1" y="225"/>
                </a:lnTo>
                <a:lnTo>
                  <a:pt x="0" y="213"/>
                </a:lnTo>
                <a:lnTo>
                  <a:pt x="0" y="205"/>
                </a:lnTo>
                <a:lnTo>
                  <a:pt x="0" y="197"/>
                </a:lnTo>
                <a:lnTo>
                  <a:pt x="3" y="188"/>
                </a:lnTo>
                <a:lnTo>
                  <a:pt x="8" y="178"/>
                </a:lnTo>
                <a:lnTo>
                  <a:pt x="9" y="167"/>
                </a:lnTo>
                <a:lnTo>
                  <a:pt x="12" y="158"/>
                </a:lnTo>
                <a:lnTo>
                  <a:pt x="14" y="155"/>
                </a:lnTo>
                <a:lnTo>
                  <a:pt x="17" y="153"/>
                </a:lnTo>
                <a:lnTo>
                  <a:pt x="20" y="153"/>
                </a:lnTo>
                <a:lnTo>
                  <a:pt x="17" y="153"/>
                </a:lnTo>
                <a:lnTo>
                  <a:pt x="25" y="152"/>
                </a:lnTo>
                <a:lnTo>
                  <a:pt x="34" y="149"/>
                </a:lnTo>
                <a:lnTo>
                  <a:pt x="48" y="142"/>
                </a:lnTo>
                <a:lnTo>
                  <a:pt x="64" y="133"/>
                </a:lnTo>
                <a:lnTo>
                  <a:pt x="83" y="122"/>
                </a:lnTo>
                <a:lnTo>
                  <a:pt x="106" y="105"/>
                </a:lnTo>
                <a:lnTo>
                  <a:pt x="131" y="85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52"/>
          <p:cNvSpPr>
            <a:spLocks/>
          </p:cNvSpPr>
          <p:nvPr/>
        </p:nvSpPr>
        <p:spPr bwMode="auto">
          <a:xfrm>
            <a:off x="4484688" y="6067425"/>
            <a:ext cx="79375" cy="77788"/>
          </a:xfrm>
          <a:custGeom>
            <a:avLst/>
            <a:gdLst>
              <a:gd name="T0" fmla="*/ 23813 w 50"/>
              <a:gd name="T1" fmla="*/ 69850 h 49"/>
              <a:gd name="T2" fmla="*/ 22225 w 50"/>
              <a:gd name="T3" fmla="*/ 69850 h 49"/>
              <a:gd name="T4" fmla="*/ 23813 w 50"/>
              <a:gd name="T5" fmla="*/ 65088 h 49"/>
              <a:gd name="T6" fmla="*/ 23813 w 50"/>
              <a:gd name="T7" fmla="*/ 47625 h 49"/>
              <a:gd name="T8" fmla="*/ 23813 w 50"/>
              <a:gd name="T9" fmla="*/ 38100 h 49"/>
              <a:gd name="T10" fmla="*/ 22225 w 50"/>
              <a:gd name="T11" fmla="*/ 26988 h 49"/>
              <a:gd name="T12" fmla="*/ 17463 w 50"/>
              <a:gd name="T13" fmla="*/ 17463 h 49"/>
              <a:gd name="T14" fmla="*/ 6350 w 50"/>
              <a:gd name="T15" fmla="*/ 7938 h 49"/>
              <a:gd name="T16" fmla="*/ 0 w 50"/>
              <a:gd name="T17" fmla="*/ 0 h 49"/>
              <a:gd name="T18" fmla="*/ 9525 w 50"/>
              <a:gd name="T19" fmla="*/ 3175 h 49"/>
              <a:gd name="T20" fmla="*/ 19050 w 50"/>
              <a:gd name="T21" fmla="*/ 3175 h 49"/>
              <a:gd name="T22" fmla="*/ 23813 w 50"/>
              <a:gd name="T23" fmla="*/ 0 h 49"/>
              <a:gd name="T24" fmla="*/ 30163 w 50"/>
              <a:gd name="T25" fmla="*/ 3175 h 49"/>
              <a:gd name="T26" fmla="*/ 34925 w 50"/>
              <a:gd name="T27" fmla="*/ 4763 h 49"/>
              <a:gd name="T28" fmla="*/ 41275 w 50"/>
              <a:gd name="T29" fmla="*/ 12700 h 49"/>
              <a:gd name="T30" fmla="*/ 52388 w 50"/>
              <a:gd name="T31" fmla="*/ 22225 h 49"/>
              <a:gd name="T32" fmla="*/ 61913 w 50"/>
              <a:gd name="T33" fmla="*/ 34925 h 49"/>
              <a:gd name="T34" fmla="*/ 69850 w 50"/>
              <a:gd name="T35" fmla="*/ 55563 h 49"/>
              <a:gd name="T36" fmla="*/ 79375 w 50"/>
              <a:gd name="T37" fmla="*/ 77788 h 49"/>
              <a:gd name="T38" fmla="*/ 22225 w 50"/>
              <a:gd name="T39" fmla="*/ 77788 h 49"/>
              <a:gd name="T40" fmla="*/ 23813 w 50"/>
              <a:gd name="T41" fmla="*/ 69850 h 4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0" h="49">
                <a:moveTo>
                  <a:pt x="15" y="44"/>
                </a:moveTo>
                <a:lnTo>
                  <a:pt x="14" y="44"/>
                </a:lnTo>
                <a:lnTo>
                  <a:pt x="15" y="41"/>
                </a:lnTo>
                <a:lnTo>
                  <a:pt x="15" y="30"/>
                </a:lnTo>
                <a:lnTo>
                  <a:pt x="15" y="24"/>
                </a:lnTo>
                <a:lnTo>
                  <a:pt x="14" y="17"/>
                </a:lnTo>
                <a:lnTo>
                  <a:pt x="11" y="11"/>
                </a:lnTo>
                <a:lnTo>
                  <a:pt x="4" y="5"/>
                </a:lnTo>
                <a:lnTo>
                  <a:pt x="0" y="0"/>
                </a:lnTo>
                <a:lnTo>
                  <a:pt x="6" y="2"/>
                </a:lnTo>
                <a:lnTo>
                  <a:pt x="12" y="2"/>
                </a:lnTo>
                <a:lnTo>
                  <a:pt x="15" y="0"/>
                </a:lnTo>
                <a:lnTo>
                  <a:pt x="19" y="2"/>
                </a:lnTo>
                <a:lnTo>
                  <a:pt x="22" y="3"/>
                </a:lnTo>
                <a:lnTo>
                  <a:pt x="26" y="8"/>
                </a:lnTo>
                <a:lnTo>
                  <a:pt x="33" y="14"/>
                </a:lnTo>
                <a:lnTo>
                  <a:pt x="39" y="22"/>
                </a:lnTo>
                <a:lnTo>
                  <a:pt x="44" y="35"/>
                </a:lnTo>
                <a:lnTo>
                  <a:pt x="50" y="49"/>
                </a:lnTo>
                <a:lnTo>
                  <a:pt x="14" y="49"/>
                </a:lnTo>
                <a:lnTo>
                  <a:pt x="15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53"/>
          <p:cNvSpPr>
            <a:spLocks/>
          </p:cNvSpPr>
          <p:nvPr/>
        </p:nvSpPr>
        <p:spPr bwMode="auto">
          <a:xfrm>
            <a:off x="4464050" y="6276975"/>
            <a:ext cx="96838" cy="79375"/>
          </a:xfrm>
          <a:custGeom>
            <a:avLst/>
            <a:gdLst>
              <a:gd name="T0" fmla="*/ 34925 w 61"/>
              <a:gd name="T1" fmla="*/ 0 h 50"/>
              <a:gd name="T2" fmla="*/ 66675 w 61"/>
              <a:gd name="T3" fmla="*/ 26988 h 50"/>
              <a:gd name="T4" fmla="*/ 90488 w 61"/>
              <a:gd name="T5" fmla="*/ 46038 h 50"/>
              <a:gd name="T6" fmla="*/ 96838 w 61"/>
              <a:gd name="T7" fmla="*/ 53975 h 50"/>
              <a:gd name="T8" fmla="*/ 96838 w 61"/>
              <a:gd name="T9" fmla="*/ 58738 h 50"/>
              <a:gd name="T10" fmla="*/ 92075 w 61"/>
              <a:gd name="T11" fmla="*/ 68263 h 50"/>
              <a:gd name="T12" fmla="*/ 84138 w 61"/>
              <a:gd name="T13" fmla="*/ 76200 h 50"/>
              <a:gd name="T14" fmla="*/ 82550 w 61"/>
              <a:gd name="T15" fmla="*/ 79375 h 50"/>
              <a:gd name="T16" fmla="*/ 77788 w 61"/>
              <a:gd name="T17" fmla="*/ 79375 h 50"/>
              <a:gd name="T18" fmla="*/ 0 w 61"/>
              <a:gd name="T19" fmla="*/ 76200 h 50"/>
              <a:gd name="T20" fmla="*/ 4763 w 61"/>
              <a:gd name="T21" fmla="*/ 61913 h 50"/>
              <a:gd name="T22" fmla="*/ 15875 w 61"/>
              <a:gd name="T23" fmla="*/ 36513 h 50"/>
              <a:gd name="T24" fmla="*/ 34925 w 61"/>
              <a:gd name="T25" fmla="*/ 0 h 5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1" h="50">
                <a:moveTo>
                  <a:pt x="22" y="0"/>
                </a:moveTo>
                <a:lnTo>
                  <a:pt x="42" y="17"/>
                </a:lnTo>
                <a:lnTo>
                  <a:pt x="57" y="29"/>
                </a:lnTo>
                <a:lnTo>
                  <a:pt x="61" y="34"/>
                </a:lnTo>
                <a:lnTo>
                  <a:pt x="61" y="37"/>
                </a:lnTo>
                <a:lnTo>
                  <a:pt x="58" y="43"/>
                </a:lnTo>
                <a:lnTo>
                  <a:pt x="53" y="48"/>
                </a:lnTo>
                <a:lnTo>
                  <a:pt x="52" y="50"/>
                </a:lnTo>
                <a:lnTo>
                  <a:pt x="49" y="50"/>
                </a:lnTo>
                <a:lnTo>
                  <a:pt x="0" y="48"/>
                </a:lnTo>
                <a:lnTo>
                  <a:pt x="3" y="39"/>
                </a:lnTo>
                <a:lnTo>
                  <a:pt x="10" y="23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54"/>
          <p:cNvSpPr>
            <a:spLocks/>
          </p:cNvSpPr>
          <p:nvPr/>
        </p:nvSpPr>
        <p:spPr bwMode="auto">
          <a:xfrm>
            <a:off x="3917950" y="6197600"/>
            <a:ext cx="101600" cy="66675"/>
          </a:xfrm>
          <a:custGeom>
            <a:avLst/>
            <a:gdLst>
              <a:gd name="T0" fmla="*/ 101600 w 64"/>
              <a:gd name="T1" fmla="*/ 0 h 42"/>
              <a:gd name="T2" fmla="*/ 92075 w 64"/>
              <a:gd name="T3" fmla="*/ 4763 h 42"/>
              <a:gd name="T4" fmla="*/ 68263 w 64"/>
              <a:gd name="T5" fmla="*/ 11113 h 42"/>
              <a:gd name="T6" fmla="*/ 52388 w 64"/>
              <a:gd name="T7" fmla="*/ 14288 h 42"/>
              <a:gd name="T8" fmla="*/ 38100 w 64"/>
              <a:gd name="T9" fmla="*/ 17463 h 42"/>
              <a:gd name="T10" fmla="*/ 25400 w 64"/>
              <a:gd name="T11" fmla="*/ 14288 h 42"/>
              <a:gd name="T12" fmla="*/ 15875 w 64"/>
              <a:gd name="T13" fmla="*/ 9525 h 42"/>
              <a:gd name="T14" fmla="*/ 4763 w 64"/>
              <a:gd name="T15" fmla="*/ 31750 h 42"/>
              <a:gd name="T16" fmla="*/ 0 w 64"/>
              <a:gd name="T17" fmla="*/ 49213 h 42"/>
              <a:gd name="T18" fmla="*/ 0 w 64"/>
              <a:gd name="T19" fmla="*/ 58738 h 42"/>
              <a:gd name="T20" fmla="*/ 0 w 64"/>
              <a:gd name="T21" fmla="*/ 66675 h 42"/>
              <a:gd name="T22" fmla="*/ 7938 w 64"/>
              <a:gd name="T23" fmla="*/ 66675 h 42"/>
              <a:gd name="T24" fmla="*/ 28575 w 64"/>
              <a:gd name="T25" fmla="*/ 66675 h 42"/>
              <a:gd name="T26" fmla="*/ 52388 w 64"/>
              <a:gd name="T27" fmla="*/ 61913 h 42"/>
              <a:gd name="T28" fmla="*/ 68263 w 64"/>
              <a:gd name="T29" fmla="*/ 57150 h 42"/>
              <a:gd name="T30" fmla="*/ 79375 w 64"/>
              <a:gd name="T31" fmla="*/ 50800 h 42"/>
              <a:gd name="T32" fmla="*/ 87313 w 64"/>
              <a:gd name="T33" fmla="*/ 44450 h 42"/>
              <a:gd name="T34" fmla="*/ 92075 w 64"/>
              <a:gd name="T35" fmla="*/ 36513 h 42"/>
              <a:gd name="T36" fmla="*/ 96838 w 64"/>
              <a:gd name="T37" fmla="*/ 26988 h 42"/>
              <a:gd name="T38" fmla="*/ 101600 w 64"/>
              <a:gd name="T39" fmla="*/ 0 h 4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4" h="42">
                <a:moveTo>
                  <a:pt x="64" y="0"/>
                </a:moveTo>
                <a:lnTo>
                  <a:pt x="58" y="3"/>
                </a:lnTo>
                <a:lnTo>
                  <a:pt x="43" y="7"/>
                </a:lnTo>
                <a:lnTo>
                  <a:pt x="33" y="9"/>
                </a:lnTo>
                <a:lnTo>
                  <a:pt x="24" y="11"/>
                </a:lnTo>
                <a:lnTo>
                  <a:pt x="16" y="9"/>
                </a:lnTo>
                <a:lnTo>
                  <a:pt x="10" y="6"/>
                </a:lnTo>
                <a:lnTo>
                  <a:pt x="3" y="20"/>
                </a:lnTo>
                <a:lnTo>
                  <a:pt x="0" y="31"/>
                </a:lnTo>
                <a:lnTo>
                  <a:pt x="0" y="37"/>
                </a:lnTo>
                <a:lnTo>
                  <a:pt x="0" y="42"/>
                </a:lnTo>
                <a:lnTo>
                  <a:pt x="5" y="42"/>
                </a:lnTo>
                <a:lnTo>
                  <a:pt x="18" y="42"/>
                </a:lnTo>
                <a:lnTo>
                  <a:pt x="33" y="39"/>
                </a:lnTo>
                <a:lnTo>
                  <a:pt x="43" y="36"/>
                </a:lnTo>
                <a:lnTo>
                  <a:pt x="50" y="32"/>
                </a:lnTo>
                <a:lnTo>
                  <a:pt x="55" y="28"/>
                </a:lnTo>
                <a:lnTo>
                  <a:pt x="58" y="23"/>
                </a:lnTo>
                <a:lnTo>
                  <a:pt x="61" y="17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55"/>
          <p:cNvSpPr>
            <a:spLocks/>
          </p:cNvSpPr>
          <p:nvPr/>
        </p:nvSpPr>
        <p:spPr bwMode="auto">
          <a:xfrm>
            <a:off x="3943350" y="4976813"/>
            <a:ext cx="139700" cy="331787"/>
          </a:xfrm>
          <a:custGeom>
            <a:avLst/>
            <a:gdLst>
              <a:gd name="T0" fmla="*/ 114300 w 88"/>
              <a:gd name="T1" fmla="*/ 6350 h 209"/>
              <a:gd name="T2" fmla="*/ 115888 w 88"/>
              <a:gd name="T3" fmla="*/ 4762 h 209"/>
              <a:gd name="T4" fmla="*/ 122238 w 88"/>
              <a:gd name="T5" fmla="*/ 1587 h 209"/>
              <a:gd name="T6" fmla="*/ 123825 w 88"/>
              <a:gd name="T7" fmla="*/ 0 h 209"/>
              <a:gd name="T8" fmla="*/ 127000 w 88"/>
              <a:gd name="T9" fmla="*/ 0 h 209"/>
              <a:gd name="T10" fmla="*/ 128588 w 88"/>
              <a:gd name="T11" fmla="*/ 1587 h 209"/>
              <a:gd name="T12" fmla="*/ 131763 w 88"/>
              <a:gd name="T13" fmla="*/ 6350 h 209"/>
              <a:gd name="T14" fmla="*/ 136525 w 88"/>
              <a:gd name="T15" fmla="*/ 28575 h 209"/>
              <a:gd name="T16" fmla="*/ 139700 w 88"/>
              <a:gd name="T17" fmla="*/ 46037 h 209"/>
              <a:gd name="T18" fmla="*/ 139700 w 88"/>
              <a:gd name="T19" fmla="*/ 63500 h 209"/>
              <a:gd name="T20" fmla="*/ 133350 w 88"/>
              <a:gd name="T21" fmla="*/ 71437 h 209"/>
              <a:gd name="T22" fmla="*/ 123825 w 88"/>
              <a:gd name="T23" fmla="*/ 90487 h 209"/>
              <a:gd name="T24" fmla="*/ 111125 w 88"/>
              <a:gd name="T25" fmla="*/ 119062 h 209"/>
              <a:gd name="T26" fmla="*/ 109538 w 88"/>
              <a:gd name="T27" fmla="*/ 136525 h 209"/>
              <a:gd name="T28" fmla="*/ 106363 w 88"/>
              <a:gd name="T29" fmla="*/ 150812 h 209"/>
              <a:gd name="T30" fmla="*/ 104775 w 88"/>
              <a:gd name="T31" fmla="*/ 185737 h 209"/>
              <a:gd name="T32" fmla="*/ 98425 w 88"/>
              <a:gd name="T33" fmla="*/ 212725 h 209"/>
              <a:gd name="T34" fmla="*/ 93663 w 88"/>
              <a:gd name="T35" fmla="*/ 234950 h 209"/>
              <a:gd name="T36" fmla="*/ 76200 w 88"/>
              <a:gd name="T37" fmla="*/ 252412 h 209"/>
              <a:gd name="T38" fmla="*/ 58738 w 88"/>
              <a:gd name="T39" fmla="*/ 265112 h 209"/>
              <a:gd name="T40" fmla="*/ 53975 w 88"/>
              <a:gd name="T41" fmla="*/ 269875 h 209"/>
              <a:gd name="T42" fmla="*/ 47625 w 88"/>
              <a:gd name="T43" fmla="*/ 273050 h 209"/>
              <a:gd name="T44" fmla="*/ 36513 w 88"/>
              <a:gd name="T45" fmla="*/ 282575 h 209"/>
              <a:gd name="T46" fmla="*/ 31750 w 88"/>
              <a:gd name="T47" fmla="*/ 292100 h 209"/>
              <a:gd name="T48" fmla="*/ 26988 w 88"/>
              <a:gd name="T49" fmla="*/ 304800 h 209"/>
              <a:gd name="T50" fmla="*/ 25400 w 88"/>
              <a:gd name="T51" fmla="*/ 309562 h 209"/>
              <a:gd name="T52" fmla="*/ 17463 w 88"/>
              <a:gd name="T53" fmla="*/ 322262 h 209"/>
              <a:gd name="T54" fmla="*/ 12700 w 88"/>
              <a:gd name="T55" fmla="*/ 327025 h 209"/>
              <a:gd name="T56" fmla="*/ 7938 w 88"/>
              <a:gd name="T57" fmla="*/ 331787 h 209"/>
              <a:gd name="T58" fmla="*/ 3175 w 88"/>
              <a:gd name="T59" fmla="*/ 331787 h 209"/>
              <a:gd name="T60" fmla="*/ 0 w 88"/>
              <a:gd name="T61" fmla="*/ 327025 h 209"/>
              <a:gd name="T62" fmla="*/ 26988 w 88"/>
              <a:gd name="T63" fmla="*/ 249237 h 209"/>
              <a:gd name="T64" fmla="*/ 49213 w 88"/>
              <a:gd name="T65" fmla="*/ 190500 h 209"/>
              <a:gd name="T66" fmla="*/ 61913 w 88"/>
              <a:gd name="T67" fmla="*/ 165100 h 209"/>
              <a:gd name="T68" fmla="*/ 71438 w 88"/>
              <a:gd name="T69" fmla="*/ 147637 h 209"/>
              <a:gd name="T70" fmla="*/ 71438 w 88"/>
              <a:gd name="T71" fmla="*/ 133350 h 209"/>
              <a:gd name="T72" fmla="*/ 76200 w 88"/>
              <a:gd name="T73" fmla="*/ 98425 h 209"/>
              <a:gd name="T74" fmla="*/ 82550 w 88"/>
              <a:gd name="T75" fmla="*/ 73025 h 209"/>
              <a:gd name="T76" fmla="*/ 88900 w 88"/>
              <a:gd name="T77" fmla="*/ 50800 h 209"/>
              <a:gd name="T78" fmla="*/ 98425 w 88"/>
              <a:gd name="T79" fmla="*/ 28575 h 209"/>
              <a:gd name="T80" fmla="*/ 114300 w 88"/>
              <a:gd name="T81" fmla="*/ 6350 h 20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88" h="209">
                <a:moveTo>
                  <a:pt x="72" y="4"/>
                </a:moveTo>
                <a:lnTo>
                  <a:pt x="73" y="3"/>
                </a:lnTo>
                <a:lnTo>
                  <a:pt x="77" y="1"/>
                </a:lnTo>
                <a:lnTo>
                  <a:pt x="78" y="0"/>
                </a:lnTo>
                <a:lnTo>
                  <a:pt x="80" y="0"/>
                </a:lnTo>
                <a:lnTo>
                  <a:pt x="81" y="1"/>
                </a:lnTo>
                <a:lnTo>
                  <a:pt x="83" y="4"/>
                </a:lnTo>
                <a:lnTo>
                  <a:pt x="86" y="18"/>
                </a:lnTo>
                <a:lnTo>
                  <a:pt x="88" y="29"/>
                </a:lnTo>
                <a:lnTo>
                  <a:pt x="88" y="40"/>
                </a:lnTo>
                <a:lnTo>
                  <a:pt x="84" y="45"/>
                </a:lnTo>
                <a:lnTo>
                  <a:pt x="78" y="57"/>
                </a:lnTo>
                <a:lnTo>
                  <a:pt x="70" y="75"/>
                </a:lnTo>
                <a:lnTo>
                  <a:pt x="69" y="86"/>
                </a:lnTo>
                <a:lnTo>
                  <a:pt x="67" y="95"/>
                </a:lnTo>
                <a:lnTo>
                  <a:pt x="66" y="117"/>
                </a:lnTo>
                <a:lnTo>
                  <a:pt x="62" y="134"/>
                </a:lnTo>
                <a:lnTo>
                  <a:pt x="59" y="148"/>
                </a:lnTo>
                <a:lnTo>
                  <a:pt x="48" y="159"/>
                </a:lnTo>
                <a:lnTo>
                  <a:pt x="37" y="167"/>
                </a:lnTo>
                <a:lnTo>
                  <a:pt x="34" y="170"/>
                </a:lnTo>
                <a:lnTo>
                  <a:pt x="30" y="172"/>
                </a:lnTo>
                <a:lnTo>
                  <a:pt x="23" y="178"/>
                </a:lnTo>
                <a:lnTo>
                  <a:pt x="20" y="184"/>
                </a:lnTo>
                <a:lnTo>
                  <a:pt x="17" y="192"/>
                </a:lnTo>
                <a:lnTo>
                  <a:pt x="16" y="195"/>
                </a:lnTo>
                <a:lnTo>
                  <a:pt x="11" y="203"/>
                </a:lnTo>
                <a:lnTo>
                  <a:pt x="8" y="206"/>
                </a:lnTo>
                <a:lnTo>
                  <a:pt x="5" y="209"/>
                </a:lnTo>
                <a:lnTo>
                  <a:pt x="2" y="209"/>
                </a:lnTo>
                <a:lnTo>
                  <a:pt x="0" y="206"/>
                </a:lnTo>
                <a:lnTo>
                  <a:pt x="17" y="157"/>
                </a:lnTo>
                <a:lnTo>
                  <a:pt x="31" y="120"/>
                </a:lnTo>
                <a:lnTo>
                  <a:pt x="39" y="104"/>
                </a:lnTo>
                <a:lnTo>
                  <a:pt x="45" y="93"/>
                </a:lnTo>
                <a:lnTo>
                  <a:pt x="45" y="84"/>
                </a:lnTo>
                <a:lnTo>
                  <a:pt x="48" y="62"/>
                </a:lnTo>
                <a:lnTo>
                  <a:pt x="52" y="46"/>
                </a:lnTo>
                <a:lnTo>
                  <a:pt x="56" y="32"/>
                </a:lnTo>
                <a:lnTo>
                  <a:pt x="62" y="18"/>
                </a:lnTo>
                <a:lnTo>
                  <a:pt x="72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56"/>
          <p:cNvSpPr>
            <a:spLocks/>
          </p:cNvSpPr>
          <p:nvPr/>
        </p:nvSpPr>
        <p:spPr bwMode="auto">
          <a:xfrm>
            <a:off x="5259388" y="5283200"/>
            <a:ext cx="346075" cy="187325"/>
          </a:xfrm>
          <a:custGeom>
            <a:avLst/>
            <a:gdLst>
              <a:gd name="T0" fmla="*/ 19050 w 218"/>
              <a:gd name="T1" fmla="*/ 68263 h 118"/>
              <a:gd name="T2" fmla="*/ 26988 w 218"/>
              <a:gd name="T3" fmla="*/ 74613 h 118"/>
              <a:gd name="T4" fmla="*/ 49213 w 218"/>
              <a:gd name="T5" fmla="*/ 87313 h 118"/>
              <a:gd name="T6" fmla="*/ 63500 w 218"/>
              <a:gd name="T7" fmla="*/ 96838 h 118"/>
              <a:gd name="T8" fmla="*/ 84138 w 218"/>
              <a:gd name="T9" fmla="*/ 104775 h 118"/>
              <a:gd name="T10" fmla="*/ 103188 w 218"/>
              <a:gd name="T11" fmla="*/ 112713 h 118"/>
              <a:gd name="T12" fmla="*/ 128588 w 218"/>
              <a:gd name="T13" fmla="*/ 117475 h 118"/>
              <a:gd name="T14" fmla="*/ 134938 w 218"/>
              <a:gd name="T15" fmla="*/ 125413 h 118"/>
              <a:gd name="T16" fmla="*/ 142875 w 218"/>
              <a:gd name="T17" fmla="*/ 130175 h 118"/>
              <a:gd name="T18" fmla="*/ 150813 w 218"/>
              <a:gd name="T19" fmla="*/ 131763 h 118"/>
              <a:gd name="T20" fmla="*/ 163513 w 218"/>
              <a:gd name="T21" fmla="*/ 147638 h 118"/>
              <a:gd name="T22" fmla="*/ 180975 w 218"/>
              <a:gd name="T23" fmla="*/ 161925 h 118"/>
              <a:gd name="T24" fmla="*/ 203200 w 218"/>
              <a:gd name="T25" fmla="*/ 176213 h 118"/>
              <a:gd name="T26" fmla="*/ 215900 w 218"/>
              <a:gd name="T27" fmla="*/ 182563 h 118"/>
              <a:gd name="T28" fmla="*/ 227013 w 218"/>
              <a:gd name="T29" fmla="*/ 184150 h 118"/>
              <a:gd name="T30" fmla="*/ 242888 w 218"/>
              <a:gd name="T31" fmla="*/ 187325 h 118"/>
              <a:gd name="T32" fmla="*/ 260350 w 218"/>
              <a:gd name="T33" fmla="*/ 187325 h 118"/>
              <a:gd name="T34" fmla="*/ 277813 w 218"/>
              <a:gd name="T35" fmla="*/ 182563 h 118"/>
              <a:gd name="T36" fmla="*/ 295275 w 218"/>
              <a:gd name="T37" fmla="*/ 174625 h 118"/>
              <a:gd name="T38" fmla="*/ 311150 w 218"/>
              <a:gd name="T39" fmla="*/ 161925 h 118"/>
              <a:gd name="T40" fmla="*/ 331788 w 218"/>
              <a:gd name="T41" fmla="*/ 144463 h 118"/>
              <a:gd name="T42" fmla="*/ 346075 w 218"/>
              <a:gd name="T43" fmla="*/ 134938 h 118"/>
              <a:gd name="T44" fmla="*/ 336550 w 218"/>
              <a:gd name="T45" fmla="*/ 139700 h 118"/>
              <a:gd name="T46" fmla="*/ 327025 w 218"/>
              <a:gd name="T47" fmla="*/ 144463 h 118"/>
              <a:gd name="T48" fmla="*/ 311150 w 218"/>
              <a:gd name="T49" fmla="*/ 141288 h 118"/>
              <a:gd name="T50" fmla="*/ 319088 w 218"/>
              <a:gd name="T51" fmla="*/ 139700 h 118"/>
              <a:gd name="T52" fmla="*/ 327025 w 218"/>
              <a:gd name="T53" fmla="*/ 134938 h 118"/>
              <a:gd name="T54" fmla="*/ 334963 w 218"/>
              <a:gd name="T55" fmla="*/ 127000 h 118"/>
              <a:gd name="T56" fmla="*/ 331788 w 218"/>
              <a:gd name="T57" fmla="*/ 130175 h 118"/>
              <a:gd name="T58" fmla="*/ 323850 w 218"/>
              <a:gd name="T59" fmla="*/ 131763 h 118"/>
              <a:gd name="T60" fmla="*/ 317500 w 218"/>
              <a:gd name="T61" fmla="*/ 134938 h 118"/>
              <a:gd name="T62" fmla="*/ 309563 w 218"/>
              <a:gd name="T63" fmla="*/ 134938 h 118"/>
              <a:gd name="T64" fmla="*/ 301625 w 218"/>
              <a:gd name="T65" fmla="*/ 131763 h 118"/>
              <a:gd name="T66" fmla="*/ 288925 w 218"/>
              <a:gd name="T67" fmla="*/ 127000 h 118"/>
              <a:gd name="T68" fmla="*/ 271463 w 218"/>
              <a:gd name="T69" fmla="*/ 117475 h 118"/>
              <a:gd name="T70" fmla="*/ 301625 w 218"/>
              <a:gd name="T71" fmla="*/ 112713 h 118"/>
              <a:gd name="T72" fmla="*/ 301625 w 218"/>
              <a:gd name="T73" fmla="*/ 114300 h 118"/>
              <a:gd name="T74" fmla="*/ 279400 w 218"/>
              <a:gd name="T75" fmla="*/ 100013 h 118"/>
              <a:gd name="T76" fmla="*/ 261938 w 218"/>
              <a:gd name="T77" fmla="*/ 92075 h 118"/>
              <a:gd name="T78" fmla="*/ 249238 w 218"/>
              <a:gd name="T79" fmla="*/ 87313 h 118"/>
              <a:gd name="T80" fmla="*/ 242888 w 218"/>
              <a:gd name="T81" fmla="*/ 79375 h 118"/>
              <a:gd name="T82" fmla="*/ 249238 w 218"/>
              <a:gd name="T83" fmla="*/ 82550 h 118"/>
              <a:gd name="T84" fmla="*/ 271463 w 218"/>
              <a:gd name="T85" fmla="*/ 82550 h 118"/>
              <a:gd name="T86" fmla="*/ 249238 w 218"/>
              <a:gd name="T87" fmla="*/ 74613 h 118"/>
              <a:gd name="T88" fmla="*/ 230188 w 218"/>
              <a:gd name="T89" fmla="*/ 69850 h 118"/>
              <a:gd name="T90" fmla="*/ 207963 w 218"/>
              <a:gd name="T91" fmla="*/ 68263 h 118"/>
              <a:gd name="T92" fmla="*/ 200025 w 218"/>
              <a:gd name="T93" fmla="*/ 68263 h 118"/>
              <a:gd name="T94" fmla="*/ 177800 w 218"/>
              <a:gd name="T95" fmla="*/ 61913 h 118"/>
              <a:gd name="T96" fmla="*/ 146050 w 218"/>
              <a:gd name="T97" fmla="*/ 50800 h 118"/>
              <a:gd name="T98" fmla="*/ 128588 w 218"/>
              <a:gd name="T99" fmla="*/ 42863 h 118"/>
              <a:gd name="T100" fmla="*/ 111125 w 218"/>
              <a:gd name="T101" fmla="*/ 30163 h 118"/>
              <a:gd name="T102" fmla="*/ 107950 w 218"/>
              <a:gd name="T103" fmla="*/ 30163 h 118"/>
              <a:gd name="T104" fmla="*/ 80963 w 218"/>
              <a:gd name="T105" fmla="*/ 11113 h 118"/>
              <a:gd name="T106" fmla="*/ 66675 w 218"/>
              <a:gd name="T107" fmla="*/ 3175 h 118"/>
              <a:gd name="T108" fmla="*/ 53975 w 218"/>
              <a:gd name="T109" fmla="*/ 0 h 118"/>
              <a:gd name="T110" fmla="*/ 44450 w 218"/>
              <a:gd name="T111" fmla="*/ 0 h 118"/>
              <a:gd name="T112" fmla="*/ 0 w 218"/>
              <a:gd name="T113" fmla="*/ 0 h 118"/>
              <a:gd name="T114" fmla="*/ 9525 w 218"/>
              <a:gd name="T115" fmla="*/ 25400 h 118"/>
              <a:gd name="T116" fmla="*/ 15875 w 218"/>
              <a:gd name="T117" fmla="*/ 47625 h 118"/>
              <a:gd name="T118" fmla="*/ 19050 w 218"/>
              <a:gd name="T119" fmla="*/ 68263 h 11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18" h="118">
                <a:moveTo>
                  <a:pt x="12" y="43"/>
                </a:moveTo>
                <a:lnTo>
                  <a:pt x="17" y="47"/>
                </a:lnTo>
                <a:lnTo>
                  <a:pt x="31" y="55"/>
                </a:lnTo>
                <a:lnTo>
                  <a:pt x="40" y="61"/>
                </a:lnTo>
                <a:lnTo>
                  <a:pt x="53" y="66"/>
                </a:lnTo>
                <a:lnTo>
                  <a:pt x="65" y="71"/>
                </a:lnTo>
                <a:lnTo>
                  <a:pt x="81" y="74"/>
                </a:lnTo>
                <a:lnTo>
                  <a:pt x="85" y="79"/>
                </a:lnTo>
                <a:lnTo>
                  <a:pt x="90" y="82"/>
                </a:lnTo>
                <a:lnTo>
                  <a:pt x="95" y="83"/>
                </a:lnTo>
                <a:lnTo>
                  <a:pt x="103" y="93"/>
                </a:lnTo>
                <a:lnTo>
                  <a:pt x="114" y="102"/>
                </a:lnTo>
                <a:lnTo>
                  <a:pt x="128" y="111"/>
                </a:lnTo>
                <a:lnTo>
                  <a:pt x="136" y="115"/>
                </a:lnTo>
                <a:lnTo>
                  <a:pt x="143" y="116"/>
                </a:lnTo>
                <a:lnTo>
                  <a:pt x="153" y="118"/>
                </a:lnTo>
                <a:lnTo>
                  <a:pt x="164" y="118"/>
                </a:lnTo>
                <a:lnTo>
                  <a:pt x="175" y="115"/>
                </a:lnTo>
                <a:lnTo>
                  <a:pt x="186" y="110"/>
                </a:lnTo>
                <a:lnTo>
                  <a:pt x="196" y="102"/>
                </a:lnTo>
                <a:lnTo>
                  <a:pt x="209" y="91"/>
                </a:lnTo>
                <a:lnTo>
                  <a:pt x="218" y="85"/>
                </a:lnTo>
                <a:lnTo>
                  <a:pt x="212" y="88"/>
                </a:lnTo>
                <a:lnTo>
                  <a:pt x="206" y="91"/>
                </a:lnTo>
                <a:lnTo>
                  <a:pt x="196" y="89"/>
                </a:lnTo>
                <a:lnTo>
                  <a:pt x="201" y="88"/>
                </a:lnTo>
                <a:lnTo>
                  <a:pt x="206" y="85"/>
                </a:lnTo>
                <a:lnTo>
                  <a:pt x="211" y="80"/>
                </a:lnTo>
                <a:lnTo>
                  <a:pt x="209" y="82"/>
                </a:lnTo>
                <a:lnTo>
                  <a:pt x="204" y="83"/>
                </a:lnTo>
                <a:lnTo>
                  <a:pt x="200" y="85"/>
                </a:lnTo>
                <a:lnTo>
                  <a:pt x="195" y="85"/>
                </a:lnTo>
                <a:lnTo>
                  <a:pt x="190" y="83"/>
                </a:lnTo>
                <a:lnTo>
                  <a:pt x="182" y="80"/>
                </a:lnTo>
                <a:lnTo>
                  <a:pt x="171" y="74"/>
                </a:lnTo>
                <a:lnTo>
                  <a:pt x="190" y="71"/>
                </a:lnTo>
                <a:lnTo>
                  <a:pt x="190" y="72"/>
                </a:lnTo>
                <a:lnTo>
                  <a:pt x="176" y="63"/>
                </a:lnTo>
                <a:lnTo>
                  <a:pt x="165" y="58"/>
                </a:lnTo>
                <a:lnTo>
                  <a:pt x="157" y="55"/>
                </a:lnTo>
                <a:lnTo>
                  <a:pt x="153" y="50"/>
                </a:lnTo>
                <a:lnTo>
                  <a:pt x="157" y="52"/>
                </a:lnTo>
                <a:lnTo>
                  <a:pt x="171" y="52"/>
                </a:lnTo>
                <a:lnTo>
                  <a:pt x="157" y="47"/>
                </a:lnTo>
                <a:lnTo>
                  <a:pt x="145" y="44"/>
                </a:lnTo>
                <a:lnTo>
                  <a:pt x="131" y="43"/>
                </a:lnTo>
                <a:lnTo>
                  <a:pt x="126" y="43"/>
                </a:lnTo>
                <a:lnTo>
                  <a:pt x="112" y="39"/>
                </a:lnTo>
                <a:lnTo>
                  <a:pt x="92" y="32"/>
                </a:lnTo>
                <a:lnTo>
                  <a:pt x="81" y="27"/>
                </a:lnTo>
                <a:lnTo>
                  <a:pt x="70" y="19"/>
                </a:lnTo>
                <a:lnTo>
                  <a:pt x="68" y="19"/>
                </a:lnTo>
                <a:lnTo>
                  <a:pt x="51" y="7"/>
                </a:lnTo>
                <a:lnTo>
                  <a:pt x="42" y="2"/>
                </a:lnTo>
                <a:lnTo>
                  <a:pt x="34" y="0"/>
                </a:lnTo>
                <a:lnTo>
                  <a:pt x="28" y="0"/>
                </a:lnTo>
                <a:lnTo>
                  <a:pt x="0" y="0"/>
                </a:lnTo>
                <a:lnTo>
                  <a:pt x="6" y="16"/>
                </a:lnTo>
                <a:lnTo>
                  <a:pt x="10" y="30"/>
                </a:lnTo>
                <a:lnTo>
                  <a:pt x="12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Freeform 57"/>
          <p:cNvSpPr>
            <a:spLocks/>
          </p:cNvSpPr>
          <p:nvPr/>
        </p:nvSpPr>
        <p:spPr bwMode="auto">
          <a:xfrm>
            <a:off x="4256088" y="4859338"/>
            <a:ext cx="431800" cy="315912"/>
          </a:xfrm>
          <a:custGeom>
            <a:avLst/>
            <a:gdLst>
              <a:gd name="T0" fmla="*/ 409575 w 272"/>
              <a:gd name="T1" fmla="*/ 300037 h 199"/>
              <a:gd name="T2" fmla="*/ 431800 w 272"/>
              <a:gd name="T3" fmla="*/ 280987 h 199"/>
              <a:gd name="T4" fmla="*/ 382588 w 272"/>
              <a:gd name="T5" fmla="*/ 280987 h 199"/>
              <a:gd name="T6" fmla="*/ 393700 w 272"/>
              <a:gd name="T7" fmla="*/ 255587 h 199"/>
              <a:gd name="T8" fmla="*/ 382588 w 272"/>
              <a:gd name="T9" fmla="*/ 247650 h 199"/>
              <a:gd name="T10" fmla="*/ 365125 w 272"/>
              <a:gd name="T11" fmla="*/ 238125 h 199"/>
              <a:gd name="T12" fmla="*/ 360363 w 272"/>
              <a:gd name="T13" fmla="*/ 220662 h 199"/>
              <a:gd name="T14" fmla="*/ 357188 w 272"/>
              <a:gd name="T15" fmla="*/ 203200 h 199"/>
              <a:gd name="T16" fmla="*/ 327025 w 272"/>
              <a:gd name="T17" fmla="*/ 198437 h 199"/>
              <a:gd name="T18" fmla="*/ 304800 w 272"/>
              <a:gd name="T19" fmla="*/ 193675 h 199"/>
              <a:gd name="T20" fmla="*/ 273050 w 272"/>
              <a:gd name="T21" fmla="*/ 193675 h 199"/>
              <a:gd name="T22" fmla="*/ 246063 w 272"/>
              <a:gd name="T23" fmla="*/ 174625 h 199"/>
              <a:gd name="T24" fmla="*/ 228600 w 272"/>
              <a:gd name="T25" fmla="*/ 168275 h 199"/>
              <a:gd name="T26" fmla="*/ 219075 w 272"/>
              <a:gd name="T27" fmla="*/ 158750 h 199"/>
              <a:gd name="T28" fmla="*/ 207963 w 272"/>
              <a:gd name="T29" fmla="*/ 139700 h 199"/>
              <a:gd name="T30" fmla="*/ 201613 w 272"/>
              <a:gd name="T31" fmla="*/ 128587 h 199"/>
              <a:gd name="T32" fmla="*/ 188913 w 272"/>
              <a:gd name="T33" fmla="*/ 114300 h 199"/>
              <a:gd name="T34" fmla="*/ 158750 w 272"/>
              <a:gd name="T35" fmla="*/ 111125 h 199"/>
              <a:gd name="T36" fmla="*/ 155575 w 272"/>
              <a:gd name="T37" fmla="*/ 104775 h 199"/>
              <a:gd name="T38" fmla="*/ 119063 w 272"/>
              <a:gd name="T39" fmla="*/ 111125 h 199"/>
              <a:gd name="T40" fmla="*/ 115888 w 272"/>
              <a:gd name="T41" fmla="*/ 104775 h 199"/>
              <a:gd name="T42" fmla="*/ 136525 w 272"/>
              <a:gd name="T43" fmla="*/ 69850 h 199"/>
              <a:gd name="T44" fmla="*/ 119063 w 272"/>
              <a:gd name="T45" fmla="*/ 44450 h 199"/>
              <a:gd name="T46" fmla="*/ 106363 w 272"/>
              <a:gd name="T47" fmla="*/ 55562 h 199"/>
              <a:gd name="T48" fmla="*/ 93663 w 272"/>
              <a:gd name="T49" fmla="*/ 34925 h 199"/>
              <a:gd name="T50" fmla="*/ 71438 w 272"/>
              <a:gd name="T51" fmla="*/ 26987 h 199"/>
              <a:gd name="T52" fmla="*/ 61913 w 272"/>
              <a:gd name="T53" fmla="*/ 22225 h 199"/>
              <a:gd name="T54" fmla="*/ 53975 w 272"/>
              <a:gd name="T55" fmla="*/ 17462 h 199"/>
              <a:gd name="T56" fmla="*/ 42863 w 272"/>
              <a:gd name="T57" fmla="*/ 17462 h 199"/>
              <a:gd name="T58" fmla="*/ 30163 w 272"/>
              <a:gd name="T59" fmla="*/ 42862 h 199"/>
              <a:gd name="T60" fmla="*/ 17463 w 272"/>
              <a:gd name="T61" fmla="*/ 38100 h 199"/>
              <a:gd name="T62" fmla="*/ 4763 w 272"/>
              <a:gd name="T63" fmla="*/ 26987 h 199"/>
              <a:gd name="T64" fmla="*/ 1588 w 272"/>
              <a:gd name="T65" fmla="*/ 61912 h 199"/>
              <a:gd name="T66" fmla="*/ 74613 w 272"/>
              <a:gd name="T67" fmla="*/ 128587 h 199"/>
              <a:gd name="T68" fmla="*/ 241300 w 272"/>
              <a:gd name="T69" fmla="*/ 238125 h 199"/>
              <a:gd name="T70" fmla="*/ 334963 w 272"/>
              <a:gd name="T71" fmla="*/ 300037 h 199"/>
              <a:gd name="T72" fmla="*/ 400050 w 272"/>
              <a:gd name="T73" fmla="*/ 315912 h 199"/>
              <a:gd name="T74" fmla="*/ 428625 w 272"/>
              <a:gd name="T75" fmla="*/ 312737 h 19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72" h="199">
                <a:moveTo>
                  <a:pt x="270" y="197"/>
                </a:moveTo>
                <a:lnTo>
                  <a:pt x="258" y="189"/>
                </a:lnTo>
                <a:lnTo>
                  <a:pt x="272" y="181"/>
                </a:lnTo>
                <a:lnTo>
                  <a:pt x="272" y="177"/>
                </a:lnTo>
                <a:lnTo>
                  <a:pt x="258" y="177"/>
                </a:lnTo>
                <a:lnTo>
                  <a:pt x="241" y="177"/>
                </a:lnTo>
                <a:lnTo>
                  <a:pt x="223" y="178"/>
                </a:lnTo>
                <a:lnTo>
                  <a:pt x="248" y="161"/>
                </a:lnTo>
                <a:lnTo>
                  <a:pt x="220" y="169"/>
                </a:lnTo>
                <a:lnTo>
                  <a:pt x="241" y="156"/>
                </a:lnTo>
                <a:lnTo>
                  <a:pt x="217" y="161"/>
                </a:lnTo>
                <a:lnTo>
                  <a:pt x="230" y="150"/>
                </a:lnTo>
                <a:lnTo>
                  <a:pt x="222" y="152"/>
                </a:lnTo>
                <a:lnTo>
                  <a:pt x="227" y="139"/>
                </a:lnTo>
                <a:lnTo>
                  <a:pt x="213" y="147"/>
                </a:lnTo>
                <a:lnTo>
                  <a:pt x="225" y="128"/>
                </a:lnTo>
                <a:lnTo>
                  <a:pt x="198" y="144"/>
                </a:lnTo>
                <a:lnTo>
                  <a:pt x="206" y="125"/>
                </a:lnTo>
                <a:lnTo>
                  <a:pt x="191" y="130"/>
                </a:lnTo>
                <a:lnTo>
                  <a:pt x="192" y="122"/>
                </a:lnTo>
                <a:lnTo>
                  <a:pt x="183" y="124"/>
                </a:lnTo>
                <a:lnTo>
                  <a:pt x="172" y="122"/>
                </a:lnTo>
                <a:lnTo>
                  <a:pt x="183" y="110"/>
                </a:lnTo>
                <a:lnTo>
                  <a:pt x="155" y="110"/>
                </a:lnTo>
                <a:lnTo>
                  <a:pt x="163" y="100"/>
                </a:lnTo>
                <a:lnTo>
                  <a:pt x="144" y="106"/>
                </a:lnTo>
                <a:lnTo>
                  <a:pt x="150" y="95"/>
                </a:lnTo>
                <a:lnTo>
                  <a:pt x="138" y="100"/>
                </a:lnTo>
                <a:lnTo>
                  <a:pt x="148" y="85"/>
                </a:lnTo>
                <a:lnTo>
                  <a:pt x="131" y="88"/>
                </a:lnTo>
                <a:lnTo>
                  <a:pt x="138" y="78"/>
                </a:lnTo>
                <a:lnTo>
                  <a:pt x="127" y="81"/>
                </a:lnTo>
                <a:lnTo>
                  <a:pt x="131" y="69"/>
                </a:lnTo>
                <a:lnTo>
                  <a:pt x="119" y="72"/>
                </a:lnTo>
                <a:lnTo>
                  <a:pt x="125" y="61"/>
                </a:lnTo>
                <a:lnTo>
                  <a:pt x="100" y="70"/>
                </a:lnTo>
                <a:lnTo>
                  <a:pt x="114" y="60"/>
                </a:lnTo>
                <a:lnTo>
                  <a:pt x="98" y="66"/>
                </a:lnTo>
                <a:lnTo>
                  <a:pt x="84" y="69"/>
                </a:lnTo>
                <a:lnTo>
                  <a:pt x="75" y="70"/>
                </a:lnTo>
                <a:lnTo>
                  <a:pt x="73" y="69"/>
                </a:lnTo>
                <a:lnTo>
                  <a:pt x="73" y="66"/>
                </a:lnTo>
                <a:lnTo>
                  <a:pt x="77" y="56"/>
                </a:lnTo>
                <a:lnTo>
                  <a:pt x="86" y="44"/>
                </a:lnTo>
                <a:lnTo>
                  <a:pt x="70" y="56"/>
                </a:lnTo>
                <a:lnTo>
                  <a:pt x="75" y="28"/>
                </a:lnTo>
                <a:lnTo>
                  <a:pt x="70" y="30"/>
                </a:lnTo>
                <a:lnTo>
                  <a:pt x="67" y="35"/>
                </a:lnTo>
                <a:lnTo>
                  <a:pt x="64" y="39"/>
                </a:lnTo>
                <a:lnTo>
                  <a:pt x="59" y="22"/>
                </a:lnTo>
                <a:lnTo>
                  <a:pt x="52" y="38"/>
                </a:lnTo>
                <a:lnTo>
                  <a:pt x="45" y="17"/>
                </a:lnTo>
                <a:lnTo>
                  <a:pt x="42" y="31"/>
                </a:lnTo>
                <a:lnTo>
                  <a:pt x="39" y="14"/>
                </a:lnTo>
                <a:lnTo>
                  <a:pt x="36" y="33"/>
                </a:lnTo>
                <a:lnTo>
                  <a:pt x="34" y="11"/>
                </a:lnTo>
                <a:lnTo>
                  <a:pt x="27" y="30"/>
                </a:lnTo>
                <a:lnTo>
                  <a:pt x="27" y="11"/>
                </a:lnTo>
                <a:lnTo>
                  <a:pt x="23" y="0"/>
                </a:lnTo>
                <a:lnTo>
                  <a:pt x="19" y="27"/>
                </a:lnTo>
                <a:lnTo>
                  <a:pt x="12" y="13"/>
                </a:lnTo>
                <a:lnTo>
                  <a:pt x="11" y="24"/>
                </a:lnTo>
                <a:lnTo>
                  <a:pt x="5" y="27"/>
                </a:lnTo>
                <a:lnTo>
                  <a:pt x="3" y="17"/>
                </a:lnTo>
                <a:lnTo>
                  <a:pt x="0" y="27"/>
                </a:lnTo>
                <a:lnTo>
                  <a:pt x="1" y="39"/>
                </a:lnTo>
                <a:lnTo>
                  <a:pt x="3" y="55"/>
                </a:lnTo>
                <a:lnTo>
                  <a:pt x="47" y="81"/>
                </a:lnTo>
                <a:lnTo>
                  <a:pt x="106" y="117"/>
                </a:lnTo>
                <a:lnTo>
                  <a:pt x="152" y="150"/>
                </a:lnTo>
                <a:lnTo>
                  <a:pt x="203" y="186"/>
                </a:lnTo>
                <a:lnTo>
                  <a:pt x="211" y="189"/>
                </a:lnTo>
                <a:lnTo>
                  <a:pt x="230" y="194"/>
                </a:lnTo>
                <a:lnTo>
                  <a:pt x="252" y="199"/>
                </a:lnTo>
                <a:lnTo>
                  <a:pt x="263" y="199"/>
                </a:lnTo>
                <a:lnTo>
                  <a:pt x="270" y="1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Freeform 58"/>
          <p:cNvSpPr>
            <a:spLocks/>
          </p:cNvSpPr>
          <p:nvPr/>
        </p:nvSpPr>
        <p:spPr bwMode="auto">
          <a:xfrm>
            <a:off x="4111625" y="4846638"/>
            <a:ext cx="100013" cy="101600"/>
          </a:xfrm>
          <a:custGeom>
            <a:avLst/>
            <a:gdLst>
              <a:gd name="T0" fmla="*/ 34925 w 63"/>
              <a:gd name="T1" fmla="*/ 28575 h 64"/>
              <a:gd name="T2" fmla="*/ 26988 w 63"/>
              <a:gd name="T3" fmla="*/ 33338 h 64"/>
              <a:gd name="T4" fmla="*/ 20638 w 63"/>
              <a:gd name="T5" fmla="*/ 38100 h 64"/>
              <a:gd name="T6" fmla="*/ 12700 w 63"/>
              <a:gd name="T7" fmla="*/ 42863 h 64"/>
              <a:gd name="T8" fmla="*/ 4763 w 63"/>
              <a:gd name="T9" fmla="*/ 52388 h 64"/>
              <a:gd name="T10" fmla="*/ 0 w 63"/>
              <a:gd name="T11" fmla="*/ 65088 h 64"/>
              <a:gd name="T12" fmla="*/ 0 w 63"/>
              <a:gd name="T13" fmla="*/ 77788 h 64"/>
              <a:gd name="T14" fmla="*/ 3175 w 63"/>
              <a:gd name="T15" fmla="*/ 95250 h 64"/>
              <a:gd name="T16" fmla="*/ 7938 w 63"/>
              <a:gd name="T17" fmla="*/ 101600 h 64"/>
              <a:gd name="T18" fmla="*/ 12700 w 63"/>
              <a:gd name="T19" fmla="*/ 101600 h 64"/>
              <a:gd name="T20" fmla="*/ 30163 w 63"/>
              <a:gd name="T21" fmla="*/ 96838 h 64"/>
              <a:gd name="T22" fmla="*/ 38100 w 63"/>
              <a:gd name="T23" fmla="*/ 95250 h 64"/>
              <a:gd name="T24" fmla="*/ 47625 w 63"/>
              <a:gd name="T25" fmla="*/ 90488 h 64"/>
              <a:gd name="T26" fmla="*/ 52388 w 63"/>
              <a:gd name="T27" fmla="*/ 84138 h 64"/>
              <a:gd name="T28" fmla="*/ 55563 w 63"/>
              <a:gd name="T29" fmla="*/ 77788 h 64"/>
              <a:gd name="T30" fmla="*/ 90488 w 63"/>
              <a:gd name="T31" fmla="*/ 42863 h 64"/>
              <a:gd name="T32" fmla="*/ 92075 w 63"/>
              <a:gd name="T33" fmla="*/ 38100 h 64"/>
              <a:gd name="T34" fmla="*/ 95250 w 63"/>
              <a:gd name="T35" fmla="*/ 17463 h 64"/>
              <a:gd name="T36" fmla="*/ 100013 w 63"/>
              <a:gd name="T37" fmla="*/ 0 h 64"/>
              <a:gd name="T38" fmla="*/ 84138 w 63"/>
              <a:gd name="T39" fmla="*/ 0 h 64"/>
              <a:gd name="T40" fmla="*/ 34925 w 63"/>
              <a:gd name="T41" fmla="*/ 28575 h 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3" h="64">
                <a:moveTo>
                  <a:pt x="22" y="18"/>
                </a:moveTo>
                <a:lnTo>
                  <a:pt x="17" y="21"/>
                </a:lnTo>
                <a:lnTo>
                  <a:pt x="13" y="24"/>
                </a:lnTo>
                <a:lnTo>
                  <a:pt x="8" y="27"/>
                </a:lnTo>
                <a:lnTo>
                  <a:pt x="3" y="33"/>
                </a:lnTo>
                <a:lnTo>
                  <a:pt x="0" y="41"/>
                </a:lnTo>
                <a:lnTo>
                  <a:pt x="0" y="49"/>
                </a:lnTo>
                <a:lnTo>
                  <a:pt x="2" y="60"/>
                </a:lnTo>
                <a:lnTo>
                  <a:pt x="5" y="64"/>
                </a:lnTo>
                <a:lnTo>
                  <a:pt x="8" y="64"/>
                </a:lnTo>
                <a:lnTo>
                  <a:pt x="19" y="61"/>
                </a:lnTo>
                <a:lnTo>
                  <a:pt x="24" y="60"/>
                </a:lnTo>
                <a:lnTo>
                  <a:pt x="30" y="57"/>
                </a:lnTo>
                <a:lnTo>
                  <a:pt x="33" y="53"/>
                </a:lnTo>
                <a:lnTo>
                  <a:pt x="35" y="49"/>
                </a:lnTo>
                <a:lnTo>
                  <a:pt x="57" y="27"/>
                </a:lnTo>
                <a:lnTo>
                  <a:pt x="58" y="24"/>
                </a:lnTo>
                <a:lnTo>
                  <a:pt x="60" y="11"/>
                </a:lnTo>
                <a:lnTo>
                  <a:pt x="63" y="0"/>
                </a:lnTo>
                <a:lnTo>
                  <a:pt x="53" y="0"/>
                </a:lnTo>
                <a:lnTo>
                  <a:pt x="22" y="1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59"/>
          <p:cNvSpPr>
            <a:spLocks/>
          </p:cNvSpPr>
          <p:nvPr/>
        </p:nvSpPr>
        <p:spPr bwMode="auto">
          <a:xfrm>
            <a:off x="4151313" y="4854575"/>
            <a:ext cx="109537" cy="150813"/>
          </a:xfrm>
          <a:custGeom>
            <a:avLst/>
            <a:gdLst>
              <a:gd name="T0" fmla="*/ 38100 w 69"/>
              <a:gd name="T1" fmla="*/ 144463 h 95"/>
              <a:gd name="T2" fmla="*/ 17462 w 69"/>
              <a:gd name="T3" fmla="*/ 123825 h 95"/>
              <a:gd name="T4" fmla="*/ 4762 w 69"/>
              <a:gd name="T5" fmla="*/ 109538 h 95"/>
              <a:gd name="T6" fmla="*/ 0 w 69"/>
              <a:gd name="T7" fmla="*/ 101600 h 95"/>
              <a:gd name="T8" fmla="*/ 0 w 69"/>
              <a:gd name="T9" fmla="*/ 93663 h 95"/>
              <a:gd name="T10" fmla="*/ 7937 w 69"/>
              <a:gd name="T11" fmla="*/ 82550 h 95"/>
              <a:gd name="T12" fmla="*/ 15875 w 69"/>
              <a:gd name="T13" fmla="*/ 74613 h 95"/>
              <a:gd name="T14" fmla="*/ 17462 w 69"/>
              <a:gd name="T15" fmla="*/ 74613 h 95"/>
              <a:gd name="T16" fmla="*/ 25400 w 69"/>
              <a:gd name="T17" fmla="*/ 61913 h 95"/>
              <a:gd name="T18" fmla="*/ 33337 w 69"/>
              <a:gd name="T19" fmla="*/ 49213 h 95"/>
              <a:gd name="T20" fmla="*/ 44450 w 69"/>
              <a:gd name="T21" fmla="*/ 39688 h 95"/>
              <a:gd name="T22" fmla="*/ 55562 w 69"/>
              <a:gd name="T23" fmla="*/ 31750 h 95"/>
              <a:gd name="T24" fmla="*/ 50800 w 69"/>
              <a:gd name="T25" fmla="*/ 34925 h 95"/>
              <a:gd name="T26" fmla="*/ 52387 w 69"/>
              <a:gd name="T27" fmla="*/ 30163 h 95"/>
              <a:gd name="T28" fmla="*/ 52387 w 69"/>
              <a:gd name="T29" fmla="*/ 25400 h 95"/>
              <a:gd name="T30" fmla="*/ 52387 w 69"/>
              <a:gd name="T31" fmla="*/ 12700 h 95"/>
              <a:gd name="T32" fmla="*/ 55562 w 69"/>
              <a:gd name="T33" fmla="*/ 7938 h 95"/>
              <a:gd name="T34" fmla="*/ 57150 w 69"/>
              <a:gd name="T35" fmla="*/ 3175 h 95"/>
              <a:gd name="T36" fmla="*/ 60325 w 69"/>
              <a:gd name="T37" fmla="*/ 0 h 95"/>
              <a:gd name="T38" fmla="*/ 66675 w 69"/>
              <a:gd name="T39" fmla="*/ 0 h 95"/>
              <a:gd name="T40" fmla="*/ 77787 w 69"/>
              <a:gd name="T41" fmla="*/ 0 h 95"/>
              <a:gd name="T42" fmla="*/ 73025 w 69"/>
              <a:gd name="T43" fmla="*/ 0 h 95"/>
              <a:gd name="T44" fmla="*/ 79375 w 69"/>
              <a:gd name="T45" fmla="*/ 0 h 95"/>
              <a:gd name="T46" fmla="*/ 84137 w 69"/>
              <a:gd name="T47" fmla="*/ 3175 h 95"/>
              <a:gd name="T48" fmla="*/ 92075 w 69"/>
              <a:gd name="T49" fmla="*/ 9525 h 95"/>
              <a:gd name="T50" fmla="*/ 96837 w 69"/>
              <a:gd name="T51" fmla="*/ 20638 h 95"/>
              <a:gd name="T52" fmla="*/ 101600 w 69"/>
              <a:gd name="T53" fmla="*/ 36513 h 95"/>
              <a:gd name="T54" fmla="*/ 106362 w 69"/>
              <a:gd name="T55" fmla="*/ 60325 h 95"/>
              <a:gd name="T56" fmla="*/ 109537 w 69"/>
              <a:gd name="T57" fmla="*/ 92075 h 95"/>
              <a:gd name="T58" fmla="*/ 96837 w 69"/>
              <a:gd name="T59" fmla="*/ 106363 h 95"/>
              <a:gd name="T60" fmla="*/ 82550 w 69"/>
              <a:gd name="T61" fmla="*/ 122238 h 95"/>
              <a:gd name="T62" fmla="*/ 79375 w 69"/>
              <a:gd name="T63" fmla="*/ 128588 h 95"/>
              <a:gd name="T64" fmla="*/ 77787 w 69"/>
              <a:gd name="T65" fmla="*/ 136525 h 95"/>
              <a:gd name="T66" fmla="*/ 77787 w 69"/>
              <a:gd name="T67" fmla="*/ 144463 h 95"/>
              <a:gd name="T68" fmla="*/ 74612 w 69"/>
              <a:gd name="T69" fmla="*/ 146050 h 95"/>
              <a:gd name="T70" fmla="*/ 65087 w 69"/>
              <a:gd name="T71" fmla="*/ 150813 h 95"/>
              <a:gd name="T72" fmla="*/ 60325 w 69"/>
              <a:gd name="T73" fmla="*/ 150813 h 95"/>
              <a:gd name="T74" fmla="*/ 52387 w 69"/>
              <a:gd name="T75" fmla="*/ 150813 h 95"/>
              <a:gd name="T76" fmla="*/ 44450 w 69"/>
              <a:gd name="T77" fmla="*/ 149225 h 95"/>
              <a:gd name="T78" fmla="*/ 38100 w 69"/>
              <a:gd name="T79" fmla="*/ 144463 h 9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9" h="95">
                <a:moveTo>
                  <a:pt x="24" y="91"/>
                </a:moveTo>
                <a:lnTo>
                  <a:pt x="11" y="78"/>
                </a:lnTo>
                <a:lnTo>
                  <a:pt x="3" y="69"/>
                </a:lnTo>
                <a:lnTo>
                  <a:pt x="0" y="64"/>
                </a:lnTo>
                <a:lnTo>
                  <a:pt x="0" y="59"/>
                </a:lnTo>
                <a:lnTo>
                  <a:pt x="5" y="52"/>
                </a:lnTo>
                <a:lnTo>
                  <a:pt x="10" y="47"/>
                </a:lnTo>
                <a:lnTo>
                  <a:pt x="11" y="47"/>
                </a:lnTo>
                <a:lnTo>
                  <a:pt x="16" y="39"/>
                </a:lnTo>
                <a:lnTo>
                  <a:pt x="21" y="31"/>
                </a:lnTo>
                <a:lnTo>
                  <a:pt x="28" y="25"/>
                </a:lnTo>
                <a:lnTo>
                  <a:pt x="35" y="20"/>
                </a:lnTo>
                <a:lnTo>
                  <a:pt x="32" y="22"/>
                </a:lnTo>
                <a:lnTo>
                  <a:pt x="33" y="19"/>
                </a:lnTo>
                <a:lnTo>
                  <a:pt x="33" y="16"/>
                </a:lnTo>
                <a:lnTo>
                  <a:pt x="33" y="8"/>
                </a:lnTo>
                <a:lnTo>
                  <a:pt x="35" y="5"/>
                </a:lnTo>
                <a:lnTo>
                  <a:pt x="36" y="2"/>
                </a:lnTo>
                <a:lnTo>
                  <a:pt x="38" y="0"/>
                </a:lnTo>
                <a:lnTo>
                  <a:pt x="42" y="0"/>
                </a:lnTo>
                <a:lnTo>
                  <a:pt x="49" y="0"/>
                </a:lnTo>
                <a:lnTo>
                  <a:pt x="46" y="0"/>
                </a:lnTo>
                <a:lnTo>
                  <a:pt x="50" y="0"/>
                </a:lnTo>
                <a:lnTo>
                  <a:pt x="53" y="2"/>
                </a:lnTo>
                <a:lnTo>
                  <a:pt x="58" y="6"/>
                </a:lnTo>
                <a:lnTo>
                  <a:pt x="61" y="13"/>
                </a:lnTo>
                <a:lnTo>
                  <a:pt x="64" y="23"/>
                </a:lnTo>
                <a:lnTo>
                  <a:pt x="67" y="38"/>
                </a:lnTo>
                <a:lnTo>
                  <a:pt x="69" y="58"/>
                </a:lnTo>
                <a:lnTo>
                  <a:pt x="61" y="67"/>
                </a:lnTo>
                <a:lnTo>
                  <a:pt x="52" y="77"/>
                </a:lnTo>
                <a:lnTo>
                  <a:pt x="50" y="81"/>
                </a:lnTo>
                <a:lnTo>
                  <a:pt x="49" y="86"/>
                </a:lnTo>
                <a:lnTo>
                  <a:pt x="49" y="91"/>
                </a:lnTo>
                <a:lnTo>
                  <a:pt x="47" y="92"/>
                </a:lnTo>
                <a:lnTo>
                  <a:pt x="41" y="95"/>
                </a:lnTo>
                <a:lnTo>
                  <a:pt x="38" y="95"/>
                </a:lnTo>
                <a:lnTo>
                  <a:pt x="33" y="95"/>
                </a:lnTo>
                <a:lnTo>
                  <a:pt x="28" y="94"/>
                </a:lnTo>
                <a:lnTo>
                  <a:pt x="24" y="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60"/>
          <p:cNvSpPr>
            <a:spLocks/>
          </p:cNvSpPr>
          <p:nvPr/>
        </p:nvSpPr>
        <p:spPr bwMode="auto">
          <a:xfrm>
            <a:off x="4195763" y="4859338"/>
            <a:ext cx="55562" cy="136525"/>
          </a:xfrm>
          <a:custGeom>
            <a:avLst/>
            <a:gdLst>
              <a:gd name="T0" fmla="*/ 0 w 35"/>
              <a:gd name="T1" fmla="*/ 127000 h 86"/>
              <a:gd name="T2" fmla="*/ 7937 w 35"/>
              <a:gd name="T3" fmla="*/ 106363 h 86"/>
              <a:gd name="T4" fmla="*/ 12700 w 35"/>
              <a:gd name="T5" fmla="*/ 92075 h 86"/>
              <a:gd name="T6" fmla="*/ 15875 w 35"/>
              <a:gd name="T7" fmla="*/ 77788 h 86"/>
              <a:gd name="T8" fmla="*/ 15875 w 35"/>
              <a:gd name="T9" fmla="*/ 57150 h 86"/>
              <a:gd name="T10" fmla="*/ 15875 w 35"/>
              <a:gd name="T11" fmla="*/ 31750 h 86"/>
              <a:gd name="T12" fmla="*/ 15875 w 35"/>
              <a:gd name="T13" fmla="*/ 15875 h 86"/>
              <a:gd name="T14" fmla="*/ 20637 w 35"/>
              <a:gd name="T15" fmla="*/ 4763 h 86"/>
              <a:gd name="T16" fmla="*/ 22225 w 35"/>
              <a:gd name="T17" fmla="*/ 0 h 86"/>
              <a:gd name="T18" fmla="*/ 28575 w 35"/>
              <a:gd name="T19" fmla="*/ 0 h 86"/>
              <a:gd name="T20" fmla="*/ 30162 w 35"/>
              <a:gd name="T21" fmla="*/ 0 h 86"/>
              <a:gd name="T22" fmla="*/ 34925 w 35"/>
              <a:gd name="T23" fmla="*/ 3175 h 86"/>
              <a:gd name="T24" fmla="*/ 38100 w 35"/>
              <a:gd name="T25" fmla="*/ 4763 h 86"/>
              <a:gd name="T26" fmla="*/ 42862 w 35"/>
              <a:gd name="T27" fmla="*/ 12700 h 86"/>
              <a:gd name="T28" fmla="*/ 47625 w 35"/>
              <a:gd name="T29" fmla="*/ 25400 h 86"/>
              <a:gd name="T30" fmla="*/ 52387 w 35"/>
              <a:gd name="T31" fmla="*/ 39688 h 86"/>
              <a:gd name="T32" fmla="*/ 55562 w 35"/>
              <a:gd name="T33" fmla="*/ 65088 h 86"/>
              <a:gd name="T34" fmla="*/ 55562 w 35"/>
              <a:gd name="T35" fmla="*/ 69850 h 86"/>
              <a:gd name="T36" fmla="*/ 50800 w 35"/>
              <a:gd name="T37" fmla="*/ 84138 h 86"/>
              <a:gd name="T38" fmla="*/ 46037 w 35"/>
              <a:gd name="T39" fmla="*/ 92075 h 86"/>
              <a:gd name="T40" fmla="*/ 39687 w 35"/>
              <a:gd name="T41" fmla="*/ 100013 h 86"/>
              <a:gd name="T42" fmla="*/ 34925 w 35"/>
              <a:gd name="T43" fmla="*/ 106363 h 86"/>
              <a:gd name="T44" fmla="*/ 28575 w 35"/>
              <a:gd name="T45" fmla="*/ 109538 h 86"/>
              <a:gd name="T46" fmla="*/ 28575 w 35"/>
              <a:gd name="T47" fmla="*/ 127000 h 86"/>
              <a:gd name="T48" fmla="*/ 25400 w 35"/>
              <a:gd name="T49" fmla="*/ 128588 h 86"/>
              <a:gd name="T50" fmla="*/ 20637 w 35"/>
              <a:gd name="T51" fmla="*/ 134938 h 86"/>
              <a:gd name="T52" fmla="*/ 15875 w 35"/>
              <a:gd name="T53" fmla="*/ 136525 h 86"/>
              <a:gd name="T54" fmla="*/ 11112 w 35"/>
              <a:gd name="T55" fmla="*/ 136525 h 86"/>
              <a:gd name="T56" fmla="*/ 6350 w 35"/>
              <a:gd name="T57" fmla="*/ 134938 h 86"/>
              <a:gd name="T58" fmla="*/ 0 w 35"/>
              <a:gd name="T59" fmla="*/ 127000 h 8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5" h="86">
                <a:moveTo>
                  <a:pt x="0" y="80"/>
                </a:moveTo>
                <a:lnTo>
                  <a:pt x="5" y="67"/>
                </a:lnTo>
                <a:lnTo>
                  <a:pt x="8" y="58"/>
                </a:lnTo>
                <a:lnTo>
                  <a:pt x="10" y="49"/>
                </a:lnTo>
                <a:lnTo>
                  <a:pt x="10" y="36"/>
                </a:lnTo>
                <a:lnTo>
                  <a:pt x="10" y="20"/>
                </a:lnTo>
                <a:lnTo>
                  <a:pt x="10" y="10"/>
                </a:lnTo>
                <a:lnTo>
                  <a:pt x="13" y="3"/>
                </a:lnTo>
                <a:lnTo>
                  <a:pt x="14" y="0"/>
                </a:lnTo>
                <a:lnTo>
                  <a:pt x="18" y="0"/>
                </a:lnTo>
                <a:lnTo>
                  <a:pt x="19" y="0"/>
                </a:lnTo>
                <a:lnTo>
                  <a:pt x="22" y="2"/>
                </a:lnTo>
                <a:lnTo>
                  <a:pt x="24" y="3"/>
                </a:lnTo>
                <a:lnTo>
                  <a:pt x="27" y="8"/>
                </a:lnTo>
                <a:lnTo>
                  <a:pt x="30" y="16"/>
                </a:lnTo>
                <a:lnTo>
                  <a:pt x="33" y="25"/>
                </a:lnTo>
                <a:lnTo>
                  <a:pt x="35" y="41"/>
                </a:lnTo>
                <a:lnTo>
                  <a:pt x="35" y="44"/>
                </a:lnTo>
                <a:lnTo>
                  <a:pt x="32" y="53"/>
                </a:lnTo>
                <a:lnTo>
                  <a:pt x="29" y="58"/>
                </a:lnTo>
                <a:lnTo>
                  <a:pt x="25" y="63"/>
                </a:lnTo>
                <a:lnTo>
                  <a:pt x="22" y="67"/>
                </a:lnTo>
                <a:lnTo>
                  <a:pt x="18" y="69"/>
                </a:lnTo>
                <a:lnTo>
                  <a:pt x="18" y="80"/>
                </a:lnTo>
                <a:lnTo>
                  <a:pt x="16" y="81"/>
                </a:lnTo>
                <a:lnTo>
                  <a:pt x="13" y="85"/>
                </a:lnTo>
                <a:lnTo>
                  <a:pt x="10" y="86"/>
                </a:lnTo>
                <a:lnTo>
                  <a:pt x="7" y="86"/>
                </a:lnTo>
                <a:lnTo>
                  <a:pt x="4" y="85"/>
                </a:lnTo>
                <a:lnTo>
                  <a:pt x="0" y="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61"/>
          <p:cNvSpPr>
            <a:spLocks/>
          </p:cNvSpPr>
          <p:nvPr/>
        </p:nvSpPr>
        <p:spPr bwMode="auto">
          <a:xfrm>
            <a:off x="4098925" y="5083175"/>
            <a:ext cx="52388" cy="39688"/>
          </a:xfrm>
          <a:custGeom>
            <a:avLst/>
            <a:gdLst>
              <a:gd name="T0" fmla="*/ 3175 w 33"/>
              <a:gd name="T1" fmla="*/ 26988 h 25"/>
              <a:gd name="T2" fmla="*/ 0 w 33"/>
              <a:gd name="T3" fmla="*/ 31750 h 25"/>
              <a:gd name="T4" fmla="*/ 0 w 33"/>
              <a:gd name="T5" fmla="*/ 36513 h 25"/>
              <a:gd name="T6" fmla="*/ 3175 w 33"/>
              <a:gd name="T7" fmla="*/ 36513 h 25"/>
              <a:gd name="T8" fmla="*/ 11113 w 33"/>
              <a:gd name="T9" fmla="*/ 39688 h 25"/>
              <a:gd name="T10" fmla="*/ 28575 w 33"/>
              <a:gd name="T11" fmla="*/ 36513 h 25"/>
              <a:gd name="T12" fmla="*/ 34925 w 33"/>
              <a:gd name="T13" fmla="*/ 36513 h 25"/>
              <a:gd name="T14" fmla="*/ 46038 w 33"/>
              <a:gd name="T15" fmla="*/ 31750 h 25"/>
              <a:gd name="T16" fmla="*/ 50800 w 33"/>
              <a:gd name="T17" fmla="*/ 26988 h 25"/>
              <a:gd name="T18" fmla="*/ 52388 w 33"/>
              <a:gd name="T19" fmla="*/ 22225 h 25"/>
              <a:gd name="T20" fmla="*/ 50800 w 33"/>
              <a:gd name="T21" fmla="*/ 14288 h 25"/>
              <a:gd name="T22" fmla="*/ 46038 w 33"/>
              <a:gd name="T23" fmla="*/ 6350 h 25"/>
              <a:gd name="T24" fmla="*/ 39688 w 33"/>
              <a:gd name="T25" fmla="*/ 1588 h 25"/>
              <a:gd name="T26" fmla="*/ 34925 w 33"/>
              <a:gd name="T27" fmla="*/ 0 h 25"/>
              <a:gd name="T28" fmla="*/ 25400 w 33"/>
              <a:gd name="T29" fmla="*/ 1588 h 25"/>
              <a:gd name="T30" fmla="*/ 15875 w 33"/>
              <a:gd name="T31" fmla="*/ 9525 h 25"/>
              <a:gd name="T32" fmla="*/ 3175 w 33"/>
              <a:gd name="T33" fmla="*/ 26988 h 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3" h="25">
                <a:moveTo>
                  <a:pt x="2" y="17"/>
                </a:moveTo>
                <a:lnTo>
                  <a:pt x="0" y="20"/>
                </a:lnTo>
                <a:lnTo>
                  <a:pt x="0" y="23"/>
                </a:lnTo>
                <a:lnTo>
                  <a:pt x="2" y="23"/>
                </a:lnTo>
                <a:lnTo>
                  <a:pt x="7" y="25"/>
                </a:lnTo>
                <a:lnTo>
                  <a:pt x="18" y="23"/>
                </a:lnTo>
                <a:lnTo>
                  <a:pt x="22" y="23"/>
                </a:lnTo>
                <a:lnTo>
                  <a:pt x="29" y="20"/>
                </a:lnTo>
                <a:lnTo>
                  <a:pt x="32" y="17"/>
                </a:lnTo>
                <a:lnTo>
                  <a:pt x="33" y="14"/>
                </a:lnTo>
                <a:lnTo>
                  <a:pt x="32" y="9"/>
                </a:lnTo>
                <a:lnTo>
                  <a:pt x="29" y="4"/>
                </a:lnTo>
                <a:lnTo>
                  <a:pt x="25" y="1"/>
                </a:lnTo>
                <a:lnTo>
                  <a:pt x="22" y="0"/>
                </a:lnTo>
                <a:lnTo>
                  <a:pt x="16" y="1"/>
                </a:lnTo>
                <a:lnTo>
                  <a:pt x="10" y="6"/>
                </a:lnTo>
                <a:lnTo>
                  <a:pt x="2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62"/>
          <p:cNvSpPr>
            <a:spLocks/>
          </p:cNvSpPr>
          <p:nvPr/>
        </p:nvSpPr>
        <p:spPr bwMode="auto">
          <a:xfrm>
            <a:off x="4067175" y="5048250"/>
            <a:ext cx="60325" cy="195263"/>
          </a:xfrm>
          <a:custGeom>
            <a:avLst/>
            <a:gdLst>
              <a:gd name="T0" fmla="*/ 60325 w 38"/>
              <a:gd name="T1" fmla="*/ 0 h 123"/>
              <a:gd name="T2" fmla="*/ 52388 w 38"/>
              <a:gd name="T3" fmla="*/ 4763 h 123"/>
              <a:gd name="T4" fmla="*/ 44450 w 38"/>
              <a:gd name="T5" fmla="*/ 14288 h 123"/>
              <a:gd name="T6" fmla="*/ 34925 w 38"/>
              <a:gd name="T7" fmla="*/ 26988 h 123"/>
              <a:gd name="T8" fmla="*/ 26988 w 38"/>
              <a:gd name="T9" fmla="*/ 41275 h 123"/>
              <a:gd name="T10" fmla="*/ 22225 w 38"/>
              <a:gd name="T11" fmla="*/ 61913 h 123"/>
              <a:gd name="T12" fmla="*/ 20638 w 38"/>
              <a:gd name="T13" fmla="*/ 84138 h 123"/>
              <a:gd name="T14" fmla="*/ 20638 w 38"/>
              <a:gd name="T15" fmla="*/ 111125 h 123"/>
              <a:gd name="T16" fmla="*/ 22225 w 38"/>
              <a:gd name="T17" fmla="*/ 119063 h 123"/>
              <a:gd name="T18" fmla="*/ 22225 w 38"/>
              <a:gd name="T19" fmla="*/ 138113 h 123"/>
              <a:gd name="T20" fmla="*/ 20638 w 38"/>
              <a:gd name="T21" fmla="*/ 150813 h 123"/>
              <a:gd name="T22" fmla="*/ 17463 w 38"/>
              <a:gd name="T23" fmla="*/ 166688 h 123"/>
              <a:gd name="T24" fmla="*/ 9525 w 38"/>
              <a:gd name="T25" fmla="*/ 180975 h 123"/>
              <a:gd name="T26" fmla="*/ 0 w 38"/>
              <a:gd name="T27" fmla="*/ 195263 h 123"/>
              <a:gd name="T28" fmla="*/ 60325 w 38"/>
              <a:gd name="T29" fmla="*/ 0 h 1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8" h="123">
                <a:moveTo>
                  <a:pt x="38" y="0"/>
                </a:moveTo>
                <a:lnTo>
                  <a:pt x="33" y="3"/>
                </a:lnTo>
                <a:lnTo>
                  <a:pt x="28" y="9"/>
                </a:lnTo>
                <a:lnTo>
                  <a:pt x="22" y="17"/>
                </a:lnTo>
                <a:lnTo>
                  <a:pt x="17" y="26"/>
                </a:lnTo>
                <a:lnTo>
                  <a:pt x="14" y="39"/>
                </a:lnTo>
                <a:lnTo>
                  <a:pt x="13" y="53"/>
                </a:lnTo>
                <a:lnTo>
                  <a:pt x="13" y="70"/>
                </a:lnTo>
                <a:lnTo>
                  <a:pt x="14" y="75"/>
                </a:lnTo>
                <a:lnTo>
                  <a:pt x="14" y="87"/>
                </a:lnTo>
                <a:lnTo>
                  <a:pt x="13" y="95"/>
                </a:lnTo>
                <a:lnTo>
                  <a:pt x="11" y="105"/>
                </a:lnTo>
                <a:lnTo>
                  <a:pt x="6" y="114"/>
                </a:lnTo>
                <a:lnTo>
                  <a:pt x="0" y="123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63"/>
          <p:cNvSpPr>
            <a:spLocks/>
          </p:cNvSpPr>
          <p:nvPr/>
        </p:nvSpPr>
        <p:spPr bwMode="auto">
          <a:xfrm>
            <a:off x="3965575" y="5286375"/>
            <a:ext cx="42863" cy="57150"/>
          </a:xfrm>
          <a:custGeom>
            <a:avLst/>
            <a:gdLst>
              <a:gd name="T0" fmla="*/ 25400 w 27"/>
              <a:gd name="T1" fmla="*/ 0 h 36"/>
              <a:gd name="T2" fmla="*/ 22225 w 27"/>
              <a:gd name="T3" fmla="*/ 0 h 36"/>
              <a:gd name="T4" fmla="*/ 20638 w 27"/>
              <a:gd name="T5" fmla="*/ 0 h 36"/>
              <a:gd name="T6" fmla="*/ 20638 w 27"/>
              <a:gd name="T7" fmla="*/ 3175 h 36"/>
              <a:gd name="T8" fmla="*/ 20638 w 27"/>
              <a:gd name="T9" fmla="*/ 4763 h 36"/>
              <a:gd name="T10" fmla="*/ 25400 w 27"/>
              <a:gd name="T11" fmla="*/ 14288 h 36"/>
              <a:gd name="T12" fmla="*/ 26988 w 27"/>
              <a:gd name="T13" fmla="*/ 22225 h 36"/>
              <a:gd name="T14" fmla="*/ 25400 w 27"/>
              <a:gd name="T15" fmla="*/ 26988 h 36"/>
              <a:gd name="T16" fmla="*/ 22225 w 27"/>
              <a:gd name="T17" fmla="*/ 30163 h 36"/>
              <a:gd name="T18" fmla="*/ 17463 w 27"/>
              <a:gd name="T19" fmla="*/ 31750 h 36"/>
              <a:gd name="T20" fmla="*/ 4763 w 27"/>
              <a:gd name="T21" fmla="*/ 36513 h 36"/>
              <a:gd name="T22" fmla="*/ 3175 w 27"/>
              <a:gd name="T23" fmla="*/ 36513 h 36"/>
              <a:gd name="T24" fmla="*/ 0 w 27"/>
              <a:gd name="T25" fmla="*/ 39688 h 36"/>
              <a:gd name="T26" fmla="*/ 0 w 27"/>
              <a:gd name="T27" fmla="*/ 47625 h 36"/>
              <a:gd name="T28" fmla="*/ 3175 w 27"/>
              <a:gd name="T29" fmla="*/ 53975 h 36"/>
              <a:gd name="T30" fmla="*/ 4763 w 27"/>
              <a:gd name="T31" fmla="*/ 57150 h 36"/>
              <a:gd name="T32" fmla="*/ 7938 w 27"/>
              <a:gd name="T33" fmla="*/ 57150 h 36"/>
              <a:gd name="T34" fmla="*/ 14288 w 27"/>
              <a:gd name="T35" fmla="*/ 57150 h 36"/>
              <a:gd name="T36" fmla="*/ 20638 w 27"/>
              <a:gd name="T37" fmla="*/ 57150 h 36"/>
              <a:gd name="T38" fmla="*/ 25400 w 27"/>
              <a:gd name="T39" fmla="*/ 52388 h 36"/>
              <a:gd name="T40" fmla="*/ 30163 w 27"/>
              <a:gd name="T41" fmla="*/ 47625 h 36"/>
              <a:gd name="T42" fmla="*/ 34925 w 27"/>
              <a:gd name="T43" fmla="*/ 44450 h 36"/>
              <a:gd name="T44" fmla="*/ 39688 w 27"/>
              <a:gd name="T45" fmla="*/ 42863 h 36"/>
              <a:gd name="T46" fmla="*/ 42863 w 27"/>
              <a:gd name="T47" fmla="*/ 42863 h 36"/>
              <a:gd name="T48" fmla="*/ 42863 w 27"/>
              <a:gd name="T49" fmla="*/ 36513 h 36"/>
              <a:gd name="T50" fmla="*/ 42863 w 27"/>
              <a:gd name="T51" fmla="*/ 19050 h 36"/>
              <a:gd name="T52" fmla="*/ 42863 w 27"/>
              <a:gd name="T53" fmla="*/ 12700 h 36"/>
              <a:gd name="T54" fmla="*/ 36513 w 27"/>
              <a:gd name="T55" fmla="*/ 4763 h 36"/>
              <a:gd name="T56" fmla="*/ 34925 w 27"/>
              <a:gd name="T57" fmla="*/ 0 h 36"/>
              <a:gd name="T58" fmla="*/ 26988 w 27"/>
              <a:gd name="T59" fmla="*/ 0 h 36"/>
              <a:gd name="T60" fmla="*/ 25400 w 27"/>
              <a:gd name="T61" fmla="*/ 0 h 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7" h="36">
                <a:moveTo>
                  <a:pt x="16" y="0"/>
                </a:moveTo>
                <a:lnTo>
                  <a:pt x="14" y="0"/>
                </a:lnTo>
                <a:lnTo>
                  <a:pt x="13" y="0"/>
                </a:lnTo>
                <a:lnTo>
                  <a:pt x="13" y="2"/>
                </a:lnTo>
                <a:lnTo>
                  <a:pt x="13" y="3"/>
                </a:lnTo>
                <a:lnTo>
                  <a:pt x="16" y="9"/>
                </a:lnTo>
                <a:lnTo>
                  <a:pt x="17" y="14"/>
                </a:lnTo>
                <a:lnTo>
                  <a:pt x="16" y="17"/>
                </a:lnTo>
                <a:lnTo>
                  <a:pt x="14" y="19"/>
                </a:lnTo>
                <a:lnTo>
                  <a:pt x="11" y="20"/>
                </a:lnTo>
                <a:lnTo>
                  <a:pt x="3" y="23"/>
                </a:lnTo>
                <a:lnTo>
                  <a:pt x="2" y="23"/>
                </a:lnTo>
                <a:lnTo>
                  <a:pt x="0" y="25"/>
                </a:lnTo>
                <a:lnTo>
                  <a:pt x="0" y="30"/>
                </a:lnTo>
                <a:lnTo>
                  <a:pt x="2" y="34"/>
                </a:lnTo>
                <a:lnTo>
                  <a:pt x="3" y="36"/>
                </a:lnTo>
                <a:lnTo>
                  <a:pt x="5" y="36"/>
                </a:lnTo>
                <a:lnTo>
                  <a:pt x="9" y="36"/>
                </a:lnTo>
                <a:lnTo>
                  <a:pt x="13" y="36"/>
                </a:lnTo>
                <a:lnTo>
                  <a:pt x="16" y="33"/>
                </a:lnTo>
                <a:lnTo>
                  <a:pt x="19" y="30"/>
                </a:lnTo>
                <a:lnTo>
                  <a:pt x="22" y="28"/>
                </a:lnTo>
                <a:lnTo>
                  <a:pt x="25" y="27"/>
                </a:lnTo>
                <a:lnTo>
                  <a:pt x="27" y="27"/>
                </a:lnTo>
                <a:lnTo>
                  <a:pt x="27" y="23"/>
                </a:lnTo>
                <a:lnTo>
                  <a:pt x="27" y="12"/>
                </a:lnTo>
                <a:lnTo>
                  <a:pt x="27" y="8"/>
                </a:lnTo>
                <a:lnTo>
                  <a:pt x="23" y="3"/>
                </a:lnTo>
                <a:lnTo>
                  <a:pt x="22" y="0"/>
                </a:lnTo>
                <a:lnTo>
                  <a:pt x="17" y="0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Freeform 64"/>
          <p:cNvSpPr>
            <a:spLocks/>
          </p:cNvSpPr>
          <p:nvPr/>
        </p:nvSpPr>
        <p:spPr bwMode="auto">
          <a:xfrm>
            <a:off x="4010025" y="5299075"/>
            <a:ext cx="55563" cy="76200"/>
          </a:xfrm>
          <a:custGeom>
            <a:avLst/>
            <a:gdLst>
              <a:gd name="T0" fmla="*/ 0 w 35"/>
              <a:gd name="T1" fmla="*/ 71438 h 48"/>
              <a:gd name="T2" fmla="*/ 25400 w 35"/>
              <a:gd name="T3" fmla="*/ 49213 h 48"/>
              <a:gd name="T4" fmla="*/ 44450 w 35"/>
              <a:gd name="T5" fmla="*/ 26988 h 48"/>
              <a:gd name="T6" fmla="*/ 49213 w 35"/>
              <a:gd name="T7" fmla="*/ 17463 h 48"/>
              <a:gd name="T8" fmla="*/ 55563 w 35"/>
              <a:gd name="T9" fmla="*/ 9525 h 48"/>
              <a:gd name="T10" fmla="*/ 55563 w 35"/>
              <a:gd name="T11" fmla="*/ 6350 h 48"/>
              <a:gd name="T12" fmla="*/ 55563 w 35"/>
              <a:gd name="T13" fmla="*/ 0 h 48"/>
              <a:gd name="T14" fmla="*/ 55563 w 35"/>
              <a:gd name="T15" fmla="*/ 6350 h 48"/>
              <a:gd name="T16" fmla="*/ 9525 w 35"/>
              <a:gd name="T17" fmla="*/ 76200 h 48"/>
              <a:gd name="T18" fmla="*/ 0 w 35"/>
              <a:gd name="T19" fmla="*/ 71438 h 4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5" h="48">
                <a:moveTo>
                  <a:pt x="0" y="45"/>
                </a:moveTo>
                <a:lnTo>
                  <a:pt x="16" y="31"/>
                </a:lnTo>
                <a:lnTo>
                  <a:pt x="28" y="17"/>
                </a:lnTo>
                <a:lnTo>
                  <a:pt x="31" y="11"/>
                </a:lnTo>
                <a:lnTo>
                  <a:pt x="35" y="6"/>
                </a:lnTo>
                <a:lnTo>
                  <a:pt x="35" y="4"/>
                </a:lnTo>
                <a:lnTo>
                  <a:pt x="35" y="0"/>
                </a:lnTo>
                <a:lnTo>
                  <a:pt x="35" y="4"/>
                </a:lnTo>
                <a:lnTo>
                  <a:pt x="6" y="48"/>
                </a:lnTo>
                <a:lnTo>
                  <a:pt x="0" y="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65"/>
          <p:cNvSpPr>
            <a:spLocks/>
          </p:cNvSpPr>
          <p:nvPr/>
        </p:nvSpPr>
        <p:spPr bwMode="auto">
          <a:xfrm>
            <a:off x="4665663" y="5589588"/>
            <a:ext cx="128587" cy="74612"/>
          </a:xfrm>
          <a:custGeom>
            <a:avLst/>
            <a:gdLst>
              <a:gd name="T0" fmla="*/ 14287 w 81"/>
              <a:gd name="T1" fmla="*/ 74612 h 47"/>
              <a:gd name="T2" fmla="*/ 9525 w 81"/>
              <a:gd name="T3" fmla="*/ 66675 h 47"/>
              <a:gd name="T4" fmla="*/ 1587 w 81"/>
              <a:gd name="T5" fmla="*/ 49212 h 47"/>
              <a:gd name="T6" fmla="*/ 0 w 81"/>
              <a:gd name="T7" fmla="*/ 41275 h 47"/>
              <a:gd name="T8" fmla="*/ 1587 w 81"/>
              <a:gd name="T9" fmla="*/ 31750 h 47"/>
              <a:gd name="T10" fmla="*/ 7937 w 81"/>
              <a:gd name="T11" fmla="*/ 26987 h 47"/>
              <a:gd name="T12" fmla="*/ 19050 w 81"/>
              <a:gd name="T13" fmla="*/ 22225 h 47"/>
              <a:gd name="T14" fmla="*/ 22225 w 81"/>
              <a:gd name="T15" fmla="*/ 11112 h 47"/>
              <a:gd name="T16" fmla="*/ 26987 w 81"/>
              <a:gd name="T17" fmla="*/ 4762 h 47"/>
              <a:gd name="T18" fmla="*/ 30162 w 81"/>
              <a:gd name="T19" fmla="*/ 1587 h 47"/>
              <a:gd name="T20" fmla="*/ 31750 w 81"/>
              <a:gd name="T21" fmla="*/ 0 h 47"/>
              <a:gd name="T22" fmla="*/ 36512 w 81"/>
              <a:gd name="T23" fmla="*/ 0 h 47"/>
              <a:gd name="T24" fmla="*/ 31750 w 81"/>
              <a:gd name="T25" fmla="*/ 0 h 47"/>
              <a:gd name="T26" fmla="*/ 39687 w 81"/>
              <a:gd name="T27" fmla="*/ 0 h 47"/>
              <a:gd name="T28" fmla="*/ 52387 w 81"/>
              <a:gd name="T29" fmla="*/ 1587 h 47"/>
              <a:gd name="T30" fmla="*/ 69850 w 81"/>
              <a:gd name="T31" fmla="*/ 9525 h 47"/>
              <a:gd name="T32" fmla="*/ 76200 w 81"/>
              <a:gd name="T33" fmla="*/ 14287 h 47"/>
              <a:gd name="T34" fmla="*/ 84137 w 81"/>
              <a:gd name="T35" fmla="*/ 22225 h 47"/>
              <a:gd name="T36" fmla="*/ 87312 w 81"/>
              <a:gd name="T37" fmla="*/ 23812 h 47"/>
              <a:gd name="T38" fmla="*/ 96837 w 81"/>
              <a:gd name="T39" fmla="*/ 26987 h 47"/>
              <a:gd name="T40" fmla="*/ 104775 w 81"/>
              <a:gd name="T41" fmla="*/ 23812 h 47"/>
              <a:gd name="T42" fmla="*/ 109537 w 81"/>
              <a:gd name="T43" fmla="*/ 26987 h 47"/>
              <a:gd name="T44" fmla="*/ 115887 w 81"/>
              <a:gd name="T45" fmla="*/ 31750 h 47"/>
              <a:gd name="T46" fmla="*/ 120650 w 81"/>
              <a:gd name="T47" fmla="*/ 34925 h 47"/>
              <a:gd name="T48" fmla="*/ 127000 w 81"/>
              <a:gd name="T49" fmla="*/ 36512 h 47"/>
              <a:gd name="T50" fmla="*/ 128587 w 81"/>
              <a:gd name="T51" fmla="*/ 39687 h 47"/>
              <a:gd name="T52" fmla="*/ 128587 w 81"/>
              <a:gd name="T53" fmla="*/ 44450 h 47"/>
              <a:gd name="T54" fmla="*/ 76200 w 81"/>
              <a:gd name="T55" fmla="*/ 61912 h 47"/>
              <a:gd name="T56" fmla="*/ 39687 w 81"/>
              <a:gd name="T57" fmla="*/ 71437 h 47"/>
              <a:gd name="T58" fmla="*/ 25400 w 81"/>
              <a:gd name="T59" fmla="*/ 74612 h 47"/>
              <a:gd name="T60" fmla="*/ 14287 w 81"/>
              <a:gd name="T61" fmla="*/ 74612 h 4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81" h="47">
                <a:moveTo>
                  <a:pt x="9" y="47"/>
                </a:moveTo>
                <a:lnTo>
                  <a:pt x="6" y="42"/>
                </a:lnTo>
                <a:lnTo>
                  <a:pt x="1" y="31"/>
                </a:lnTo>
                <a:lnTo>
                  <a:pt x="0" y="26"/>
                </a:lnTo>
                <a:lnTo>
                  <a:pt x="1" y="20"/>
                </a:lnTo>
                <a:lnTo>
                  <a:pt x="5" y="17"/>
                </a:lnTo>
                <a:lnTo>
                  <a:pt x="12" y="14"/>
                </a:lnTo>
                <a:lnTo>
                  <a:pt x="14" y="7"/>
                </a:lnTo>
                <a:lnTo>
                  <a:pt x="17" y="3"/>
                </a:lnTo>
                <a:lnTo>
                  <a:pt x="19" y="1"/>
                </a:lnTo>
                <a:lnTo>
                  <a:pt x="20" y="0"/>
                </a:lnTo>
                <a:lnTo>
                  <a:pt x="23" y="0"/>
                </a:lnTo>
                <a:lnTo>
                  <a:pt x="20" y="0"/>
                </a:lnTo>
                <a:lnTo>
                  <a:pt x="25" y="0"/>
                </a:lnTo>
                <a:lnTo>
                  <a:pt x="33" y="1"/>
                </a:lnTo>
                <a:lnTo>
                  <a:pt x="44" y="6"/>
                </a:lnTo>
                <a:lnTo>
                  <a:pt x="48" y="9"/>
                </a:lnTo>
                <a:lnTo>
                  <a:pt x="53" y="14"/>
                </a:lnTo>
                <a:lnTo>
                  <a:pt x="55" y="15"/>
                </a:lnTo>
                <a:lnTo>
                  <a:pt x="61" y="17"/>
                </a:lnTo>
                <a:lnTo>
                  <a:pt x="66" y="15"/>
                </a:lnTo>
                <a:lnTo>
                  <a:pt x="69" y="17"/>
                </a:lnTo>
                <a:lnTo>
                  <a:pt x="73" y="20"/>
                </a:lnTo>
                <a:lnTo>
                  <a:pt x="76" y="22"/>
                </a:lnTo>
                <a:lnTo>
                  <a:pt x="80" y="23"/>
                </a:lnTo>
                <a:lnTo>
                  <a:pt x="81" y="25"/>
                </a:lnTo>
                <a:lnTo>
                  <a:pt x="81" y="28"/>
                </a:lnTo>
                <a:lnTo>
                  <a:pt x="48" y="39"/>
                </a:lnTo>
                <a:lnTo>
                  <a:pt x="25" y="45"/>
                </a:lnTo>
                <a:lnTo>
                  <a:pt x="16" y="47"/>
                </a:lnTo>
                <a:lnTo>
                  <a:pt x="9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66"/>
          <p:cNvSpPr>
            <a:spLocks/>
          </p:cNvSpPr>
          <p:nvPr/>
        </p:nvSpPr>
        <p:spPr bwMode="auto">
          <a:xfrm>
            <a:off x="5360988" y="3619500"/>
            <a:ext cx="2592387" cy="2679700"/>
          </a:xfrm>
          <a:custGeom>
            <a:avLst/>
            <a:gdLst>
              <a:gd name="T0" fmla="*/ 2347912 w 1633"/>
              <a:gd name="T1" fmla="*/ 2420938 h 1688"/>
              <a:gd name="T2" fmla="*/ 2325687 w 1633"/>
              <a:gd name="T3" fmla="*/ 2482850 h 1688"/>
              <a:gd name="T4" fmla="*/ 2217737 w 1633"/>
              <a:gd name="T5" fmla="*/ 2279650 h 1688"/>
              <a:gd name="T6" fmla="*/ 2133600 w 1633"/>
              <a:gd name="T7" fmla="*/ 1939925 h 1688"/>
              <a:gd name="T8" fmla="*/ 2103437 w 1633"/>
              <a:gd name="T9" fmla="*/ 1693863 h 1688"/>
              <a:gd name="T10" fmla="*/ 2106612 w 1633"/>
              <a:gd name="T11" fmla="*/ 1455738 h 1688"/>
              <a:gd name="T12" fmla="*/ 2124075 w 1633"/>
              <a:gd name="T13" fmla="*/ 2151063 h 1688"/>
              <a:gd name="T14" fmla="*/ 2143125 w 1633"/>
              <a:gd name="T15" fmla="*/ 2379663 h 1688"/>
              <a:gd name="T16" fmla="*/ 2036762 w 1633"/>
              <a:gd name="T17" fmla="*/ 2490788 h 1688"/>
              <a:gd name="T18" fmla="*/ 1925637 w 1633"/>
              <a:gd name="T19" fmla="*/ 2679700 h 1688"/>
              <a:gd name="T20" fmla="*/ 1916112 w 1633"/>
              <a:gd name="T21" fmla="*/ 2435225 h 1688"/>
              <a:gd name="T22" fmla="*/ 1955800 w 1633"/>
              <a:gd name="T23" fmla="*/ 1912938 h 1688"/>
              <a:gd name="T24" fmla="*/ 1687512 w 1633"/>
              <a:gd name="T25" fmla="*/ 1181100 h 1688"/>
              <a:gd name="T26" fmla="*/ 1612900 w 1633"/>
              <a:gd name="T27" fmla="*/ 639763 h 1688"/>
              <a:gd name="T28" fmla="*/ 1709737 w 1633"/>
              <a:gd name="T29" fmla="*/ 1239838 h 1688"/>
              <a:gd name="T30" fmla="*/ 1344612 w 1633"/>
              <a:gd name="T31" fmla="*/ 1463675 h 1688"/>
              <a:gd name="T32" fmla="*/ 1058862 w 1633"/>
              <a:gd name="T33" fmla="*/ 1185863 h 1688"/>
              <a:gd name="T34" fmla="*/ 1030287 w 1633"/>
              <a:gd name="T35" fmla="*/ 1112838 h 1688"/>
              <a:gd name="T36" fmla="*/ 1265237 w 1633"/>
              <a:gd name="T37" fmla="*/ 1438275 h 1688"/>
              <a:gd name="T38" fmla="*/ 1285875 w 1633"/>
              <a:gd name="T39" fmla="*/ 1681163 h 1688"/>
              <a:gd name="T40" fmla="*/ 1260475 w 1633"/>
              <a:gd name="T41" fmla="*/ 1987550 h 1688"/>
              <a:gd name="T42" fmla="*/ 1296987 w 1633"/>
              <a:gd name="T43" fmla="*/ 2239963 h 1688"/>
              <a:gd name="T44" fmla="*/ 1290637 w 1633"/>
              <a:gd name="T45" fmla="*/ 2395538 h 1688"/>
              <a:gd name="T46" fmla="*/ 1114425 w 1633"/>
              <a:gd name="T47" fmla="*/ 2451100 h 1688"/>
              <a:gd name="T48" fmla="*/ 1173162 w 1633"/>
              <a:gd name="T49" fmla="*/ 2217738 h 1688"/>
              <a:gd name="T50" fmla="*/ 1133475 w 1633"/>
              <a:gd name="T51" fmla="*/ 1847850 h 1688"/>
              <a:gd name="T52" fmla="*/ 1074737 w 1633"/>
              <a:gd name="T53" fmla="*/ 1420813 h 1688"/>
              <a:gd name="T54" fmla="*/ 1114425 w 1633"/>
              <a:gd name="T55" fmla="*/ 2143125 h 1688"/>
              <a:gd name="T56" fmla="*/ 1044575 w 1633"/>
              <a:gd name="T57" fmla="*/ 2470150 h 1688"/>
              <a:gd name="T58" fmla="*/ 900112 w 1633"/>
              <a:gd name="T59" fmla="*/ 2349500 h 1688"/>
              <a:gd name="T60" fmla="*/ 900112 w 1633"/>
              <a:gd name="T61" fmla="*/ 1573213 h 1688"/>
              <a:gd name="T62" fmla="*/ 793750 w 1633"/>
              <a:gd name="T63" fmla="*/ 1216025 h 1688"/>
              <a:gd name="T64" fmla="*/ 666750 w 1633"/>
              <a:gd name="T65" fmla="*/ 842963 h 1688"/>
              <a:gd name="T66" fmla="*/ 741362 w 1633"/>
              <a:gd name="T67" fmla="*/ 644525 h 1688"/>
              <a:gd name="T68" fmla="*/ 450850 w 1633"/>
              <a:gd name="T69" fmla="*/ 687388 h 1688"/>
              <a:gd name="T70" fmla="*/ 427037 w 1633"/>
              <a:gd name="T71" fmla="*/ 376238 h 1688"/>
              <a:gd name="T72" fmla="*/ 431800 w 1633"/>
              <a:gd name="T73" fmla="*/ 346075 h 1688"/>
              <a:gd name="T74" fmla="*/ 419100 w 1633"/>
              <a:gd name="T75" fmla="*/ 304800 h 1688"/>
              <a:gd name="T76" fmla="*/ 427037 w 1633"/>
              <a:gd name="T77" fmla="*/ 352425 h 1688"/>
              <a:gd name="T78" fmla="*/ 419100 w 1633"/>
              <a:gd name="T79" fmla="*/ 542925 h 1688"/>
              <a:gd name="T80" fmla="*/ 352425 w 1633"/>
              <a:gd name="T81" fmla="*/ 733425 h 1688"/>
              <a:gd name="T82" fmla="*/ 334962 w 1633"/>
              <a:gd name="T83" fmla="*/ 887413 h 1688"/>
              <a:gd name="T84" fmla="*/ 185737 w 1633"/>
              <a:gd name="T85" fmla="*/ 896938 h 1688"/>
              <a:gd name="T86" fmla="*/ 153987 w 1633"/>
              <a:gd name="T87" fmla="*/ 720725 h 1688"/>
              <a:gd name="T88" fmla="*/ 53975 w 1633"/>
              <a:gd name="T89" fmla="*/ 284163 h 1688"/>
              <a:gd name="T90" fmla="*/ 12700 w 1633"/>
              <a:gd name="T91" fmla="*/ 261938 h 1688"/>
              <a:gd name="T92" fmla="*/ 53975 w 1633"/>
              <a:gd name="T93" fmla="*/ 195263 h 1688"/>
              <a:gd name="T94" fmla="*/ 41275 w 1633"/>
              <a:gd name="T95" fmla="*/ 177800 h 1688"/>
              <a:gd name="T96" fmla="*/ 63500 w 1633"/>
              <a:gd name="T97" fmla="*/ 53975 h 1688"/>
              <a:gd name="T98" fmla="*/ 142875 w 1633"/>
              <a:gd name="T99" fmla="*/ 36513 h 1688"/>
              <a:gd name="T100" fmla="*/ 234950 w 1633"/>
              <a:gd name="T101" fmla="*/ 36513 h 1688"/>
              <a:gd name="T102" fmla="*/ 279400 w 1633"/>
              <a:gd name="T103" fmla="*/ 39688 h 1688"/>
              <a:gd name="T104" fmla="*/ 428625 w 1633"/>
              <a:gd name="T105" fmla="*/ 6350 h 1688"/>
              <a:gd name="T106" fmla="*/ 647700 w 1633"/>
              <a:gd name="T107" fmla="*/ 79375 h 1688"/>
              <a:gd name="T108" fmla="*/ 768350 w 1633"/>
              <a:gd name="T109" fmla="*/ 128588 h 1688"/>
              <a:gd name="T110" fmla="*/ 927100 w 1633"/>
              <a:gd name="T111" fmla="*/ 168275 h 1688"/>
              <a:gd name="T112" fmla="*/ 1111250 w 1633"/>
              <a:gd name="T113" fmla="*/ 242888 h 1688"/>
              <a:gd name="T114" fmla="*/ 1409700 w 1633"/>
              <a:gd name="T115" fmla="*/ 398463 h 1688"/>
              <a:gd name="T116" fmla="*/ 1962150 w 1633"/>
              <a:gd name="T117" fmla="*/ 323850 h 1688"/>
              <a:gd name="T118" fmla="*/ 2343150 w 1633"/>
              <a:gd name="T119" fmla="*/ 392113 h 1688"/>
              <a:gd name="T120" fmla="*/ 2525712 w 1633"/>
              <a:gd name="T121" fmla="*/ 555625 h 1688"/>
              <a:gd name="T122" fmla="*/ 2586037 w 1633"/>
              <a:gd name="T123" fmla="*/ 1033463 h 16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633" h="1688">
                <a:moveTo>
                  <a:pt x="1587" y="933"/>
                </a:moveTo>
                <a:lnTo>
                  <a:pt x="1508" y="1391"/>
                </a:lnTo>
                <a:lnTo>
                  <a:pt x="1496" y="1352"/>
                </a:lnTo>
                <a:lnTo>
                  <a:pt x="1490" y="1416"/>
                </a:lnTo>
                <a:lnTo>
                  <a:pt x="1483" y="1355"/>
                </a:lnTo>
                <a:lnTo>
                  <a:pt x="1472" y="1434"/>
                </a:lnTo>
                <a:lnTo>
                  <a:pt x="1466" y="1361"/>
                </a:lnTo>
                <a:lnTo>
                  <a:pt x="1466" y="1474"/>
                </a:lnTo>
                <a:lnTo>
                  <a:pt x="1483" y="1508"/>
                </a:lnTo>
                <a:lnTo>
                  <a:pt x="1469" y="1508"/>
                </a:lnTo>
                <a:lnTo>
                  <a:pt x="1479" y="1525"/>
                </a:lnTo>
                <a:lnTo>
                  <a:pt x="1486" y="1538"/>
                </a:lnTo>
                <a:lnTo>
                  <a:pt x="1491" y="1542"/>
                </a:lnTo>
                <a:lnTo>
                  <a:pt x="1494" y="1545"/>
                </a:lnTo>
                <a:lnTo>
                  <a:pt x="1469" y="1545"/>
                </a:lnTo>
                <a:lnTo>
                  <a:pt x="1485" y="1558"/>
                </a:lnTo>
                <a:lnTo>
                  <a:pt x="1496" y="1569"/>
                </a:lnTo>
                <a:lnTo>
                  <a:pt x="1502" y="1577"/>
                </a:lnTo>
                <a:lnTo>
                  <a:pt x="1488" y="1574"/>
                </a:lnTo>
                <a:lnTo>
                  <a:pt x="1476" y="1570"/>
                </a:lnTo>
                <a:lnTo>
                  <a:pt x="1469" y="1567"/>
                </a:lnTo>
                <a:lnTo>
                  <a:pt x="1465" y="1564"/>
                </a:lnTo>
                <a:lnTo>
                  <a:pt x="1477" y="1591"/>
                </a:lnTo>
                <a:lnTo>
                  <a:pt x="1454" y="1581"/>
                </a:lnTo>
                <a:lnTo>
                  <a:pt x="1457" y="1656"/>
                </a:lnTo>
                <a:lnTo>
                  <a:pt x="1325" y="1656"/>
                </a:lnTo>
                <a:lnTo>
                  <a:pt x="1327" y="1647"/>
                </a:lnTo>
                <a:lnTo>
                  <a:pt x="1332" y="1625"/>
                </a:lnTo>
                <a:lnTo>
                  <a:pt x="1336" y="1611"/>
                </a:lnTo>
                <a:lnTo>
                  <a:pt x="1343" y="1597"/>
                </a:lnTo>
                <a:lnTo>
                  <a:pt x="1352" y="1583"/>
                </a:lnTo>
                <a:lnTo>
                  <a:pt x="1363" y="1570"/>
                </a:lnTo>
                <a:lnTo>
                  <a:pt x="1397" y="1436"/>
                </a:lnTo>
                <a:lnTo>
                  <a:pt x="1382" y="1391"/>
                </a:lnTo>
                <a:lnTo>
                  <a:pt x="1379" y="1417"/>
                </a:lnTo>
                <a:lnTo>
                  <a:pt x="1360" y="1391"/>
                </a:lnTo>
                <a:lnTo>
                  <a:pt x="1357" y="1409"/>
                </a:lnTo>
                <a:lnTo>
                  <a:pt x="1354" y="1417"/>
                </a:lnTo>
                <a:lnTo>
                  <a:pt x="1350" y="1389"/>
                </a:lnTo>
                <a:lnTo>
                  <a:pt x="1347" y="1359"/>
                </a:lnTo>
                <a:lnTo>
                  <a:pt x="1344" y="1322"/>
                </a:lnTo>
                <a:lnTo>
                  <a:pt x="1343" y="1281"/>
                </a:lnTo>
                <a:lnTo>
                  <a:pt x="1343" y="1241"/>
                </a:lnTo>
                <a:lnTo>
                  <a:pt x="1344" y="1222"/>
                </a:lnTo>
                <a:lnTo>
                  <a:pt x="1347" y="1203"/>
                </a:lnTo>
                <a:lnTo>
                  <a:pt x="1350" y="1186"/>
                </a:lnTo>
                <a:lnTo>
                  <a:pt x="1357" y="1172"/>
                </a:lnTo>
                <a:lnTo>
                  <a:pt x="1365" y="1030"/>
                </a:lnTo>
                <a:lnTo>
                  <a:pt x="1341" y="1173"/>
                </a:lnTo>
                <a:lnTo>
                  <a:pt x="1341" y="1144"/>
                </a:lnTo>
                <a:lnTo>
                  <a:pt x="1340" y="1075"/>
                </a:lnTo>
                <a:lnTo>
                  <a:pt x="1341" y="998"/>
                </a:lnTo>
                <a:lnTo>
                  <a:pt x="1343" y="967"/>
                </a:lnTo>
                <a:lnTo>
                  <a:pt x="1346" y="947"/>
                </a:lnTo>
                <a:lnTo>
                  <a:pt x="1325" y="1067"/>
                </a:lnTo>
                <a:lnTo>
                  <a:pt x="1325" y="1041"/>
                </a:lnTo>
                <a:lnTo>
                  <a:pt x="1329" y="975"/>
                </a:lnTo>
                <a:lnTo>
                  <a:pt x="1332" y="937"/>
                </a:lnTo>
                <a:lnTo>
                  <a:pt x="1335" y="901"/>
                </a:lnTo>
                <a:lnTo>
                  <a:pt x="1340" y="872"/>
                </a:lnTo>
                <a:lnTo>
                  <a:pt x="1343" y="859"/>
                </a:lnTo>
                <a:lnTo>
                  <a:pt x="1346" y="848"/>
                </a:lnTo>
                <a:lnTo>
                  <a:pt x="1344" y="859"/>
                </a:lnTo>
                <a:lnTo>
                  <a:pt x="1338" y="886"/>
                </a:lnTo>
                <a:lnTo>
                  <a:pt x="1333" y="901"/>
                </a:lnTo>
                <a:lnTo>
                  <a:pt x="1327" y="917"/>
                </a:lnTo>
                <a:lnTo>
                  <a:pt x="1319" y="930"/>
                </a:lnTo>
                <a:lnTo>
                  <a:pt x="1311" y="939"/>
                </a:lnTo>
                <a:lnTo>
                  <a:pt x="1316" y="970"/>
                </a:lnTo>
                <a:lnTo>
                  <a:pt x="1325" y="1047"/>
                </a:lnTo>
                <a:lnTo>
                  <a:pt x="1330" y="1091"/>
                </a:lnTo>
                <a:lnTo>
                  <a:pt x="1333" y="1136"/>
                </a:lnTo>
                <a:lnTo>
                  <a:pt x="1335" y="1175"/>
                </a:lnTo>
                <a:lnTo>
                  <a:pt x="1333" y="1208"/>
                </a:lnTo>
                <a:lnTo>
                  <a:pt x="1333" y="1241"/>
                </a:lnTo>
                <a:lnTo>
                  <a:pt x="1336" y="1314"/>
                </a:lnTo>
                <a:lnTo>
                  <a:pt x="1338" y="1355"/>
                </a:lnTo>
                <a:lnTo>
                  <a:pt x="1341" y="1392"/>
                </a:lnTo>
                <a:lnTo>
                  <a:pt x="1344" y="1420"/>
                </a:lnTo>
                <a:lnTo>
                  <a:pt x="1346" y="1431"/>
                </a:lnTo>
                <a:lnTo>
                  <a:pt x="1347" y="1436"/>
                </a:lnTo>
                <a:lnTo>
                  <a:pt x="1366" y="1491"/>
                </a:lnTo>
                <a:lnTo>
                  <a:pt x="1355" y="1484"/>
                </a:lnTo>
                <a:lnTo>
                  <a:pt x="1347" y="1480"/>
                </a:lnTo>
                <a:lnTo>
                  <a:pt x="1344" y="1477"/>
                </a:lnTo>
                <a:lnTo>
                  <a:pt x="1344" y="1474"/>
                </a:lnTo>
                <a:lnTo>
                  <a:pt x="1346" y="1480"/>
                </a:lnTo>
                <a:lnTo>
                  <a:pt x="1350" y="1499"/>
                </a:lnTo>
                <a:lnTo>
                  <a:pt x="1357" y="1527"/>
                </a:lnTo>
                <a:lnTo>
                  <a:pt x="1335" y="1495"/>
                </a:lnTo>
                <a:lnTo>
                  <a:pt x="1346" y="1558"/>
                </a:lnTo>
                <a:lnTo>
                  <a:pt x="1327" y="1534"/>
                </a:lnTo>
                <a:lnTo>
                  <a:pt x="1329" y="1583"/>
                </a:lnTo>
                <a:lnTo>
                  <a:pt x="1311" y="1553"/>
                </a:lnTo>
                <a:lnTo>
                  <a:pt x="1311" y="1613"/>
                </a:lnTo>
                <a:lnTo>
                  <a:pt x="1300" y="1592"/>
                </a:lnTo>
                <a:lnTo>
                  <a:pt x="1291" y="1577"/>
                </a:lnTo>
                <a:lnTo>
                  <a:pt x="1286" y="1572"/>
                </a:lnTo>
                <a:lnTo>
                  <a:pt x="1283" y="1569"/>
                </a:lnTo>
                <a:lnTo>
                  <a:pt x="1275" y="1564"/>
                </a:lnTo>
                <a:lnTo>
                  <a:pt x="1279" y="1570"/>
                </a:lnTo>
                <a:lnTo>
                  <a:pt x="1285" y="1585"/>
                </a:lnTo>
                <a:lnTo>
                  <a:pt x="1288" y="1595"/>
                </a:lnTo>
                <a:lnTo>
                  <a:pt x="1290" y="1605"/>
                </a:lnTo>
                <a:lnTo>
                  <a:pt x="1290" y="1616"/>
                </a:lnTo>
                <a:lnTo>
                  <a:pt x="1288" y="1627"/>
                </a:lnTo>
                <a:lnTo>
                  <a:pt x="1258" y="1681"/>
                </a:lnTo>
                <a:lnTo>
                  <a:pt x="1246" y="1685"/>
                </a:lnTo>
                <a:lnTo>
                  <a:pt x="1230" y="1686"/>
                </a:lnTo>
                <a:lnTo>
                  <a:pt x="1213" y="1688"/>
                </a:lnTo>
                <a:lnTo>
                  <a:pt x="1191" y="1688"/>
                </a:lnTo>
                <a:lnTo>
                  <a:pt x="1180" y="1686"/>
                </a:lnTo>
                <a:lnTo>
                  <a:pt x="1168" y="1683"/>
                </a:lnTo>
                <a:lnTo>
                  <a:pt x="1155" y="1678"/>
                </a:lnTo>
                <a:lnTo>
                  <a:pt x="1144" y="1674"/>
                </a:lnTo>
                <a:lnTo>
                  <a:pt x="1132" y="1666"/>
                </a:lnTo>
                <a:lnTo>
                  <a:pt x="1121" y="1658"/>
                </a:lnTo>
                <a:lnTo>
                  <a:pt x="1183" y="1595"/>
                </a:lnTo>
                <a:lnTo>
                  <a:pt x="1183" y="1589"/>
                </a:lnTo>
                <a:lnTo>
                  <a:pt x="1189" y="1572"/>
                </a:lnTo>
                <a:lnTo>
                  <a:pt x="1207" y="1534"/>
                </a:lnTo>
                <a:lnTo>
                  <a:pt x="1216" y="1502"/>
                </a:lnTo>
                <a:lnTo>
                  <a:pt x="1229" y="1456"/>
                </a:lnTo>
                <a:lnTo>
                  <a:pt x="1244" y="1391"/>
                </a:lnTo>
                <a:lnTo>
                  <a:pt x="1246" y="1370"/>
                </a:lnTo>
                <a:lnTo>
                  <a:pt x="1249" y="1322"/>
                </a:lnTo>
                <a:lnTo>
                  <a:pt x="1249" y="1295"/>
                </a:lnTo>
                <a:lnTo>
                  <a:pt x="1249" y="1269"/>
                </a:lnTo>
                <a:lnTo>
                  <a:pt x="1247" y="1247"/>
                </a:lnTo>
                <a:lnTo>
                  <a:pt x="1244" y="1239"/>
                </a:lnTo>
                <a:lnTo>
                  <a:pt x="1241" y="1233"/>
                </a:lnTo>
                <a:lnTo>
                  <a:pt x="1232" y="1205"/>
                </a:lnTo>
                <a:lnTo>
                  <a:pt x="1224" y="1177"/>
                </a:lnTo>
                <a:lnTo>
                  <a:pt x="1221" y="1163"/>
                </a:lnTo>
                <a:lnTo>
                  <a:pt x="1219" y="1147"/>
                </a:lnTo>
                <a:lnTo>
                  <a:pt x="1205" y="1116"/>
                </a:lnTo>
                <a:lnTo>
                  <a:pt x="1177" y="1044"/>
                </a:lnTo>
                <a:lnTo>
                  <a:pt x="1147" y="966"/>
                </a:lnTo>
                <a:lnTo>
                  <a:pt x="1138" y="934"/>
                </a:lnTo>
                <a:lnTo>
                  <a:pt x="1135" y="923"/>
                </a:lnTo>
                <a:lnTo>
                  <a:pt x="1133" y="916"/>
                </a:lnTo>
                <a:lnTo>
                  <a:pt x="1077" y="780"/>
                </a:lnTo>
                <a:lnTo>
                  <a:pt x="1063" y="744"/>
                </a:lnTo>
                <a:lnTo>
                  <a:pt x="1047" y="703"/>
                </a:lnTo>
                <a:lnTo>
                  <a:pt x="1033" y="650"/>
                </a:lnTo>
                <a:lnTo>
                  <a:pt x="1025" y="622"/>
                </a:lnTo>
                <a:lnTo>
                  <a:pt x="1019" y="590"/>
                </a:lnTo>
                <a:lnTo>
                  <a:pt x="1014" y="559"/>
                </a:lnTo>
                <a:lnTo>
                  <a:pt x="1011" y="526"/>
                </a:lnTo>
                <a:lnTo>
                  <a:pt x="1010" y="494"/>
                </a:lnTo>
                <a:lnTo>
                  <a:pt x="1010" y="461"/>
                </a:lnTo>
                <a:lnTo>
                  <a:pt x="1013" y="428"/>
                </a:lnTo>
                <a:lnTo>
                  <a:pt x="1019" y="397"/>
                </a:lnTo>
                <a:lnTo>
                  <a:pt x="1016" y="403"/>
                </a:lnTo>
                <a:lnTo>
                  <a:pt x="1011" y="422"/>
                </a:lnTo>
                <a:lnTo>
                  <a:pt x="1008" y="437"/>
                </a:lnTo>
                <a:lnTo>
                  <a:pt x="1007" y="458"/>
                </a:lnTo>
                <a:lnTo>
                  <a:pt x="1007" y="481"/>
                </a:lnTo>
                <a:lnTo>
                  <a:pt x="1008" y="509"/>
                </a:lnTo>
                <a:lnTo>
                  <a:pt x="1011" y="542"/>
                </a:lnTo>
                <a:lnTo>
                  <a:pt x="1017" y="578"/>
                </a:lnTo>
                <a:lnTo>
                  <a:pt x="1027" y="622"/>
                </a:lnTo>
                <a:lnTo>
                  <a:pt x="1039" y="669"/>
                </a:lnTo>
                <a:lnTo>
                  <a:pt x="1055" y="722"/>
                </a:lnTo>
                <a:lnTo>
                  <a:pt x="1077" y="781"/>
                </a:lnTo>
                <a:lnTo>
                  <a:pt x="1102" y="845"/>
                </a:lnTo>
                <a:lnTo>
                  <a:pt x="1133" y="916"/>
                </a:lnTo>
                <a:lnTo>
                  <a:pt x="1102" y="920"/>
                </a:lnTo>
                <a:lnTo>
                  <a:pt x="1066" y="925"/>
                </a:lnTo>
                <a:lnTo>
                  <a:pt x="1022" y="930"/>
                </a:lnTo>
                <a:lnTo>
                  <a:pt x="974" y="933"/>
                </a:lnTo>
                <a:lnTo>
                  <a:pt x="949" y="933"/>
                </a:lnTo>
                <a:lnTo>
                  <a:pt x="922" y="931"/>
                </a:lnTo>
                <a:lnTo>
                  <a:pt x="897" y="930"/>
                </a:lnTo>
                <a:lnTo>
                  <a:pt x="872" y="926"/>
                </a:lnTo>
                <a:lnTo>
                  <a:pt x="847" y="922"/>
                </a:lnTo>
                <a:lnTo>
                  <a:pt x="825" y="916"/>
                </a:lnTo>
                <a:lnTo>
                  <a:pt x="817" y="912"/>
                </a:lnTo>
                <a:lnTo>
                  <a:pt x="797" y="905"/>
                </a:lnTo>
                <a:lnTo>
                  <a:pt x="785" y="897"/>
                </a:lnTo>
                <a:lnTo>
                  <a:pt x="769" y="886"/>
                </a:lnTo>
                <a:lnTo>
                  <a:pt x="753" y="873"/>
                </a:lnTo>
                <a:lnTo>
                  <a:pt x="736" y="856"/>
                </a:lnTo>
                <a:lnTo>
                  <a:pt x="719" y="836"/>
                </a:lnTo>
                <a:lnTo>
                  <a:pt x="702" y="811"/>
                </a:lnTo>
                <a:lnTo>
                  <a:pt x="685" y="781"/>
                </a:lnTo>
                <a:lnTo>
                  <a:pt x="667" y="747"/>
                </a:lnTo>
                <a:lnTo>
                  <a:pt x="653" y="708"/>
                </a:lnTo>
                <a:lnTo>
                  <a:pt x="641" y="662"/>
                </a:lnTo>
                <a:lnTo>
                  <a:pt x="630" y="612"/>
                </a:lnTo>
                <a:lnTo>
                  <a:pt x="625" y="584"/>
                </a:lnTo>
                <a:lnTo>
                  <a:pt x="622" y="555"/>
                </a:lnTo>
                <a:lnTo>
                  <a:pt x="622" y="567"/>
                </a:lnTo>
                <a:lnTo>
                  <a:pt x="627" y="598"/>
                </a:lnTo>
                <a:lnTo>
                  <a:pt x="630" y="620"/>
                </a:lnTo>
                <a:lnTo>
                  <a:pt x="634" y="645"/>
                </a:lnTo>
                <a:lnTo>
                  <a:pt x="641" y="672"/>
                </a:lnTo>
                <a:lnTo>
                  <a:pt x="649" y="701"/>
                </a:lnTo>
                <a:lnTo>
                  <a:pt x="659" y="731"/>
                </a:lnTo>
                <a:lnTo>
                  <a:pt x="672" y="761"/>
                </a:lnTo>
                <a:lnTo>
                  <a:pt x="688" y="791"/>
                </a:lnTo>
                <a:lnTo>
                  <a:pt x="706" y="820"/>
                </a:lnTo>
                <a:lnTo>
                  <a:pt x="717" y="834"/>
                </a:lnTo>
                <a:lnTo>
                  <a:pt x="728" y="848"/>
                </a:lnTo>
                <a:lnTo>
                  <a:pt x="741" y="861"/>
                </a:lnTo>
                <a:lnTo>
                  <a:pt x="753" y="873"/>
                </a:lnTo>
                <a:lnTo>
                  <a:pt x="767" y="884"/>
                </a:lnTo>
                <a:lnTo>
                  <a:pt x="781" y="895"/>
                </a:lnTo>
                <a:lnTo>
                  <a:pt x="797" y="906"/>
                </a:lnTo>
                <a:lnTo>
                  <a:pt x="814" y="916"/>
                </a:lnTo>
                <a:lnTo>
                  <a:pt x="816" y="917"/>
                </a:lnTo>
                <a:lnTo>
                  <a:pt x="816" y="920"/>
                </a:lnTo>
                <a:lnTo>
                  <a:pt x="814" y="928"/>
                </a:lnTo>
                <a:lnTo>
                  <a:pt x="811" y="936"/>
                </a:lnTo>
                <a:lnTo>
                  <a:pt x="810" y="944"/>
                </a:lnTo>
                <a:lnTo>
                  <a:pt x="806" y="964"/>
                </a:lnTo>
                <a:lnTo>
                  <a:pt x="806" y="984"/>
                </a:lnTo>
                <a:lnTo>
                  <a:pt x="806" y="1006"/>
                </a:lnTo>
                <a:lnTo>
                  <a:pt x="810" y="1044"/>
                </a:lnTo>
                <a:lnTo>
                  <a:pt x="810" y="1059"/>
                </a:lnTo>
                <a:lnTo>
                  <a:pt x="808" y="1070"/>
                </a:lnTo>
                <a:lnTo>
                  <a:pt x="811" y="1089"/>
                </a:lnTo>
                <a:lnTo>
                  <a:pt x="813" y="1111"/>
                </a:lnTo>
                <a:lnTo>
                  <a:pt x="814" y="1136"/>
                </a:lnTo>
                <a:lnTo>
                  <a:pt x="814" y="1163"/>
                </a:lnTo>
                <a:lnTo>
                  <a:pt x="811" y="1189"/>
                </a:lnTo>
                <a:lnTo>
                  <a:pt x="808" y="1202"/>
                </a:lnTo>
                <a:lnTo>
                  <a:pt x="805" y="1214"/>
                </a:lnTo>
                <a:lnTo>
                  <a:pt x="800" y="1223"/>
                </a:lnTo>
                <a:lnTo>
                  <a:pt x="792" y="1233"/>
                </a:lnTo>
                <a:lnTo>
                  <a:pt x="794" y="1252"/>
                </a:lnTo>
                <a:lnTo>
                  <a:pt x="797" y="1272"/>
                </a:lnTo>
                <a:lnTo>
                  <a:pt x="800" y="1297"/>
                </a:lnTo>
                <a:lnTo>
                  <a:pt x="805" y="1323"/>
                </a:lnTo>
                <a:lnTo>
                  <a:pt x="813" y="1350"/>
                </a:lnTo>
                <a:lnTo>
                  <a:pt x="819" y="1363"/>
                </a:lnTo>
                <a:lnTo>
                  <a:pt x="824" y="1374"/>
                </a:lnTo>
                <a:lnTo>
                  <a:pt x="830" y="1383"/>
                </a:lnTo>
                <a:lnTo>
                  <a:pt x="838" y="1391"/>
                </a:lnTo>
                <a:lnTo>
                  <a:pt x="817" y="1391"/>
                </a:lnTo>
                <a:lnTo>
                  <a:pt x="844" y="1436"/>
                </a:lnTo>
                <a:lnTo>
                  <a:pt x="817" y="1411"/>
                </a:lnTo>
                <a:lnTo>
                  <a:pt x="817" y="1452"/>
                </a:lnTo>
                <a:lnTo>
                  <a:pt x="805" y="1439"/>
                </a:lnTo>
                <a:lnTo>
                  <a:pt x="810" y="1444"/>
                </a:lnTo>
                <a:lnTo>
                  <a:pt x="816" y="1458"/>
                </a:lnTo>
                <a:lnTo>
                  <a:pt x="819" y="1466"/>
                </a:lnTo>
                <a:lnTo>
                  <a:pt x="822" y="1475"/>
                </a:lnTo>
                <a:lnTo>
                  <a:pt x="821" y="1486"/>
                </a:lnTo>
                <a:lnTo>
                  <a:pt x="817" y="1495"/>
                </a:lnTo>
                <a:lnTo>
                  <a:pt x="814" y="1503"/>
                </a:lnTo>
                <a:lnTo>
                  <a:pt x="813" y="1508"/>
                </a:lnTo>
                <a:lnTo>
                  <a:pt x="813" y="1509"/>
                </a:lnTo>
                <a:lnTo>
                  <a:pt x="814" y="1511"/>
                </a:lnTo>
                <a:lnTo>
                  <a:pt x="819" y="1509"/>
                </a:lnTo>
                <a:lnTo>
                  <a:pt x="821" y="1508"/>
                </a:lnTo>
                <a:lnTo>
                  <a:pt x="817" y="1558"/>
                </a:lnTo>
                <a:lnTo>
                  <a:pt x="800" y="1558"/>
                </a:lnTo>
                <a:lnTo>
                  <a:pt x="760" y="1558"/>
                </a:lnTo>
                <a:lnTo>
                  <a:pt x="739" y="1556"/>
                </a:lnTo>
                <a:lnTo>
                  <a:pt x="719" y="1553"/>
                </a:lnTo>
                <a:lnTo>
                  <a:pt x="711" y="1550"/>
                </a:lnTo>
                <a:lnTo>
                  <a:pt x="705" y="1547"/>
                </a:lnTo>
                <a:lnTo>
                  <a:pt x="702" y="1544"/>
                </a:lnTo>
                <a:lnTo>
                  <a:pt x="699" y="1539"/>
                </a:lnTo>
                <a:lnTo>
                  <a:pt x="722" y="1480"/>
                </a:lnTo>
                <a:lnTo>
                  <a:pt x="728" y="1467"/>
                </a:lnTo>
                <a:lnTo>
                  <a:pt x="735" y="1453"/>
                </a:lnTo>
                <a:lnTo>
                  <a:pt x="739" y="1436"/>
                </a:lnTo>
                <a:lnTo>
                  <a:pt x="741" y="1425"/>
                </a:lnTo>
                <a:lnTo>
                  <a:pt x="739" y="1422"/>
                </a:lnTo>
                <a:lnTo>
                  <a:pt x="738" y="1424"/>
                </a:lnTo>
                <a:lnTo>
                  <a:pt x="736" y="1424"/>
                </a:lnTo>
                <a:lnTo>
                  <a:pt x="741" y="1402"/>
                </a:lnTo>
                <a:lnTo>
                  <a:pt x="739" y="1397"/>
                </a:lnTo>
                <a:lnTo>
                  <a:pt x="738" y="1388"/>
                </a:lnTo>
                <a:lnTo>
                  <a:pt x="738" y="1372"/>
                </a:lnTo>
                <a:lnTo>
                  <a:pt x="739" y="1363"/>
                </a:lnTo>
                <a:lnTo>
                  <a:pt x="741" y="1353"/>
                </a:lnTo>
                <a:lnTo>
                  <a:pt x="739" y="1222"/>
                </a:lnTo>
                <a:lnTo>
                  <a:pt x="738" y="1220"/>
                </a:lnTo>
                <a:lnTo>
                  <a:pt x="733" y="1217"/>
                </a:lnTo>
                <a:lnTo>
                  <a:pt x="727" y="1209"/>
                </a:lnTo>
                <a:lnTo>
                  <a:pt x="720" y="1195"/>
                </a:lnTo>
                <a:lnTo>
                  <a:pt x="716" y="1177"/>
                </a:lnTo>
                <a:lnTo>
                  <a:pt x="714" y="1164"/>
                </a:lnTo>
                <a:lnTo>
                  <a:pt x="714" y="1150"/>
                </a:lnTo>
                <a:lnTo>
                  <a:pt x="714" y="1133"/>
                </a:lnTo>
                <a:lnTo>
                  <a:pt x="716" y="1114"/>
                </a:lnTo>
                <a:lnTo>
                  <a:pt x="719" y="1094"/>
                </a:lnTo>
                <a:lnTo>
                  <a:pt x="722" y="1070"/>
                </a:lnTo>
                <a:lnTo>
                  <a:pt x="720" y="1048"/>
                </a:lnTo>
                <a:lnTo>
                  <a:pt x="716" y="1000"/>
                </a:lnTo>
                <a:lnTo>
                  <a:pt x="708" y="947"/>
                </a:lnTo>
                <a:lnTo>
                  <a:pt x="703" y="926"/>
                </a:lnTo>
                <a:lnTo>
                  <a:pt x="699" y="914"/>
                </a:lnTo>
                <a:lnTo>
                  <a:pt x="677" y="895"/>
                </a:lnTo>
                <a:lnTo>
                  <a:pt x="683" y="1002"/>
                </a:lnTo>
                <a:lnTo>
                  <a:pt x="688" y="1083"/>
                </a:lnTo>
                <a:lnTo>
                  <a:pt x="689" y="1116"/>
                </a:lnTo>
                <a:lnTo>
                  <a:pt x="689" y="1136"/>
                </a:lnTo>
                <a:lnTo>
                  <a:pt x="692" y="1220"/>
                </a:lnTo>
                <a:lnTo>
                  <a:pt x="692" y="1236"/>
                </a:lnTo>
                <a:lnTo>
                  <a:pt x="691" y="1273"/>
                </a:lnTo>
                <a:lnTo>
                  <a:pt x="692" y="1297"/>
                </a:lnTo>
                <a:lnTo>
                  <a:pt x="695" y="1319"/>
                </a:lnTo>
                <a:lnTo>
                  <a:pt x="699" y="1341"/>
                </a:lnTo>
                <a:lnTo>
                  <a:pt x="702" y="1350"/>
                </a:lnTo>
                <a:lnTo>
                  <a:pt x="705" y="1359"/>
                </a:lnTo>
                <a:lnTo>
                  <a:pt x="677" y="1352"/>
                </a:lnTo>
                <a:lnTo>
                  <a:pt x="705" y="1408"/>
                </a:lnTo>
                <a:lnTo>
                  <a:pt x="685" y="1391"/>
                </a:lnTo>
                <a:lnTo>
                  <a:pt x="697" y="1449"/>
                </a:lnTo>
                <a:lnTo>
                  <a:pt x="677" y="1405"/>
                </a:lnTo>
                <a:lnTo>
                  <a:pt x="677" y="1472"/>
                </a:lnTo>
                <a:lnTo>
                  <a:pt x="677" y="1541"/>
                </a:lnTo>
                <a:lnTo>
                  <a:pt x="675" y="1544"/>
                </a:lnTo>
                <a:lnTo>
                  <a:pt x="669" y="1549"/>
                </a:lnTo>
                <a:lnTo>
                  <a:pt x="658" y="1556"/>
                </a:lnTo>
                <a:lnTo>
                  <a:pt x="652" y="1559"/>
                </a:lnTo>
                <a:lnTo>
                  <a:pt x="644" y="1563"/>
                </a:lnTo>
                <a:lnTo>
                  <a:pt x="634" y="1564"/>
                </a:lnTo>
                <a:lnTo>
                  <a:pt x="624" y="1564"/>
                </a:lnTo>
                <a:lnTo>
                  <a:pt x="611" y="1563"/>
                </a:lnTo>
                <a:lnTo>
                  <a:pt x="597" y="1561"/>
                </a:lnTo>
                <a:lnTo>
                  <a:pt x="581" y="1556"/>
                </a:lnTo>
                <a:lnTo>
                  <a:pt x="564" y="1549"/>
                </a:lnTo>
                <a:lnTo>
                  <a:pt x="547" y="1539"/>
                </a:lnTo>
                <a:lnTo>
                  <a:pt x="527" y="1527"/>
                </a:lnTo>
                <a:lnTo>
                  <a:pt x="567" y="1480"/>
                </a:lnTo>
                <a:lnTo>
                  <a:pt x="611" y="1434"/>
                </a:lnTo>
                <a:lnTo>
                  <a:pt x="614" y="1341"/>
                </a:lnTo>
                <a:lnTo>
                  <a:pt x="608" y="1245"/>
                </a:lnTo>
                <a:lnTo>
                  <a:pt x="595" y="1181"/>
                </a:lnTo>
                <a:lnTo>
                  <a:pt x="588" y="1133"/>
                </a:lnTo>
                <a:lnTo>
                  <a:pt x="586" y="1114"/>
                </a:lnTo>
                <a:lnTo>
                  <a:pt x="586" y="1103"/>
                </a:lnTo>
                <a:lnTo>
                  <a:pt x="584" y="1080"/>
                </a:lnTo>
                <a:lnTo>
                  <a:pt x="581" y="1055"/>
                </a:lnTo>
                <a:lnTo>
                  <a:pt x="575" y="1023"/>
                </a:lnTo>
                <a:lnTo>
                  <a:pt x="567" y="991"/>
                </a:lnTo>
                <a:lnTo>
                  <a:pt x="556" y="958"/>
                </a:lnTo>
                <a:lnTo>
                  <a:pt x="550" y="941"/>
                </a:lnTo>
                <a:lnTo>
                  <a:pt x="544" y="926"/>
                </a:lnTo>
                <a:lnTo>
                  <a:pt x="534" y="912"/>
                </a:lnTo>
                <a:lnTo>
                  <a:pt x="527" y="901"/>
                </a:lnTo>
                <a:lnTo>
                  <a:pt x="520" y="881"/>
                </a:lnTo>
                <a:lnTo>
                  <a:pt x="509" y="836"/>
                </a:lnTo>
                <a:lnTo>
                  <a:pt x="503" y="812"/>
                </a:lnTo>
                <a:lnTo>
                  <a:pt x="500" y="789"/>
                </a:lnTo>
                <a:lnTo>
                  <a:pt x="498" y="772"/>
                </a:lnTo>
                <a:lnTo>
                  <a:pt x="500" y="766"/>
                </a:lnTo>
                <a:lnTo>
                  <a:pt x="502" y="761"/>
                </a:lnTo>
                <a:lnTo>
                  <a:pt x="506" y="755"/>
                </a:lnTo>
                <a:lnTo>
                  <a:pt x="506" y="753"/>
                </a:lnTo>
                <a:lnTo>
                  <a:pt x="505" y="753"/>
                </a:lnTo>
                <a:lnTo>
                  <a:pt x="498" y="755"/>
                </a:lnTo>
                <a:lnTo>
                  <a:pt x="463" y="678"/>
                </a:lnTo>
                <a:lnTo>
                  <a:pt x="434" y="615"/>
                </a:lnTo>
                <a:lnTo>
                  <a:pt x="423" y="587"/>
                </a:lnTo>
                <a:lnTo>
                  <a:pt x="417" y="567"/>
                </a:lnTo>
                <a:lnTo>
                  <a:pt x="419" y="550"/>
                </a:lnTo>
                <a:lnTo>
                  <a:pt x="420" y="531"/>
                </a:lnTo>
                <a:lnTo>
                  <a:pt x="425" y="506"/>
                </a:lnTo>
                <a:lnTo>
                  <a:pt x="433" y="478"/>
                </a:lnTo>
                <a:lnTo>
                  <a:pt x="438" y="464"/>
                </a:lnTo>
                <a:lnTo>
                  <a:pt x="445" y="448"/>
                </a:lnTo>
                <a:lnTo>
                  <a:pt x="453" y="433"/>
                </a:lnTo>
                <a:lnTo>
                  <a:pt x="463" y="417"/>
                </a:lnTo>
                <a:lnTo>
                  <a:pt x="473" y="403"/>
                </a:lnTo>
                <a:lnTo>
                  <a:pt x="486" y="387"/>
                </a:lnTo>
                <a:lnTo>
                  <a:pt x="484" y="389"/>
                </a:lnTo>
                <a:lnTo>
                  <a:pt x="478" y="395"/>
                </a:lnTo>
                <a:lnTo>
                  <a:pt x="467" y="406"/>
                </a:lnTo>
                <a:lnTo>
                  <a:pt x="456" y="422"/>
                </a:lnTo>
                <a:lnTo>
                  <a:pt x="444" y="445"/>
                </a:lnTo>
                <a:lnTo>
                  <a:pt x="438" y="461"/>
                </a:lnTo>
                <a:lnTo>
                  <a:pt x="431" y="476"/>
                </a:lnTo>
                <a:lnTo>
                  <a:pt x="427" y="495"/>
                </a:lnTo>
                <a:lnTo>
                  <a:pt x="422" y="517"/>
                </a:lnTo>
                <a:lnTo>
                  <a:pt x="417" y="540"/>
                </a:lnTo>
                <a:lnTo>
                  <a:pt x="414" y="565"/>
                </a:lnTo>
                <a:lnTo>
                  <a:pt x="405" y="553"/>
                </a:lnTo>
                <a:lnTo>
                  <a:pt x="327" y="473"/>
                </a:lnTo>
                <a:lnTo>
                  <a:pt x="284" y="433"/>
                </a:lnTo>
                <a:lnTo>
                  <a:pt x="267" y="417"/>
                </a:lnTo>
                <a:lnTo>
                  <a:pt x="253" y="408"/>
                </a:lnTo>
                <a:lnTo>
                  <a:pt x="256" y="397"/>
                </a:lnTo>
                <a:lnTo>
                  <a:pt x="262" y="370"/>
                </a:lnTo>
                <a:lnTo>
                  <a:pt x="264" y="353"/>
                </a:lnTo>
                <a:lnTo>
                  <a:pt x="266" y="336"/>
                </a:lnTo>
                <a:lnTo>
                  <a:pt x="266" y="320"/>
                </a:lnTo>
                <a:lnTo>
                  <a:pt x="264" y="304"/>
                </a:lnTo>
                <a:lnTo>
                  <a:pt x="261" y="264"/>
                </a:lnTo>
                <a:lnTo>
                  <a:pt x="264" y="251"/>
                </a:lnTo>
                <a:lnTo>
                  <a:pt x="269" y="237"/>
                </a:lnTo>
                <a:lnTo>
                  <a:pt x="269" y="236"/>
                </a:lnTo>
                <a:lnTo>
                  <a:pt x="269" y="237"/>
                </a:lnTo>
                <a:lnTo>
                  <a:pt x="270" y="236"/>
                </a:lnTo>
                <a:lnTo>
                  <a:pt x="273" y="233"/>
                </a:lnTo>
                <a:lnTo>
                  <a:pt x="275" y="229"/>
                </a:lnTo>
                <a:lnTo>
                  <a:pt x="275" y="228"/>
                </a:lnTo>
                <a:lnTo>
                  <a:pt x="272" y="225"/>
                </a:lnTo>
                <a:lnTo>
                  <a:pt x="269" y="222"/>
                </a:lnTo>
                <a:lnTo>
                  <a:pt x="262" y="220"/>
                </a:lnTo>
                <a:lnTo>
                  <a:pt x="269" y="222"/>
                </a:lnTo>
                <a:lnTo>
                  <a:pt x="272" y="218"/>
                </a:lnTo>
                <a:lnTo>
                  <a:pt x="273" y="217"/>
                </a:lnTo>
                <a:lnTo>
                  <a:pt x="278" y="215"/>
                </a:lnTo>
                <a:lnTo>
                  <a:pt x="280" y="217"/>
                </a:lnTo>
                <a:lnTo>
                  <a:pt x="278" y="215"/>
                </a:lnTo>
                <a:lnTo>
                  <a:pt x="273" y="214"/>
                </a:lnTo>
                <a:lnTo>
                  <a:pt x="267" y="212"/>
                </a:lnTo>
                <a:lnTo>
                  <a:pt x="262" y="214"/>
                </a:lnTo>
                <a:lnTo>
                  <a:pt x="258" y="214"/>
                </a:lnTo>
                <a:lnTo>
                  <a:pt x="261" y="212"/>
                </a:lnTo>
                <a:lnTo>
                  <a:pt x="262" y="201"/>
                </a:lnTo>
                <a:lnTo>
                  <a:pt x="264" y="192"/>
                </a:lnTo>
                <a:lnTo>
                  <a:pt x="262" y="189"/>
                </a:lnTo>
                <a:lnTo>
                  <a:pt x="261" y="187"/>
                </a:lnTo>
                <a:lnTo>
                  <a:pt x="264" y="193"/>
                </a:lnTo>
                <a:lnTo>
                  <a:pt x="264" y="200"/>
                </a:lnTo>
                <a:lnTo>
                  <a:pt x="262" y="211"/>
                </a:lnTo>
                <a:lnTo>
                  <a:pt x="270" y="211"/>
                </a:lnTo>
                <a:lnTo>
                  <a:pt x="275" y="212"/>
                </a:lnTo>
                <a:lnTo>
                  <a:pt x="278" y="215"/>
                </a:lnTo>
                <a:lnTo>
                  <a:pt x="275" y="217"/>
                </a:lnTo>
                <a:lnTo>
                  <a:pt x="270" y="220"/>
                </a:lnTo>
                <a:lnTo>
                  <a:pt x="269" y="222"/>
                </a:lnTo>
                <a:lnTo>
                  <a:pt x="270" y="220"/>
                </a:lnTo>
                <a:lnTo>
                  <a:pt x="272" y="222"/>
                </a:lnTo>
                <a:lnTo>
                  <a:pt x="275" y="226"/>
                </a:lnTo>
                <a:lnTo>
                  <a:pt x="276" y="228"/>
                </a:lnTo>
                <a:lnTo>
                  <a:pt x="276" y="231"/>
                </a:lnTo>
                <a:lnTo>
                  <a:pt x="273" y="234"/>
                </a:lnTo>
                <a:lnTo>
                  <a:pt x="270" y="239"/>
                </a:lnTo>
                <a:lnTo>
                  <a:pt x="259" y="262"/>
                </a:lnTo>
                <a:lnTo>
                  <a:pt x="262" y="304"/>
                </a:lnTo>
                <a:lnTo>
                  <a:pt x="262" y="315"/>
                </a:lnTo>
                <a:lnTo>
                  <a:pt x="264" y="342"/>
                </a:lnTo>
                <a:lnTo>
                  <a:pt x="264" y="358"/>
                </a:lnTo>
                <a:lnTo>
                  <a:pt x="261" y="375"/>
                </a:lnTo>
                <a:lnTo>
                  <a:pt x="258" y="392"/>
                </a:lnTo>
                <a:lnTo>
                  <a:pt x="253" y="406"/>
                </a:lnTo>
                <a:lnTo>
                  <a:pt x="247" y="411"/>
                </a:lnTo>
                <a:lnTo>
                  <a:pt x="244" y="422"/>
                </a:lnTo>
                <a:lnTo>
                  <a:pt x="237" y="434"/>
                </a:lnTo>
                <a:lnTo>
                  <a:pt x="230" y="447"/>
                </a:lnTo>
                <a:lnTo>
                  <a:pt x="225" y="451"/>
                </a:lnTo>
                <a:lnTo>
                  <a:pt x="219" y="456"/>
                </a:lnTo>
                <a:lnTo>
                  <a:pt x="222" y="462"/>
                </a:lnTo>
                <a:lnTo>
                  <a:pt x="225" y="470"/>
                </a:lnTo>
                <a:lnTo>
                  <a:pt x="226" y="479"/>
                </a:lnTo>
                <a:lnTo>
                  <a:pt x="226" y="490"/>
                </a:lnTo>
                <a:lnTo>
                  <a:pt x="225" y="501"/>
                </a:lnTo>
                <a:lnTo>
                  <a:pt x="222" y="514"/>
                </a:lnTo>
                <a:lnTo>
                  <a:pt x="217" y="520"/>
                </a:lnTo>
                <a:lnTo>
                  <a:pt x="214" y="525"/>
                </a:lnTo>
                <a:lnTo>
                  <a:pt x="214" y="531"/>
                </a:lnTo>
                <a:lnTo>
                  <a:pt x="214" y="545"/>
                </a:lnTo>
                <a:lnTo>
                  <a:pt x="212" y="551"/>
                </a:lnTo>
                <a:lnTo>
                  <a:pt x="211" y="559"/>
                </a:lnTo>
                <a:lnTo>
                  <a:pt x="208" y="565"/>
                </a:lnTo>
                <a:lnTo>
                  <a:pt x="203" y="569"/>
                </a:lnTo>
                <a:lnTo>
                  <a:pt x="192" y="573"/>
                </a:lnTo>
                <a:lnTo>
                  <a:pt x="183" y="578"/>
                </a:lnTo>
                <a:lnTo>
                  <a:pt x="169" y="581"/>
                </a:lnTo>
                <a:lnTo>
                  <a:pt x="153" y="583"/>
                </a:lnTo>
                <a:lnTo>
                  <a:pt x="147" y="581"/>
                </a:lnTo>
                <a:lnTo>
                  <a:pt x="139" y="580"/>
                </a:lnTo>
                <a:lnTo>
                  <a:pt x="131" y="576"/>
                </a:lnTo>
                <a:lnTo>
                  <a:pt x="123" y="572"/>
                </a:lnTo>
                <a:lnTo>
                  <a:pt x="117" y="565"/>
                </a:lnTo>
                <a:lnTo>
                  <a:pt x="111" y="556"/>
                </a:lnTo>
                <a:lnTo>
                  <a:pt x="111" y="544"/>
                </a:lnTo>
                <a:lnTo>
                  <a:pt x="106" y="536"/>
                </a:lnTo>
                <a:lnTo>
                  <a:pt x="100" y="526"/>
                </a:lnTo>
                <a:lnTo>
                  <a:pt x="95" y="515"/>
                </a:lnTo>
                <a:lnTo>
                  <a:pt x="90" y="501"/>
                </a:lnTo>
                <a:lnTo>
                  <a:pt x="89" y="486"/>
                </a:lnTo>
                <a:lnTo>
                  <a:pt x="89" y="478"/>
                </a:lnTo>
                <a:lnTo>
                  <a:pt x="90" y="470"/>
                </a:lnTo>
                <a:lnTo>
                  <a:pt x="92" y="462"/>
                </a:lnTo>
                <a:lnTo>
                  <a:pt x="97" y="454"/>
                </a:lnTo>
                <a:lnTo>
                  <a:pt x="69" y="367"/>
                </a:lnTo>
                <a:lnTo>
                  <a:pt x="55" y="286"/>
                </a:lnTo>
                <a:lnTo>
                  <a:pt x="44" y="265"/>
                </a:lnTo>
                <a:lnTo>
                  <a:pt x="31" y="247"/>
                </a:lnTo>
                <a:lnTo>
                  <a:pt x="31" y="215"/>
                </a:lnTo>
                <a:lnTo>
                  <a:pt x="36" y="195"/>
                </a:lnTo>
                <a:lnTo>
                  <a:pt x="40" y="181"/>
                </a:lnTo>
                <a:lnTo>
                  <a:pt x="44" y="176"/>
                </a:lnTo>
                <a:lnTo>
                  <a:pt x="47" y="175"/>
                </a:lnTo>
                <a:lnTo>
                  <a:pt x="44" y="176"/>
                </a:lnTo>
                <a:lnTo>
                  <a:pt x="34" y="179"/>
                </a:lnTo>
                <a:lnTo>
                  <a:pt x="28" y="181"/>
                </a:lnTo>
                <a:lnTo>
                  <a:pt x="20" y="181"/>
                </a:lnTo>
                <a:lnTo>
                  <a:pt x="12" y="178"/>
                </a:lnTo>
                <a:lnTo>
                  <a:pt x="4" y="175"/>
                </a:lnTo>
                <a:lnTo>
                  <a:pt x="8" y="175"/>
                </a:lnTo>
                <a:lnTo>
                  <a:pt x="17" y="173"/>
                </a:lnTo>
                <a:lnTo>
                  <a:pt x="26" y="168"/>
                </a:lnTo>
                <a:lnTo>
                  <a:pt x="31" y="165"/>
                </a:lnTo>
                <a:lnTo>
                  <a:pt x="36" y="161"/>
                </a:lnTo>
                <a:lnTo>
                  <a:pt x="25" y="162"/>
                </a:lnTo>
                <a:lnTo>
                  <a:pt x="8" y="165"/>
                </a:lnTo>
                <a:lnTo>
                  <a:pt x="6" y="165"/>
                </a:lnTo>
                <a:lnTo>
                  <a:pt x="6" y="164"/>
                </a:lnTo>
                <a:lnTo>
                  <a:pt x="11" y="162"/>
                </a:lnTo>
                <a:lnTo>
                  <a:pt x="19" y="156"/>
                </a:lnTo>
                <a:lnTo>
                  <a:pt x="29" y="148"/>
                </a:lnTo>
                <a:lnTo>
                  <a:pt x="20" y="151"/>
                </a:lnTo>
                <a:lnTo>
                  <a:pt x="9" y="151"/>
                </a:lnTo>
                <a:lnTo>
                  <a:pt x="0" y="151"/>
                </a:lnTo>
                <a:lnTo>
                  <a:pt x="6" y="147"/>
                </a:lnTo>
                <a:lnTo>
                  <a:pt x="20" y="137"/>
                </a:lnTo>
                <a:lnTo>
                  <a:pt x="34" y="123"/>
                </a:lnTo>
                <a:lnTo>
                  <a:pt x="40" y="117"/>
                </a:lnTo>
                <a:lnTo>
                  <a:pt x="45" y="109"/>
                </a:lnTo>
                <a:lnTo>
                  <a:pt x="45" y="108"/>
                </a:lnTo>
                <a:lnTo>
                  <a:pt x="45" y="103"/>
                </a:lnTo>
                <a:lnTo>
                  <a:pt x="45" y="101"/>
                </a:lnTo>
                <a:lnTo>
                  <a:pt x="44" y="101"/>
                </a:lnTo>
                <a:lnTo>
                  <a:pt x="40" y="103"/>
                </a:lnTo>
                <a:lnTo>
                  <a:pt x="36" y="108"/>
                </a:lnTo>
                <a:lnTo>
                  <a:pt x="26" y="120"/>
                </a:lnTo>
                <a:lnTo>
                  <a:pt x="19" y="131"/>
                </a:lnTo>
                <a:lnTo>
                  <a:pt x="26" y="112"/>
                </a:lnTo>
                <a:lnTo>
                  <a:pt x="34" y="97"/>
                </a:lnTo>
                <a:lnTo>
                  <a:pt x="39" y="90"/>
                </a:lnTo>
                <a:lnTo>
                  <a:pt x="42" y="86"/>
                </a:lnTo>
                <a:lnTo>
                  <a:pt x="44" y="86"/>
                </a:lnTo>
                <a:lnTo>
                  <a:pt x="45" y="84"/>
                </a:lnTo>
                <a:lnTo>
                  <a:pt x="45" y="81"/>
                </a:lnTo>
                <a:lnTo>
                  <a:pt x="44" y="75"/>
                </a:lnTo>
                <a:lnTo>
                  <a:pt x="42" y="65"/>
                </a:lnTo>
                <a:lnTo>
                  <a:pt x="40" y="54"/>
                </a:lnTo>
                <a:lnTo>
                  <a:pt x="39" y="42"/>
                </a:lnTo>
                <a:lnTo>
                  <a:pt x="40" y="34"/>
                </a:lnTo>
                <a:lnTo>
                  <a:pt x="42" y="28"/>
                </a:lnTo>
                <a:lnTo>
                  <a:pt x="45" y="20"/>
                </a:lnTo>
                <a:lnTo>
                  <a:pt x="50" y="14"/>
                </a:lnTo>
                <a:lnTo>
                  <a:pt x="56" y="6"/>
                </a:lnTo>
                <a:lnTo>
                  <a:pt x="64" y="0"/>
                </a:lnTo>
                <a:lnTo>
                  <a:pt x="70" y="3"/>
                </a:lnTo>
                <a:lnTo>
                  <a:pt x="75" y="6"/>
                </a:lnTo>
                <a:lnTo>
                  <a:pt x="78" y="12"/>
                </a:lnTo>
                <a:lnTo>
                  <a:pt x="83" y="17"/>
                </a:lnTo>
                <a:lnTo>
                  <a:pt x="86" y="22"/>
                </a:lnTo>
                <a:lnTo>
                  <a:pt x="90" y="23"/>
                </a:lnTo>
                <a:lnTo>
                  <a:pt x="94" y="29"/>
                </a:lnTo>
                <a:lnTo>
                  <a:pt x="100" y="40"/>
                </a:lnTo>
                <a:lnTo>
                  <a:pt x="108" y="40"/>
                </a:lnTo>
                <a:lnTo>
                  <a:pt x="114" y="40"/>
                </a:lnTo>
                <a:lnTo>
                  <a:pt x="100" y="34"/>
                </a:lnTo>
                <a:lnTo>
                  <a:pt x="109" y="34"/>
                </a:lnTo>
                <a:lnTo>
                  <a:pt x="125" y="34"/>
                </a:lnTo>
                <a:lnTo>
                  <a:pt x="108" y="18"/>
                </a:lnTo>
                <a:lnTo>
                  <a:pt x="125" y="18"/>
                </a:lnTo>
                <a:lnTo>
                  <a:pt x="139" y="22"/>
                </a:lnTo>
                <a:lnTo>
                  <a:pt x="148" y="23"/>
                </a:lnTo>
                <a:lnTo>
                  <a:pt x="158" y="29"/>
                </a:lnTo>
                <a:lnTo>
                  <a:pt x="159" y="28"/>
                </a:lnTo>
                <a:lnTo>
                  <a:pt x="162" y="23"/>
                </a:lnTo>
                <a:lnTo>
                  <a:pt x="164" y="20"/>
                </a:lnTo>
                <a:lnTo>
                  <a:pt x="164" y="18"/>
                </a:lnTo>
                <a:lnTo>
                  <a:pt x="162" y="15"/>
                </a:lnTo>
                <a:lnTo>
                  <a:pt x="159" y="12"/>
                </a:lnTo>
                <a:lnTo>
                  <a:pt x="169" y="17"/>
                </a:lnTo>
                <a:lnTo>
                  <a:pt x="173" y="20"/>
                </a:lnTo>
                <a:lnTo>
                  <a:pt x="176" y="23"/>
                </a:lnTo>
                <a:lnTo>
                  <a:pt x="176" y="25"/>
                </a:lnTo>
                <a:lnTo>
                  <a:pt x="181" y="29"/>
                </a:lnTo>
                <a:lnTo>
                  <a:pt x="203" y="14"/>
                </a:lnTo>
                <a:lnTo>
                  <a:pt x="205" y="9"/>
                </a:lnTo>
                <a:lnTo>
                  <a:pt x="206" y="6"/>
                </a:lnTo>
                <a:lnTo>
                  <a:pt x="209" y="4"/>
                </a:lnTo>
                <a:lnTo>
                  <a:pt x="211" y="4"/>
                </a:lnTo>
                <a:lnTo>
                  <a:pt x="219" y="9"/>
                </a:lnTo>
                <a:lnTo>
                  <a:pt x="239" y="4"/>
                </a:lnTo>
                <a:lnTo>
                  <a:pt x="255" y="3"/>
                </a:lnTo>
                <a:lnTo>
                  <a:pt x="264" y="3"/>
                </a:lnTo>
                <a:lnTo>
                  <a:pt x="270" y="4"/>
                </a:lnTo>
                <a:lnTo>
                  <a:pt x="289" y="14"/>
                </a:lnTo>
                <a:lnTo>
                  <a:pt x="305" y="22"/>
                </a:lnTo>
                <a:lnTo>
                  <a:pt x="317" y="29"/>
                </a:lnTo>
                <a:lnTo>
                  <a:pt x="342" y="32"/>
                </a:lnTo>
                <a:lnTo>
                  <a:pt x="359" y="36"/>
                </a:lnTo>
                <a:lnTo>
                  <a:pt x="367" y="39"/>
                </a:lnTo>
                <a:lnTo>
                  <a:pt x="372" y="40"/>
                </a:lnTo>
                <a:lnTo>
                  <a:pt x="383" y="43"/>
                </a:lnTo>
                <a:lnTo>
                  <a:pt x="394" y="47"/>
                </a:lnTo>
                <a:lnTo>
                  <a:pt x="402" y="51"/>
                </a:lnTo>
                <a:lnTo>
                  <a:pt x="408" y="50"/>
                </a:lnTo>
                <a:lnTo>
                  <a:pt x="414" y="51"/>
                </a:lnTo>
                <a:lnTo>
                  <a:pt x="419" y="53"/>
                </a:lnTo>
                <a:lnTo>
                  <a:pt x="422" y="51"/>
                </a:lnTo>
                <a:lnTo>
                  <a:pt x="430" y="51"/>
                </a:lnTo>
                <a:lnTo>
                  <a:pt x="434" y="53"/>
                </a:lnTo>
                <a:lnTo>
                  <a:pt x="439" y="54"/>
                </a:lnTo>
                <a:lnTo>
                  <a:pt x="445" y="59"/>
                </a:lnTo>
                <a:lnTo>
                  <a:pt x="450" y="65"/>
                </a:lnTo>
                <a:lnTo>
                  <a:pt x="467" y="73"/>
                </a:lnTo>
                <a:lnTo>
                  <a:pt x="478" y="78"/>
                </a:lnTo>
                <a:lnTo>
                  <a:pt x="484" y="81"/>
                </a:lnTo>
                <a:lnTo>
                  <a:pt x="495" y="79"/>
                </a:lnTo>
                <a:lnTo>
                  <a:pt x="503" y="81"/>
                </a:lnTo>
                <a:lnTo>
                  <a:pt x="509" y="82"/>
                </a:lnTo>
                <a:lnTo>
                  <a:pt x="513" y="82"/>
                </a:lnTo>
                <a:lnTo>
                  <a:pt x="519" y="84"/>
                </a:lnTo>
                <a:lnTo>
                  <a:pt x="528" y="87"/>
                </a:lnTo>
                <a:lnTo>
                  <a:pt x="541" y="93"/>
                </a:lnTo>
                <a:lnTo>
                  <a:pt x="559" y="97"/>
                </a:lnTo>
                <a:lnTo>
                  <a:pt x="574" y="100"/>
                </a:lnTo>
                <a:lnTo>
                  <a:pt x="580" y="103"/>
                </a:lnTo>
                <a:lnTo>
                  <a:pt x="584" y="106"/>
                </a:lnTo>
                <a:lnTo>
                  <a:pt x="589" y="106"/>
                </a:lnTo>
                <a:lnTo>
                  <a:pt x="600" y="106"/>
                </a:lnTo>
                <a:lnTo>
                  <a:pt x="614" y="108"/>
                </a:lnTo>
                <a:lnTo>
                  <a:pt x="620" y="111"/>
                </a:lnTo>
                <a:lnTo>
                  <a:pt x="627" y="114"/>
                </a:lnTo>
                <a:lnTo>
                  <a:pt x="633" y="118"/>
                </a:lnTo>
                <a:lnTo>
                  <a:pt x="642" y="129"/>
                </a:lnTo>
                <a:lnTo>
                  <a:pt x="659" y="137"/>
                </a:lnTo>
                <a:lnTo>
                  <a:pt x="681" y="147"/>
                </a:lnTo>
                <a:lnTo>
                  <a:pt x="688" y="148"/>
                </a:lnTo>
                <a:lnTo>
                  <a:pt x="700" y="153"/>
                </a:lnTo>
                <a:lnTo>
                  <a:pt x="720" y="162"/>
                </a:lnTo>
                <a:lnTo>
                  <a:pt x="755" y="181"/>
                </a:lnTo>
                <a:lnTo>
                  <a:pt x="764" y="192"/>
                </a:lnTo>
                <a:lnTo>
                  <a:pt x="797" y="203"/>
                </a:lnTo>
                <a:lnTo>
                  <a:pt x="821" y="214"/>
                </a:lnTo>
                <a:lnTo>
                  <a:pt x="830" y="218"/>
                </a:lnTo>
                <a:lnTo>
                  <a:pt x="838" y="223"/>
                </a:lnTo>
                <a:lnTo>
                  <a:pt x="842" y="228"/>
                </a:lnTo>
                <a:lnTo>
                  <a:pt x="850" y="233"/>
                </a:lnTo>
                <a:lnTo>
                  <a:pt x="866" y="240"/>
                </a:lnTo>
                <a:lnTo>
                  <a:pt x="888" y="251"/>
                </a:lnTo>
                <a:lnTo>
                  <a:pt x="899" y="258"/>
                </a:lnTo>
                <a:lnTo>
                  <a:pt x="911" y="265"/>
                </a:lnTo>
                <a:lnTo>
                  <a:pt x="953" y="289"/>
                </a:lnTo>
                <a:lnTo>
                  <a:pt x="957" y="290"/>
                </a:lnTo>
                <a:lnTo>
                  <a:pt x="964" y="292"/>
                </a:lnTo>
                <a:lnTo>
                  <a:pt x="975" y="290"/>
                </a:lnTo>
                <a:lnTo>
                  <a:pt x="983" y="289"/>
                </a:lnTo>
                <a:lnTo>
                  <a:pt x="991" y="286"/>
                </a:lnTo>
                <a:lnTo>
                  <a:pt x="1191" y="211"/>
                </a:lnTo>
                <a:lnTo>
                  <a:pt x="1213" y="208"/>
                </a:lnTo>
                <a:lnTo>
                  <a:pt x="1236" y="204"/>
                </a:lnTo>
                <a:lnTo>
                  <a:pt x="1266" y="203"/>
                </a:lnTo>
                <a:lnTo>
                  <a:pt x="1299" y="203"/>
                </a:lnTo>
                <a:lnTo>
                  <a:pt x="1332" y="204"/>
                </a:lnTo>
                <a:lnTo>
                  <a:pt x="1349" y="208"/>
                </a:lnTo>
                <a:lnTo>
                  <a:pt x="1366" y="211"/>
                </a:lnTo>
                <a:lnTo>
                  <a:pt x="1382" y="215"/>
                </a:lnTo>
                <a:lnTo>
                  <a:pt x="1396" y="222"/>
                </a:lnTo>
                <a:lnTo>
                  <a:pt x="1411" y="225"/>
                </a:lnTo>
                <a:lnTo>
                  <a:pt x="1429" y="229"/>
                </a:lnTo>
                <a:lnTo>
                  <a:pt x="1451" y="236"/>
                </a:lnTo>
                <a:lnTo>
                  <a:pt x="1476" y="247"/>
                </a:lnTo>
                <a:lnTo>
                  <a:pt x="1488" y="254"/>
                </a:lnTo>
                <a:lnTo>
                  <a:pt x="1501" y="262"/>
                </a:lnTo>
                <a:lnTo>
                  <a:pt x="1511" y="272"/>
                </a:lnTo>
                <a:lnTo>
                  <a:pt x="1524" y="281"/>
                </a:lnTo>
                <a:lnTo>
                  <a:pt x="1535" y="293"/>
                </a:lnTo>
                <a:lnTo>
                  <a:pt x="1546" y="306"/>
                </a:lnTo>
                <a:lnTo>
                  <a:pt x="1554" y="309"/>
                </a:lnTo>
                <a:lnTo>
                  <a:pt x="1560" y="314"/>
                </a:lnTo>
                <a:lnTo>
                  <a:pt x="1569" y="322"/>
                </a:lnTo>
                <a:lnTo>
                  <a:pt x="1580" y="333"/>
                </a:lnTo>
                <a:lnTo>
                  <a:pt x="1591" y="350"/>
                </a:lnTo>
                <a:lnTo>
                  <a:pt x="1602" y="370"/>
                </a:lnTo>
                <a:lnTo>
                  <a:pt x="1613" y="398"/>
                </a:lnTo>
                <a:lnTo>
                  <a:pt x="1621" y="433"/>
                </a:lnTo>
                <a:lnTo>
                  <a:pt x="1626" y="453"/>
                </a:lnTo>
                <a:lnTo>
                  <a:pt x="1629" y="473"/>
                </a:lnTo>
                <a:lnTo>
                  <a:pt x="1630" y="498"/>
                </a:lnTo>
                <a:lnTo>
                  <a:pt x="1632" y="523"/>
                </a:lnTo>
                <a:lnTo>
                  <a:pt x="1633" y="551"/>
                </a:lnTo>
                <a:lnTo>
                  <a:pt x="1632" y="583"/>
                </a:lnTo>
                <a:lnTo>
                  <a:pt x="1632" y="615"/>
                </a:lnTo>
                <a:lnTo>
                  <a:pt x="1629" y="651"/>
                </a:lnTo>
                <a:lnTo>
                  <a:pt x="1626" y="689"/>
                </a:lnTo>
                <a:lnTo>
                  <a:pt x="1619" y="730"/>
                </a:lnTo>
                <a:lnTo>
                  <a:pt x="1613" y="773"/>
                </a:lnTo>
                <a:lnTo>
                  <a:pt x="1605" y="820"/>
                </a:lnTo>
                <a:lnTo>
                  <a:pt x="1597" y="869"/>
                </a:lnTo>
                <a:lnTo>
                  <a:pt x="1587" y="922"/>
                </a:lnTo>
                <a:lnTo>
                  <a:pt x="1587" y="9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67"/>
          <p:cNvSpPr>
            <a:spLocks/>
          </p:cNvSpPr>
          <p:nvPr/>
        </p:nvSpPr>
        <p:spPr bwMode="auto">
          <a:xfrm>
            <a:off x="7445375" y="6102350"/>
            <a:ext cx="207963" cy="146050"/>
          </a:xfrm>
          <a:custGeom>
            <a:avLst/>
            <a:gdLst>
              <a:gd name="T0" fmla="*/ 207963 w 131"/>
              <a:gd name="T1" fmla="*/ 146050 h 92"/>
              <a:gd name="T2" fmla="*/ 0 w 131"/>
              <a:gd name="T3" fmla="*/ 146050 h 92"/>
              <a:gd name="T4" fmla="*/ 0 w 131"/>
              <a:gd name="T5" fmla="*/ 144463 h 92"/>
              <a:gd name="T6" fmla="*/ 0 w 131"/>
              <a:gd name="T7" fmla="*/ 136525 h 92"/>
              <a:gd name="T8" fmla="*/ 4763 w 131"/>
              <a:gd name="T9" fmla="*/ 112713 h 92"/>
              <a:gd name="T10" fmla="*/ 17463 w 131"/>
              <a:gd name="T11" fmla="*/ 77788 h 92"/>
              <a:gd name="T12" fmla="*/ 26988 w 131"/>
              <a:gd name="T13" fmla="*/ 60325 h 92"/>
              <a:gd name="T14" fmla="*/ 34925 w 131"/>
              <a:gd name="T15" fmla="*/ 42863 h 92"/>
              <a:gd name="T16" fmla="*/ 46038 w 131"/>
              <a:gd name="T17" fmla="*/ 25400 h 92"/>
              <a:gd name="T18" fmla="*/ 58738 w 131"/>
              <a:gd name="T19" fmla="*/ 9525 h 92"/>
              <a:gd name="T20" fmla="*/ 76200 w 131"/>
              <a:gd name="T21" fmla="*/ 49213 h 92"/>
              <a:gd name="T22" fmla="*/ 85725 w 131"/>
              <a:gd name="T23" fmla="*/ 0 h 92"/>
              <a:gd name="T24" fmla="*/ 142875 w 131"/>
              <a:gd name="T25" fmla="*/ 87313 h 92"/>
              <a:gd name="T26" fmla="*/ 128588 w 131"/>
              <a:gd name="T27" fmla="*/ 22225 h 92"/>
              <a:gd name="T28" fmla="*/ 155575 w 131"/>
              <a:gd name="T29" fmla="*/ 44450 h 92"/>
              <a:gd name="T30" fmla="*/ 158750 w 131"/>
              <a:gd name="T31" fmla="*/ 22225 h 92"/>
              <a:gd name="T32" fmla="*/ 171450 w 131"/>
              <a:gd name="T33" fmla="*/ 39688 h 92"/>
              <a:gd name="T34" fmla="*/ 180975 w 131"/>
              <a:gd name="T35" fmla="*/ 57150 h 92"/>
              <a:gd name="T36" fmla="*/ 185738 w 131"/>
              <a:gd name="T37" fmla="*/ 65088 h 92"/>
              <a:gd name="T38" fmla="*/ 185738 w 131"/>
              <a:gd name="T39" fmla="*/ 73025 h 92"/>
              <a:gd name="T40" fmla="*/ 206375 w 131"/>
              <a:gd name="T41" fmla="*/ 26988 h 92"/>
              <a:gd name="T42" fmla="*/ 207963 w 131"/>
              <a:gd name="T43" fmla="*/ 146050 h 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31" h="92">
                <a:moveTo>
                  <a:pt x="131" y="92"/>
                </a:moveTo>
                <a:lnTo>
                  <a:pt x="0" y="92"/>
                </a:lnTo>
                <a:lnTo>
                  <a:pt x="0" y="91"/>
                </a:lnTo>
                <a:lnTo>
                  <a:pt x="0" y="86"/>
                </a:lnTo>
                <a:lnTo>
                  <a:pt x="3" y="71"/>
                </a:lnTo>
                <a:lnTo>
                  <a:pt x="11" y="49"/>
                </a:lnTo>
                <a:lnTo>
                  <a:pt x="17" y="38"/>
                </a:lnTo>
                <a:lnTo>
                  <a:pt x="22" y="27"/>
                </a:lnTo>
                <a:lnTo>
                  <a:pt x="29" y="16"/>
                </a:lnTo>
                <a:lnTo>
                  <a:pt x="37" y="6"/>
                </a:lnTo>
                <a:lnTo>
                  <a:pt x="48" y="31"/>
                </a:lnTo>
                <a:lnTo>
                  <a:pt x="54" y="0"/>
                </a:lnTo>
                <a:lnTo>
                  <a:pt x="90" y="55"/>
                </a:lnTo>
                <a:lnTo>
                  <a:pt x="81" y="14"/>
                </a:lnTo>
                <a:lnTo>
                  <a:pt x="98" y="28"/>
                </a:lnTo>
                <a:lnTo>
                  <a:pt x="100" y="14"/>
                </a:lnTo>
                <a:lnTo>
                  <a:pt x="108" y="25"/>
                </a:lnTo>
                <a:lnTo>
                  <a:pt x="114" y="36"/>
                </a:lnTo>
                <a:lnTo>
                  <a:pt x="117" y="41"/>
                </a:lnTo>
                <a:lnTo>
                  <a:pt x="117" y="46"/>
                </a:lnTo>
                <a:lnTo>
                  <a:pt x="130" y="17"/>
                </a:lnTo>
                <a:lnTo>
                  <a:pt x="131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68"/>
          <p:cNvSpPr>
            <a:spLocks/>
          </p:cNvSpPr>
          <p:nvPr/>
        </p:nvSpPr>
        <p:spPr bwMode="auto">
          <a:xfrm>
            <a:off x="7123113" y="6151563"/>
            <a:ext cx="247650" cy="147637"/>
          </a:xfrm>
          <a:custGeom>
            <a:avLst/>
            <a:gdLst>
              <a:gd name="T0" fmla="*/ 247650 w 156"/>
              <a:gd name="T1" fmla="*/ 77787 h 93"/>
              <a:gd name="T2" fmla="*/ 225425 w 156"/>
              <a:gd name="T3" fmla="*/ 85725 h 93"/>
              <a:gd name="T4" fmla="*/ 238125 w 156"/>
              <a:gd name="T5" fmla="*/ 63500 h 93"/>
              <a:gd name="T6" fmla="*/ 209550 w 156"/>
              <a:gd name="T7" fmla="*/ 73025 h 93"/>
              <a:gd name="T8" fmla="*/ 209550 w 156"/>
              <a:gd name="T9" fmla="*/ 63500 h 93"/>
              <a:gd name="T10" fmla="*/ 190500 w 156"/>
              <a:gd name="T11" fmla="*/ 63500 h 93"/>
              <a:gd name="T12" fmla="*/ 198438 w 156"/>
              <a:gd name="T13" fmla="*/ 50800 h 93"/>
              <a:gd name="T14" fmla="*/ 150813 w 156"/>
              <a:gd name="T15" fmla="*/ 55562 h 93"/>
              <a:gd name="T16" fmla="*/ 155575 w 156"/>
              <a:gd name="T17" fmla="*/ 46037 h 93"/>
              <a:gd name="T18" fmla="*/ 158750 w 156"/>
              <a:gd name="T19" fmla="*/ 38100 h 93"/>
              <a:gd name="T20" fmla="*/ 165100 w 156"/>
              <a:gd name="T21" fmla="*/ 30162 h 93"/>
              <a:gd name="T22" fmla="*/ 168275 w 156"/>
              <a:gd name="T23" fmla="*/ 30162 h 93"/>
              <a:gd name="T24" fmla="*/ 165100 w 156"/>
              <a:gd name="T25" fmla="*/ 30162 h 93"/>
              <a:gd name="T26" fmla="*/ 158750 w 156"/>
              <a:gd name="T27" fmla="*/ 30162 h 93"/>
              <a:gd name="T28" fmla="*/ 141288 w 156"/>
              <a:gd name="T29" fmla="*/ 30162 h 93"/>
              <a:gd name="T30" fmla="*/ 141288 w 156"/>
              <a:gd name="T31" fmla="*/ 12700 h 93"/>
              <a:gd name="T32" fmla="*/ 120650 w 156"/>
              <a:gd name="T33" fmla="*/ 23812 h 93"/>
              <a:gd name="T34" fmla="*/ 120650 w 156"/>
              <a:gd name="T35" fmla="*/ 6350 h 93"/>
              <a:gd name="T36" fmla="*/ 115888 w 156"/>
              <a:gd name="T37" fmla="*/ 6350 h 93"/>
              <a:gd name="T38" fmla="*/ 96838 w 156"/>
              <a:gd name="T39" fmla="*/ 0 h 93"/>
              <a:gd name="T40" fmla="*/ 0 w 156"/>
              <a:gd name="T41" fmla="*/ 100012 h 93"/>
              <a:gd name="T42" fmla="*/ 14288 w 156"/>
              <a:gd name="T43" fmla="*/ 112712 h 93"/>
              <a:gd name="T44" fmla="*/ 33338 w 156"/>
              <a:gd name="T45" fmla="*/ 122237 h 93"/>
              <a:gd name="T46" fmla="*/ 61913 w 156"/>
              <a:gd name="T47" fmla="*/ 131762 h 93"/>
              <a:gd name="T48" fmla="*/ 93663 w 156"/>
              <a:gd name="T49" fmla="*/ 142875 h 93"/>
              <a:gd name="T50" fmla="*/ 111125 w 156"/>
              <a:gd name="T51" fmla="*/ 144462 h 93"/>
              <a:gd name="T52" fmla="*/ 130175 w 156"/>
              <a:gd name="T53" fmla="*/ 147637 h 93"/>
              <a:gd name="T54" fmla="*/ 150813 w 156"/>
              <a:gd name="T55" fmla="*/ 147637 h 93"/>
              <a:gd name="T56" fmla="*/ 169863 w 156"/>
              <a:gd name="T57" fmla="*/ 147637 h 93"/>
              <a:gd name="T58" fmla="*/ 192088 w 156"/>
              <a:gd name="T59" fmla="*/ 142875 h 93"/>
              <a:gd name="T60" fmla="*/ 217488 w 156"/>
              <a:gd name="T61" fmla="*/ 136525 h 93"/>
              <a:gd name="T62" fmla="*/ 247650 w 156"/>
              <a:gd name="T63" fmla="*/ 77787 h 9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6" h="93">
                <a:moveTo>
                  <a:pt x="156" y="49"/>
                </a:moveTo>
                <a:lnTo>
                  <a:pt x="142" y="54"/>
                </a:lnTo>
                <a:lnTo>
                  <a:pt x="150" y="40"/>
                </a:lnTo>
                <a:lnTo>
                  <a:pt x="132" y="46"/>
                </a:lnTo>
                <a:lnTo>
                  <a:pt x="132" y="40"/>
                </a:lnTo>
                <a:lnTo>
                  <a:pt x="120" y="40"/>
                </a:lnTo>
                <a:lnTo>
                  <a:pt x="125" y="32"/>
                </a:lnTo>
                <a:lnTo>
                  <a:pt x="95" y="35"/>
                </a:lnTo>
                <a:lnTo>
                  <a:pt x="98" y="29"/>
                </a:lnTo>
                <a:lnTo>
                  <a:pt x="100" y="24"/>
                </a:lnTo>
                <a:lnTo>
                  <a:pt x="104" y="19"/>
                </a:lnTo>
                <a:lnTo>
                  <a:pt x="106" y="19"/>
                </a:lnTo>
                <a:lnTo>
                  <a:pt x="104" y="19"/>
                </a:lnTo>
                <a:lnTo>
                  <a:pt x="100" y="19"/>
                </a:lnTo>
                <a:lnTo>
                  <a:pt x="89" y="19"/>
                </a:lnTo>
                <a:lnTo>
                  <a:pt x="89" y="8"/>
                </a:lnTo>
                <a:lnTo>
                  <a:pt x="76" y="15"/>
                </a:lnTo>
                <a:lnTo>
                  <a:pt x="76" y="4"/>
                </a:lnTo>
                <a:lnTo>
                  <a:pt x="73" y="4"/>
                </a:lnTo>
                <a:lnTo>
                  <a:pt x="61" y="0"/>
                </a:lnTo>
                <a:lnTo>
                  <a:pt x="0" y="63"/>
                </a:lnTo>
                <a:lnTo>
                  <a:pt x="9" y="71"/>
                </a:lnTo>
                <a:lnTo>
                  <a:pt x="21" y="77"/>
                </a:lnTo>
                <a:lnTo>
                  <a:pt x="39" y="83"/>
                </a:lnTo>
                <a:lnTo>
                  <a:pt x="59" y="90"/>
                </a:lnTo>
                <a:lnTo>
                  <a:pt x="70" y="91"/>
                </a:lnTo>
                <a:lnTo>
                  <a:pt x="82" y="93"/>
                </a:lnTo>
                <a:lnTo>
                  <a:pt x="95" y="93"/>
                </a:lnTo>
                <a:lnTo>
                  <a:pt x="107" y="93"/>
                </a:lnTo>
                <a:lnTo>
                  <a:pt x="121" y="90"/>
                </a:lnTo>
                <a:lnTo>
                  <a:pt x="137" y="86"/>
                </a:lnTo>
                <a:lnTo>
                  <a:pt x="156" y="4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69"/>
          <p:cNvSpPr>
            <a:spLocks/>
          </p:cNvSpPr>
          <p:nvPr/>
        </p:nvSpPr>
        <p:spPr bwMode="auto">
          <a:xfrm>
            <a:off x="6451600" y="5981700"/>
            <a:ext cx="193675" cy="112713"/>
          </a:xfrm>
          <a:custGeom>
            <a:avLst/>
            <a:gdLst>
              <a:gd name="T0" fmla="*/ 187325 w 122"/>
              <a:gd name="T1" fmla="*/ 36513 h 71"/>
              <a:gd name="T2" fmla="*/ 161925 w 122"/>
              <a:gd name="T3" fmla="*/ 46038 h 71"/>
              <a:gd name="T4" fmla="*/ 161925 w 122"/>
              <a:gd name="T5" fmla="*/ 17463 h 71"/>
              <a:gd name="T6" fmla="*/ 144463 w 122"/>
              <a:gd name="T7" fmla="*/ 39688 h 71"/>
              <a:gd name="T8" fmla="*/ 144463 w 122"/>
              <a:gd name="T9" fmla="*/ 17463 h 71"/>
              <a:gd name="T10" fmla="*/ 130175 w 122"/>
              <a:gd name="T11" fmla="*/ 46038 h 71"/>
              <a:gd name="T12" fmla="*/ 122238 w 122"/>
              <a:gd name="T13" fmla="*/ 17463 h 71"/>
              <a:gd name="T14" fmla="*/ 109538 w 122"/>
              <a:gd name="T15" fmla="*/ 31750 h 71"/>
              <a:gd name="T16" fmla="*/ 109538 w 122"/>
              <a:gd name="T17" fmla="*/ 23813 h 71"/>
              <a:gd name="T18" fmla="*/ 90488 w 122"/>
              <a:gd name="T19" fmla="*/ 31750 h 71"/>
              <a:gd name="T20" fmla="*/ 68263 w 122"/>
              <a:gd name="T21" fmla="*/ 0 h 71"/>
              <a:gd name="T22" fmla="*/ 68263 w 122"/>
              <a:gd name="T23" fmla="*/ 41275 h 71"/>
              <a:gd name="T24" fmla="*/ 50800 w 122"/>
              <a:gd name="T25" fmla="*/ 17463 h 71"/>
              <a:gd name="T26" fmla="*/ 34925 w 122"/>
              <a:gd name="T27" fmla="*/ 23813 h 71"/>
              <a:gd name="T28" fmla="*/ 28575 w 122"/>
              <a:gd name="T29" fmla="*/ 9525 h 71"/>
              <a:gd name="T30" fmla="*/ 0 w 122"/>
              <a:gd name="T31" fmla="*/ 80963 h 71"/>
              <a:gd name="T32" fmla="*/ 0 w 122"/>
              <a:gd name="T33" fmla="*/ 84138 h 71"/>
              <a:gd name="T34" fmla="*/ 3175 w 122"/>
              <a:gd name="T35" fmla="*/ 85725 h 71"/>
              <a:gd name="T36" fmla="*/ 11113 w 122"/>
              <a:gd name="T37" fmla="*/ 93663 h 71"/>
              <a:gd name="T38" fmla="*/ 23813 w 122"/>
              <a:gd name="T39" fmla="*/ 98425 h 71"/>
              <a:gd name="T40" fmla="*/ 46038 w 122"/>
              <a:gd name="T41" fmla="*/ 106363 h 71"/>
              <a:gd name="T42" fmla="*/ 79375 w 122"/>
              <a:gd name="T43" fmla="*/ 111125 h 71"/>
              <a:gd name="T44" fmla="*/ 127000 w 122"/>
              <a:gd name="T45" fmla="*/ 112713 h 71"/>
              <a:gd name="T46" fmla="*/ 188913 w 122"/>
              <a:gd name="T47" fmla="*/ 111125 h 71"/>
              <a:gd name="T48" fmla="*/ 193675 w 122"/>
              <a:gd name="T49" fmla="*/ 31750 h 71"/>
              <a:gd name="T50" fmla="*/ 187325 w 122"/>
              <a:gd name="T51" fmla="*/ 36513 h 7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22" h="71">
                <a:moveTo>
                  <a:pt x="118" y="23"/>
                </a:moveTo>
                <a:lnTo>
                  <a:pt x="102" y="29"/>
                </a:lnTo>
                <a:lnTo>
                  <a:pt x="102" y="11"/>
                </a:lnTo>
                <a:lnTo>
                  <a:pt x="91" y="25"/>
                </a:lnTo>
                <a:lnTo>
                  <a:pt x="91" y="11"/>
                </a:lnTo>
                <a:lnTo>
                  <a:pt x="82" y="29"/>
                </a:lnTo>
                <a:lnTo>
                  <a:pt x="77" y="11"/>
                </a:lnTo>
                <a:lnTo>
                  <a:pt x="69" y="20"/>
                </a:lnTo>
                <a:lnTo>
                  <a:pt x="69" y="15"/>
                </a:lnTo>
                <a:lnTo>
                  <a:pt x="57" y="20"/>
                </a:lnTo>
                <a:lnTo>
                  <a:pt x="43" y="0"/>
                </a:lnTo>
                <a:lnTo>
                  <a:pt x="43" y="26"/>
                </a:lnTo>
                <a:lnTo>
                  <a:pt x="32" y="11"/>
                </a:lnTo>
                <a:lnTo>
                  <a:pt x="22" y="15"/>
                </a:lnTo>
                <a:lnTo>
                  <a:pt x="18" y="6"/>
                </a:lnTo>
                <a:lnTo>
                  <a:pt x="0" y="51"/>
                </a:lnTo>
                <a:lnTo>
                  <a:pt x="0" y="53"/>
                </a:lnTo>
                <a:lnTo>
                  <a:pt x="2" y="54"/>
                </a:lnTo>
                <a:lnTo>
                  <a:pt x="7" y="59"/>
                </a:lnTo>
                <a:lnTo>
                  <a:pt x="15" y="62"/>
                </a:lnTo>
                <a:lnTo>
                  <a:pt x="29" y="67"/>
                </a:lnTo>
                <a:lnTo>
                  <a:pt x="50" y="70"/>
                </a:lnTo>
                <a:lnTo>
                  <a:pt x="80" y="71"/>
                </a:lnTo>
                <a:lnTo>
                  <a:pt x="119" y="70"/>
                </a:lnTo>
                <a:lnTo>
                  <a:pt x="122" y="20"/>
                </a:lnTo>
                <a:lnTo>
                  <a:pt x="118" y="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70"/>
          <p:cNvSpPr>
            <a:spLocks/>
          </p:cNvSpPr>
          <p:nvPr/>
        </p:nvSpPr>
        <p:spPr bwMode="auto">
          <a:xfrm>
            <a:off x="6176963" y="5951538"/>
            <a:ext cx="238125" cy="150812"/>
          </a:xfrm>
          <a:custGeom>
            <a:avLst/>
            <a:gdLst>
              <a:gd name="T0" fmla="*/ 238125 w 150"/>
              <a:gd name="T1" fmla="*/ 49212 h 95"/>
              <a:gd name="T2" fmla="*/ 233363 w 150"/>
              <a:gd name="T3" fmla="*/ 66675 h 95"/>
              <a:gd name="T4" fmla="*/ 225425 w 150"/>
              <a:gd name="T5" fmla="*/ 80962 h 95"/>
              <a:gd name="T6" fmla="*/ 212725 w 150"/>
              <a:gd name="T7" fmla="*/ 93662 h 95"/>
              <a:gd name="T8" fmla="*/ 215900 w 150"/>
              <a:gd name="T9" fmla="*/ 74612 h 95"/>
              <a:gd name="T10" fmla="*/ 217488 w 150"/>
              <a:gd name="T11" fmla="*/ 58737 h 95"/>
              <a:gd name="T12" fmla="*/ 215900 w 150"/>
              <a:gd name="T13" fmla="*/ 53975 h 95"/>
              <a:gd name="T14" fmla="*/ 212725 w 150"/>
              <a:gd name="T15" fmla="*/ 49212 h 95"/>
              <a:gd name="T16" fmla="*/ 198438 w 150"/>
              <a:gd name="T17" fmla="*/ 74612 h 95"/>
              <a:gd name="T18" fmla="*/ 184150 w 150"/>
              <a:gd name="T19" fmla="*/ 88900 h 95"/>
              <a:gd name="T20" fmla="*/ 176213 w 150"/>
              <a:gd name="T21" fmla="*/ 93662 h 95"/>
              <a:gd name="T22" fmla="*/ 171450 w 150"/>
              <a:gd name="T23" fmla="*/ 93662 h 95"/>
              <a:gd name="T24" fmla="*/ 176213 w 150"/>
              <a:gd name="T25" fmla="*/ 74612 h 95"/>
              <a:gd name="T26" fmla="*/ 177800 w 150"/>
              <a:gd name="T27" fmla="*/ 57150 h 95"/>
              <a:gd name="T28" fmla="*/ 177800 w 150"/>
              <a:gd name="T29" fmla="*/ 49212 h 95"/>
              <a:gd name="T30" fmla="*/ 166688 w 150"/>
              <a:gd name="T31" fmla="*/ 69850 h 95"/>
              <a:gd name="T32" fmla="*/ 153988 w 150"/>
              <a:gd name="T33" fmla="*/ 84137 h 95"/>
              <a:gd name="T34" fmla="*/ 146050 w 150"/>
              <a:gd name="T35" fmla="*/ 92075 h 95"/>
              <a:gd name="T36" fmla="*/ 138113 w 150"/>
              <a:gd name="T37" fmla="*/ 93662 h 95"/>
              <a:gd name="T38" fmla="*/ 144463 w 150"/>
              <a:gd name="T39" fmla="*/ 76200 h 95"/>
              <a:gd name="T40" fmla="*/ 146050 w 150"/>
              <a:gd name="T41" fmla="*/ 61912 h 95"/>
              <a:gd name="T42" fmla="*/ 146050 w 150"/>
              <a:gd name="T43" fmla="*/ 49212 h 95"/>
              <a:gd name="T44" fmla="*/ 144463 w 150"/>
              <a:gd name="T45" fmla="*/ 44450 h 95"/>
              <a:gd name="T46" fmla="*/ 141288 w 150"/>
              <a:gd name="T47" fmla="*/ 44450 h 95"/>
              <a:gd name="T48" fmla="*/ 136525 w 150"/>
              <a:gd name="T49" fmla="*/ 41275 h 95"/>
              <a:gd name="T50" fmla="*/ 131763 w 150"/>
              <a:gd name="T51" fmla="*/ 44450 h 95"/>
              <a:gd name="T52" fmla="*/ 127000 w 150"/>
              <a:gd name="T53" fmla="*/ 44450 h 95"/>
              <a:gd name="T54" fmla="*/ 122238 w 150"/>
              <a:gd name="T55" fmla="*/ 49212 h 95"/>
              <a:gd name="T56" fmla="*/ 115888 w 150"/>
              <a:gd name="T57" fmla="*/ 53975 h 95"/>
              <a:gd name="T58" fmla="*/ 111125 w 150"/>
              <a:gd name="T59" fmla="*/ 61912 h 95"/>
              <a:gd name="T60" fmla="*/ 106363 w 150"/>
              <a:gd name="T61" fmla="*/ 74612 h 95"/>
              <a:gd name="T62" fmla="*/ 109538 w 150"/>
              <a:gd name="T63" fmla="*/ 74612 h 95"/>
              <a:gd name="T64" fmla="*/ 111125 w 150"/>
              <a:gd name="T65" fmla="*/ 69850 h 95"/>
              <a:gd name="T66" fmla="*/ 111125 w 150"/>
              <a:gd name="T67" fmla="*/ 63500 h 95"/>
              <a:gd name="T68" fmla="*/ 111125 w 150"/>
              <a:gd name="T69" fmla="*/ 52387 h 95"/>
              <a:gd name="T70" fmla="*/ 114300 w 150"/>
              <a:gd name="T71" fmla="*/ 36512 h 95"/>
              <a:gd name="T72" fmla="*/ 115888 w 150"/>
              <a:gd name="T73" fmla="*/ 30162 h 95"/>
              <a:gd name="T74" fmla="*/ 122238 w 150"/>
              <a:gd name="T75" fmla="*/ 19050 h 95"/>
              <a:gd name="T76" fmla="*/ 128588 w 150"/>
              <a:gd name="T77" fmla="*/ 12700 h 95"/>
              <a:gd name="T78" fmla="*/ 123825 w 150"/>
              <a:gd name="T79" fmla="*/ 12700 h 95"/>
              <a:gd name="T80" fmla="*/ 115888 w 150"/>
              <a:gd name="T81" fmla="*/ 19050 h 95"/>
              <a:gd name="T82" fmla="*/ 111125 w 150"/>
              <a:gd name="T83" fmla="*/ 19050 h 95"/>
              <a:gd name="T84" fmla="*/ 101600 w 150"/>
              <a:gd name="T85" fmla="*/ 19050 h 95"/>
              <a:gd name="T86" fmla="*/ 93663 w 150"/>
              <a:gd name="T87" fmla="*/ 22225 h 95"/>
              <a:gd name="T88" fmla="*/ 84138 w 150"/>
              <a:gd name="T89" fmla="*/ 23812 h 95"/>
              <a:gd name="T90" fmla="*/ 76200 w 150"/>
              <a:gd name="T91" fmla="*/ 31750 h 95"/>
              <a:gd name="T92" fmla="*/ 69850 w 150"/>
              <a:gd name="T93" fmla="*/ 44450 h 95"/>
              <a:gd name="T94" fmla="*/ 84138 w 150"/>
              <a:gd name="T95" fmla="*/ 0 h 95"/>
              <a:gd name="T96" fmla="*/ 0 w 150"/>
              <a:gd name="T97" fmla="*/ 92075 h 95"/>
              <a:gd name="T98" fmla="*/ 26988 w 150"/>
              <a:gd name="T99" fmla="*/ 109537 h 95"/>
              <a:gd name="T100" fmla="*/ 57150 w 150"/>
              <a:gd name="T101" fmla="*/ 123825 h 95"/>
              <a:gd name="T102" fmla="*/ 92075 w 150"/>
              <a:gd name="T103" fmla="*/ 138112 h 95"/>
              <a:gd name="T104" fmla="*/ 111125 w 150"/>
              <a:gd name="T105" fmla="*/ 146050 h 95"/>
              <a:gd name="T106" fmla="*/ 131763 w 150"/>
              <a:gd name="T107" fmla="*/ 149225 h 95"/>
              <a:gd name="T108" fmla="*/ 150813 w 150"/>
              <a:gd name="T109" fmla="*/ 150812 h 95"/>
              <a:gd name="T110" fmla="*/ 171450 w 150"/>
              <a:gd name="T111" fmla="*/ 150812 h 95"/>
              <a:gd name="T112" fmla="*/ 190500 w 150"/>
              <a:gd name="T113" fmla="*/ 149225 h 95"/>
              <a:gd name="T114" fmla="*/ 207963 w 150"/>
              <a:gd name="T115" fmla="*/ 141287 h 95"/>
              <a:gd name="T116" fmla="*/ 223838 w 150"/>
              <a:gd name="T117" fmla="*/ 131762 h 95"/>
              <a:gd name="T118" fmla="*/ 238125 w 150"/>
              <a:gd name="T119" fmla="*/ 114300 h 95"/>
              <a:gd name="T120" fmla="*/ 238125 w 150"/>
              <a:gd name="T121" fmla="*/ 49212 h 9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50" h="95">
                <a:moveTo>
                  <a:pt x="150" y="31"/>
                </a:moveTo>
                <a:lnTo>
                  <a:pt x="147" y="42"/>
                </a:lnTo>
                <a:lnTo>
                  <a:pt x="142" y="51"/>
                </a:lnTo>
                <a:lnTo>
                  <a:pt x="134" y="59"/>
                </a:lnTo>
                <a:lnTo>
                  <a:pt x="136" y="47"/>
                </a:lnTo>
                <a:lnTo>
                  <a:pt x="137" y="37"/>
                </a:lnTo>
                <a:lnTo>
                  <a:pt x="136" y="34"/>
                </a:lnTo>
                <a:lnTo>
                  <a:pt x="134" y="31"/>
                </a:lnTo>
                <a:lnTo>
                  <a:pt x="125" y="47"/>
                </a:lnTo>
                <a:lnTo>
                  <a:pt x="116" y="56"/>
                </a:lnTo>
                <a:lnTo>
                  <a:pt x="111" y="59"/>
                </a:lnTo>
                <a:lnTo>
                  <a:pt x="108" y="59"/>
                </a:lnTo>
                <a:lnTo>
                  <a:pt x="111" y="47"/>
                </a:lnTo>
                <a:lnTo>
                  <a:pt x="112" y="36"/>
                </a:lnTo>
                <a:lnTo>
                  <a:pt x="112" y="31"/>
                </a:lnTo>
                <a:lnTo>
                  <a:pt x="105" y="44"/>
                </a:lnTo>
                <a:lnTo>
                  <a:pt x="97" y="53"/>
                </a:lnTo>
                <a:lnTo>
                  <a:pt x="92" y="58"/>
                </a:lnTo>
                <a:lnTo>
                  <a:pt x="87" y="59"/>
                </a:lnTo>
                <a:lnTo>
                  <a:pt x="91" y="48"/>
                </a:lnTo>
                <a:lnTo>
                  <a:pt x="92" y="39"/>
                </a:lnTo>
                <a:lnTo>
                  <a:pt x="92" y="31"/>
                </a:lnTo>
                <a:lnTo>
                  <a:pt x="91" y="28"/>
                </a:lnTo>
                <a:lnTo>
                  <a:pt x="89" y="28"/>
                </a:lnTo>
                <a:lnTo>
                  <a:pt x="86" y="26"/>
                </a:lnTo>
                <a:lnTo>
                  <a:pt x="83" y="28"/>
                </a:lnTo>
                <a:lnTo>
                  <a:pt x="80" y="28"/>
                </a:lnTo>
                <a:lnTo>
                  <a:pt x="77" y="31"/>
                </a:lnTo>
                <a:lnTo>
                  <a:pt x="73" y="34"/>
                </a:lnTo>
                <a:lnTo>
                  <a:pt x="70" y="39"/>
                </a:lnTo>
                <a:lnTo>
                  <a:pt x="67" y="47"/>
                </a:lnTo>
                <a:lnTo>
                  <a:pt x="69" y="47"/>
                </a:lnTo>
                <a:lnTo>
                  <a:pt x="70" y="44"/>
                </a:lnTo>
                <a:lnTo>
                  <a:pt x="70" y="40"/>
                </a:lnTo>
                <a:lnTo>
                  <a:pt x="70" y="33"/>
                </a:lnTo>
                <a:lnTo>
                  <a:pt x="72" y="23"/>
                </a:lnTo>
                <a:lnTo>
                  <a:pt x="73" y="19"/>
                </a:lnTo>
                <a:lnTo>
                  <a:pt x="77" y="12"/>
                </a:lnTo>
                <a:lnTo>
                  <a:pt x="81" y="8"/>
                </a:lnTo>
                <a:lnTo>
                  <a:pt x="78" y="8"/>
                </a:lnTo>
                <a:lnTo>
                  <a:pt x="73" y="12"/>
                </a:lnTo>
                <a:lnTo>
                  <a:pt x="70" y="12"/>
                </a:lnTo>
                <a:lnTo>
                  <a:pt x="64" y="12"/>
                </a:lnTo>
                <a:lnTo>
                  <a:pt x="59" y="14"/>
                </a:lnTo>
                <a:lnTo>
                  <a:pt x="53" y="15"/>
                </a:lnTo>
                <a:lnTo>
                  <a:pt x="48" y="20"/>
                </a:lnTo>
                <a:lnTo>
                  <a:pt x="44" y="28"/>
                </a:lnTo>
                <a:lnTo>
                  <a:pt x="53" y="0"/>
                </a:lnTo>
                <a:lnTo>
                  <a:pt x="0" y="58"/>
                </a:lnTo>
                <a:lnTo>
                  <a:pt x="17" y="69"/>
                </a:lnTo>
                <a:lnTo>
                  <a:pt x="36" y="78"/>
                </a:lnTo>
                <a:lnTo>
                  <a:pt x="58" y="87"/>
                </a:lnTo>
                <a:lnTo>
                  <a:pt x="70" y="92"/>
                </a:lnTo>
                <a:lnTo>
                  <a:pt x="83" y="94"/>
                </a:lnTo>
                <a:lnTo>
                  <a:pt x="95" y="95"/>
                </a:lnTo>
                <a:lnTo>
                  <a:pt x="108" y="95"/>
                </a:lnTo>
                <a:lnTo>
                  <a:pt x="120" y="94"/>
                </a:lnTo>
                <a:lnTo>
                  <a:pt x="131" y="89"/>
                </a:lnTo>
                <a:lnTo>
                  <a:pt x="141" y="83"/>
                </a:lnTo>
                <a:lnTo>
                  <a:pt x="150" y="72"/>
                </a:lnTo>
                <a:lnTo>
                  <a:pt x="150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71"/>
          <p:cNvSpPr>
            <a:spLocks/>
          </p:cNvSpPr>
          <p:nvPr/>
        </p:nvSpPr>
        <p:spPr bwMode="auto">
          <a:xfrm>
            <a:off x="7424738" y="4079875"/>
            <a:ext cx="509587" cy="1871663"/>
          </a:xfrm>
          <a:custGeom>
            <a:avLst/>
            <a:gdLst>
              <a:gd name="T0" fmla="*/ 236537 w 321"/>
              <a:gd name="T1" fmla="*/ 1743075 h 1179"/>
              <a:gd name="T2" fmla="*/ 246062 w 321"/>
              <a:gd name="T3" fmla="*/ 1685925 h 1179"/>
              <a:gd name="T4" fmla="*/ 273050 w 321"/>
              <a:gd name="T5" fmla="*/ 1674813 h 1179"/>
              <a:gd name="T6" fmla="*/ 293687 w 321"/>
              <a:gd name="T7" fmla="*/ 1668463 h 1179"/>
              <a:gd name="T8" fmla="*/ 434975 w 321"/>
              <a:gd name="T9" fmla="*/ 1003300 h 1179"/>
              <a:gd name="T10" fmla="*/ 452437 w 321"/>
              <a:gd name="T11" fmla="*/ 903288 h 1179"/>
              <a:gd name="T12" fmla="*/ 479425 w 321"/>
              <a:gd name="T13" fmla="*/ 752475 h 1179"/>
              <a:gd name="T14" fmla="*/ 496887 w 321"/>
              <a:gd name="T15" fmla="*/ 619125 h 1179"/>
              <a:gd name="T16" fmla="*/ 506412 w 321"/>
              <a:gd name="T17" fmla="*/ 501650 h 1179"/>
              <a:gd name="T18" fmla="*/ 509587 w 321"/>
              <a:gd name="T19" fmla="*/ 403225 h 1179"/>
              <a:gd name="T20" fmla="*/ 506412 w 321"/>
              <a:gd name="T21" fmla="*/ 317500 h 1179"/>
              <a:gd name="T22" fmla="*/ 496887 w 321"/>
              <a:gd name="T23" fmla="*/ 246063 h 1179"/>
              <a:gd name="T24" fmla="*/ 476250 w 321"/>
              <a:gd name="T25" fmla="*/ 165100 h 1179"/>
              <a:gd name="T26" fmla="*/ 444500 w 321"/>
              <a:gd name="T27" fmla="*/ 90488 h 1179"/>
              <a:gd name="T28" fmla="*/ 409575 w 321"/>
              <a:gd name="T29" fmla="*/ 47625 h 1179"/>
              <a:gd name="T30" fmla="*/ 382587 w 321"/>
              <a:gd name="T31" fmla="*/ 30163 h 1179"/>
              <a:gd name="T32" fmla="*/ 357187 w 321"/>
              <a:gd name="T33" fmla="*/ 11113 h 1179"/>
              <a:gd name="T34" fmla="*/ 300037 w 321"/>
              <a:gd name="T35" fmla="*/ 0 h 1179"/>
              <a:gd name="T36" fmla="*/ 246062 w 321"/>
              <a:gd name="T37" fmla="*/ 0 h 1179"/>
              <a:gd name="T38" fmla="*/ 192087 w 321"/>
              <a:gd name="T39" fmla="*/ 11113 h 1179"/>
              <a:gd name="T40" fmla="*/ 134937 w 321"/>
              <a:gd name="T41" fmla="*/ 65088 h 1179"/>
              <a:gd name="T42" fmla="*/ 96837 w 321"/>
              <a:gd name="T43" fmla="*/ 125413 h 1179"/>
              <a:gd name="T44" fmla="*/ 74612 w 321"/>
              <a:gd name="T45" fmla="*/ 180975 h 1179"/>
              <a:gd name="T46" fmla="*/ 65087 w 321"/>
              <a:gd name="T47" fmla="*/ 236538 h 1179"/>
              <a:gd name="T48" fmla="*/ 61912 w 321"/>
              <a:gd name="T49" fmla="*/ 284163 h 1179"/>
              <a:gd name="T50" fmla="*/ 73025 w 321"/>
              <a:gd name="T51" fmla="*/ 346075 h 1179"/>
              <a:gd name="T52" fmla="*/ 74612 w 321"/>
              <a:gd name="T53" fmla="*/ 400050 h 1179"/>
              <a:gd name="T54" fmla="*/ 73025 w 321"/>
              <a:gd name="T55" fmla="*/ 500063 h 1179"/>
              <a:gd name="T56" fmla="*/ 57150 w 321"/>
              <a:gd name="T57" fmla="*/ 663575 h 1179"/>
              <a:gd name="T58" fmla="*/ 26987 w 321"/>
              <a:gd name="T59" fmla="*/ 863600 h 1179"/>
              <a:gd name="T60" fmla="*/ 0 w 321"/>
              <a:gd name="T61" fmla="*/ 1012825 h 1179"/>
              <a:gd name="T62" fmla="*/ 22225 w 321"/>
              <a:gd name="T63" fmla="*/ 977900 h 1179"/>
              <a:gd name="T64" fmla="*/ 39687 w 321"/>
              <a:gd name="T65" fmla="*/ 930275 h 1179"/>
              <a:gd name="T66" fmla="*/ 55562 w 321"/>
              <a:gd name="T67" fmla="*/ 871538 h 1179"/>
              <a:gd name="T68" fmla="*/ 44450 w 321"/>
              <a:gd name="T69" fmla="*/ 906463 h 1179"/>
              <a:gd name="T70" fmla="*/ 30162 w 321"/>
              <a:gd name="T71" fmla="*/ 1012825 h 1179"/>
              <a:gd name="T72" fmla="*/ 22225 w 321"/>
              <a:gd name="T73" fmla="*/ 1174750 h 1179"/>
              <a:gd name="T74" fmla="*/ 55562 w 321"/>
              <a:gd name="T75" fmla="*/ 1025525 h 1179"/>
              <a:gd name="T76" fmla="*/ 44450 w 321"/>
              <a:gd name="T77" fmla="*/ 1109663 h 1179"/>
              <a:gd name="T78" fmla="*/ 44450 w 321"/>
              <a:gd name="T79" fmla="*/ 1339850 h 1179"/>
              <a:gd name="T80" fmla="*/ 84137 w 321"/>
              <a:gd name="T81" fmla="*/ 1158875 h 1179"/>
              <a:gd name="T82" fmla="*/ 61912 w 321"/>
              <a:gd name="T83" fmla="*/ 1408113 h 1179"/>
              <a:gd name="T84" fmla="*/ 52387 w 321"/>
              <a:gd name="T85" fmla="*/ 1462088 h 1179"/>
              <a:gd name="T86" fmla="*/ 47625 w 321"/>
              <a:gd name="T87" fmla="*/ 1558925 h 1179"/>
              <a:gd name="T88" fmla="*/ 55562 w 321"/>
              <a:gd name="T89" fmla="*/ 1679575 h 1179"/>
              <a:gd name="T90" fmla="*/ 66675 w 321"/>
              <a:gd name="T91" fmla="*/ 1774825 h 1179"/>
              <a:gd name="T92" fmla="*/ 77787 w 321"/>
              <a:gd name="T93" fmla="*/ 1730375 h 1179"/>
              <a:gd name="T94" fmla="*/ 109537 w 321"/>
              <a:gd name="T95" fmla="*/ 1730375 h 1179"/>
              <a:gd name="T96" fmla="*/ 179387 w 321"/>
              <a:gd name="T97" fmla="*/ 1692275 h 1179"/>
              <a:gd name="T98" fmla="*/ 215900 w 321"/>
              <a:gd name="T99" fmla="*/ 1708150 h 1179"/>
              <a:gd name="T100" fmla="*/ 215900 w 321"/>
              <a:gd name="T101" fmla="*/ 1811338 h 117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21" h="1179">
                <a:moveTo>
                  <a:pt x="136" y="1141"/>
                </a:moveTo>
                <a:lnTo>
                  <a:pt x="149" y="1098"/>
                </a:lnTo>
                <a:lnTo>
                  <a:pt x="149" y="1151"/>
                </a:lnTo>
                <a:lnTo>
                  <a:pt x="155" y="1062"/>
                </a:lnTo>
                <a:lnTo>
                  <a:pt x="161" y="1135"/>
                </a:lnTo>
                <a:lnTo>
                  <a:pt x="172" y="1055"/>
                </a:lnTo>
                <a:lnTo>
                  <a:pt x="178" y="1116"/>
                </a:lnTo>
                <a:lnTo>
                  <a:pt x="185" y="1051"/>
                </a:lnTo>
                <a:lnTo>
                  <a:pt x="197" y="1090"/>
                </a:lnTo>
                <a:lnTo>
                  <a:pt x="274" y="632"/>
                </a:lnTo>
                <a:lnTo>
                  <a:pt x="274" y="621"/>
                </a:lnTo>
                <a:lnTo>
                  <a:pt x="285" y="569"/>
                </a:lnTo>
                <a:lnTo>
                  <a:pt x="294" y="519"/>
                </a:lnTo>
                <a:lnTo>
                  <a:pt x="302" y="474"/>
                </a:lnTo>
                <a:lnTo>
                  <a:pt x="308" y="430"/>
                </a:lnTo>
                <a:lnTo>
                  <a:pt x="313" y="390"/>
                </a:lnTo>
                <a:lnTo>
                  <a:pt x="318" y="352"/>
                </a:lnTo>
                <a:lnTo>
                  <a:pt x="319" y="316"/>
                </a:lnTo>
                <a:lnTo>
                  <a:pt x="321" y="283"/>
                </a:lnTo>
                <a:lnTo>
                  <a:pt x="321" y="254"/>
                </a:lnTo>
                <a:lnTo>
                  <a:pt x="321" y="225"/>
                </a:lnTo>
                <a:lnTo>
                  <a:pt x="319" y="200"/>
                </a:lnTo>
                <a:lnTo>
                  <a:pt x="316" y="177"/>
                </a:lnTo>
                <a:lnTo>
                  <a:pt x="313" y="155"/>
                </a:lnTo>
                <a:lnTo>
                  <a:pt x="310" y="136"/>
                </a:lnTo>
                <a:lnTo>
                  <a:pt x="300" y="104"/>
                </a:lnTo>
                <a:lnTo>
                  <a:pt x="291" y="77"/>
                </a:lnTo>
                <a:lnTo>
                  <a:pt x="280" y="57"/>
                </a:lnTo>
                <a:lnTo>
                  <a:pt x="269" y="41"/>
                </a:lnTo>
                <a:lnTo>
                  <a:pt x="258" y="30"/>
                </a:lnTo>
                <a:lnTo>
                  <a:pt x="249" y="22"/>
                </a:lnTo>
                <a:lnTo>
                  <a:pt x="241" y="19"/>
                </a:lnTo>
                <a:lnTo>
                  <a:pt x="235" y="16"/>
                </a:lnTo>
                <a:lnTo>
                  <a:pt x="225" y="7"/>
                </a:lnTo>
                <a:lnTo>
                  <a:pt x="208" y="2"/>
                </a:lnTo>
                <a:lnTo>
                  <a:pt x="189" y="0"/>
                </a:lnTo>
                <a:lnTo>
                  <a:pt x="172" y="0"/>
                </a:lnTo>
                <a:lnTo>
                  <a:pt x="155" y="0"/>
                </a:lnTo>
                <a:lnTo>
                  <a:pt x="130" y="3"/>
                </a:lnTo>
                <a:lnTo>
                  <a:pt x="121" y="7"/>
                </a:lnTo>
                <a:lnTo>
                  <a:pt x="100" y="24"/>
                </a:lnTo>
                <a:lnTo>
                  <a:pt x="85" y="41"/>
                </a:lnTo>
                <a:lnTo>
                  <a:pt x="71" y="60"/>
                </a:lnTo>
                <a:lnTo>
                  <a:pt x="61" y="79"/>
                </a:lnTo>
                <a:lnTo>
                  <a:pt x="53" y="96"/>
                </a:lnTo>
                <a:lnTo>
                  <a:pt x="47" y="114"/>
                </a:lnTo>
                <a:lnTo>
                  <a:pt x="42" y="132"/>
                </a:lnTo>
                <a:lnTo>
                  <a:pt x="41" y="149"/>
                </a:lnTo>
                <a:lnTo>
                  <a:pt x="39" y="164"/>
                </a:lnTo>
                <a:lnTo>
                  <a:pt x="39" y="179"/>
                </a:lnTo>
                <a:lnTo>
                  <a:pt x="42" y="202"/>
                </a:lnTo>
                <a:lnTo>
                  <a:pt x="46" y="218"/>
                </a:lnTo>
                <a:lnTo>
                  <a:pt x="46" y="224"/>
                </a:lnTo>
                <a:lnTo>
                  <a:pt x="47" y="252"/>
                </a:lnTo>
                <a:lnTo>
                  <a:pt x="47" y="283"/>
                </a:lnTo>
                <a:lnTo>
                  <a:pt x="46" y="315"/>
                </a:lnTo>
                <a:lnTo>
                  <a:pt x="44" y="349"/>
                </a:lnTo>
                <a:lnTo>
                  <a:pt x="36" y="418"/>
                </a:lnTo>
                <a:lnTo>
                  <a:pt x="27" y="485"/>
                </a:lnTo>
                <a:lnTo>
                  <a:pt x="17" y="544"/>
                </a:lnTo>
                <a:lnTo>
                  <a:pt x="8" y="593"/>
                </a:lnTo>
                <a:lnTo>
                  <a:pt x="0" y="638"/>
                </a:lnTo>
                <a:lnTo>
                  <a:pt x="8" y="629"/>
                </a:lnTo>
                <a:lnTo>
                  <a:pt x="14" y="616"/>
                </a:lnTo>
                <a:lnTo>
                  <a:pt x="21" y="602"/>
                </a:lnTo>
                <a:lnTo>
                  <a:pt x="25" y="586"/>
                </a:lnTo>
                <a:lnTo>
                  <a:pt x="32" y="560"/>
                </a:lnTo>
                <a:lnTo>
                  <a:pt x="35" y="549"/>
                </a:lnTo>
                <a:lnTo>
                  <a:pt x="32" y="558"/>
                </a:lnTo>
                <a:lnTo>
                  <a:pt x="28" y="571"/>
                </a:lnTo>
                <a:lnTo>
                  <a:pt x="24" y="602"/>
                </a:lnTo>
                <a:lnTo>
                  <a:pt x="19" y="638"/>
                </a:lnTo>
                <a:lnTo>
                  <a:pt x="16" y="676"/>
                </a:lnTo>
                <a:lnTo>
                  <a:pt x="14" y="740"/>
                </a:lnTo>
                <a:lnTo>
                  <a:pt x="13" y="768"/>
                </a:lnTo>
                <a:lnTo>
                  <a:pt x="35" y="646"/>
                </a:lnTo>
                <a:lnTo>
                  <a:pt x="32" y="668"/>
                </a:lnTo>
                <a:lnTo>
                  <a:pt x="28" y="699"/>
                </a:lnTo>
                <a:lnTo>
                  <a:pt x="28" y="776"/>
                </a:lnTo>
                <a:lnTo>
                  <a:pt x="28" y="844"/>
                </a:lnTo>
                <a:lnTo>
                  <a:pt x="30" y="874"/>
                </a:lnTo>
                <a:lnTo>
                  <a:pt x="53" y="730"/>
                </a:lnTo>
                <a:lnTo>
                  <a:pt x="44" y="871"/>
                </a:lnTo>
                <a:lnTo>
                  <a:pt x="39" y="887"/>
                </a:lnTo>
                <a:lnTo>
                  <a:pt x="36" y="904"/>
                </a:lnTo>
                <a:lnTo>
                  <a:pt x="33" y="921"/>
                </a:lnTo>
                <a:lnTo>
                  <a:pt x="32" y="941"/>
                </a:lnTo>
                <a:lnTo>
                  <a:pt x="30" y="982"/>
                </a:lnTo>
                <a:lnTo>
                  <a:pt x="32" y="1023"/>
                </a:lnTo>
                <a:lnTo>
                  <a:pt x="35" y="1058"/>
                </a:lnTo>
                <a:lnTo>
                  <a:pt x="38" y="1090"/>
                </a:lnTo>
                <a:lnTo>
                  <a:pt x="42" y="1118"/>
                </a:lnTo>
                <a:lnTo>
                  <a:pt x="44" y="1109"/>
                </a:lnTo>
                <a:lnTo>
                  <a:pt x="49" y="1090"/>
                </a:lnTo>
                <a:lnTo>
                  <a:pt x="67" y="1118"/>
                </a:lnTo>
                <a:lnTo>
                  <a:pt x="69" y="1090"/>
                </a:lnTo>
                <a:lnTo>
                  <a:pt x="86" y="1137"/>
                </a:lnTo>
                <a:lnTo>
                  <a:pt x="113" y="1066"/>
                </a:lnTo>
                <a:lnTo>
                  <a:pt x="113" y="1179"/>
                </a:lnTo>
                <a:lnTo>
                  <a:pt x="136" y="1076"/>
                </a:lnTo>
                <a:lnTo>
                  <a:pt x="136" y="1143"/>
                </a:lnTo>
                <a:lnTo>
                  <a:pt x="136" y="1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72"/>
          <p:cNvSpPr>
            <a:spLocks/>
          </p:cNvSpPr>
          <p:nvPr/>
        </p:nvSpPr>
        <p:spPr bwMode="auto">
          <a:xfrm>
            <a:off x="5343525" y="3756025"/>
            <a:ext cx="71438" cy="150813"/>
          </a:xfrm>
          <a:custGeom>
            <a:avLst/>
            <a:gdLst>
              <a:gd name="T0" fmla="*/ 66675 w 45"/>
              <a:gd name="T1" fmla="*/ 0 h 95"/>
              <a:gd name="T2" fmla="*/ 66675 w 45"/>
              <a:gd name="T3" fmla="*/ 1588 h 95"/>
              <a:gd name="T4" fmla="*/ 58738 w 45"/>
              <a:gd name="T5" fmla="*/ 6350 h 95"/>
              <a:gd name="T6" fmla="*/ 53975 w 45"/>
              <a:gd name="T7" fmla="*/ 17463 h 95"/>
              <a:gd name="T8" fmla="*/ 41275 w 45"/>
              <a:gd name="T9" fmla="*/ 41275 h 95"/>
              <a:gd name="T10" fmla="*/ 28575 w 45"/>
              <a:gd name="T11" fmla="*/ 71438 h 95"/>
              <a:gd name="T12" fmla="*/ 39688 w 45"/>
              <a:gd name="T13" fmla="*/ 53975 h 95"/>
              <a:gd name="T14" fmla="*/ 53975 w 45"/>
              <a:gd name="T15" fmla="*/ 34925 h 95"/>
              <a:gd name="T16" fmla="*/ 61913 w 45"/>
              <a:gd name="T17" fmla="*/ 26988 h 95"/>
              <a:gd name="T18" fmla="*/ 68263 w 45"/>
              <a:gd name="T19" fmla="*/ 23813 h 95"/>
              <a:gd name="T20" fmla="*/ 71438 w 45"/>
              <a:gd name="T21" fmla="*/ 26988 h 95"/>
              <a:gd name="T22" fmla="*/ 68263 w 45"/>
              <a:gd name="T23" fmla="*/ 34925 h 95"/>
              <a:gd name="T24" fmla="*/ 68263 w 45"/>
              <a:gd name="T25" fmla="*/ 36513 h 95"/>
              <a:gd name="T26" fmla="*/ 63500 w 45"/>
              <a:gd name="T27" fmla="*/ 49213 h 95"/>
              <a:gd name="T28" fmla="*/ 53975 w 45"/>
              <a:gd name="T29" fmla="*/ 61913 h 95"/>
              <a:gd name="T30" fmla="*/ 28575 w 45"/>
              <a:gd name="T31" fmla="*/ 80963 h 95"/>
              <a:gd name="T32" fmla="*/ 9525 w 45"/>
              <a:gd name="T33" fmla="*/ 96838 h 95"/>
              <a:gd name="T34" fmla="*/ 0 w 45"/>
              <a:gd name="T35" fmla="*/ 103188 h 95"/>
              <a:gd name="T36" fmla="*/ 14288 w 45"/>
              <a:gd name="T37" fmla="*/ 106363 h 95"/>
              <a:gd name="T38" fmla="*/ 28575 w 45"/>
              <a:gd name="T39" fmla="*/ 103188 h 95"/>
              <a:gd name="T40" fmla="*/ 46038 w 45"/>
              <a:gd name="T41" fmla="*/ 98425 h 95"/>
              <a:gd name="T42" fmla="*/ 28575 w 45"/>
              <a:gd name="T43" fmla="*/ 111125 h 95"/>
              <a:gd name="T44" fmla="*/ 14288 w 45"/>
              <a:gd name="T45" fmla="*/ 120650 h 95"/>
              <a:gd name="T46" fmla="*/ 6350 w 45"/>
              <a:gd name="T47" fmla="*/ 125413 h 95"/>
              <a:gd name="T48" fmla="*/ 9525 w 45"/>
              <a:gd name="T49" fmla="*/ 125413 h 95"/>
              <a:gd name="T50" fmla="*/ 11113 w 45"/>
              <a:gd name="T51" fmla="*/ 125413 h 95"/>
              <a:gd name="T52" fmla="*/ 36513 w 45"/>
              <a:gd name="T53" fmla="*/ 123825 h 95"/>
              <a:gd name="T54" fmla="*/ 53975 w 45"/>
              <a:gd name="T55" fmla="*/ 119063 h 95"/>
              <a:gd name="T56" fmla="*/ 49213 w 45"/>
              <a:gd name="T57" fmla="*/ 125413 h 95"/>
              <a:gd name="T58" fmla="*/ 41275 w 45"/>
              <a:gd name="T59" fmla="*/ 130175 h 95"/>
              <a:gd name="T60" fmla="*/ 23813 w 45"/>
              <a:gd name="T61" fmla="*/ 138113 h 95"/>
              <a:gd name="T62" fmla="*/ 11113 w 45"/>
              <a:gd name="T63" fmla="*/ 141288 h 95"/>
              <a:gd name="T64" fmla="*/ 6350 w 45"/>
              <a:gd name="T65" fmla="*/ 141288 h 95"/>
              <a:gd name="T66" fmla="*/ 19050 w 45"/>
              <a:gd name="T67" fmla="*/ 147638 h 95"/>
              <a:gd name="T68" fmla="*/ 31750 w 45"/>
              <a:gd name="T69" fmla="*/ 150813 h 95"/>
              <a:gd name="T70" fmla="*/ 44450 w 45"/>
              <a:gd name="T71" fmla="*/ 150813 h 95"/>
              <a:gd name="T72" fmla="*/ 50800 w 45"/>
              <a:gd name="T73" fmla="*/ 147638 h 95"/>
              <a:gd name="T74" fmla="*/ 66675 w 45"/>
              <a:gd name="T75" fmla="*/ 142875 h 95"/>
              <a:gd name="T76" fmla="*/ 71438 w 45"/>
              <a:gd name="T77" fmla="*/ 141288 h 95"/>
              <a:gd name="T78" fmla="*/ 66675 w 45"/>
              <a:gd name="T79" fmla="*/ 0 h 9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5" h="95">
                <a:moveTo>
                  <a:pt x="42" y="0"/>
                </a:moveTo>
                <a:lnTo>
                  <a:pt x="42" y="1"/>
                </a:lnTo>
                <a:lnTo>
                  <a:pt x="37" y="4"/>
                </a:lnTo>
                <a:lnTo>
                  <a:pt x="34" y="11"/>
                </a:lnTo>
                <a:lnTo>
                  <a:pt x="26" y="26"/>
                </a:lnTo>
                <a:lnTo>
                  <a:pt x="18" y="45"/>
                </a:lnTo>
                <a:lnTo>
                  <a:pt x="25" y="34"/>
                </a:lnTo>
                <a:lnTo>
                  <a:pt x="34" y="22"/>
                </a:lnTo>
                <a:lnTo>
                  <a:pt x="39" y="17"/>
                </a:lnTo>
                <a:lnTo>
                  <a:pt x="43" y="15"/>
                </a:lnTo>
                <a:lnTo>
                  <a:pt x="45" y="17"/>
                </a:lnTo>
                <a:lnTo>
                  <a:pt x="43" y="22"/>
                </a:lnTo>
                <a:lnTo>
                  <a:pt x="43" y="23"/>
                </a:lnTo>
                <a:lnTo>
                  <a:pt x="40" y="31"/>
                </a:lnTo>
                <a:lnTo>
                  <a:pt x="34" y="39"/>
                </a:lnTo>
                <a:lnTo>
                  <a:pt x="18" y="51"/>
                </a:lnTo>
                <a:lnTo>
                  <a:pt x="6" y="61"/>
                </a:lnTo>
                <a:lnTo>
                  <a:pt x="0" y="65"/>
                </a:lnTo>
                <a:lnTo>
                  <a:pt x="9" y="67"/>
                </a:lnTo>
                <a:lnTo>
                  <a:pt x="18" y="65"/>
                </a:lnTo>
                <a:lnTo>
                  <a:pt x="29" y="62"/>
                </a:lnTo>
                <a:lnTo>
                  <a:pt x="18" y="70"/>
                </a:lnTo>
                <a:lnTo>
                  <a:pt x="9" y="76"/>
                </a:lnTo>
                <a:lnTo>
                  <a:pt x="4" y="79"/>
                </a:lnTo>
                <a:lnTo>
                  <a:pt x="6" y="79"/>
                </a:lnTo>
                <a:lnTo>
                  <a:pt x="7" y="79"/>
                </a:lnTo>
                <a:lnTo>
                  <a:pt x="23" y="78"/>
                </a:lnTo>
                <a:lnTo>
                  <a:pt x="34" y="75"/>
                </a:lnTo>
                <a:lnTo>
                  <a:pt x="31" y="79"/>
                </a:lnTo>
                <a:lnTo>
                  <a:pt x="26" y="82"/>
                </a:lnTo>
                <a:lnTo>
                  <a:pt x="15" y="87"/>
                </a:lnTo>
                <a:lnTo>
                  <a:pt x="7" y="89"/>
                </a:lnTo>
                <a:lnTo>
                  <a:pt x="4" y="89"/>
                </a:lnTo>
                <a:lnTo>
                  <a:pt x="12" y="93"/>
                </a:lnTo>
                <a:lnTo>
                  <a:pt x="20" y="95"/>
                </a:lnTo>
                <a:lnTo>
                  <a:pt x="28" y="95"/>
                </a:lnTo>
                <a:lnTo>
                  <a:pt x="32" y="93"/>
                </a:lnTo>
                <a:lnTo>
                  <a:pt x="42" y="90"/>
                </a:lnTo>
                <a:lnTo>
                  <a:pt x="45" y="89"/>
                </a:lnTo>
                <a:lnTo>
                  <a:pt x="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73"/>
          <p:cNvSpPr>
            <a:spLocks/>
          </p:cNvSpPr>
          <p:nvPr/>
        </p:nvSpPr>
        <p:spPr bwMode="auto">
          <a:xfrm>
            <a:off x="5343525" y="3624263"/>
            <a:ext cx="1212850" cy="636587"/>
          </a:xfrm>
          <a:custGeom>
            <a:avLst/>
            <a:gdLst>
              <a:gd name="T0" fmla="*/ 176213 w 764"/>
              <a:gd name="T1" fmla="*/ 46037 h 401"/>
              <a:gd name="T2" fmla="*/ 234950 w 764"/>
              <a:gd name="T3" fmla="*/ 34925 h 401"/>
              <a:gd name="T4" fmla="*/ 265113 w 764"/>
              <a:gd name="T5" fmla="*/ 22225 h 401"/>
              <a:gd name="T6" fmla="*/ 282575 w 764"/>
              <a:gd name="T7" fmla="*/ 31750 h 401"/>
              <a:gd name="T8" fmla="*/ 331788 w 764"/>
              <a:gd name="T9" fmla="*/ 4762 h 401"/>
              <a:gd name="T10" fmla="*/ 403225 w 764"/>
              <a:gd name="T11" fmla="*/ 0 h 401"/>
              <a:gd name="T12" fmla="*/ 503238 w 764"/>
              <a:gd name="T13" fmla="*/ 41275 h 401"/>
              <a:gd name="T14" fmla="*/ 608013 w 764"/>
              <a:gd name="T15" fmla="*/ 63500 h 401"/>
              <a:gd name="T16" fmla="*/ 665163 w 764"/>
              <a:gd name="T17" fmla="*/ 79375 h 401"/>
              <a:gd name="T18" fmla="*/ 704850 w 764"/>
              <a:gd name="T19" fmla="*/ 88900 h 401"/>
              <a:gd name="T20" fmla="*/ 785813 w 764"/>
              <a:gd name="T21" fmla="*/ 120650 h 401"/>
              <a:gd name="T22" fmla="*/ 838200 w 764"/>
              <a:gd name="T23" fmla="*/ 133350 h 401"/>
              <a:gd name="T24" fmla="*/ 925513 w 764"/>
              <a:gd name="T25" fmla="*/ 163512 h 401"/>
              <a:gd name="T26" fmla="*/ 995363 w 764"/>
              <a:gd name="T27" fmla="*/ 176212 h 401"/>
              <a:gd name="T28" fmla="*/ 1084263 w 764"/>
              <a:gd name="T29" fmla="*/ 230187 h 401"/>
              <a:gd name="T30" fmla="*/ 1204913 w 764"/>
              <a:gd name="T31" fmla="*/ 287337 h 401"/>
              <a:gd name="T32" fmla="*/ 1066800 w 764"/>
              <a:gd name="T33" fmla="*/ 471487 h 401"/>
              <a:gd name="T34" fmla="*/ 955675 w 764"/>
              <a:gd name="T35" fmla="*/ 547687 h 401"/>
              <a:gd name="T36" fmla="*/ 984250 w 764"/>
              <a:gd name="T37" fmla="*/ 481012 h 401"/>
              <a:gd name="T38" fmla="*/ 838200 w 764"/>
              <a:gd name="T39" fmla="*/ 636587 h 401"/>
              <a:gd name="T40" fmla="*/ 869950 w 764"/>
              <a:gd name="T41" fmla="*/ 393700 h 401"/>
              <a:gd name="T42" fmla="*/ 704850 w 764"/>
              <a:gd name="T43" fmla="*/ 587375 h 401"/>
              <a:gd name="T44" fmla="*/ 669925 w 764"/>
              <a:gd name="T45" fmla="*/ 366712 h 401"/>
              <a:gd name="T46" fmla="*/ 614363 w 764"/>
              <a:gd name="T47" fmla="*/ 493712 h 401"/>
              <a:gd name="T48" fmla="*/ 604838 w 764"/>
              <a:gd name="T49" fmla="*/ 319087 h 401"/>
              <a:gd name="T50" fmla="*/ 552450 w 764"/>
              <a:gd name="T51" fmla="*/ 406400 h 401"/>
              <a:gd name="T52" fmla="*/ 490538 w 764"/>
              <a:gd name="T53" fmla="*/ 493712 h 401"/>
              <a:gd name="T54" fmla="*/ 539750 w 764"/>
              <a:gd name="T55" fmla="*/ 358775 h 401"/>
              <a:gd name="T56" fmla="*/ 476250 w 764"/>
              <a:gd name="T57" fmla="*/ 411162 h 401"/>
              <a:gd name="T58" fmla="*/ 458788 w 764"/>
              <a:gd name="T59" fmla="*/ 419100 h 401"/>
              <a:gd name="T60" fmla="*/ 476250 w 764"/>
              <a:gd name="T61" fmla="*/ 282575 h 401"/>
              <a:gd name="T62" fmla="*/ 442913 w 764"/>
              <a:gd name="T63" fmla="*/ 285750 h 401"/>
              <a:gd name="T64" fmla="*/ 379413 w 764"/>
              <a:gd name="T65" fmla="*/ 215900 h 401"/>
              <a:gd name="T66" fmla="*/ 388938 w 764"/>
              <a:gd name="T67" fmla="*/ 260350 h 401"/>
              <a:gd name="T68" fmla="*/ 331788 w 764"/>
              <a:gd name="T69" fmla="*/ 252412 h 401"/>
              <a:gd name="T70" fmla="*/ 217488 w 764"/>
              <a:gd name="T71" fmla="*/ 261937 h 401"/>
              <a:gd name="T72" fmla="*/ 207963 w 764"/>
              <a:gd name="T73" fmla="*/ 142875 h 401"/>
              <a:gd name="T74" fmla="*/ 185738 w 764"/>
              <a:gd name="T75" fmla="*/ 225425 h 401"/>
              <a:gd name="T76" fmla="*/ 160338 w 764"/>
              <a:gd name="T77" fmla="*/ 193675 h 401"/>
              <a:gd name="T78" fmla="*/ 147638 w 764"/>
              <a:gd name="T79" fmla="*/ 290512 h 401"/>
              <a:gd name="T80" fmla="*/ 136525 w 764"/>
              <a:gd name="T81" fmla="*/ 188912 h 401"/>
              <a:gd name="T82" fmla="*/ 106363 w 764"/>
              <a:gd name="T83" fmla="*/ 282575 h 401"/>
              <a:gd name="T84" fmla="*/ 106363 w 764"/>
              <a:gd name="T85" fmla="*/ 215900 h 401"/>
              <a:gd name="T86" fmla="*/ 71438 w 764"/>
              <a:gd name="T87" fmla="*/ 273050 h 401"/>
              <a:gd name="T88" fmla="*/ 19050 w 764"/>
              <a:gd name="T89" fmla="*/ 279400 h 401"/>
              <a:gd name="T90" fmla="*/ 49213 w 764"/>
              <a:gd name="T91" fmla="*/ 257175 h 401"/>
              <a:gd name="T92" fmla="*/ 6350 w 764"/>
              <a:gd name="T93" fmla="*/ 257175 h 401"/>
              <a:gd name="T94" fmla="*/ 14288 w 764"/>
              <a:gd name="T95" fmla="*/ 238125 h 401"/>
              <a:gd name="T96" fmla="*/ 63500 w 764"/>
              <a:gd name="T97" fmla="*/ 180975 h 401"/>
              <a:gd name="T98" fmla="*/ 61913 w 764"/>
              <a:gd name="T99" fmla="*/ 158750 h 401"/>
              <a:gd name="T100" fmla="*/ 53975 w 764"/>
              <a:gd name="T101" fmla="*/ 149225 h 401"/>
              <a:gd name="T102" fmla="*/ 98425 w 764"/>
              <a:gd name="T103" fmla="*/ 98425 h 40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64" h="401">
                <a:moveTo>
                  <a:pt x="98" y="37"/>
                </a:moveTo>
                <a:lnTo>
                  <a:pt x="109" y="37"/>
                </a:lnTo>
                <a:lnTo>
                  <a:pt x="117" y="37"/>
                </a:lnTo>
                <a:lnTo>
                  <a:pt x="103" y="31"/>
                </a:lnTo>
                <a:lnTo>
                  <a:pt x="111" y="29"/>
                </a:lnTo>
                <a:lnTo>
                  <a:pt x="126" y="29"/>
                </a:lnTo>
                <a:lnTo>
                  <a:pt x="111" y="15"/>
                </a:lnTo>
                <a:lnTo>
                  <a:pt x="126" y="17"/>
                </a:lnTo>
                <a:lnTo>
                  <a:pt x="139" y="19"/>
                </a:lnTo>
                <a:lnTo>
                  <a:pt x="148" y="22"/>
                </a:lnTo>
                <a:lnTo>
                  <a:pt x="161" y="25"/>
                </a:lnTo>
                <a:lnTo>
                  <a:pt x="162" y="23"/>
                </a:lnTo>
                <a:lnTo>
                  <a:pt x="165" y="20"/>
                </a:lnTo>
                <a:lnTo>
                  <a:pt x="167" y="17"/>
                </a:lnTo>
                <a:lnTo>
                  <a:pt x="167" y="14"/>
                </a:lnTo>
                <a:lnTo>
                  <a:pt x="165" y="12"/>
                </a:lnTo>
                <a:lnTo>
                  <a:pt x="162" y="9"/>
                </a:lnTo>
                <a:lnTo>
                  <a:pt x="170" y="12"/>
                </a:lnTo>
                <a:lnTo>
                  <a:pt x="176" y="17"/>
                </a:lnTo>
                <a:lnTo>
                  <a:pt x="178" y="20"/>
                </a:lnTo>
                <a:lnTo>
                  <a:pt x="179" y="22"/>
                </a:lnTo>
                <a:lnTo>
                  <a:pt x="184" y="25"/>
                </a:lnTo>
                <a:lnTo>
                  <a:pt x="206" y="12"/>
                </a:lnTo>
                <a:lnTo>
                  <a:pt x="208" y="6"/>
                </a:lnTo>
                <a:lnTo>
                  <a:pt x="209" y="3"/>
                </a:lnTo>
                <a:lnTo>
                  <a:pt x="212" y="1"/>
                </a:lnTo>
                <a:lnTo>
                  <a:pt x="214" y="1"/>
                </a:lnTo>
                <a:lnTo>
                  <a:pt x="222" y="6"/>
                </a:lnTo>
                <a:lnTo>
                  <a:pt x="239" y="1"/>
                </a:lnTo>
                <a:lnTo>
                  <a:pt x="254" y="0"/>
                </a:lnTo>
                <a:lnTo>
                  <a:pt x="262" y="1"/>
                </a:lnTo>
                <a:lnTo>
                  <a:pt x="270" y="1"/>
                </a:lnTo>
                <a:lnTo>
                  <a:pt x="289" y="11"/>
                </a:lnTo>
                <a:lnTo>
                  <a:pt x="305" y="19"/>
                </a:lnTo>
                <a:lnTo>
                  <a:pt x="317" y="26"/>
                </a:lnTo>
                <a:lnTo>
                  <a:pt x="340" y="29"/>
                </a:lnTo>
                <a:lnTo>
                  <a:pt x="359" y="33"/>
                </a:lnTo>
                <a:lnTo>
                  <a:pt x="365" y="36"/>
                </a:lnTo>
                <a:lnTo>
                  <a:pt x="370" y="39"/>
                </a:lnTo>
                <a:lnTo>
                  <a:pt x="383" y="40"/>
                </a:lnTo>
                <a:lnTo>
                  <a:pt x="392" y="44"/>
                </a:lnTo>
                <a:lnTo>
                  <a:pt x="401" y="48"/>
                </a:lnTo>
                <a:lnTo>
                  <a:pt x="408" y="48"/>
                </a:lnTo>
                <a:lnTo>
                  <a:pt x="414" y="48"/>
                </a:lnTo>
                <a:lnTo>
                  <a:pt x="419" y="50"/>
                </a:lnTo>
                <a:lnTo>
                  <a:pt x="420" y="50"/>
                </a:lnTo>
                <a:lnTo>
                  <a:pt x="428" y="48"/>
                </a:lnTo>
                <a:lnTo>
                  <a:pt x="433" y="50"/>
                </a:lnTo>
                <a:lnTo>
                  <a:pt x="439" y="51"/>
                </a:lnTo>
                <a:lnTo>
                  <a:pt x="444" y="56"/>
                </a:lnTo>
                <a:lnTo>
                  <a:pt x="450" y="62"/>
                </a:lnTo>
                <a:lnTo>
                  <a:pt x="466" y="70"/>
                </a:lnTo>
                <a:lnTo>
                  <a:pt x="478" y="75"/>
                </a:lnTo>
                <a:lnTo>
                  <a:pt x="484" y="78"/>
                </a:lnTo>
                <a:lnTo>
                  <a:pt x="495" y="76"/>
                </a:lnTo>
                <a:lnTo>
                  <a:pt x="503" y="78"/>
                </a:lnTo>
                <a:lnTo>
                  <a:pt x="509" y="81"/>
                </a:lnTo>
                <a:lnTo>
                  <a:pt x="511" y="79"/>
                </a:lnTo>
                <a:lnTo>
                  <a:pt x="519" y="81"/>
                </a:lnTo>
                <a:lnTo>
                  <a:pt x="528" y="84"/>
                </a:lnTo>
                <a:lnTo>
                  <a:pt x="539" y="90"/>
                </a:lnTo>
                <a:lnTo>
                  <a:pt x="559" y="94"/>
                </a:lnTo>
                <a:lnTo>
                  <a:pt x="573" y="98"/>
                </a:lnTo>
                <a:lnTo>
                  <a:pt x="580" y="100"/>
                </a:lnTo>
                <a:lnTo>
                  <a:pt x="583" y="103"/>
                </a:lnTo>
                <a:lnTo>
                  <a:pt x="587" y="103"/>
                </a:lnTo>
                <a:lnTo>
                  <a:pt x="598" y="103"/>
                </a:lnTo>
                <a:lnTo>
                  <a:pt x="612" y="105"/>
                </a:lnTo>
                <a:lnTo>
                  <a:pt x="620" y="108"/>
                </a:lnTo>
                <a:lnTo>
                  <a:pt x="627" y="111"/>
                </a:lnTo>
                <a:lnTo>
                  <a:pt x="634" y="117"/>
                </a:lnTo>
                <a:lnTo>
                  <a:pt x="641" y="122"/>
                </a:lnTo>
                <a:lnTo>
                  <a:pt x="644" y="126"/>
                </a:lnTo>
                <a:lnTo>
                  <a:pt x="661" y="134"/>
                </a:lnTo>
                <a:lnTo>
                  <a:pt x="683" y="145"/>
                </a:lnTo>
                <a:lnTo>
                  <a:pt x="695" y="148"/>
                </a:lnTo>
                <a:lnTo>
                  <a:pt x="720" y="158"/>
                </a:lnTo>
                <a:lnTo>
                  <a:pt x="744" y="169"/>
                </a:lnTo>
                <a:lnTo>
                  <a:pt x="753" y="175"/>
                </a:lnTo>
                <a:lnTo>
                  <a:pt x="759" y="181"/>
                </a:lnTo>
                <a:lnTo>
                  <a:pt x="764" y="189"/>
                </a:lnTo>
                <a:lnTo>
                  <a:pt x="764" y="190"/>
                </a:lnTo>
                <a:lnTo>
                  <a:pt x="745" y="214"/>
                </a:lnTo>
                <a:lnTo>
                  <a:pt x="700" y="265"/>
                </a:lnTo>
                <a:lnTo>
                  <a:pt x="672" y="297"/>
                </a:lnTo>
                <a:lnTo>
                  <a:pt x="642" y="326"/>
                </a:lnTo>
                <a:lnTo>
                  <a:pt x="612" y="351"/>
                </a:lnTo>
                <a:lnTo>
                  <a:pt x="598" y="362"/>
                </a:lnTo>
                <a:lnTo>
                  <a:pt x="586" y="370"/>
                </a:lnTo>
                <a:lnTo>
                  <a:pt x="602" y="345"/>
                </a:lnTo>
                <a:lnTo>
                  <a:pt x="614" y="325"/>
                </a:lnTo>
                <a:lnTo>
                  <a:pt x="622" y="308"/>
                </a:lnTo>
                <a:lnTo>
                  <a:pt x="623" y="305"/>
                </a:lnTo>
                <a:lnTo>
                  <a:pt x="623" y="303"/>
                </a:lnTo>
                <a:lnTo>
                  <a:pt x="620" y="303"/>
                </a:lnTo>
                <a:lnTo>
                  <a:pt x="614" y="311"/>
                </a:lnTo>
                <a:lnTo>
                  <a:pt x="587" y="341"/>
                </a:lnTo>
                <a:lnTo>
                  <a:pt x="550" y="387"/>
                </a:lnTo>
                <a:lnTo>
                  <a:pt x="595" y="309"/>
                </a:lnTo>
                <a:lnTo>
                  <a:pt x="528" y="401"/>
                </a:lnTo>
                <a:lnTo>
                  <a:pt x="597" y="264"/>
                </a:lnTo>
                <a:lnTo>
                  <a:pt x="528" y="366"/>
                </a:lnTo>
                <a:lnTo>
                  <a:pt x="556" y="297"/>
                </a:lnTo>
                <a:lnTo>
                  <a:pt x="503" y="375"/>
                </a:lnTo>
                <a:lnTo>
                  <a:pt x="548" y="248"/>
                </a:lnTo>
                <a:lnTo>
                  <a:pt x="484" y="378"/>
                </a:lnTo>
                <a:lnTo>
                  <a:pt x="519" y="247"/>
                </a:lnTo>
                <a:lnTo>
                  <a:pt x="467" y="362"/>
                </a:lnTo>
                <a:lnTo>
                  <a:pt x="486" y="264"/>
                </a:lnTo>
                <a:lnTo>
                  <a:pt x="444" y="370"/>
                </a:lnTo>
                <a:lnTo>
                  <a:pt x="467" y="244"/>
                </a:lnTo>
                <a:lnTo>
                  <a:pt x="426" y="348"/>
                </a:lnTo>
                <a:lnTo>
                  <a:pt x="442" y="262"/>
                </a:lnTo>
                <a:lnTo>
                  <a:pt x="403" y="353"/>
                </a:lnTo>
                <a:lnTo>
                  <a:pt x="422" y="231"/>
                </a:lnTo>
                <a:lnTo>
                  <a:pt x="417" y="240"/>
                </a:lnTo>
                <a:lnTo>
                  <a:pt x="405" y="264"/>
                </a:lnTo>
                <a:lnTo>
                  <a:pt x="398" y="280"/>
                </a:lnTo>
                <a:lnTo>
                  <a:pt x="392" y="295"/>
                </a:lnTo>
                <a:lnTo>
                  <a:pt x="387" y="311"/>
                </a:lnTo>
                <a:lnTo>
                  <a:pt x="384" y="326"/>
                </a:lnTo>
                <a:lnTo>
                  <a:pt x="384" y="330"/>
                </a:lnTo>
                <a:lnTo>
                  <a:pt x="395" y="208"/>
                </a:lnTo>
                <a:lnTo>
                  <a:pt x="370" y="297"/>
                </a:lnTo>
                <a:lnTo>
                  <a:pt x="381" y="201"/>
                </a:lnTo>
                <a:lnTo>
                  <a:pt x="353" y="325"/>
                </a:lnTo>
                <a:lnTo>
                  <a:pt x="367" y="200"/>
                </a:lnTo>
                <a:lnTo>
                  <a:pt x="364" y="212"/>
                </a:lnTo>
                <a:lnTo>
                  <a:pt x="355" y="239"/>
                </a:lnTo>
                <a:lnTo>
                  <a:pt x="348" y="256"/>
                </a:lnTo>
                <a:lnTo>
                  <a:pt x="340" y="272"/>
                </a:lnTo>
                <a:lnTo>
                  <a:pt x="333" y="287"/>
                </a:lnTo>
                <a:lnTo>
                  <a:pt x="322" y="300"/>
                </a:lnTo>
                <a:lnTo>
                  <a:pt x="309" y="312"/>
                </a:lnTo>
                <a:lnTo>
                  <a:pt x="309" y="311"/>
                </a:lnTo>
                <a:lnTo>
                  <a:pt x="319" y="300"/>
                </a:lnTo>
                <a:lnTo>
                  <a:pt x="330" y="270"/>
                </a:lnTo>
                <a:lnTo>
                  <a:pt x="337" y="245"/>
                </a:lnTo>
                <a:lnTo>
                  <a:pt x="339" y="234"/>
                </a:lnTo>
                <a:lnTo>
                  <a:pt x="340" y="226"/>
                </a:lnTo>
                <a:lnTo>
                  <a:pt x="290" y="320"/>
                </a:lnTo>
                <a:lnTo>
                  <a:pt x="305" y="270"/>
                </a:lnTo>
                <a:lnTo>
                  <a:pt x="319" y="219"/>
                </a:lnTo>
                <a:lnTo>
                  <a:pt x="309" y="242"/>
                </a:lnTo>
                <a:lnTo>
                  <a:pt x="300" y="259"/>
                </a:lnTo>
                <a:lnTo>
                  <a:pt x="290" y="272"/>
                </a:lnTo>
                <a:lnTo>
                  <a:pt x="290" y="273"/>
                </a:lnTo>
                <a:lnTo>
                  <a:pt x="289" y="273"/>
                </a:lnTo>
                <a:lnTo>
                  <a:pt x="289" y="272"/>
                </a:lnTo>
                <a:lnTo>
                  <a:pt x="289" y="264"/>
                </a:lnTo>
                <a:lnTo>
                  <a:pt x="297" y="236"/>
                </a:lnTo>
                <a:lnTo>
                  <a:pt x="300" y="219"/>
                </a:lnTo>
                <a:lnTo>
                  <a:pt x="301" y="200"/>
                </a:lnTo>
                <a:lnTo>
                  <a:pt x="301" y="184"/>
                </a:lnTo>
                <a:lnTo>
                  <a:pt x="300" y="178"/>
                </a:lnTo>
                <a:lnTo>
                  <a:pt x="298" y="172"/>
                </a:lnTo>
                <a:lnTo>
                  <a:pt x="295" y="178"/>
                </a:lnTo>
                <a:lnTo>
                  <a:pt x="292" y="183"/>
                </a:lnTo>
                <a:lnTo>
                  <a:pt x="284" y="189"/>
                </a:lnTo>
                <a:lnTo>
                  <a:pt x="279" y="180"/>
                </a:lnTo>
                <a:lnTo>
                  <a:pt x="267" y="162"/>
                </a:lnTo>
                <a:lnTo>
                  <a:pt x="250" y="142"/>
                </a:lnTo>
                <a:lnTo>
                  <a:pt x="242" y="134"/>
                </a:lnTo>
                <a:lnTo>
                  <a:pt x="236" y="131"/>
                </a:lnTo>
                <a:lnTo>
                  <a:pt x="239" y="136"/>
                </a:lnTo>
                <a:lnTo>
                  <a:pt x="248" y="150"/>
                </a:lnTo>
                <a:lnTo>
                  <a:pt x="259" y="165"/>
                </a:lnTo>
                <a:lnTo>
                  <a:pt x="262" y="175"/>
                </a:lnTo>
                <a:lnTo>
                  <a:pt x="262" y="181"/>
                </a:lnTo>
                <a:lnTo>
                  <a:pt x="245" y="164"/>
                </a:lnTo>
                <a:lnTo>
                  <a:pt x="228" y="151"/>
                </a:lnTo>
                <a:lnTo>
                  <a:pt x="219" y="145"/>
                </a:lnTo>
                <a:lnTo>
                  <a:pt x="211" y="142"/>
                </a:lnTo>
                <a:lnTo>
                  <a:pt x="226" y="180"/>
                </a:lnTo>
                <a:lnTo>
                  <a:pt x="209" y="159"/>
                </a:lnTo>
                <a:lnTo>
                  <a:pt x="194" y="144"/>
                </a:lnTo>
                <a:lnTo>
                  <a:pt x="178" y="131"/>
                </a:lnTo>
                <a:lnTo>
                  <a:pt x="148" y="111"/>
                </a:lnTo>
                <a:lnTo>
                  <a:pt x="142" y="139"/>
                </a:lnTo>
                <a:lnTo>
                  <a:pt x="137" y="165"/>
                </a:lnTo>
                <a:lnTo>
                  <a:pt x="133" y="194"/>
                </a:lnTo>
                <a:lnTo>
                  <a:pt x="131" y="150"/>
                </a:lnTo>
                <a:lnTo>
                  <a:pt x="129" y="115"/>
                </a:lnTo>
                <a:lnTo>
                  <a:pt x="131" y="101"/>
                </a:lnTo>
                <a:lnTo>
                  <a:pt x="131" y="90"/>
                </a:lnTo>
                <a:lnTo>
                  <a:pt x="133" y="86"/>
                </a:lnTo>
                <a:lnTo>
                  <a:pt x="134" y="84"/>
                </a:lnTo>
                <a:lnTo>
                  <a:pt x="133" y="87"/>
                </a:lnTo>
                <a:lnTo>
                  <a:pt x="126" y="109"/>
                </a:lnTo>
                <a:lnTo>
                  <a:pt x="117" y="142"/>
                </a:lnTo>
                <a:lnTo>
                  <a:pt x="114" y="162"/>
                </a:lnTo>
                <a:lnTo>
                  <a:pt x="111" y="181"/>
                </a:lnTo>
                <a:lnTo>
                  <a:pt x="111" y="101"/>
                </a:lnTo>
                <a:lnTo>
                  <a:pt x="108" y="108"/>
                </a:lnTo>
                <a:lnTo>
                  <a:pt x="101" y="122"/>
                </a:lnTo>
                <a:lnTo>
                  <a:pt x="98" y="133"/>
                </a:lnTo>
                <a:lnTo>
                  <a:pt x="95" y="145"/>
                </a:lnTo>
                <a:lnTo>
                  <a:pt x="93" y="161"/>
                </a:lnTo>
                <a:lnTo>
                  <a:pt x="93" y="178"/>
                </a:lnTo>
                <a:lnTo>
                  <a:pt x="93" y="183"/>
                </a:lnTo>
                <a:lnTo>
                  <a:pt x="89" y="162"/>
                </a:lnTo>
                <a:lnTo>
                  <a:pt x="86" y="142"/>
                </a:lnTo>
                <a:lnTo>
                  <a:pt x="84" y="133"/>
                </a:lnTo>
                <a:lnTo>
                  <a:pt x="84" y="122"/>
                </a:lnTo>
                <a:lnTo>
                  <a:pt x="86" y="119"/>
                </a:lnTo>
                <a:lnTo>
                  <a:pt x="86" y="112"/>
                </a:lnTo>
                <a:lnTo>
                  <a:pt x="84" y="112"/>
                </a:lnTo>
                <a:lnTo>
                  <a:pt x="81" y="128"/>
                </a:lnTo>
                <a:lnTo>
                  <a:pt x="75" y="153"/>
                </a:lnTo>
                <a:lnTo>
                  <a:pt x="67" y="178"/>
                </a:lnTo>
                <a:lnTo>
                  <a:pt x="62" y="190"/>
                </a:lnTo>
                <a:lnTo>
                  <a:pt x="61" y="190"/>
                </a:lnTo>
                <a:lnTo>
                  <a:pt x="61" y="189"/>
                </a:lnTo>
                <a:lnTo>
                  <a:pt x="64" y="180"/>
                </a:lnTo>
                <a:lnTo>
                  <a:pt x="67" y="136"/>
                </a:lnTo>
                <a:lnTo>
                  <a:pt x="62" y="158"/>
                </a:lnTo>
                <a:lnTo>
                  <a:pt x="58" y="175"/>
                </a:lnTo>
                <a:lnTo>
                  <a:pt x="51" y="187"/>
                </a:lnTo>
                <a:lnTo>
                  <a:pt x="51" y="173"/>
                </a:lnTo>
                <a:lnTo>
                  <a:pt x="45" y="172"/>
                </a:lnTo>
                <a:lnTo>
                  <a:pt x="42" y="173"/>
                </a:lnTo>
                <a:lnTo>
                  <a:pt x="32" y="176"/>
                </a:lnTo>
                <a:lnTo>
                  <a:pt x="28" y="178"/>
                </a:lnTo>
                <a:lnTo>
                  <a:pt x="20" y="178"/>
                </a:lnTo>
                <a:lnTo>
                  <a:pt x="12" y="176"/>
                </a:lnTo>
                <a:lnTo>
                  <a:pt x="4" y="172"/>
                </a:lnTo>
                <a:lnTo>
                  <a:pt x="7" y="172"/>
                </a:lnTo>
                <a:lnTo>
                  <a:pt x="15" y="170"/>
                </a:lnTo>
                <a:lnTo>
                  <a:pt x="26" y="165"/>
                </a:lnTo>
                <a:lnTo>
                  <a:pt x="31" y="162"/>
                </a:lnTo>
                <a:lnTo>
                  <a:pt x="34" y="158"/>
                </a:lnTo>
                <a:lnTo>
                  <a:pt x="23" y="161"/>
                </a:lnTo>
                <a:lnTo>
                  <a:pt x="7" y="162"/>
                </a:lnTo>
                <a:lnTo>
                  <a:pt x="6" y="162"/>
                </a:lnTo>
                <a:lnTo>
                  <a:pt x="4" y="162"/>
                </a:lnTo>
                <a:lnTo>
                  <a:pt x="9" y="159"/>
                </a:lnTo>
                <a:lnTo>
                  <a:pt x="18" y="153"/>
                </a:lnTo>
                <a:lnTo>
                  <a:pt x="29" y="145"/>
                </a:lnTo>
                <a:lnTo>
                  <a:pt x="18" y="148"/>
                </a:lnTo>
                <a:lnTo>
                  <a:pt x="9" y="150"/>
                </a:lnTo>
                <a:lnTo>
                  <a:pt x="0" y="148"/>
                </a:lnTo>
                <a:lnTo>
                  <a:pt x="6" y="144"/>
                </a:lnTo>
                <a:lnTo>
                  <a:pt x="18" y="134"/>
                </a:lnTo>
                <a:lnTo>
                  <a:pt x="34" y="122"/>
                </a:lnTo>
                <a:lnTo>
                  <a:pt x="40" y="114"/>
                </a:lnTo>
                <a:lnTo>
                  <a:pt x="43" y="106"/>
                </a:lnTo>
                <a:lnTo>
                  <a:pt x="43" y="105"/>
                </a:lnTo>
                <a:lnTo>
                  <a:pt x="45" y="100"/>
                </a:lnTo>
                <a:lnTo>
                  <a:pt x="43" y="98"/>
                </a:lnTo>
                <a:lnTo>
                  <a:pt x="39" y="100"/>
                </a:lnTo>
                <a:lnTo>
                  <a:pt x="34" y="105"/>
                </a:lnTo>
                <a:lnTo>
                  <a:pt x="25" y="117"/>
                </a:lnTo>
                <a:lnTo>
                  <a:pt x="18" y="128"/>
                </a:lnTo>
                <a:lnTo>
                  <a:pt x="26" y="109"/>
                </a:lnTo>
                <a:lnTo>
                  <a:pt x="34" y="94"/>
                </a:lnTo>
                <a:lnTo>
                  <a:pt x="37" y="87"/>
                </a:lnTo>
                <a:lnTo>
                  <a:pt x="42" y="84"/>
                </a:lnTo>
                <a:lnTo>
                  <a:pt x="42" y="83"/>
                </a:lnTo>
                <a:lnTo>
                  <a:pt x="48" y="76"/>
                </a:lnTo>
                <a:lnTo>
                  <a:pt x="62" y="62"/>
                </a:lnTo>
                <a:lnTo>
                  <a:pt x="81" y="47"/>
                </a:lnTo>
                <a:lnTo>
                  <a:pt x="90" y="40"/>
                </a:lnTo>
                <a:lnTo>
                  <a:pt x="98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74"/>
          <p:cNvSpPr>
            <a:spLocks/>
          </p:cNvSpPr>
          <p:nvPr/>
        </p:nvSpPr>
        <p:spPr bwMode="auto">
          <a:xfrm>
            <a:off x="5719763" y="3960813"/>
            <a:ext cx="55562" cy="74612"/>
          </a:xfrm>
          <a:custGeom>
            <a:avLst/>
            <a:gdLst>
              <a:gd name="T0" fmla="*/ 0 w 35"/>
              <a:gd name="T1" fmla="*/ 61912 h 47"/>
              <a:gd name="T2" fmla="*/ 0 w 35"/>
              <a:gd name="T3" fmla="*/ 52387 h 47"/>
              <a:gd name="T4" fmla="*/ 3175 w 35"/>
              <a:gd name="T5" fmla="*/ 42862 h 47"/>
              <a:gd name="T6" fmla="*/ 4762 w 35"/>
              <a:gd name="T7" fmla="*/ 33337 h 47"/>
              <a:gd name="T8" fmla="*/ 11112 w 35"/>
              <a:gd name="T9" fmla="*/ 20637 h 47"/>
              <a:gd name="T10" fmla="*/ 20637 w 35"/>
              <a:gd name="T11" fmla="*/ 11112 h 47"/>
              <a:gd name="T12" fmla="*/ 30162 w 35"/>
              <a:gd name="T13" fmla="*/ 4762 h 47"/>
              <a:gd name="T14" fmla="*/ 44450 w 35"/>
              <a:gd name="T15" fmla="*/ 0 h 47"/>
              <a:gd name="T16" fmla="*/ 55562 w 35"/>
              <a:gd name="T17" fmla="*/ 11112 h 47"/>
              <a:gd name="T18" fmla="*/ 34925 w 35"/>
              <a:gd name="T19" fmla="*/ 20637 h 47"/>
              <a:gd name="T20" fmla="*/ 42862 w 35"/>
              <a:gd name="T21" fmla="*/ 20637 h 47"/>
              <a:gd name="T22" fmla="*/ 47625 w 35"/>
              <a:gd name="T23" fmla="*/ 22225 h 47"/>
              <a:gd name="T24" fmla="*/ 47625 w 35"/>
              <a:gd name="T25" fmla="*/ 28575 h 47"/>
              <a:gd name="T26" fmla="*/ 50800 w 35"/>
              <a:gd name="T27" fmla="*/ 33337 h 47"/>
              <a:gd name="T28" fmla="*/ 47625 w 35"/>
              <a:gd name="T29" fmla="*/ 39687 h 47"/>
              <a:gd name="T30" fmla="*/ 42862 w 35"/>
              <a:gd name="T31" fmla="*/ 57150 h 47"/>
              <a:gd name="T32" fmla="*/ 38100 w 35"/>
              <a:gd name="T33" fmla="*/ 65087 h 47"/>
              <a:gd name="T34" fmla="*/ 30162 w 35"/>
              <a:gd name="T35" fmla="*/ 73025 h 47"/>
              <a:gd name="T36" fmla="*/ 22225 w 35"/>
              <a:gd name="T37" fmla="*/ 74612 h 47"/>
              <a:gd name="T38" fmla="*/ 11112 w 35"/>
              <a:gd name="T39" fmla="*/ 74612 h 47"/>
              <a:gd name="T40" fmla="*/ 4762 w 35"/>
              <a:gd name="T41" fmla="*/ 69850 h 47"/>
              <a:gd name="T42" fmla="*/ 3175 w 35"/>
              <a:gd name="T43" fmla="*/ 68262 h 47"/>
              <a:gd name="T44" fmla="*/ 0 w 35"/>
              <a:gd name="T45" fmla="*/ 61912 h 4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" h="47">
                <a:moveTo>
                  <a:pt x="0" y="39"/>
                </a:moveTo>
                <a:lnTo>
                  <a:pt x="0" y="33"/>
                </a:lnTo>
                <a:lnTo>
                  <a:pt x="2" y="27"/>
                </a:lnTo>
                <a:lnTo>
                  <a:pt x="3" y="21"/>
                </a:lnTo>
                <a:lnTo>
                  <a:pt x="7" y="13"/>
                </a:lnTo>
                <a:lnTo>
                  <a:pt x="13" y="7"/>
                </a:lnTo>
                <a:lnTo>
                  <a:pt x="19" y="3"/>
                </a:lnTo>
                <a:lnTo>
                  <a:pt x="28" y="0"/>
                </a:lnTo>
                <a:lnTo>
                  <a:pt x="35" y="7"/>
                </a:lnTo>
                <a:lnTo>
                  <a:pt x="22" y="13"/>
                </a:lnTo>
                <a:lnTo>
                  <a:pt x="27" y="13"/>
                </a:lnTo>
                <a:lnTo>
                  <a:pt x="30" y="14"/>
                </a:lnTo>
                <a:lnTo>
                  <a:pt x="30" y="18"/>
                </a:lnTo>
                <a:lnTo>
                  <a:pt x="32" y="21"/>
                </a:lnTo>
                <a:lnTo>
                  <a:pt x="30" y="25"/>
                </a:lnTo>
                <a:lnTo>
                  <a:pt x="27" y="36"/>
                </a:lnTo>
                <a:lnTo>
                  <a:pt x="24" y="41"/>
                </a:lnTo>
                <a:lnTo>
                  <a:pt x="19" y="46"/>
                </a:lnTo>
                <a:lnTo>
                  <a:pt x="14" y="47"/>
                </a:lnTo>
                <a:lnTo>
                  <a:pt x="7" y="47"/>
                </a:lnTo>
                <a:lnTo>
                  <a:pt x="3" y="44"/>
                </a:lnTo>
                <a:lnTo>
                  <a:pt x="2" y="43"/>
                </a:lnTo>
                <a:lnTo>
                  <a:pt x="0" y="3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75"/>
          <p:cNvSpPr>
            <a:spLocks/>
          </p:cNvSpPr>
          <p:nvPr/>
        </p:nvSpPr>
        <p:spPr bwMode="auto">
          <a:xfrm>
            <a:off x="5414963" y="3983038"/>
            <a:ext cx="36512" cy="55562"/>
          </a:xfrm>
          <a:custGeom>
            <a:avLst/>
            <a:gdLst>
              <a:gd name="T0" fmla="*/ 14287 w 23"/>
              <a:gd name="T1" fmla="*/ 55562 h 35"/>
              <a:gd name="T2" fmla="*/ 20637 w 23"/>
              <a:gd name="T3" fmla="*/ 52387 h 35"/>
              <a:gd name="T4" fmla="*/ 30162 w 23"/>
              <a:gd name="T5" fmla="*/ 46037 h 35"/>
              <a:gd name="T6" fmla="*/ 31750 w 23"/>
              <a:gd name="T7" fmla="*/ 39687 h 35"/>
              <a:gd name="T8" fmla="*/ 36512 w 23"/>
              <a:gd name="T9" fmla="*/ 33337 h 35"/>
              <a:gd name="T10" fmla="*/ 36512 w 23"/>
              <a:gd name="T11" fmla="*/ 28575 h 35"/>
              <a:gd name="T12" fmla="*/ 36512 w 23"/>
              <a:gd name="T13" fmla="*/ 20637 h 35"/>
              <a:gd name="T14" fmla="*/ 34925 w 23"/>
              <a:gd name="T15" fmla="*/ 17462 h 35"/>
              <a:gd name="T16" fmla="*/ 31750 w 23"/>
              <a:gd name="T17" fmla="*/ 11112 h 35"/>
              <a:gd name="T18" fmla="*/ 26987 w 23"/>
              <a:gd name="T19" fmla="*/ 6350 h 35"/>
              <a:gd name="T20" fmla="*/ 20637 w 23"/>
              <a:gd name="T21" fmla="*/ 3175 h 35"/>
              <a:gd name="T22" fmla="*/ 12700 w 23"/>
              <a:gd name="T23" fmla="*/ 0 h 35"/>
              <a:gd name="T24" fmla="*/ 0 w 23"/>
              <a:gd name="T25" fmla="*/ 0 h 35"/>
              <a:gd name="T26" fmla="*/ 4762 w 23"/>
              <a:gd name="T27" fmla="*/ 7937 h 35"/>
              <a:gd name="T28" fmla="*/ 7937 w 23"/>
              <a:gd name="T29" fmla="*/ 15875 h 35"/>
              <a:gd name="T30" fmla="*/ 4762 w 23"/>
              <a:gd name="T31" fmla="*/ 20637 h 35"/>
              <a:gd name="T32" fmla="*/ 0 w 23"/>
              <a:gd name="T33" fmla="*/ 22225 h 35"/>
              <a:gd name="T34" fmla="*/ 0 w 23"/>
              <a:gd name="T35" fmla="*/ 25400 h 35"/>
              <a:gd name="T36" fmla="*/ 0 w 23"/>
              <a:gd name="T37" fmla="*/ 34925 h 35"/>
              <a:gd name="T38" fmla="*/ 3175 w 23"/>
              <a:gd name="T39" fmla="*/ 39687 h 35"/>
              <a:gd name="T40" fmla="*/ 4762 w 23"/>
              <a:gd name="T41" fmla="*/ 46037 h 35"/>
              <a:gd name="T42" fmla="*/ 9525 w 23"/>
              <a:gd name="T43" fmla="*/ 50800 h 35"/>
              <a:gd name="T44" fmla="*/ 14287 w 23"/>
              <a:gd name="T45" fmla="*/ 55562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3" h="35">
                <a:moveTo>
                  <a:pt x="9" y="35"/>
                </a:moveTo>
                <a:lnTo>
                  <a:pt x="13" y="33"/>
                </a:lnTo>
                <a:lnTo>
                  <a:pt x="19" y="29"/>
                </a:lnTo>
                <a:lnTo>
                  <a:pt x="20" y="25"/>
                </a:lnTo>
                <a:lnTo>
                  <a:pt x="23" y="21"/>
                </a:lnTo>
                <a:lnTo>
                  <a:pt x="23" y="18"/>
                </a:lnTo>
                <a:lnTo>
                  <a:pt x="23" y="13"/>
                </a:lnTo>
                <a:lnTo>
                  <a:pt x="22" y="11"/>
                </a:lnTo>
                <a:lnTo>
                  <a:pt x="20" y="7"/>
                </a:lnTo>
                <a:lnTo>
                  <a:pt x="17" y="4"/>
                </a:lnTo>
                <a:lnTo>
                  <a:pt x="13" y="2"/>
                </a:lnTo>
                <a:lnTo>
                  <a:pt x="8" y="0"/>
                </a:lnTo>
                <a:lnTo>
                  <a:pt x="0" y="0"/>
                </a:lnTo>
                <a:lnTo>
                  <a:pt x="3" y="5"/>
                </a:lnTo>
                <a:lnTo>
                  <a:pt x="5" y="10"/>
                </a:lnTo>
                <a:lnTo>
                  <a:pt x="3" y="13"/>
                </a:lnTo>
                <a:lnTo>
                  <a:pt x="0" y="14"/>
                </a:lnTo>
                <a:lnTo>
                  <a:pt x="0" y="16"/>
                </a:lnTo>
                <a:lnTo>
                  <a:pt x="0" y="22"/>
                </a:lnTo>
                <a:lnTo>
                  <a:pt x="2" y="25"/>
                </a:lnTo>
                <a:lnTo>
                  <a:pt x="3" y="29"/>
                </a:lnTo>
                <a:lnTo>
                  <a:pt x="6" y="32"/>
                </a:lnTo>
                <a:lnTo>
                  <a:pt x="9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76"/>
          <p:cNvSpPr>
            <a:spLocks/>
          </p:cNvSpPr>
          <p:nvPr/>
        </p:nvSpPr>
        <p:spPr bwMode="auto">
          <a:xfrm>
            <a:off x="5719763" y="3959225"/>
            <a:ext cx="69850" cy="79375"/>
          </a:xfrm>
          <a:custGeom>
            <a:avLst/>
            <a:gdLst>
              <a:gd name="T0" fmla="*/ 11113 w 44"/>
              <a:gd name="T1" fmla="*/ 23813 h 50"/>
              <a:gd name="T2" fmla="*/ 12700 w 44"/>
              <a:gd name="T3" fmla="*/ 19050 h 50"/>
              <a:gd name="T4" fmla="*/ 25400 w 44"/>
              <a:gd name="T5" fmla="*/ 6350 h 50"/>
              <a:gd name="T6" fmla="*/ 33338 w 44"/>
              <a:gd name="T7" fmla="*/ 1588 h 50"/>
              <a:gd name="T8" fmla="*/ 42863 w 44"/>
              <a:gd name="T9" fmla="*/ 0 h 50"/>
              <a:gd name="T10" fmla="*/ 55563 w 44"/>
              <a:gd name="T11" fmla="*/ 0 h 50"/>
              <a:gd name="T12" fmla="*/ 66675 w 44"/>
              <a:gd name="T13" fmla="*/ 1588 h 50"/>
              <a:gd name="T14" fmla="*/ 69850 w 44"/>
              <a:gd name="T15" fmla="*/ 1588 h 50"/>
              <a:gd name="T16" fmla="*/ 61913 w 44"/>
              <a:gd name="T17" fmla="*/ 6350 h 50"/>
              <a:gd name="T18" fmla="*/ 57150 w 44"/>
              <a:gd name="T19" fmla="*/ 9525 h 50"/>
              <a:gd name="T20" fmla="*/ 55563 w 44"/>
              <a:gd name="T21" fmla="*/ 12700 h 50"/>
              <a:gd name="T22" fmla="*/ 57150 w 44"/>
              <a:gd name="T23" fmla="*/ 14288 h 50"/>
              <a:gd name="T24" fmla="*/ 61913 w 44"/>
              <a:gd name="T25" fmla="*/ 19050 h 50"/>
              <a:gd name="T26" fmla="*/ 65088 w 44"/>
              <a:gd name="T27" fmla="*/ 22225 h 50"/>
              <a:gd name="T28" fmla="*/ 65088 w 44"/>
              <a:gd name="T29" fmla="*/ 26988 h 50"/>
              <a:gd name="T30" fmla="*/ 60325 w 44"/>
              <a:gd name="T31" fmla="*/ 31750 h 50"/>
              <a:gd name="T32" fmla="*/ 55563 w 44"/>
              <a:gd name="T33" fmla="*/ 36513 h 50"/>
              <a:gd name="T34" fmla="*/ 52388 w 44"/>
              <a:gd name="T35" fmla="*/ 41275 h 50"/>
              <a:gd name="T36" fmla="*/ 47625 w 44"/>
              <a:gd name="T37" fmla="*/ 57150 h 50"/>
              <a:gd name="T38" fmla="*/ 42863 w 44"/>
              <a:gd name="T39" fmla="*/ 61913 h 50"/>
              <a:gd name="T40" fmla="*/ 38100 w 44"/>
              <a:gd name="T41" fmla="*/ 69850 h 50"/>
              <a:gd name="T42" fmla="*/ 26988 w 44"/>
              <a:gd name="T43" fmla="*/ 74613 h 50"/>
              <a:gd name="T44" fmla="*/ 17463 w 44"/>
              <a:gd name="T45" fmla="*/ 79375 h 50"/>
              <a:gd name="T46" fmla="*/ 11113 w 44"/>
              <a:gd name="T47" fmla="*/ 76200 h 50"/>
              <a:gd name="T48" fmla="*/ 3175 w 44"/>
              <a:gd name="T49" fmla="*/ 76200 h 50"/>
              <a:gd name="T50" fmla="*/ 0 w 44"/>
              <a:gd name="T51" fmla="*/ 79375 h 50"/>
              <a:gd name="T52" fmla="*/ 0 w 44"/>
              <a:gd name="T53" fmla="*/ 58738 h 50"/>
              <a:gd name="T54" fmla="*/ 0 w 44"/>
              <a:gd name="T55" fmla="*/ 41275 h 50"/>
              <a:gd name="T56" fmla="*/ 4763 w 44"/>
              <a:gd name="T57" fmla="*/ 34925 h 50"/>
              <a:gd name="T58" fmla="*/ 7938 w 44"/>
              <a:gd name="T59" fmla="*/ 26988 h 50"/>
              <a:gd name="T60" fmla="*/ 11113 w 44"/>
              <a:gd name="T61" fmla="*/ 23813 h 5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4" h="50">
                <a:moveTo>
                  <a:pt x="7" y="15"/>
                </a:moveTo>
                <a:lnTo>
                  <a:pt x="8" y="12"/>
                </a:lnTo>
                <a:lnTo>
                  <a:pt x="16" y="4"/>
                </a:lnTo>
                <a:lnTo>
                  <a:pt x="21" y="1"/>
                </a:lnTo>
                <a:lnTo>
                  <a:pt x="27" y="0"/>
                </a:lnTo>
                <a:lnTo>
                  <a:pt x="35" y="0"/>
                </a:lnTo>
                <a:lnTo>
                  <a:pt x="42" y="1"/>
                </a:lnTo>
                <a:lnTo>
                  <a:pt x="44" y="1"/>
                </a:lnTo>
                <a:lnTo>
                  <a:pt x="39" y="4"/>
                </a:lnTo>
                <a:lnTo>
                  <a:pt x="36" y="6"/>
                </a:lnTo>
                <a:lnTo>
                  <a:pt x="35" y="8"/>
                </a:lnTo>
                <a:lnTo>
                  <a:pt x="36" y="9"/>
                </a:lnTo>
                <a:lnTo>
                  <a:pt x="39" y="12"/>
                </a:lnTo>
                <a:lnTo>
                  <a:pt x="41" y="14"/>
                </a:lnTo>
                <a:lnTo>
                  <a:pt x="41" y="17"/>
                </a:lnTo>
                <a:lnTo>
                  <a:pt x="38" y="20"/>
                </a:lnTo>
                <a:lnTo>
                  <a:pt x="35" y="23"/>
                </a:lnTo>
                <a:lnTo>
                  <a:pt x="33" y="26"/>
                </a:lnTo>
                <a:lnTo>
                  <a:pt x="30" y="36"/>
                </a:lnTo>
                <a:lnTo>
                  <a:pt x="27" y="39"/>
                </a:lnTo>
                <a:lnTo>
                  <a:pt x="24" y="44"/>
                </a:lnTo>
                <a:lnTo>
                  <a:pt x="17" y="47"/>
                </a:lnTo>
                <a:lnTo>
                  <a:pt x="11" y="50"/>
                </a:lnTo>
                <a:lnTo>
                  <a:pt x="7" y="48"/>
                </a:lnTo>
                <a:lnTo>
                  <a:pt x="2" y="48"/>
                </a:lnTo>
                <a:lnTo>
                  <a:pt x="0" y="50"/>
                </a:lnTo>
                <a:lnTo>
                  <a:pt x="0" y="37"/>
                </a:lnTo>
                <a:lnTo>
                  <a:pt x="0" y="26"/>
                </a:lnTo>
                <a:lnTo>
                  <a:pt x="3" y="22"/>
                </a:lnTo>
                <a:lnTo>
                  <a:pt x="5" y="17"/>
                </a:lnTo>
                <a:lnTo>
                  <a:pt x="7" y="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Freeform 77"/>
          <p:cNvSpPr>
            <a:spLocks/>
          </p:cNvSpPr>
          <p:nvPr/>
        </p:nvSpPr>
        <p:spPr bwMode="auto">
          <a:xfrm>
            <a:off x="5392738" y="3973513"/>
            <a:ext cx="52387" cy="30162"/>
          </a:xfrm>
          <a:custGeom>
            <a:avLst/>
            <a:gdLst>
              <a:gd name="T0" fmla="*/ 52387 w 33"/>
              <a:gd name="T1" fmla="*/ 17462 h 19"/>
              <a:gd name="T2" fmla="*/ 49212 w 33"/>
              <a:gd name="T3" fmla="*/ 15875 h 19"/>
              <a:gd name="T4" fmla="*/ 39687 w 33"/>
              <a:gd name="T5" fmla="*/ 7937 h 19"/>
              <a:gd name="T6" fmla="*/ 26987 w 33"/>
              <a:gd name="T7" fmla="*/ 0 h 19"/>
              <a:gd name="T8" fmla="*/ 19050 w 33"/>
              <a:gd name="T9" fmla="*/ 0 h 19"/>
              <a:gd name="T10" fmla="*/ 12700 w 33"/>
              <a:gd name="T11" fmla="*/ 3175 h 19"/>
              <a:gd name="T12" fmla="*/ 7937 w 33"/>
              <a:gd name="T13" fmla="*/ 4762 h 19"/>
              <a:gd name="T14" fmla="*/ 7937 w 33"/>
              <a:gd name="T15" fmla="*/ 7937 h 19"/>
              <a:gd name="T16" fmla="*/ 7937 w 33"/>
              <a:gd name="T17" fmla="*/ 9525 h 19"/>
              <a:gd name="T18" fmla="*/ 9525 w 33"/>
              <a:gd name="T19" fmla="*/ 15875 h 19"/>
              <a:gd name="T20" fmla="*/ 9525 w 33"/>
              <a:gd name="T21" fmla="*/ 20637 h 19"/>
              <a:gd name="T22" fmla="*/ 0 w 33"/>
              <a:gd name="T23" fmla="*/ 26987 h 19"/>
              <a:gd name="T24" fmla="*/ 1587 w 33"/>
              <a:gd name="T25" fmla="*/ 30162 h 19"/>
              <a:gd name="T26" fmla="*/ 7937 w 33"/>
              <a:gd name="T27" fmla="*/ 30162 h 19"/>
              <a:gd name="T28" fmla="*/ 17462 w 33"/>
              <a:gd name="T29" fmla="*/ 30162 h 19"/>
              <a:gd name="T30" fmla="*/ 22225 w 33"/>
              <a:gd name="T31" fmla="*/ 30162 h 19"/>
              <a:gd name="T32" fmla="*/ 26987 w 33"/>
              <a:gd name="T33" fmla="*/ 26987 h 19"/>
              <a:gd name="T34" fmla="*/ 26987 w 33"/>
              <a:gd name="T35" fmla="*/ 25400 h 19"/>
              <a:gd name="T36" fmla="*/ 30162 w 33"/>
              <a:gd name="T37" fmla="*/ 22225 h 19"/>
              <a:gd name="T38" fmla="*/ 26987 w 33"/>
              <a:gd name="T39" fmla="*/ 17462 h 19"/>
              <a:gd name="T40" fmla="*/ 22225 w 33"/>
              <a:gd name="T41" fmla="*/ 9525 h 19"/>
              <a:gd name="T42" fmla="*/ 34925 w 33"/>
              <a:gd name="T43" fmla="*/ 9525 h 19"/>
              <a:gd name="T44" fmla="*/ 42862 w 33"/>
              <a:gd name="T45" fmla="*/ 12700 h 19"/>
              <a:gd name="T46" fmla="*/ 52387 w 33"/>
              <a:gd name="T47" fmla="*/ 17462 h 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3" h="19">
                <a:moveTo>
                  <a:pt x="33" y="11"/>
                </a:moveTo>
                <a:lnTo>
                  <a:pt x="31" y="10"/>
                </a:lnTo>
                <a:lnTo>
                  <a:pt x="25" y="5"/>
                </a:lnTo>
                <a:lnTo>
                  <a:pt x="17" y="0"/>
                </a:lnTo>
                <a:lnTo>
                  <a:pt x="12" y="0"/>
                </a:lnTo>
                <a:lnTo>
                  <a:pt x="8" y="2"/>
                </a:lnTo>
                <a:lnTo>
                  <a:pt x="5" y="3"/>
                </a:lnTo>
                <a:lnTo>
                  <a:pt x="5" y="5"/>
                </a:lnTo>
                <a:lnTo>
                  <a:pt x="5" y="6"/>
                </a:lnTo>
                <a:lnTo>
                  <a:pt x="6" y="10"/>
                </a:lnTo>
                <a:lnTo>
                  <a:pt x="6" y="13"/>
                </a:lnTo>
                <a:lnTo>
                  <a:pt x="0" y="17"/>
                </a:lnTo>
                <a:lnTo>
                  <a:pt x="1" y="19"/>
                </a:lnTo>
                <a:lnTo>
                  <a:pt x="5" y="19"/>
                </a:lnTo>
                <a:lnTo>
                  <a:pt x="11" y="19"/>
                </a:lnTo>
                <a:lnTo>
                  <a:pt x="14" y="19"/>
                </a:lnTo>
                <a:lnTo>
                  <a:pt x="17" y="17"/>
                </a:lnTo>
                <a:lnTo>
                  <a:pt x="17" y="16"/>
                </a:lnTo>
                <a:lnTo>
                  <a:pt x="19" y="14"/>
                </a:lnTo>
                <a:lnTo>
                  <a:pt x="17" y="11"/>
                </a:lnTo>
                <a:lnTo>
                  <a:pt x="14" y="6"/>
                </a:lnTo>
                <a:lnTo>
                  <a:pt x="22" y="6"/>
                </a:lnTo>
                <a:lnTo>
                  <a:pt x="27" y="8"/>
                </a:lnTo>
                <a:lnTo>
                  <a:pt x="33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Freeform 78"/>
          <p:cNvSpPr>
            <a:spLocks/>
          </p:cNvSpPr>
          <p:nvPr/>
        </p:nvSpPr>
        <p:spPr bwMode="auto">
          <a:xfrm>
            <a:off x="5638800" y="4356100"/>
            <a:ext cx="46038" cy="88900"/>
          </a:xfrm>
          <a:custGeom>
            <a:avLst/>
            <a:gdLst>
              <a:gd name="T0" fmla="*/ 9525 w 29"/>
              <a:gd name="T1" fmla="*/ 14288 h 56"/>
              <a:gd name="T2" fmla="*/ 1588 w 29"/>
              <a:gd name="T3" fmla="*/ 12700 h 56"/>
              <a:gd name="T4" fmla="*/ 0 w 29"/>
              <a:gd name="T5" fmla="*/ 7938 h 56"/>
              <a:gd name="T6" fmla="*/ 1588 w 29"/>
              <a:gd name="T7" fmla="*/ 4763 h 56"/>
              <a:gd name="T8" fmla="*/ 17463 w 29"/>
              <a:gd name="T9" fmla="*/ 1588 h 56"/>
              <a:gd name="T10" fmla="*/ 17463 w 29"/>
              <a:gd name="T11" fmla="*/ 0 h 56"/>
              <a:gd name="T12" fmla="*/ 23813 w 29"/>
              <a:gd name="T13" fmla="*/ 0 h 56"/>
              <a:gd name="T14" fmla="*/ 31750 w 29"/>
              <a:gd name="T15" fmla="*/ 0 h 56"/>
              <a:gd name="T16" fmla="*/ 34925 w 29"/>
              <a:gd name="T17" fmla="*/ 4763 h 56"/>
              <a:gd name="T18" fmla="*/ 39688 w 29"/>
              <a:gd name="T19" fmla="*/ 7938 h 56"/>
              <a:gd name="T20" fmla="*/ 41275 w 29"/>
              <a:gd name="T21" fmla="*/ 17463 h 56"/>
              <a:gd name="T22" fmla="*/ 44450 w 29"/>
              <a:gd name="T23" fmla="*/ 26988 h 56"/>
              <a:gd name="T24" fmla="*/ 46038 w 29"/>
              <a:gd name="T25" fmla="*/ 39688 h 56"/>
              <a:gd name="T26" fmla="*/ 44450 w 29"/>
              <a:gd name="T27" fmla="*/ 53975 h 56"/>
              <a:gd name="T28" fmla="*/ 39688 w 29"/>
              <a:gd name="T29" fmla="*/ 66675 h 56"/>
              <a:gd name="T30" fmla="*/ 34925 w 29"/>
              <a:gd name="T31" fmla="*/ 74613 h 56"/>
              <a:gd name="T32" fmla="*/ 26988 w 29"/>
              <a:gd name="T33" fmla="*/ 79375 h 56"/>
              <a:gd name="T34" fmla="*/ 19050 w 29"/>
              <a:gd name="T35" fmla="*/ 84138 h 56"/>
              <a:gd name="T36" fmla="*/ 9525 w 29"/>
              <a:gd name="T37" fmla="*/ 87313 h 56"/>
              <a:gd name="T38" fmla="*/ 6350 w 29"/>
              <a:gd name="T39" fmla="*/ 88900 h 56"/>
              <a:gd name="T40" fmla="*/ 4763 w 29"/>
              <a:gd name="T41" fmla="*/ 88900 h 56"/>
              <a:gd name="T42" fmla="*/ 1588 w 29"/>
              <a:gd name="T43" fmla="*/ 88900 h 56"/>
              <a:gd name="T44" fmla="*/ 0 w 29"/>
              <a:gd name="T45" fmla="*/ 87313 h 56"/>
              <a:gd name="T46" fmla="*/ 1588 w 29"/>
              <a:gd name="T47" fmla="*/ 76200 h 56"/>
              <a:gd name="T48" fmla="*/ 9525 w 29"/>
              <a:gd name="T49" fmla="*/ 47625 h 56"/>
              <a:gd name="T50" fmla="*/ 12700 w 29"/>
              <a:gd name="T51" fmla="*/ 23813 h 56"/>
              <a:gd name="T52" fmla="*/ 12700 w 29"/>
              <a:gd name="T53" fmla="*/ 17463 h 56"/>
              <a:gd name="T54" fmla="*/ 9525 w 29"/>
              <a:gd name="T55" fmla="*/ 14288 h 5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9" h="56">
                <a:moveTo>
                  <a:pt x="6" y="9"/>
                </a:move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1" y="1"/>
                </a:lnTo>
                <a:lnTo>
                  <a:pt x="11" y="0"/>
                </a:lnTo>
                <a:lnTo>
                  <a:pt x="15" y="0"/>
                </a:lnTo>
                <a:lnTo>
                  <a:pt x="20" y="0"/>
                </a:lnTo>
                <a:lnTo>
                  <a:pt x="22" y="3"/>
                </a:lnTo>
                <a:lnTo>
                  <a:pt x="25" y="5"/>
                </a:lnTo>
                <a:lnTo>
                  <a:pt x="26" y="11"/>
                </a:lnTo>
                <a:lnTo>
                  <a:pt x="28" y="17"/>
                </a:lnTo>
                <a:lnTo>
                  <a:pt x="29" y="25"/>
                </a:lnTo>
                <a:lnTo>
                  <a:pt x="28" y="34"/>
                </a:lnTo>
                <a:lnTo>
                  <a:pt x="25" y="42"/>
                </a:lnTo>
                <a:lnTo>
                  <a:pt x="22" y="47"/>
                </a:lnTo>
                <a:lnTo>
                  <a:pt x="17" y="50"/>
                </a:lnTo>
                <a:lnTo>
                  <a:pt x="12" y="53"/>
                </a:lnTo>
                <a:lnTo>
                  <a:pt x="6" y="55"/>
                </a:lnTo>
                <a:lnTo>
                  <a:pt x="4" y="56"/>
                </a:lnTo>
                <a:lnTo>
                  <a:pt x="3" y="56"/>
                </a:lnTo>
                <a:lnTo>
                  <a:pt x="1" y="56"/>
                </a:lnTo>
                <a:lnTo>
                  <a:pt x="0" y="55"/>
                </a:lnTo>
                <a:lnTo>
                  <a:pt x="1" y="48"/>
                </a:lnTo>
                <a:lnTo>
                  <a:pt x="6" y="30"/>
                </a:lnTo>
                <a:lnTo>
                  <a:pt x="8" y="15"/>
                </a:lnTo>
                <a:lnTo>
                  <a:pt x="8" y="11"/>
                </a:lnTo>
                <a:lnTo>
                  <a:pt x="6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79"/>
          <p:cNvSpPr>
            <a:spLocks/>
          </p:cNvSpPr>
          <p:nvPr/>
        </p:nvSpPr>
        <p:spPr bwMode="auto">
          <a:xfrm>
            <a:off x="5497513" y="4364038"/>
            <a:ext cx="57150" cy="93662"/>
          </a:xfrm>
          <a:custGeom>
            <a:avLst/>
            <a:gdLst>
              <a:gd name="T0" fmla="*/ 50800 w 36"/>
              <a:gd name="T1" fmla="*/ 93662 h 59"/>
              <a:gd name="T2" fmla="*/ 44450 w 36"/>
              <a:gd name="T3" fmla="*/ 93662 h 59"/>
              <a:gd name="T4" fmla="*/ 36513 w 36"/>
              <a:gd name="T5" fmla="*/ 93662 h 59"/>
              <a:gd name="T6" fmla="*/ 28575 w 36"/>
              <a:gd name="T7" fmla="*/ 90487 h 59"/>
              <a:gd name="T8" fmla="*/ 19050 w 36"/>
              <a:gd name="T9" fmla="*/ 84137 h 59"/>
              <a:gd name="T10" fmla="*/ 11113 w 36"/>
              <a:gd name="T11" fmla="*/ 76200 h 59"/>
              <a:gd name="T12" fmla="*/ 4763 w 36"/>
              <a:gd name="T13" fmla="*/ 61912 h 59"/>
              <a:gd name="T14" fmla="*/ 0 w 36"/>
              <a:gd name="T15" fmla="*/ 41275 h 59"/>
              <a:gd name="T16" fmla="*/ 0 w 36"/>
              <a:gd name="T17" fmla="*/ 28575 h 59"/>
              <a:gd name="T18" fmla="*/ 0 w 36"/>
              <a:gd name="T19" fmla="*/ 15875 h 59"/>
              <a:gd name="T20" fmla="*/ 1588 w 36"/>
              <a:gd name="T21" fmla="*/ 6350 h 59"/>
              <a:gd name="T22" fmla="*/ 4763 w 36"/>
              <a:gd name="T23" fmla="*/ 4762 h 59"/>
              <a:gd name="T24" fmla="*/ 6350 w 36"/>
              <a:gd name="T25" fmla="*/ 1587 h 59"/>
              <a:gd name="T26" fmla="*/ 14288 w 36"/>
              <a:gd name="T27" fmla="*/ 0 h 59"/>
              <a:gd name="T28" fmla="*/ 19050 w 36"/>
              <a:gd name="T29" fmla="*/ 1587 h 59"/>
              <a:gd name="T30" fmla="*/ 26988 w 36"/>
              <a:gd name="T31" fmla="*/ 4762 h 59"/>
              <a:gd name="T32" fmla="*/ 28575 w 36"/>
              <a:gd name="T33" fmla="*/ 6350 h 59"/>
              <a:gd name="T34" fmla="*/ 26988 w 36"/>
              <a:gd name="T35" fmla="*/ 11112 h 59"/>
              <a:gd name="T36" fmla="*/ 22225 w 36"/>
              <a:gd name="T37" fmla="*/ 14287 h 59"/>
              <a:gd name="T38" fmla="*/ 19050 w 36"/>
              <a:gd name="T39" fmla="*/ 14287 h 59"/>
              <a:gd name="T40" fmla="*/ 22225 w 36"/>
              <a:gd name="T41" fmla="*/ 11112 h 59"/>
              <a:gd name="T42" fmla="*/ 23813 w 36"/>
              <a:gd name="T43" fmla="*/ 23812 h 59"/>
              <a:gd name="T44" fmla="*/ 28575 w 36"/>
              <a:gd name="T45" fmla="*/ 46037 h 59"/>
              <a:gd name="T46" fmla="*/ 33338 w 36"/>
              <a:gd name="T47" fmla="*/ 61912 h 59"/>
              <a:gd name="T48" fmla="*/ 39688 w 36"/>
              <a:gd name="T49" fmla="*/ 73025 h 59"/>
              <a:gd name="T50" fmla="*/ 46038 w 36"/>
              <a:gd name="T51" fmla="*/ 84137 h 59"/>
              <a:gd name="T52" fmla="*/ 53975 w 36"/>
              <a:gd name="T53" fmla="*/ 90487 h 59"/>
              <a:gd name="T54" fmla="*/ 57150 w 36"/>
              <a:gd name="T55" fmla="*/ 90487 h 59"/>
              <a:gd name="T56" fmla="*/ 57150 w 36"/>
              <a:gd name="T57" fmla="*/ 93662 h 59"/>
              <a:gd name="T58" fmla="*/ 50800 w 36"/>
              <a:gd name="T59" fmla="*/ 93662 h 5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6" h="59">
                <a:moveTo>
                  <a:pt x="32" y="59"/>
                </a:moveTo>
                <a:lnTo>
                  <a:pt x="28" y="59"/>
                </a:lnTo>
                <a:lnTo>
                  <a:pt x="23" y="59"/>
                </a:lnTo>
                <a:lnTo>
                  <a:pt x="18" y="57"/>
                </a:lnTo>
                <a:lnTo>
                  <a:pt x="12" y="53"/>
                </a:lnTo>
                <a:lnTo>
                  <a:pt x="7" y="48"/>
                </a:lnTo>
                <a:lnTo>
                  <a:pt x="3" y="39"/>
                </a:lnTo>
                <a:lnTo>
                  <a:pt x="0" y="26"/>
                </a:lnTo>
                <a:lnTo>
                  <a:pt x="0" y="18"/>
                </a:lnTo>
                <a:lnTo>
                  <a:pt x="0" y="10"/>
                </a:lnTo>
                <a:lnTo>
                  <a:pt x="1" y="4"/>
                </a:lnTo>
                <a:lnTo>
                  <a:pt x="3" y="3"/>
                </a:lnTo>
                <a:lnTo>
                  <a:pt x="4" y="1"/>
                </a:lnTo>
                <a:lnTo>
                  <a:pt x="9" y="0"/>
                </a:lnTo>
                <a:lnTo>
                  <a:pt x="12" y="1"/>
                </a:lnTo>
                <a:lnTo>
                  <a:pt x="17" y="3"/>
                </a:lnTo>
                <a:lnTo>
                  <a:pt x="18" y="4"/>
                </a:lnTo>
                <a:lnTo>
                  <a:pt x="17" y="7"/>
                </a:lnTo>
                <a:lnTo>
                  <a:pt x="14" y="9"/>
                </a:lnTo>
                <a:lnTo>
                  <a:pt x="12" y="9"/>
                </a:lnTo>
                <a:lnTo>
                  <a:pt x="14" y="7"/>
                </a:lnTo>
                <a:lnTo>
                  <a:pt x="15" y="15"/>
                </a:lnTo>
                <a:lnTo>
                  <a:pt x="18" y="29"/>
                </a:lnTo>
                <a:lnTo>
                  <a:pt x="21" y="39"/>
                </a:lnTo>
                <a:lnTo>
                  <a:pt x="25" y="46"/>
                </a:lnTo>
                <a:lnTo>
                  <a:pt x="29" y="53"/>
                </a:lnTo>
                <a:lnTo>
                  <a:pt x="34" y="57"/>
                </a:lnTo>
                <a:lnTo>
                  <a:pt x="36" y="57"/>
                </a:lnTo>
                <a:lnTo>
                  <a:pt x="36" y="59"/>
                </a:lnTo>
                <a:lnTo>
                  <a:pt x="32" y="5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Freeform 80"/>
          <p:cNvSpPr>
            <a:spLocks/>
          </p:cNvSpPr>
          <p:nvPr/>
        </p:nvSpPr>
        <p:spPr bwMode="auto">
          <a:xfrm>
            <a:off x="5529263" y="4476750"/>
            <a:ext cx="153987" cy="60325"/>
          </a:xfrm>
          <a:custGeom>
            <a:avLst/>
            <a:gdLst>
              <a:gd name="T0" fmla="*/ 150812 w 97"/>
              <a:gd name="T1" fmla="*/ 0 h 38"/>
              <a:gd name="T2" fmla="*/ 150812 w 97"/>
              <a:gd name="T3" fmla="*/ 7938 h 38"/>
              <a:gd name="T4" fmla="*/ 149225 w 97"/>
              <a:gd name="T5" fmla="*/ 15875 h 38"/>
              <a:gd name="T6" fmla="*/ 141287 w 97"/>
              <a:gd name="T7" fmla="*/ 23813 h 38"/>
              <a:gd name="T8" fmla="*/ 133350 w 97"/>
              <a:gd name="T9" fmla="*/ 30163 h 38"/>
              <a:gd name="T10" fmla="*/ 122237 w 97"/>
              <a:gd name="T11" fmla="*/ 34925 h 38"/>
              <a:gd name="T12" fmla="*/ 106362 w 97"/>
              <a:gd name="T13" fmla="*/ 39688 h 38"/>
              <a:gd name="T14" fmla="*/ 84137 w 97"/>
              <a:gd name="T15" fmla="*/ 39688 h 38"/>
              <a:gd name="T16" fmla="*/ 79375 w 97"/>
              <a:gd name="T17" fmla="*/ 38100 h 38"/>
              <a:gd name="T18" fmla="*/ 66675 w 97"/>
              <a:gd name="T19" fmla="*/ 39688 h 38"/>
              <a:gd name="T20" fmla="*/ 65087 w 97"/>
              <a:gd name="T21" fmla="*/ 42863 h 38"/>
              <a:gd name="T22" fmla="*/ 66675 w 97"/>
              <a:gd name="T23" fmla="*/ 39688 h 38"/>
              <a:gd name="T24" fmla="*/ 61912 w 97"/>
              <a:gd name="T25" fmla="*/ 42863 h 38"/>
              <a:gd name="T26" fmla="*/ 47625 w 97"/>
              <a:gd name="T27" fmla="*/ 46038 h 38"/>
              <a:gd name="T28" fmla="*/ 36512 w 97"/>
              <a:gd name="T29" fmla="*/ 46038 h 38"/>
              <a:gd name="T30" fmla="*/ 25400 w 97"/>
              <a:gd name="T31" fmla="*/ 39688 h 38"/>
              <a:gd name="T32" fmla="*/ 12700 w 97"/>
              <a:gd name="T33" fmla="*/ 33338 h 38"/>
              <a:gd name="T34" fmla="*/ 0 w 97"/>
              <a:gd name="T35" fmla="*/ 23813 h 38"/>
              <a:gd name="T36" fmla="*/ 1587 w 97"/>
              <a:gd name="T37" fmla="*/ 28575 h 38"/>
              <a:gd name="T38" fmla="*/ 4762 w 97"/>
              <a:gd name="T39" fmla="*/ 34925 h 38"/>
              <a:gd name="T40" fmla="*/ 12700 w 97"/>
              <a:gd name="T41" fmla="*/ 42863 h 38"/>
              <a:gd name="T42" fmla="*/ 19050 w 97"/>
              <a:gd name="T43" fmla="*/ 50800 h 38"/>
              <a:gd name="T44" fmla="*/ 31750 w 97"/>
              <a:gd name="T45" fmla="*/ 57150 h 38"/>
              <a:gd name="T46" fmla="*/ 49212 w 97"/>
              <a:gd name="T47" fmla="*/ 60325 h 38"/>
              <a:gd name="T48" fmla="*/ 71437 w 97"/>
              <a:gd name="T49" fmla="*/ 57150 h 38"/>
              <a:gd name="T50" fmla="*/ 80962 w 97"/>
              <a:gd name="T51" fmla="*/ 57150 h 38"/>
              <a:gd name="T52" fmla="*/ 104775 w 97"/>
              <a:gd name="T53" fmla="*/ 52388 h 38"/>
              <a:gd name="T54" fmla="*/ 119062 w 97"/>
              <a:gd name="T55" fmla="*/ 50800 h 38"/>
              <a:gd name="T56" fmla="*/ 131762 w 97"/>
              <a:gd name="T57" fmla="*/ 46038 h 38"/>
              <a:gd name="T58" fmla="*/ 141287 w 97"/>
              <a:gd name="T59" fmla="*/ 38100 h 38"/>
              <a:gd name="T60" fmla="*/ 149225 w 97"/>
              <a:gd name="T61" fmla="*/ 28575 h 38"/>
              <a:gd name="T62" fmla="*/ 153987 w 97"/>
              <a:gd name="T63" fmla="*/ 17463 h 38"/>
              <a:gd name="T64" fmla="*/ 153987 w 97"/>
              <a:gd name="T65" fmla="*/ 7938 h 38"/>
              <a:gd name="T66" fmla="*/ 150812 w 97"/>
              <a:gd name="T67" fmla="*/ 0 h 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97" h="38">
                <a:moveTo>
                  <a:pt x="95" y="0"/>
                </a:moveTo>
                <a:lnTo>
                  <a:pt x="95" y="5"/>
                </a:lnTo>
                <a:lnTo>
                  <a:pt x="94" y="10"/>
                </a:lnTo>
                <a:lnTo>
                  <a:pt x="89" y="15"/>
                </a:lnTo>
                <a:lnTo>
                  <a:pt x="84" y="19"/>
                </a:lnTo>
                <a:lnTo>
                  <a:pt x="77" y="22"/>
                </a:lnTo>
                <a:lnTo>
                  <a:pt x="67" y="25"/>
                </a:lnTo>
                <a:lnTo>
                  <a:pt x="53" y="25"/>
                </a:lnTo>
                <a:lnTo>
                  <a:pt x="50" y="24"/>
                </a:lnTo>
                <a:lnTo>
                  <a:pt x="42" y="25"/>
                </a:lnTo>
                <a:lnTo>
                  <a:pt x="41" y="27"/>
                </a:lnTo>
                <a:lnTo>
                  <a:pt x="42" y="25"/>
                </a:lnTo>
                <a:lnTo>
                  <a:pt x="39" y="27"/>
                </a:lnTo>
                <a:lnTo>
                  <a:pt x="30" y="29"/>
                </a:lnTo>
                <a:lnTo>
                  <a:pt x="23" y="29"/>
                </a:lnTo>
                <a:lnTo>
                  <a:pt x="16" y="25"/>
                </a:lnTo>
                <a:lnTo>
                  <a:pt x="8" y="21"/>
                </a:lnTo>
                <a:lnTo>
                  <a:pt x="0" y="15"/>
                </a:lnTo>
                <a:lnTo>
                  <a:pt x="1" y="18"/>
                </a:lnTo>
                <a:lnTo>
                  <a:pt x="3" y="22"/>
                </a:lnTo>
                <a:lnTo>
                  <a:pt x="8" y="27"/>
                </a:lnTo>
                <a:lnTo>
                  <a:pt x="12" y="32"/>
                </a:lnTo>
                <a:lnTo>
                  <a:pt x="20" y="36"/>
                </a:lnTo>
                <a:lnTo>
                  <a:pt x="31" y="38"/>
                </a:lnTo>
                <a:lnTo>
                  <a:pt x="45" y="36"/>
                </a:lnTo>
                <a:lnTo>
                  <a:pt x="51" y="36"/>
                </a:lnTo>
                <a:lnTo>
                  <a:pt x="66" y="33"/>
                </a:lnTo>
                <a:lnTo>
                  <a:pt x="75" y="32"/>
                </a:lnTo>
                <a:lnTo>
                  <a:pt x="83" y="29"/>
                </a:lnTo>
                <a:lnTo>
                  <a:pt x="89" y="24"/>
                </a:lnTo>
                <a:lnTo>
                  <a:pt x="94" y="18"/>
                </a:lnTo>
                <a:lnTo>
                  <a:pt x="97" y="11"/>
                </a:lnTo>
                <a:lnTo>
                  <a:pt x="97" y="5"/>
                </a:lnTo>
                <a:lnTo>
                  <a:pt x="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Freeform 81"/>
          <p:cNvSpPr>
            <a:spLocks/>
          </p:cNvSpPr>
          <p:nvPr/>
        </p:nvSpPr>
        <p:spPr bwMode="auto">
          <a:xfrm>
            <a:off x="5627688" y="3906838"/>
            <a:ext cx="103187" cy="304800"/>
          </a:xfrm>
          <a:custGeom>
            <a:avLst/>
            <a:gdLst>
              <a:gd name="T0" fmla="*/ 103187 w 65"/>
              <a:gd name="T1" fmla="*/ 0 h 192"/>
              <a:gd name="T2" fmla="*/ 90487 w 65"/>
              <a:gd name="T3" fmla="*/ 7938 h 192"/>
              <a:gd name="T4" fmla="*/ 74612 w 65"/>
              <a:gd name="T5" fmla="*/ 14288 h 192"/>
              <a:gd name="T6" fmla="*/ 63500 w 65"/>
              <a:gd name="T7" fmla="*/ 25400 h 192"/>
              <a:gd name="T8" fmla="*/ 50800 w 65"/>
              <a:gd name="T9" fmla="*/ 39688 h 192"/>
              <a:gd name="T10" fmla="*/ 47625 w 65"/>
              <a:gd name="T11" fmla="*/ 47625 h 192"/>
              <a:gd name="T12" fmla="*/ 46037 w 65"/>
              <a:gd name="T13" fmla="*/ 57150 h 192"/>
              <a:gd name="T14" fmla="*/ 42862 w 65"/>
              <a:gd name="T15" fmla="*/ 66675 h 192"/>
              <a:gd name="T16" fmla="*/ 46037 w 65"/>
              <a:gd name="T17" fmla="*/ 76200 h 192"/>
              <a:gd name="T18" fmla="*/ 47625 w 65"/>
              <a:gd name="T19" fmla="*/ 87313 h 192"/>
              <a:gd name="T20" fmla="*/ 55562 w 65"/>
              <a:gd name="T21" fmla="*/ 96838 h 192"/>
              <a:gd name="T22" fmla="*/ 0 w 65"/>
              <a:gd name="T23" fmla="*/ 304800 h 192"/>
              <a:gd name="T24" fmla="*/ 103187 w 65"/>
              <a:gd name="T25" fmla="*/ 0 h 19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5" h="192">
                <a:moveTo>
                  <a:pt x="65" y="0"/>
                </a:moveTo>
                <a:lnTo>
                  <a:pt x="57" y="5"/>
                </a:lnTo>
                <a:lnTo>
                  <a:pt x="47" y="9"/>
                </a:lnTo>
                <a:lnTo>
                  <a:pt x="40" y="16"/>
                </a:lnTo>
                <a:lnTo>
                  <a:pt x="32" y="25"/>
                </a:lnTo>
                <a:lnTo>
                  <a:pt x="30" y="30"/>
                </a:lnTo>
                <a:lnTo>
                  <a:pt x="29" y="36"/>
                </a:lnTo>
                <a:lnTo>
                  <a:pt x="27" y="42"/>
                </a:lnTo>
                <a:lnTo>
                  <a:pt x="29" y="48"/>
                </a:lnTo>
                <a:lnTo>
                  <a:pt x="30" y="55"/>
                </a:lnTo>
                <a:lnTo>
                  <a:pt x="35" y="61"/>
                </a:lnTo>
                <a:lnTo>
                  <a:pt x="0" y="192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Freeform 82"/>
          <p:cNvSpPr>
            <a:spLocks/>
          </p:cNvSpPr>
          <p:nvPr/>
        </p:nvSpPr>
        <p:spPr bwMode="auto">
          <a:xfrm>
            <a:off x="5464175" y="3924300"/>
            <a:ext cx="65088" cy="277813"/>
          </a:xfrm>
          <a:custGeom>
            <a:avLst/>
            <a:gdLst>
              <a:gd name="T0" fmla="*/ 0 w 41"/>
              <a:gd name="T1" fmla="*/ 0 h 175"/>
              <a:gd name="T2" fmla="*/ 7938 w 41"/>
              <a:gd name="T3" fmla="*/ 7938 h 175"/>
              <a:gd name="T4" fmla="*/ 20638 w 41"/>
              <a:gd name="T5" fmla="*/ 25400 h 175"/>
              <a:gd name="T6" fmla="*/ 25400 w 41"/>
              <a:gd name="T7" fmla="*/ 34925 h 175"/>
              <a:gd name="T8" fmla="*/ 26988 w 41"/>
              <a:gd name="T9" fmla="*/ 49213 h 175"/>
              <a:gd name="T10" fmla="*/ 26988 w 41"/>
              <a:gd name="T11" fmla="*/ 61913 h 175"/>
              <a:gd name="T12" fmla="*/ 22225 w 41"/>
              <a:gd name="T13" fmla="*/ 76200 h 175"/>
              <a:gd name="T14" fmla="*/ 20638 w 41"/>
              <a:gd name="T15" fmla="*/ 84138 h 175"/>
              <a:gd name="T16" fmla="*/ 20638 w 41"/>
              <a:gd name="T17" fmla="*/ 93663 h 175"/>
              <a:gd name="T18" fmla="*/ 20638 w 41"/>
              <a:gd name="T19" fmla="*/ 123825 h 175"/>
              <a:gd name="T20" fmla="*/ 26988 w 41"/>
              <a:gd name="T21" fmla="*/ 155575 h 175"/>
              <a:gd name="T22" fmla="*/ 38100 w 41"/>
              <a:gd name="T23" fmla="*/ 190500 h 175"/>
              <a:gd name="T24" fmla="*/ 55563 w 41"/>
              <a:gd name="T25" fmla="*/ 250825 h 175"/>
              <a:gd name="T26" fmla="*/ 65088 w 41"/>
              <a:gd name="T27" fmla="*/ 277813 h 175"/>
              <a:gd name="T28" fmla="*/ 0 w 41"/>
              <a:gd name="T29" fmla="*/ 0 h 17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1" h="175">
                <a:moveTo>
                  <a:pt x="0" y="0"/>
                </a:moveTo>
                <a:lnTo>
                  <a:pt x="5" y="5"/>
                </a:lnTo>
                <a:lnTo>
                  <a:pt x="13" y="16"/>
                </a:lnTo>
                <a:lnTo>
                  <a:pt x="16" y="22"/>
                </a:lnTo>
                <a:lnTo>
                  <a:pt x="17" y="31"/>
                </a:lnTo>
                <a:lnTo>
                  <a:pt x="17" y="39"/>
                </a:lnTo>
                <a:lnTo>
                  <a:pt x="14" y="48"/>
                </a:lnTo>
                <a:lnTo>
                  <a:pt x="13" y="53"/>
                </a:lnTo>
                <a:lnTo>
                  <a:pt x="13" y="59"/>
                </a:lnTo>
                <a:lnTo>
                  <a:pt x="13" y="78"/>
                </a:lnTo>
                <a:lnTo>
                  <a:pt x="17" y="98"/>
                </a:lnTo>
                <a:lnTo>
                  <a:pt x="24" y="120"/>
                </a:lnTo>
                <a:lnTo>
                  <a:pt x="35" y="158"/>
                </a:lnTo>
                <a:lnTo>
                  <a:pt x="41" y="1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Freeform 83"/>
          <p:cNvSpPr>
            <a:spLocks/>
          </p:cNvSpPr>
          <p:nvPr/>
        </p:nvSpPr>
        <p:spPr bwMode="auto">
          <a:xfrm>
            <a:off x="5653088" y="3625850"/>
            <a:ext cx="93662" cy="119063"/>
          </a:xfrm>
          <a:custGeom>
            <a:avLst/>
            <a:gdLst>
              <a:gd name="T0" fmla="*/ 93662 w 59"/>
              <a:gd name="T1" fmla="*/ 117475 h 75"/>
              <a:gd name="T2" fmla="*/ 88900 w 59"/>
              <a:gd name="T3" fmla="*/ 100013 h 75"/>
              <a:gd name="T4" fmla="*/ 77787 w 59"/>
              <a:gd name="T5" fmla="*/ 61913 h 75"/>
              <a:gd name="T6" fmla="*/ 66675 w 59"/>
              <a:gd name="T7" fmla="*/ 42863 h 75"/>
              <a:gd name="T8" fmla="*/ 57150 w 59"/>
              <a:gd name="T9" fmla="*/ 22225 h 75"/>
              <a:gd name="T10" fmla="*/ 44450 w 59"/>
              <a:gd name="T11" fmla="*/ 11113 h 75"/>
              <a:gd name="T12" fmla="*/ 38100 w 59"/>
              <a:gd name="T13" fmla="*/ 3175 h 75"/>
              <a:gd name="T14" fmla="*/ 30162 w 59"/>
              <a:gd name="T15" fmla="*/ 0 h 75"/>
              <a:gd name="T16" fmla="*/ 25400 w 59"/>
              <a:gd name="T17" fmla="*/ 3175 h 75"/>
              <a:gd name="T18" fmla="*/ 22225 w 59"/>
              <a:gd name="T19" fmla="*/ 7938 h 75"/>
              <a:gd name="T20" fmla="*/ 17462 w 59"/>
              <a:gd name="T21" fmla="*/ 17463 h 75"/>
              <a:gd name="T22" fmla="*/ 7937 w 59"/>
              <a:gd name="T23" fmla="*/ 38100 h 75"/>
              <a:gd name="T24" fmla="*/ 3175 w 59"/>
              <a:gd name="T25" fmla="*/ 47625 h 75"/>
              <a:gd name="T26" fmla="*/ 0 w 59"/>
              <a:gd name="T27" fmla="*/ 57150 h 75"/>
              <a:gd name="T28" fmla="*/ 0 w 59"/>
              <a:gd name="T29" fmla="*/ 65088 h 75"/>
              <a:gd name="T30" fmla="*/ 12700 w 59"/>
              <a:gd name="T31" fmla="*/ 74613 h 75"/>
              <a:gd name="T32" fmla="*/ 38100 w 59"/>
              <a:gd name="T33" fmla="*/ 96838 h 75"/>
              <a:gd name="T34" fmla="*/ 52387 w 59"/>
              <a:gd name="T35" fmla="*/ 107950 h 75"/>
              <a:gd name="T36" fmla="*/ 69850 w 59"/>
              <a:gd name="T37" fmla="*/ 114300 h 75"/>
              <a:gd name="T38" fmla="*/ 82550 w 59"/>
              <a:gd name="T39" fmla="*/ 119063 h 75"/>
              <a:gd name="T40" fmla="*/ 88900 w 59"/>
              <a:gd name="T41" fmla="*/ 117475 h 75"/>
              <a:gd name="T42" fmla="*/ 93662 w 59"/>
              <a:gd name="T43" fmla="*/ 117475 h 7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9" h="75">
                <a:moveTo>
                  <a:pt x="59" y="74"/>
                </a:moveTo>
                <a:lnTo>
                  <a:pt x="56" y="63"/>
                </a:lnTo>
                <a:lnTo>
                  <a:pt x="49" y="39"/>
                </a:lnTo>
                <a:lnTo>
                  <a:pt x="42" y="27"/>
                </a:lnTo>
                <a:lnTo>
                  <a:pt x="36" y="14"/>
                </a:lnTo>
                <a:lnTo>
                  <a:pt x="28" y="7"/>
                </a:lnTo>
                <a:lnTo>
                  <a:pt x="24" y="2"/>
                </a:lnTo>
                <a:lnTo>
                  <a:pt x="19" y="0"/>
                </a:lnTo>
                <a:lnTo>
                  <a:pt x="16" y="2"/>
                </a:lnTo>
                <a:lnTo>
                  <a:pt x="14" y="5"/>
                </a:lnTo>
                <a:lnTo>
                  <a:pt x="11" y="11"/>
                </a:lnTo>
                <a:lnTo>
                  <a:pt x="5" y="24"/>
                </a:lnTo>
                <a:lnTo>
                  <a:pt x="2" y="30"/>
                </a:lnTo>
                <a:lnTo>
                  <a:pt x="0" y="36"/>
                </a:lnTo>
                <a:lnTo>
                  <a:pt x="0" y="41"/>
                </a:lnTo>
                <a:lnTo>
                  <a:pt x="8" y="47"/>
                </a:lnTo>
                <a:lnTo>
                  <a:pt x="24" y="61"/>
                </a:lnTo>
                <a:lnTo>
                  <a:pt x="33" y="68"/>
                </a:lnTo>
                <a:lnTo>
                  <a:pt x="44" y="72"/>
                </a:lnTo>
                <a:lnTo>
                  <a:pt x="52" y="75"/>
                </a:lnTo>
                <a:lnTo>
                  <a:pt x="56" y="74"/>
                </a:lnTo>
                <a:lnTo>
                  <a:pt x="59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1" name="Freeform 84"/>
          <p:cNvSpPr>
            <a:spLocks/>
          </p:cNvSpPr>
          <p:nvPr/>
        </p:nvSpPr>
        <p:spPr bwMode="auto">
          <a:xfrm>
            <a:off x="5675313" y="3654425"/>
            <a:ext cx="34925" cy="66675"/>
          </a:xfrm>
          <a:custGeom>
            <a:avLst/>
            <a:gdLst>
              <a:gd name="T0" fmla="*/ 17463 w 22"/>
              <a:gd name="T1" fmla="*/ 0 h 42"/>
              <a:gd name="T2" fmla="*/ 4763 w 22"/>
              <a:gd name="T3" fmla="*/ 26988 h 42"/>
              <a:gd name="T4" fmla="*/ 3175 w 22"/>
              <a:gd name="T5" fmla="*/ 28575 h 42"/>
              <a:gd name="T6" fmla="*/ 0 w 22"/>
              <a:gd name="T7" fmla="*/ 33338 h 42"/>
              <a:gd name="T8" fmla="*/ 0 w 22"/>
              <a:gd name="T9" fmla="*/ 39688 h 42"/>
              <a:gd name="T10" fmla="*/ 3175 w 22"/>
              <a:gd name="T11" fmla="*/ 44450 h 42"/>
              <a:gd name="T12" fmla="*/ 7938 w 22"/>
              <a:gd name="T13" fmla="*/ 49213 h 42"/>
              <a:gd name="T14" fmla="*/ 20638 w 22"/>
              <a:gd name="T15" fmla="*/ 55563 h 42"/>
              <a:gd name="T16" fmla="*/ 34925 w 22"/>
              <a:gd name="T17" fmla="*/ 66675 h 42"/>
              <a:gd name="T18" fmla="*/ 34925 w 22"/>
              <a:gd name="T19" fmla="*/ 55563 h 42"/>
              <a:gd name="T20" fmla="*/ 31750 w 22"/>
              <a:gd name="T21" fmla="*/ 36513 h 42"/>
              <a:gd name="T22" fmla="*/ 30163 w 22"/>
              <a:gd name="T23" fmla="*/ 15875 h 42"/>
              <a:gd name="T24" fmla="*/ 25400 w 22"/>
              <a:gd name="T25" fmla="*/ 6350 h 42"/>
              <a:gd name="T26" fmla="*/ 17463 w 22"/>
              <a:gd name="T27" fmla="*/ 0 h 4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2" h="42">
                <a:moveTo>
                  <a:pt x="11" y="0"/>
                </a:moveTo>
                <a:lnTo>
                  <a:pt x="3" y="17"/>
                </a:lnTo>
                <a:lnTo>
                  <a:pt x="2" y="18"/>
                </a:lnTo>
                <a:lnTo>
                  <a:pt x="0" y="21"/>
                </a:lnTo>
                <a:lnTo>
                  <a:pt x="0" y="25"/>
                </a:lnTo>
                <a:lnTo>
                  <a:pt x="2" y="28"/>
                </a:lnTo>
                <a:lnTo>
                  <a:pt x="5" y="31"/>
                </a:lnTo>
                <a:lnTo>
                  <a:pt x="13" y="35"/>
                </a:lnTo>
                <a:lnTo>
                  <a:pt x="22" y="42"/>
                </a:lnTo>
                <a:lnTo>
                  <a:pt x="22" y="35"/>
                </a:lnTo>
                <a:lnTo>
                  <a:pt x="20" y="23"/>
                </a:lnTo>
                <a:lnTo>
                  <a:pt x="19" y="10"/>
                </a:lnTo>
                <a:lnTo>
                  <a:pt x="16" y="4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2" name="Freeform 85"/>
          <p:cNvSpPr>
            <a:spLocks/>
          </p:cNvSpPr>
          <p:nvPr/>
        </p:nvSpPr>
        <p:spPr bwMode="auto">
          <a:xfrm>
            <a:off x="5424488" y="3648075"/>
            <a:ext cx="44450" cy="74613"/>
          </a:xfrm>
          <a:custGeom>
            <a:avLst/>
            <a:gdLst>
              <a:gd name="T0" fmla="*/ 44450 w 28"/>
              <a:gd name="T1" fmla="*/ 38100 h 47"/>
              <a:gd name="T2" fmla="*/ 38100 w 28"/>
              <a:gd name="T3" fmla="*/ 30163 h 47"/>
              <a:gd name="T4" fmla="*/ 33338 w 28"/>
              <a:gd name="T5" fmla="*/ 22225 h 47"/>
              <a:gd name="T6" fmla="*/ 26988 w 28"/>
              <a:gd name="T7" fmla="*/ 15875 h 47"/>
              <a:gd name="T8" fmla="*/ 26988 w 28"/>
              <a:gd name="T9" fmla="*/ 11113 h 47"/>
              <a:gd name="T10" fmla="*/ 22225 w 28"/>
              <a:gd name="T11" fmla="*/ 3175 h 47"/>
              <a:gd name="T12" fmla="*/ 17463 w 28"/>
              <a:gd name="T13" fmla="*/ 0 h 47"/>
              <a:gd name="T14" fmla="*/ 15875 w 28"/>
              <a:gd name="T15" fmla="*/ 0 h 47"/>
              <a:gd name="T16" fmla="*/ 11113 w 28"/>
              <a:gd name="T17" fmla="*/ 6350 h 47"/>
              <a:gd name="T18" fmla="*/ 3175 w 28"/>
              <a:gd name="T19" fmla="*/ 15875 h 47"/>
              <a:gd name="T20" fmla="*/ 3175 w 28"/>
              <a:gd name="T21" fmla="*/ 46038 h 47"/>
              <a:gd name="T22" fmla="*/ 0 w 28"/>
              <a:gd name="T23" fmla="*/ 68263 h 47"/>
              <a:gd name="T24" fmla="*/ 3175 w 28"/>
              <a:gd name="T25" fmla="*/ 73025 h 47"/>
              <a:gd name="T26" fmla="*/ 3175 w 28"/>
              <a:gd name="T27" fmla="*/ 74613 h 47"/>
              <a:gd name="T28" fmla="*/ 44450 w 28"/>
              <a:gd name="T29" fmla="*/ 38100 h 4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8" h="47">
                <a:moveTo>
                  <a:pt x="28" y="24"/>
                </a:moveTo>
                <a:lnTo>
                  <a:pt x="24" y="19"/>
                </a:lnTo>
                <a:lnTo>
                  <a:pt x="21" y="14"/>
                </a:lnTo>
                <a:lnTo>
                  <a:pt x="17" y="10"/>
                </a:lnTo>
                <a:lnTo>
                  <a:pt x="17" y="7"/>
                </a:lnTo>
                <a:lnTo>
                  <a:pt x="14" y="2"/>
                </a:lnTo>
                <a:lnTo>
                  <a:pt x="11" y="0"/>
                </a:lnTo>
                <a:lnTo>
                  <a:pt x="10" y="0"/>
                </a:lnTo>
                <a:lnTo>
                  <a:pt x="7" y="4"/>
                </a:lnTo>
                <a:lnTo>
                  <a:pt x="2" y="10"/>
                </a:lnTo>
                <a:lnTo>
                  <a:pt x="2" y="29"/>
                </a:lnTo>
                <a:lnTo>
                  <a:pt x="0" y="43"/>
                </a:lnTo>
                <a:lnTo>
                  <a:pt x="2" y="46"/>
                </a:lnTo>
                <a:lnTo>
                  <a:pt x="2" y="47"/>
                </a:lnTo>
                <a:lnTo>
                  <a:pt x="28" y="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"/>
          <p:cNvSpPr>
            <a:spLocks/>
          </p:cNvSpPr>
          <p:nvPr/>
        </p:nvSpPr>
        <p:spPr bwMode="auto">
          <a:xfrm>
            <a:off x="571500" y="487363"/>
            <a:ext cx="7988300" cy="5867400"/>
          </a:xfrm>
          <a:custGeom>
            <a:avLst/>
            <a:gdLst>
              <a:gd name="T0" fmla="*/ 2325688 w 5032"/>
              <a:gd name="T1" fmla="*/ 2243138 h 3696"/>
              <a:gd name="T2" fmla="*/ 2519363 w 5032"/>
              <a:gd name="T3" fmla="*/ 2897188 h 3696"/>
              <a:gd name="T4" fmla="*/ 2230438 w 5032"/>
              <a:gd name="T5" fmla="*/ 2636838 h 3696"/>
              <a:gd name="T6" fmla="*/ 1285875 w 5032"/>
              <a:gd name="T7" fmla="*/ 2843213 h 3696"/>
              <a:gd name="T8" fmla="*/ 444500 w 5032"/>
              <a:gd name="T9" fmla="*/ 3586163 h 3696"/>
              <a:gd name="T10" fmla="*/ 219075 w 5032"/>
              <a:gd name="T11" fmla="*/ 4113213 h 3696"/>
              <a:gd name="T12" fmla="*/ 628650 w 5032"/>
              <a:gd name="T13" fmla="*/ 3792538 h 3696"/>
              <a:gd name="T14" fmla="*/ 1225550 w 5032"/>
              <a:gd name="T15" fmla="*/ 3221038 h 3696"/>
              <a:gd name="T16" fmla="*/ 2681288 w 5032"/>
              <a:gd name="T17" fmla="*/ 3119438 h 3696"/>
              <a:gd name="T18" fmla="*/ 2900363 w 5032"/>
              <a:gd name="T19" fmla="*/ 3046413 h 3696"/>
              <a:gd name="T20" fmla="*/ 2703513 w 5032"/>
              <a:gd name="T21" fmla="*/ 2579688 h 3696"/>
              <a:gd name="T22" fmla="*/ 2928938 w 5032"/>
              <a:gd name="T23" fmla="*/ 3059113 h 3696"/>
              <a:gd name="T24" fmla="*/ 3303588 w 5032"/>
              <a:gd name="T25" fmla="*/ 5416550 h 3696"/>
              <a:gd name="T26" fmla="*/ 2998788 w 5032"/>
              <a:gd name="T27" fmla="*/ 5749925 h 3696"/>
              <a:gd name="T28" fmla="*/ 3465513 w 5032"/>
              <a:gd name="T29" fmla="*/ 5667375 h 3696"/>
              <a:gd name="T30" fmla="*/ 3586163 w 5032"/>
              <a:gd name="T31" fmla="*/ 4348163 h 3696"/>
              <a:gd name="T32" fmla="*/ 3811588 w 5032"/>
              <a:gd name="T33" fmla="*/ 3135313 h 3696"/>
              <a:gd name="T34" fmla="*/ 4214813 w 5032"/>
              <a:gd name="T35" fmla="*/ 2043113 h 3696"/>
              <a:gd name="T36" fmla="*/ 4084638 w 5032"/>
              <a:gd name="T37" fmla="*/ 2633663 h 3696"/>
              <a:gd name="T38" fmla="*/ 4995863 w 5032"/>
              <a:gd name="T39" fmla="*/ 3103563 h 3696"/>
              <a:gd name="T40" fmla="*/ 5932488 w 5032"/>
              <a:gd name="T41" fmla="*/ 3640138 h 3696"/>
              <a:gd name="T42" fmla="*/ 6296025 w 5032"/>
              <a:gd name="T43" fmla="*/ 4002088 h 3696"/>
              <a:gd name="T44" fmla="*/ 5700713 w 5032"/>
              <a:gd name="T45" fmla="*/ 4918075 h 3696"/>
              <a:gd name="T46" fmla="*/ 5761038 w 5032"/>
              <a:gd name="T47" fmla="*/ 5384800 h 3696"/>
              <a:gd name="T48" fmla="*/ 6003925 w 5032"/>
              <a:gd name="T49" fmla="*/ 4803775 h 3696"/>
              <a:gd name="T50" fmla="*/ 6394450 w 5032"/>
              <a:gd name="T51" fmla="*/ 4803775 h 3696"/>
              <a:gd name="T52" fmla="*/ 6057900 w 5032"/>
              <a:gd name="T53" fmla="*/ 5537200 h 3696"/>
              <a:gd name="T54" fmla="*/ 6515100 w 5032"/>
              <a:gd name="T55" fmla="*/ 5197475 h 3696"/>
              <a:gd name="T56" fmla="*/ 6689725 w 5032"/>
              <a:gd name="T57" fmla="*/ 4294188 h 3696"/>
              <a:gd name="T58" fmla="*/ 6731000 w 5032"/>
              <a:gd name="T59" fmla="*/ 3897313 h 3696"/>
              <a:gd name="T60" fmla="*/ 6734175 w 5032"/>
              <a:gd name="T61" fmla="*/ 3154363 h 3696"/>
              <a:gd name="T62" fmla="*/ 7197725 w 5032"/>
              <a:gd name="T63" fmla="*/ 2058988 h 3696"/>
              <a:gd name="T64" fmla="*/ 7010400 w 5032"/>
              <a:gd name="T65" fmla="*/ 1582738 h 3696"/>
              <a:gd name="T66" fmla="*/ 7286625 w 5032"/>
              <a:gd name="T67" fmla="*/ 2224088 h 3696"/>
              <a:gd name="T68" fmla="*/ 7004050 w 5032"/>
              <a:gd name="T69" fmla="*/ 3319463 h 3696"/>
              <a:gd name="T70" fmla="*/ 7289800 w 5032"/>
              <a:gd name="T71" fmla="*/ 4297363 h 3696"/>
              <a:gd name="T72" fmla="*/ 7521575 w 5032"/>
              <a:gd name="T73" fmla="*/ 4457700 h 3696"/>
              <a:gd name="T74" fmla="*/ 7658100 w 5032"/>
              <a:gd name="T75" fmla="*/ 4100513 h 3696"/>
              <a:gd name="T76" fmla="*/ 7645400 w 5032"/>
              <a:gd name="T77" fmla="*/ 3300413 h 3696"/>
              <a:gd name="T78" fmla="*/ 7988300 w 5032"/>
              <a:gd name="T79" fmla="*/ 2100263 h 3696"/>
              <a:gd name="T80" fmla="*/ 7635875 w 5032"/>
              <a:gd name="T81" fmla="*/ 1531938 h 3696"/>
              <a:gd name="T82" fmla="*/ 6607175 w 5032"/>
              <a:gd name="T83" fmla="*/ 1311275 h 3696"/>
              <a:gd name="T84" fmla="*/ 5011738 w 5032"/>
              <a:gd name="T85" fmla="*/ 1289050 h 3696"/>
              <a:gd name="T86" fmla="*/ 3868738 w 5032"/>
              <a:gd name="T87" fmla="*/ 1079500 h 3696"/>
              <a:gd name="T88" fmla="*/ 2503488 w 5032"/>
              <a:gd name="T89" fmla="*/ 184150 h 3696"/>
              <a:gd name="T90" fmla="*/ 1714500 w 5032"/>
              <a:gd name="T91" fmla="*/ 155575 h 3696"/>
              <a:gd name="T92" fmla="*/ 1520825 w 5032"/>
              <a:gd name="T93" fmla="*/ 41275 h 3696"/>
              <a:gd name="T94" fmla="*/ 1168400 w 5032"/>
              <a:gd name="T95" fmla="*/ 460375 h 3696"/>
              <a:gd name="T96" fmla="*/ 914400 w 5032"/>
              <a:gd name="T97" fmla="*/ 473075 h 3696"/>
              <a:gd name="T98" fmla="*/ 1171575 w 5032"/>
              <a:gd name="T99" fmla="*/ 990600 h 3696"/>
              <a:gd name="T100" fmla="*/ 1349375 w 5032"/>
              <a:gd name="T101" fmla="*/ 1339850 h 3696"/>
              <a:gd name="T102" fmla="*/ 1755775 w 5032"/>
              <a:gd name="T103" fmla="*/ 1979613 h 3696"/>
              <a:gd name="T104" fmla="*/ 2157413 w 5032"/>
              <a:gd name="T105" fmla="*/ 2005013 h 3696"/>
              <a:gd name="T106" fmla="*/ 2084388 w 5032"/>
              <a:gd name="T107" fmla="*/ 1709738 h 3696"/>
              <a:gd name="T108" fmla="*/ 1606550 w 5032"/>
              <a:gd name="T109" fmla="*/ 987425 h 3696"/>
              <a:gd name="T110" fmla="*/ 1612900 w 5032"/>
              <a:gd name="T111" fmla="*/ 965200 h 3696"/>
              <a:gd name="T112" fmla="*/ 1851025 w 5032"/>
              <a:gd name="T113" fmla="*/ 1493838 h 3696"/>
              <a:gd name="T114" fmla="*/ 1946275 w 5032"/>
              <a:gd name="T115" fmla="*/ 2160588 h 3696"/>
              <a:gd name="T116" fmla="*/ 2338388 w 5032"/>
              <a:gd name="T117" fmla="*/ 2005013 h 3696"/>
              <a:gd name="T118" fmla="*/ 2230438 w 5032"/>
              <a:gd name="T119" fmla="*/ 1573213 h 3696"/>
              <a:gd name="T120" fmla="*/ 2173288 w 5032"/>
              <a:gd name="T121" fmla="*/ 809625 h 3696"/>
              <a:gd name="T122" fmla="*/ 2192338 w 5032"/>
              <a:gd name="T123" fmla="*/ 866775 h 3696"/>
              <a:gd name="T124" fmla="*/ 2239963 w 5032"/>
              <a:gd name="T125" fmla="*/ 1554163 h 369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032" h="3696">
                <a:moveTo>
                  <a:pt x="1513" y="1051"/>
                </a:moveTo>
                <a:lnTo>
                  <a:pt x="1513" y="1051"/>
                </a:lnTo>
                <a:lnTo>
                  <a:pt x="1519" y="1085"/>
                </a:lnTo>
                <a:lnTo>
                  <a:pt x="1521" y="1119"/>
                </a:lnTo>
                <a:lnTo>
                  <a:pt x="1523" y="1163"/>
                </a:lnTo>
                <a:lnTo>
                  <a:pt x="1523" y="1209"/>
                </a:lnTo>
                <a:lnTo>
                  <a:pt x="1521" y="1235"/>
                </a:lnTo>
                <a:lnTo>
                  <a:pt x="1519" y="1259"/>
                </a:lnTo>
                <a:lnTo>
                  <a:pt x="1515" y="1281"/>
                </a:lnTo>
                <a:lnTo>
                  <a:pt x="1509" y="1303"/>
                </a:lnTo>
                <a:lnTo>
                  <a:pt x="1501" y="1325"/>
                </a:lnTo>
                <a:lnTo>
                  <a:pt x="1493" y="1343"/>
                </a:lnTo>
                <a:lnTo>
                  <a:pt x="1483" y="1359"/>
                </a:lnTo>
                <a:lnTo>
                  <a:pt x="1477" y="1377"/>
                </a:lnTo>
                <a:lnTo>
                  <a:pt x="1465" y="1413"/>
                </a:lnTo>
                <a:lnTo>
                  <a:pt x="1455" y="1451"/>
                </a:lnTo>
                <a:lnTo>
                  <a:pt x="1449" y="1489"/>
                </a:lnTo>
                <a:lnTo>
                  <a:pt x="1447" y="1527"/>
                </a:lnTo>
                <a:lnTo>
                  <a:pt x="1445" y="1563"/>
                </a:lnTo>
                <a:lnTo>
                  <a:pt x="1445" y="1621"/>
                </a:lnTo>
                <a:lnTo>
                  <a:pt x="1447" y="1627"/>
                </a:lnTo>
                <a:lnTo>
                  <a:pt x="1451" y="1645"/>
                </a:lnTo>
                <a:lnTo>
                  <a:pt x="1461" y="1671"/>
                </a:lnTo>
                <a:lnTo>
                  <a:pt x="1479" y="1705"/>
                </a:lnTo>
                <a:lnTo>
                  <a:pt x="1491" y="1723"/>
                </a:lnTo>
                <a:lnTo>
                  <a:pt x="1505" y="1743"/>
                </a:lnTo>
                <a:lnTo>
                  <a:pt x="1521" y="1763"/>
                </a:lnTo>
                <a:lnTo>
                  <a:pt x="1541" y="1783"/>
                </a:lnTo>
                <a:lnTo>
                  <a:pt x="1563" y="1805"/>
                </a:lnTo>
                <a:lnTo>
                  <a:pt x="1587" y="1825"/>
                </a:lnTo>
                <a:lnTo>
                  <a:pt x="1615" y="1845"/>
                </a:lnTo>
                <a:lnTo>
                  <a:pt x="1647" y="1863"/>
                </a:lnTo>
                <a:lnTo>
                  <a:pt x="1627" y="1853"/>
                </a:lnTo>
                <a:lnTo>
                  <a:pt x="1605" y="1839"/>
                </a:lnTo>
                <a:lnTo>
                  <a:pt x="1577" y="1817"/>
                </a:lnTo>
                <a:lnTo>
                  <a:pt x="1545" y="1789"/>
                </a:lnTo>
                <a:lnTo>
                  <a:pt x="1529" y="1771"/>
                </a:lnTo>
                <a:lnTo>
                  <a:pt x="1511" y="1749"/>
                </a:lnTo>
                <a:lnTo>
                  <a:pt x="1493" y="1727"/>
                </a:lnTo>
                <a:lnTo>
                  <a:pt x="1477" y="1701"/>
                </a:lnTo>
                <a:lnTo>
                  <a:pt x="1459" y="1673"/>
                </a:lnTo>
                <a:lnTo>
                  <a:pt x="1443" y="1641"/>
                </a:lnTo>
                <a:lnTo>
                  <a:pt x="1435" y="1647"/>
                </a:lnTo>
                <a:lnTo>
                  <a:pt x="1405" y="1661"/>
                </a:lnTo>
                <a:lnTo>
                  <a:pt x="1359" y="1683"/>
                </a:lnTo>
                <a:lnTo>
                  <a:pt x="1299" y="1707"/>
                </a:lnTo>
                <a:lnTo>
                  <a:pt x="1228" y="1731"/>
                </a:lnTo>
                <a:lnTo>
                  <a:pt x="1188" y="1743"/>
                </a:lnTo>
                <a:lnTo>
                  <a:pt x="1146" y="1753"/>
                </a:lnTo>
                <a:lnTo>
                  <a:pt x="1102" y="1763"/>
                </a:lnTo>
                <a:lnTo>
                  <a:pt x="1056" y="1771"/>
                </a:lnTo>
                <a:lnTo>
                  <a:pt x="1010" y="1777"/>
                </a:lnTo>
                <a:lnTo>
                  <a:pt x="962" y="1781"/>
                </a:lnTo>
                <a:lnTo>
                  <a:pt x="914" y="1783"/>
                </a:lnTo>
                <a:lnTo>
                  <a:pt x="866" y="1781"/>
                </a:lnTo>
                <a:lnTo>
                  <a:pt x="862" y="1781"/>
                </a:lnTo>
                <a:lnTo>
                  <a:pt x="848" y="1781"/>
                </a:lnTo>
                <a:lnTo>
                  <a:pt x="826" y="1787"/>
                </a:lnTo>
                <a:lnTo>
                  <a:pt x="810" y="1791"/>
                </a:lnTo>
                <a:lnTo>
                  <a:pt x="794" y="1799"/>
                </a:lnTo>
                <a:lnTo>
                  <a:pt x="774" y="1811"/>
                </a:lnTo>
                <a:lnTo>
                  <a:pt x="752" y="1825"/>
                </a:lnTo>
                <a:lnTo>
                  <a:pt x="726" y="1843"/>
                </a:lnTo>
                <a:lnTo>
                  <a:pt x="700" y="1865"/>
                </a:lnTo>
                <a:lnTo>
                  <a:pt x="670" y="1893"/>
                </a:lnTo>
                <a:lnTo>
                  <a:pt x="636" y="1925"/>
                </a:lnTo>
                <a:lnTo>
                  <a:pt x="602" y="1963"/>
                </a:lnTo>
                <a:lnTo>
                  <a:pt x="564" y="2007"/>
                </a:lnTo>
                <a:lnTo>
                  <a:pt x="522" y="2041"/>
                </a:lnTo>
                <a:lnTo>
                  <a:pt x="428" y="2119"/>
                </a:lnTo>
                <a:lnTo>
                  <a:pt x="376" y="2165"/>
                </a:lnTo>
                <a:lnTo>
                  <a:pt x="328" y="2207"/>
                </a:lnTo>
                <a:lnTo>
                  <a:pt x="292" y="2245"/>
                </a:lnTo>
                <a:lnTo>
                  <a:pt x="280" y="2259"/>
                </a:lnTo>
                <a:lnTo>
                  <a:pt x="272" y="2271"/>
                </a:lnTo>
                <a:lnTo>
                  <a:pt x="260" y="2301"/>
                </a:lnTo>
                <a:lnTo>
                  <a:pt x="242" y="2311"/>
                </a:lnTo>
                <a:lnTo>
                  <a:pt x="200" y="2337"/>
                </a:lnTo>
                <a:lnTo>
                  <a:pt x="176" y="2353"/>
                </a:lnTo>
                <a:lnTo>
                  <a:pt x="152" y="2371"/>
                </a:lnTo>
                <a:lnTo>
                  <a:pt x="132" y="2391"/>
                </a:lnTo>
                <a:lnTo>
                  <a:pt x="124" y="2401"/>
                </a:lnTo>
                <a:lnTo>
                  <a:pt x="118" y="2411"/>
                </a:lnTo>
                <a:lnTo>
                  <a:pt x="0" y="2545"/>
                </a:lnTo>
                <a:lnTo>
                  <a:pt x="28" y="2557"/>
                </a:lnTo>
                <a:lnTo>
                  <a:pt x="60" y="2569"/>
                </a:lnTo>
                <a:lnTo>
                  <a:pt x="96" y="2581"/>
                </a:lnTo>
                <a:lnTo>
                  <a:pt x="138" y="2591"/>
                </a:lnTo>
                <a:lnTo>
                  <a:pt x="160" y="2595"/>
                </a:lnTo>
                <a:lnTo>
                  <a:pt x="180" y="2599"/>
                </a:lnTo>
                <a:lnTo>
                  <a:pt x="200" y="2599"/>
                </a:lnTo>
                <a:lnTo>
                  <a:pt x="220" y="2599"/>
                </a:lnTo>
                <a:lnTo>
                  <a:pt x="238" y="2597"/>
                </a:lnTo>
                <a:lnTo>
                  <a:pt x="254" y="2591"/>
                </a:lnTo>
                <a:lnTo>
                  <a:pt x="348" y="2511"/>
                </a:lnTo>
                <a:lnTo>
                  <a:pt x="358" y="2499"/>
                </a:lnTo>
                <a:lnTo>
                  <a:pt x="368" y="2483"/>
                </a:lnTo>
                <a:lnTo>
                  <a:pt x="378" y="2465"/>
                </a:lnTo>
                <a:lnTo>
                  <a:pt x="388" y="2445"/>
                </a:lnTo>
                <a:lnTo>
                  <a:pt x="394" y="2423"/>
                </a:lnTo>
                <a:lnTo>
                  <a:pt x="396" y="2411"/>
                </a:lnTo>
                <a:lnTo>
                  <a:pt x="396" y="2401"/>
                </a:lnTo>
                <a:lnTo>
                  <a:pt x="396" y="2389"/>
                </a:lnTo>
                <a:lnTo>
                  <a:pt x="392" y="2379"/>
                </a:lnTo>
                <a:lnTo>
                  <a:pt x="392" y="2349"/>
                </a:lnTo>
                <a:lnTo>
                  <a:pt x="424" y="2307"/>
                </a:lnTo>
                <a:lnTo>
                  <a:pt x="460" y="2263"/>
                </a:lnTo>
                <a:lnTo>
                  <a:pt x="506" y="2213"/>
                </a:lnTo>
                <a:lnTo>
                  <a:pt x="554" y="2161"/>
                </a:lnTo>
                <a:lnTo>
                  <a:pt x="604" y="2111"/>
                </a:lnTo>
                <a:lnTo>
                  <a:pt x="628" y="2091"/>
                </a:lnTo>
                <a:lnTo>
                  <a:pt x="650" y="2071"/>
                </a:lnTo>
                <a:lnTo>
                  <a:pt x="672" y="2057"/>
                </a:lnTo>
                <a:lnTo>
                  <a:pt x="690" y="2047"/>
                </a:lnTo>
                <a:lnTo>
                  <a:pt x="712" y="2041"/>
                </a:lnTo>
                <a:lnTo>
                  <a:pt x="740" y="2035"/>
                </a:lnTo>
                <a:lnTo>
                  <a:pt x="772" y="2029"/>
                </a:lnTo>
                <a:lnTo>
                  <a:pt x="810" y="2023"/>
                </a:lnTo>
                <a:lnTo>
                  <a:pt x="894" y="2013"/>
                </a:lnTo>
                <a:lnTo>
                  <a:pt x="984" y="2007"/>
                </a:lnTo>
                <a:lnTo>
                  <a:pt x="1138" y="1997"/>
                </a:lnTo>
                <a:lnTo>
                  <a:pt x="1206" y="1995"/>
                </a:lnTo>
                <a:lnTo>
                  <a:pt x="1561" y="2023"/>
                </a:lnTo>
                <a:lnTo>
                  <a:pt x="1583" y="2023"/>
                </a:lnTo>
                <a:lnTo>
                  <a:pt x="1605" y="2019"/>
                </a:lnTo>
                <a:lnTo>
                  <a:pt x="1631" y="2015"/>
                </a:lnTo>
                <a:lnTo>
                  <a:pt x="1643" y="2009"/>
                </a:lnTo>
                <a:lnTo>
                  <a:pt x="1655" y="2003"/>
                </a:lnTo>
                <a:lnTo>
                  <a:pt x="1665" y="1997"/>
                </a:lnTo>
                <a:lnTo>
                  <a:pt x="1675" y="1989"/>
                </a:lnTo>
                <a:lnTo>
                  <a:pt x="1683" y="1977"/>
                </a:lnTo>
                <a:lnTo>
                  <a:pt x="1689" y="1965"/>
                </a:lnTo>
                <a:lnTo>
                  <a:pt x="1693" y="1951"/>
                </a:lnTo>
                <a:lnTo>
                  <a:pt x="1693" y="1935"/>
                </a:lnTo>
                <a:lnTo>
                  <a:pt x="1693" y="1931"/>
                </a:lnTo>
                <a:lnTo>
                  <a:pt x="1691" y="1917"/>
                </a:lnTo>
                <a:lnTo>
                  <a:pt x="1695" y="1907"/>
                </a:lnTo>
                <a:lnTo>
                  <a:pt x="1699" y="1899"/>
                </a:lnTo>
                <a:lnTo>
                  <a:pt x="1707" y="1893"/>
                </a:lnTo>
                <a:lnTo>
                  <a:pt x="1715" y="1889"/>
                </a:lnTo>
                <a:lnTo>
                  <a:pt x="1725" y="1889"/>
                </a:lnTo>
                <a:lnTo>
                  <a:pt x="1737" y="1889"/>
                </a:lnTo>
                <a:lnTo>
                  <a:pt x="1751" y="1891"/>
                </a:lnTo>
                <a:lnTo>
                  <a:pt x="1777" y="1899"/>
                </a:lnTo>
                <a:lnTo>
                  <a:pt x="1803" y="1909"/>
                </a:lnTo>
                <a:lnTo>
                  <a:pt x="1827" y="1919"/>
                </a:lnTo>
                <a:lnTo>
                  <a:pt x="1845" y="1927"/>
                </a:lnTo>
                <a:lnTo>
                  <a:pt x="1837" y="1919"/>
                </a:lnTo>
                <a:lnTo>
                  <a:pt x="1817" y="1897"/>
                </a:lnTo>
                <a:lnTo>
                  <a:pt x="1787" y="1865"/>
                </a:lnTo>
                <a:lnTo>
                  <a:pt x="1773" y="1843"/>
                </a:lnTo>
                <a:lnTo>
                  <a:pt x="1757" y="1821"/>
                </a:lnTo>
                <a:lnTo>
                  <a:pt x="1743" y="1797"/>
                </a:lnTo>
                <a:lnTo>
                  <a:pt x="1729" y="1773"/>
                </a:lnTo>
                <a:lnTo>
                  <a:pt x="1717" y="1745"/>
                </a:lnTo>
                <a:lnTo>
                  <a:pt x="1707" y="1719"/>
                </a:lnTo>
                <a:lnTo>
                  <a:pt x="1701" y="1691"/>
                </a:lnTo>
                <a:lnTo>
                  <a:pt x="1699" y="1665"/>
                </a:lnTo>
                <a:lnTo>
                  <a:pt x="1699" y="1651"/>
                </a:lnTo>
                <a:lnTo>
                  <a:pt x="1701" y="1637"/>
                </a:lnTo>
                <a:lnTo>
                  <a:pt x="1703" y="1625"/>
                </a:lnTo>
                <a:lnTo>
                  <a:pt x="1707" y="1611"/>
                </a:lnTo>
                <a:lnTo>
                  <a:pt x="1705" y="1617"/>
                </a:lnTo>
                <a:lnTo>
                  <a:pt x="1701" y="1635"/>
                </a:lnTo>
                <a:lnTo>
                  <a:pt x="1699" y="1647"/>
                </a:lnTo>
                <a:lnTo>
                  <a:pt x="1699" y="1663"/>
                </a:lnTo>
                <a:lnTo>
                  <a:pt x="1701" y="1679"/>
                </a:lnTo>
                <a:lnTo>
                  <a:pt x="1703" y="1699"/>
                </a:lnTo>
                <a:lnTo>
                  <a:pt x="1707" y="1721"/>
                </a:lnTo>
                <a:lnTo>
                  <a:pt x="1715" y="1745"/>
                </a:lnTo>
                <a:lnTo>
                  <a:pt x="1727" y="1771"/>
                </a:lnTo>
                <a:lnTo>
                  <a:pt x="1741" y="1799"/>
                </a:lnTo>
                <a:lnTo>
                  <a:pt x="1759" y="1829"/>
                </a:lnTo>
                <a:lnTo>
                  <a:pt x="1783" y="1861"/>
                </a:lnTo>
                <a:lnTo>
                  <a:pt x="1811" y="1893"/>
                </a:lnTo>
                <a:lnTo>
                  <a:pt x="1845" y="1927"/>
                </a:lnTo>
                <a:lnTo>
                  <a:pt x="1865" y="1943"/>
                </a:lnTo>
                <a:lnTo>
                  <a:pt x="1879" y="1957"/>
                </a:lnTo>
                <a:lnTo>
                  <a:pt x="1999" y="2073"/>
                </a:lnTo>
                <a:lnTo>
                  <a:pt x="2017" y="2247"/>
                </a:lnTo>
                <a:lnTo>
                  <a:pt x="2033" y="2381"/>
                </a:lnTo>
                <a:lnTo>
                  <a:pt x="2039" y="2437"/>
                </a:lnTo>
                <a:lnTo>
                  <a:pt x="2045" y="2475"/>
                </a:lnTo>
                <a:lnTo>
                  <a:pt x="2085" y="2874"/>
                </a:lnTo>
                <a:lnTo>
                  <a:pt x="2111" y="3284"/>
                </a:lnTo>
                <a:lnTo>
                  <a:pt x="2109" y="3304"/>
                </a:lnTo>
                <a:lnTo>
                  <a:pt x="2105" y="3326"/>
                </a:lnTo>
                <a:lnTo>
                  <a:pt x="2101" y="3352"/>
                </a:lnTo>
                <a:lnTo>
                  <a:pt x="2091" y="3382"/>
                </a:lnTo>
                <a:lnTo>
                  <a:pt x="2081" y="3412"/>
                </a:lnTo>
                <a:lnTo>
                  <a:pt x="2073" y="3426"/>
                </a:lnTo>
                <a:lnTo>
                  <a:pt x="2065" y="3440"/>
                </a:lnTo>
                <a:lnTo>
                  <a:pt x="2055" y="3452"/>
                </a:lnTo>
                <a:lnTo>
                  <a:pt x="2045" y="3462"/>
                </a:lnTo>
                <a:lnTo>
                  <a:pt x="2013" y="3484"/>
                </a:lnTo>
                <a:lnTo>
                  <a:pt x="1991" y="3504"/>
                </a:lnTo>
                <a:lnTo>
                  <a:pt x="1983" y="3512"/>
                </a:lnTo>
                <a:lnTo>
                  <a:pt x="1977" y="3520"/>
                </a:lnTo>
                <a:lnTo>
                  <a:pt x="1977" y="3530"/>
                </a:lnTo>
                <a:lnTo>
                  <a:pt x="1959" y="3544"/>
                </a:lnTo>
                <a:lnTo>
                  <a:pt x="1941" y="3562"/>
                </a:lnTo>
                <a:lnTo>
                  <a:pt x="1921" y="3582"/>
                </a:lnTo>
                <a:lnTo>
                  <a:pt x="1899" y="3608"/>
                </a:lnTo>
                <a:lnTo>
                  <a:pt x="1889" y="3622"/>
                </a:lnTo>
                <a:lnTo>
                  <a:pt x="1881" y="3636"/>
                </a:lnTo>
                <a:lnTo>
                  <a:pt x="1873" y="3650"/>
                </a:lnTo>
                <a:lnTo>
                  <a:pt x="1869" y="3666"/>
                </a:lnTo>
                <a:lnTo>
                  <a:pt x="1865" y="3680"/>
                </a:lnTo>
                <a:lnTo>
                  <a:pt x="1863" y="3696"/>
                </a:lnTo>
                <a:lnTo>
                  <a:pt x="2111" y="3684"/>
                </a:lnTo>
                <a:lnTo>
                  <a:pt x="2165" y="3630"/>
                </a:lnTo>
                <a:lnTo>
                  <a:pt x="2185" y="3620"/>
                </a:lnTo>
                <a:lnTo>
                  <a:pt x="2199" y="3610"/>
                </a:lnTo>
                <a:lnTo>
                  <a:pt x="2203" y="3606"/>
                </a:lnTo>
                <a:lnTo>
                  <a:pt x="2205" y="3604"/>
                </a:lnTo>
                <a:lnTo>
                  <a:pt x="2199" y="3594"/>
                </a:lnTo>
                <a:lnTo>
                  <a:pt x="2191" y="3584"/>
                </a:lnTo>
                <a:lnTo>
                  <a:pt x="2183" y="3570"/>
                </a:lnTo>
                <a:lnTo>
                  <a:pt x="2177" y="3554"/>
                </a:lnTo>
                <a:lnTo>
                  <a:pt x="2171" y="3536"/>
                </a:lnTo>
                <a:lnTo>
                  <a:pt x="2169" y="3518"/>
                </a:lnTo>
                <a:lnTo>
                  <a:pt x="2169" y="3508"/>
                </a:lnTo>
                <a:lnTo>
                  <a:pt x="2169" y="3498"/>
                </a:lnTo>
                <a:lnTo>
                  <a:pt x="2249" y="3386"/>
                </a:lnTo>
                <a:lnTo>
                  <a:pt x="2245" y="3302"/>
                </a:lnTo>
                <a:lnTo>
                  <a:pt x="2241" y="3212"/>
                </a:lnTo>
                <a:lnTo>
                  <a:pt x="2239" y="3106"/>
                </a:lnTo>
                <a:lnTo>
                  <a:pt x="2237" y="2990"/>
                </a:lnTo>
                <a:lnTo>
                  <a:pt x="2239" y="2934"/>
                </a:lnTo>
                <a:lnTo>
                  <a:pt x="2241" y="2878"/>
                </a:lnTo>
                <a:lnTo>
                  <a:pt x="2247" y="2826"/>
                </a:lnTo>
                <a:lnTo>
                  <a:pt x="2251" y="2780"/>
                </a:lnTo>
                <a:lnTo>
                  <a:pt x="2259" y="2739"/>
                </a:lnTo>
                <a:lnTo>
                  <a:pt x="2269" y="2705"/>
                </a:lnTo>
                <a:lnTo>
                  <a:pt x="2275" y="2669"/>
                </a:lnTo>
                <a:lnTo>
                  <a:pt x="2287" y="2587"/>
                </a:lnTo>
                <a:lnTo>
                  <a:pt x="2293" y="2535"/>
                </a:lnTo>
                <a:lnTo>
                  <a:pt x="2297" y="2485"/>
                </a:lnTo>
                <a:lnTo>
                  <a:pt x="2299" y="2437"/>
                </a:lnTo>
                <a:lnTo>
                  <a:pt x="2299" y="2395"/>
                </a:lnTo>
                <a:lnTo>
                  <a:pt x="2315" y="2339"/>
                </a:lnTo>
                <a:lnTo>
                  <a:pt x="2349" y="2209"/>
                </a:lnTo>
                <a:lnTo>
                  <a:pt x="2369" y="2137"/>
                </a:lnTo>
                <a:lnTo>
                  <a:pt x="2385" y="2069"/>
                </a:lnTo>
                <a:lnTo>
                  <a:pt x="2395" y="2013"/>
                </a:lnTo>
                <a:lnTo>
                  <a:pt x="2399" y="1991"/>
                </a:lnTo>
                <a:lnTo>
                  <a:pt x="2401" y="1975"/>
                </a:lnTo>
                <a:lnTo>
                  <a:pt x="2417" y="1905"/>
                </a:lnTo>
                <a:lnTo>
                  <a:pt x="2439" y="1881"/>
                </a:lnTo>
                <a:lnTo>
                  <a:pt x="2461" y="1857"/>
                </a:lnTo>
                <a:lnTo>
                  <a:pt x="2481" y="1831"/>
                </a:lnTo>
                <a:lnTo>
                  <a:pt x="2499" y="1803"/>
                </a:lnTo>
                <a:lnTo>
                  <a:pt x="2515" y="1775"/>
                </a:lnTo>
                <a:lnTo>
                  <a:pt x="2531" y="1743"/>
                </a:lnTo>
                <a:lnTo>
                  <a:pt x="2547" y="1713"/>
                </a:lnTo>
                <a:lnTo>
                  <a:pt x="2561" y="1679"/>
                </a:lnTo>
                <a:lnTo>
                  <a:pt x="2585" y="1613"/>
                </a:lnTo>
                <a:lnTo>
                  <a:pt x="2605" y="1545"/>
                </a:lnTo>
                <a:lnTo>
                  <a:pt x="2623" y="1477"/>
                </a:lnTo>
                <a:lnTo>
                  <a:pt x="2635" y="1411"/>
                </a:lnTo>
                <a:lnTo>
                  <a:pt x="2647" y="1347"/>
                </a:lnTo>
                <a:lnTo>
                  <a:pt x="2655" y="1287"/>
                </a:lnTo>
                <a:lnTo>
                  <a:pt x="2661" y="1233"/>
                </a:lnTo>
                <a:lnTo>
                  <a:pt x="2665" y="1185"/>
                </a:lnTo>
                <a:lnTo>
                  <a:pt x="2669" y="1117"/>
                </a:lnTo>
                <a:lnTo>
                  <a:pt x="2671" y="1091"/>
                </a:lnTo>
                <a:lnTo>
                  <a:pt x="2669" y="1119"/>
                </a:lnTo>
                <a:lnTo>
                  <a:pt x="2665" y="1199"/>
                </a:lnTo>
                <a:lnTo>
                  <a:pt x="2659" y="1257"/>
                </a:lnTo>
                <a:lnTo>
                  <a:pt x="2651" y="1325"/>
                </a:lnTo>
                <a:lnTo>
                  <a:pt x="2639" y="1403"/>
                </a:lnTo>
                <a:lnTo>
                  <a:pt x="2623" y="1491"/>
                </a:lnTo>
                <a:lnTo>
                  <a:pt x="2615" y="1529"/>
                </a:lnTo>
                <a:lnTo>
                  <a:pt x="2603" y="1573"/>
                </a:lnTo>
                <a:lnTo>
                  <a:pt x="2585" y="1627"/>
                </a:lnTo>
                <a:lnTo>
                  <a:pt x="2573" y="1659"/>
                </a:lnTo>
                <a:lnTo>
                  <a:pt x="2559" y="1691"/>
                </a:lnTo>
                <a:lnTo>
                  <a:pt x="2543" y="1725"/>
                </a:lnTo>
                <a:lnTo>
                  <a:pt x="2525" y="1761"/>
                </a:lnTo>
                <a:lnTo>
                  <a:pt x="2503" y="1797"/>
                </a:lnTo>
                <a:lnTo>
                  <a:pt x="2479" y="1835"/>
                </a:lnTo>
                <a:lnTo>
                  <a:pt x="2453" y="1871"/>
                </a:lnTo>
                <a:lnTo>
                  <a:pt x="2423" y="1909"/>
                </a:lnTo>
                <a:lnTo>
                  <a:pt x="2407" y="1971"/>
                </a:lnTo>
                <a:lnTo>
                  <a:pt x="2479" y="1973"/>
                </a:lnTo>
                <a:lnTo>
                  <a:pt x="2597" y="1975"/>
                </a:lnTo>
                <a:lnTo>
                  <a:pt x="2743" y="1975"/>
                </a:lnTo>
                <a:lnTo>
                  <a:pt x="2907" y="1971"/>
                </a:lnTo>
                <a:lnTo>
                  <a:pt x="2989" y="1967"/>
                </a:lnTo>
                <a:lnTo>
                  <a:pt x="3069" y="1961"/>
                </a:lnTo>
                <a:lnTo>
                  <a:pt x="3147" y="1955"/>
                </a:lnTo>
                <a:lnTo>
                  <a:pt x="3219" y="1947"/>
                </a:lnTo>
                <a:lnTo>
                  <a:pt x="3285" y="1937"/>
                </a:lnTo>
                <a:lnTo>
                  <a:pt x="3339" y="1925"/>
                </a:lnTo>
                <a:lnTo>
                  <a:pt x="3363" y="1917"/>
                </a:lnTo>
                <a:lnTo>
                  <a:pt x="3385" y="1909"/>
                </a:lnTo>
                <a:lnTo>
                  <a:pt x="3403" y="1901"/>
                </a:lnTo>
                <a:lnTo>
                  <a:pt x="3417" y="1891"/>
                </a:lnTo>
                <a:lnTo>
                  <a:pt x="3465" y="1961"/>
                </a:lnTo>
                <a:lnTo>
                  <a:pt x="3515" y="2031"/>
                </a:lnTo>
                <a:lnTo>
                  <a:pt x="3575" y="2111"/>
                </a:lnTo>
                <a:lnTo>
                  <a:pt x="3607" y="2151"/>
                </a:lnTo>
                <a:lnTo>
                  <a:pt x="3641" y="2191"/>
                </a:lnTo>
                <a:lnTo>
                  <a:pt x="3675" y="2229"/>
                </a:lnTo>
                <a:lnTo>
                  <a:pt x="3707" y="2263"/>
                </a:lnTo>
                <a:lnTo>
                  <a:pt x="3737" y="2293"/>
                </a:lnTo>
                <a:lnTo>
                  <a:pt x="3767" y="2315"/>
                </a:lnTo>
                <a:lnTo>
                  <a:pt x="3779" y="2323"/>
                </a:lnTo>
                <a:lnTo>
                  <a:pt x="3792" y="2331"/>
                </a:lnTo>
                <a:lnTo>
                  <a:pt x="3802" y="2335"/>
                </a:lnTo>
                <a:lnTo>
                  <a:pt x="3814" y="2337"/>
                </a:lnTo>
                <a:lnTo>
                  <a:pt x="3822" y="2343"/>
                </a:lnTo>
                <a:lnTo>
                  <a:pt x="3846" y="2359"/>
                </a:lnTo>
                <a:lnTo>
                  <a:pt x="3876" y="2387"/>
                </a:lnTo>
                <a:lnTo>
                  <a:pt x="3892" y="2403"/>
                </a:lnTo>
                <a:lnTo>
                  <a:pt x="3910" y="2419"/>
                </a:lnTo>
                <a:lnTo>
                  <a:pt x="3926" y="2439"/>
                </a:lnTo>
                <a:lnTo>
                  <a:pt x="3940" y="2459"/>
                </a:lnTo>
                <a:lnTo>
                  <a:pt x="3952" y="2479"/>
                </a:lnTo>
                <a:lnTo>
                  <a:pt x="3960" y="2501"/>
                </a:lnTo>
                <a:lnTo>
                  <a:pt x="3966" y="2521"/>
                </a:lnTo>
                <a:lnTo>
                  <a:pt x="3968" y="2533"/>
                </a:lnTo>
                <a:lnTo>
                  <a:pt x="3968" y="2543"/>
                </a:lnTo>
                <a:lnTo>
                  <a:pt x="3966" y="2553"/>
                </a:lnTo>
                <a:lnTo>
                  <a:pt x="3964" y="2565"/>
                </a:lnTo>
                <a:lnTo>
                  <a:pt x="3960" y="2575"/>
                </a:lnTo>
                <a:lnTo>
                  <a:pt x="3954" y="2585"/>
                </a:lnTo>
                <a:lnTo>
                  <a:pt x="3645" y="2892"/>
                </a:lnTo>
                <a:lnTo>
                  <a:pt x="3637" y="2900"/>
                </a:lnTo>
                <a:lnTo>
                  <a:pt x="3629" y="2910"/>
                </a:lnTo>
                <a:lnTo>
                  <a:pt x="3619" y="2926"/>
                </a:lnTo>
                <a:lnTo>
                  <a:pt x="3611" y="2948"/>
                </a:lnTo>
                <a:lnTo>
                  <a:pt x="3603" y="2978"/>
                </a:lnTo>
                <a:lnTo>
                  <a:pt x="3595" y="3014"/>
                </a:lnTo>
                <a:lnTo>
                  <a:pt x="3593" y="3058"/>
                </a:lnTo>
                <a:lnTo>
                  <a:pt x="3591" y="3098"/>
                </a:lnTo>
                <a:lnTo>
                  <a:pt x="3581" y="3110"/>
                </a:lnTo>
                <a:lnTo>
                  <a:pt x="3559" y="3140"/>
                </a:lnTo>
                <a:lnTo>
                  <a:pt x="3549" y="3160"/>
                </a:lnTo>
                <a:lnTo>
                  <a:pt x="3541" y="3180"/>
                </a:lnTo>
                <a:lnTo>
                  <a:pt x="3537" y="3198"/>
                </a:lnTo>
                <a:lnTo>
                  <a:pt x="3535" y="3208"/>
                </a:lnTo>
                <a:lnTo>
                  <a:pt x="3537" y="3218"/>
                </a:lnTo>
                <a:lnTo>
                  <a:pt x="3515" y="3396"/>
                </a:lnTo>
                <a:lnTo>
                  <a:pt x="3521" y="3396"/>
                </a:lnTo>
                <a:lnTo>
                  <a:pt x="3541" y="3400"/>
                </a:lnTo>
                <a:lnTo>
                  <a:pt x="3573" y="3402"/>
                </a:lnTo>
                <a:lnTo>
                  <a:pt x="3589" y="3400"/>
                </a:lnTo>
                <a:lnTo>
                  <a:pt x="3609" y="3398"/>
                </a:lnTo>
                <a:lnTo>
                  <a:pt x="3629" y="3392"/>
                </a:lnTo>
                <a:lnTo>
                  <a:pt x="3649" y="3384"/>
                </a:lnTo>
                <a:lnTo>
                  <a:pt x="3669" y="3374"/>
                </a:lnTo>
                <a:lnTo>
                  <a:pt x="3689" y="3362"/>
                </a:lnTo>
                <a:lnTo>
                  <a:pt x="3709" y="3344"/>
                </a:lnTo>
                <a:lnTo>
                  <a:pt x="3727" y="3322"/>
                </a:lnTo>
                <a:lnTo>
                  <a:pt x="3743" y="3298"/>
                </a:lnTo>
                <a:lnTo>
                  <a:pt x="3757" y="3266"/>
                </a:lnTo>
                <a:lnTo>
                  <a:pt x="3753" y="3180"/>
                </a:lnTo>
                <a:lnTo>
                  <a:pt x="3761" y="3150"/>
                </a:lnTo>
                <a:lnTo>
                  <a:pt x="3765" y="3126"/>
                </a:lnTo>
                <a:lnTo>
                  <a:pt x="3765" y="3116"/>
                </a:lnTo>
                <a:lnTo>
                  <a:pt x="3763" y="3108"/>
                </a:lnTo>
                <a:lnTo>
                  <a:pt x="3751" y="3078"/>
                </a:lnTo>
                <a:lnTo>
                  <a:pt x="3782" y="3026"/>
                </a:lnTo>
                <a:lnTo>
                  <a:pt x="3816" y="2970"/>
                </a:lnTo>
                <a:lnTo>
                  <a:pt x="3860" y="2906"/>
                </a:lnTo>
                <a:lnTo>
                  <a:pt x="3906" y="2840"/>
                </a:lnTo>
                <a:lnTo>
                  <a:pt x="3932" y="2810"/>
                </a:lnTo>
                <a:lnTo>
                  <a:pt x="3956" y="2780"/>
                </a:lnTo>
                <a:lnTo>
                  <a:pt x="3978" y="2755"/>
                </a:lnTo>
                <a:lnTo>
                  <a:pt x="4002" y="2733"/>
                </a:lnTo>
                <a:lnTo>
                  <a:pt x="4022" y="2717"/>
                </a:lnTo>
                <a:lnTo>
                  <a:pt x="4040" y="2707"/>
                </a:lnTo>
                <a:lnTo>
                  <a:pt x="4038" y="2860"/>
                </a:lnTo>
                <a:lnTo>
                  <a:pt x="4034" y="2970"/>
                </a:lnTo>
                <a:lnTo>
                  <a:pt x="4032" y="3008"/>
                </a:lnTo>
                <a:lnTo>
                  <a:pt x="4030" y="3020"/>
                </a:lnTo>
                <a:lnTo>
                  <a:pt x="4028" y="3026"/>
                </a:lnTo>
                <a:lnTo>
                  <a:pt x="4020" y="3050"/>
                </a:lnTo>
                <a:lnTo>
                  <a:pt x="4004" y="3112"/>
                </a:lnTo>
                <a:lnTo>
                  <a:pt x="3994" y="3150"/>
                </a:lnTo>
                <a:lnTo>
                  <a:pt x="3986" y="3190"/>
                </a:lnTo>
                <a:lnTo>
                  <a:pt x="3980" y="3230"/>
                </a:lnTo>
                <a:lnTo>
                  <a:pt x="3976" y="3266"/>
                </a:lnTo>
                <a:lnTo>
                  <a:pt x="3950" y="3286"/>
                </a:lnTo>
                <a:lnTo>
                  <a:pt x="3924" y="3312"/>
                </a:lnTo>
                <a:lnTo>
                  <a:pt x="3892" y="3346"/>
                </a:lnTo>
                <a:lnTo>
                  <a:pt x="3878" y="3366"/>
                </a:lnTo>
                <a:lnTo>
                  <a:pt x="3862" y="3386"/>
                </a:lnTo>
                <a:lnTo>
                  <a:pt x="3848" y="3410"/>
                </a:lnTo>
                <a:lnTo>
                  <a:pt x="3834" y="3434"/>
                </a:lnTo>
                <a:lnTo>
                  <a:pt x="3824" y="3462"/>
                </a:lnTo>
                <a:lnTo>
                  <a:pt x="3816" y="3488"/>
                </a:lnTo>
                <a:lnTo>
                  <a:pt x="3810" y="3518"/>
                </a:lnTo>
                <a:lnTo>
                  <a:pt x="3806" y="3548"/>
                </a:lnTo>
                <a:lnTo>
                  <a:pt x="3806" y="3566"/>
                </a:lnTo>
                <a:lnTo>
                  <a:pt x="4054" y="3570"/>
                </a:lnTo>
                <a:lnTo>
                  <a:pt x="4054" y="3458"/>
                </a:lnTo>
                <a:lnTo>
                  <a:pt x="4120" y="3454"/>
                </a:lnTo>
                <a:lnTo>
                  <a:pt x="4120" y="3434"/>
                </a:lnTo>
                <a:lnTo>
                  <a:pt x="4116" y="3386"/>
                </a:lnTo>
                <a:lnTo>
                  <a:pt x="4114" y="3358"/>
                </a:lnTo>
                <a:lnTo>
                  <a:pt x="4108" y="3330"/>
                </a:lnTo>
                <a:lnTo>
                  <a:pt x="4102" y="3304"/>
                </a:lnTo>
                <a:lnTo>
                  <a:pt x="4096" y="3294"/>
                </a:lnTo>
                <a:lnTo>
                  <a:pt x="4092" y="3284"/>
                </a:lnTo>
                <a:lnTo>
                  <a:pt x="4104" y="3274"/>
                </a:lnTo>
                <a:lnTo>
                  <a:pt x="4136" y="3246"/>
                </a:lnTo>
                <a:lnTo>
                  <a:pt x="4152" y="3230"/>
                </a:lnTo>
                <a:lnTo>
                  <a:pt x="4168" y="3214"/>
                </a:lnTo>
                <a:lnTo>
                  <a:pt x="4178" y="3200"/>
                </a:lnTo>
                <a:lnTo>
                  <a:pt x="4184" y="3188"/>
                </a:lnTo>
                <a:lnTo>
                  <a:pt x="4186" y="3144"/>
                </a:lnTo>
                <a:lnTo>
                  <a:pt x="4188" y="3042"/>
                </a:lnTo>
                <a:lnTo>
                  <a:pt x="4190" y="2984"/>
                </a:lnTo>
                <a:lnTo>
                  <a:pt x="4190" y="2928"/>
                </a:lnTo>
                <a:lnTo>
                  <a:pt x="4188" y="2880"/>
                </a:lnTo>
                <a:lnTo>
                  <a:pt x="4184" y="2848"/>
                </a:lnTo>
                <a:lnTo>
                  <a:pt x="4182" y="2773"/>
                </a:lnTo>
                <a:lnTo>
                  <a:pt x="4192" y="2753"/>
                </a:lnTo>
                <a:lnTo>
                  <a:pt x="4214" y="2705"/>
                </a:lnTo>
                <a:lnTo>
                  <a:pt x="4226" y="2675"/>
                </a:lnTo>
                <a:lnTo>
                  <a:pt x="4236" y="2643"/>
                </a:lnTo>
                <a:lnTo>
                  <a:pt x="4244" y="2611"/>
                </a:lnTo>
                <a:lnTo>
                  <a:pt x="4246" y="2597"/>
                </a:lnTo>
                <a:lnTo>
                  <a:pt x="4246" y="2583"/>
                </a:lnTo>
                <a:lnTo>
                  <a:pt x="4246" y="2541"/>
                </a:lnTo>
                <a:lnTo>
                  <a:pt x="4252" y="2531"/>
                </a:lnTo>
                <a:lnTo>
                  <a:pt x="4256" y="2521"/>
                </a:lnTo>
                <a:lnTo>
                  <a:pt x="4258" y="2507"/>
                </a:lnTo>
                <a:lnTo>
                  <a:pt x="4260" y="2493"/>
                </a:lnTo>
                <a:lnTo>
                  <a:pt x="4258" y="2479"/>
                </a:lnTo>
                <a:lnTo>
                  <a:pt x="4256" y="2473"/>
                </a:lnTo>
                <a:lnTo>
                  <a:pt x="4252" y="2465"/>
                </a:lnTo>
                <a:lnTo>
                  <a:pt x="4248" y="2459"/>
                </a:lnTo>
                <a:lnTo>
                  <a:pt x="4240" y="2455"/>
                </a:lnTo>
                <a:lnTo>
                  <a:pt x="4222" y="2411"/>
                </a:lnTo>
                <a:lnTo>
                  <a:pt x="4202" y="2365"/>
                </a:lnTo>
                <a:lnTo>
                  <a:pt x="4184" y="2307"/>
                </a:lnTo>
                <a:lnTo>
                  <a:pt x="4174" y="2277"/>
                </a:lnTo>
                <a:lnTo>
                  <a:pt x="4166" y="2245"/>
                </a:lnTo>
                <a:lnTo>
                  <a:pt x="4160" y="2211"/>
                </a:lnTo>
                <a:lnTo>
                  <a:pt x="4158" y="2179"/>
                </a:lnTo>
                <a:lnTo>
                  <a:pt x="4156" y="2149"/>
                </a:lnTo>
                <a:lnTo>
                  <a:pt x="4158" y="2119"/>
                </a:lnTo>
                <a:lnTo>
                  <a:pt x="4164" y="2091"/>
                </a:lnTo>
                <a:lnTo>
                  <a:pt x="4168" y="2077"/>
                </a:lnTo>
                <a:lnTo>
                  <a:pt x="4174" y="2065"/>
                </a:lnTo>
                <a:lnTo>
                  <a:pt x="4192" y="2045"/>
                </a:lnTo>
                <a:lnTo>
                  <a:pt x="4242" y="1987"/>
                </a:lnTo>
                <a:lnTo>
                  <a:pt x="4272" y="1947"/>
                </a:lnTo>
                <a:lnTo>
                  <a:pt x="4308" y="1901"/>
                </a:lnTo>
                <a:lnTo>
                  <a:pt x="4344" y="1847"/>
                </a:lnTo>
                <a:lnTo>
                  <a:pt x="4382" y="1789"/>
                </a:lnTo>
                <a:lnTo>
                  <a:pt x="4418" y="1727"/>
                </a:lnTo>
                <a:lnTo>
                  <a:pt x="4452" y="1659"/>
                </a:lnTo>
                <a:lnTo>
                  <a:pt x="4466" y="1625"/>
                </a:lnTo>
                <a:lnTo>
                  <a:pt x="4480" y="1589"/>
                </a:lnTo>
                <a:lnTo>
                  <a:pt x="4494" y="1555"/>
                </a:lnTo>
                <a:lnTo>
                  <a:pt x="4506" y="1517"/>
                </a:lnTo>
                <a:lnTo>
                  <a:pt x="4516" y="1481"/>
                </a:lnTo>
                <a:lnTo>
                  <a:pt x="4524" y="1445"/>
                </a:lnTo>
                <a:lnTo>
                  <a:pt x="4530" y="1407"/>
                </a:lnTo>
                <a:lnTo>
                  <a:pt x="4534" y="1371"/>
                </a:lnTo>
                <a:lnTo>
                  <a:pt x="4534" y="1333"/>
                </a:lnTo>
                <a:lnTo>
                  <a:pt x="4534" y="1297"/>
                </a:lnTo>
                <a:lnTo>
                  <a:pt x="4530" y="1259"/>
                </a:lnTo>
                <a:lnTo>
                  <a:pt x="4522" y="1223"/>
                </a:lnTo>
                <a:lnTo>
                  <a:pt x="4514" y="1199"/>
                </a:lnTo>
                <a:lnTo>
                  <a:pt x="4504" y="1173"/>
                </a:lnTo>
                <a:lnTo>
                  <a:pt x="4490" y="1137"/>
                </a:lnTo>
                <a:lnTo>
                  <a:pt x="4470" y="1099"/>
                </a:lnTo>
                <a:lnTo>
                  <a:pt x="4444" y="1057"/>
                </a:lnTo>
                <a:lnTo>
                  <a:pt x="4428" y="1037"/>
                </a:lnTo>
                <a:lnTo>
                  <a:pt x="4412" y="1017"/>
                </a:lnTo>
                <a:lnTo>
                  <a:pt x="4394" y="995"/>
                </a:lnTo>
                <a:lnTo>
                  <a:pt x="4374" y="977"/>
                </a:lnTo>
                <a:lnTo>
                  <a:pt x="4386" y="981"/>
                </a:lnTo>
                <a:lnTo>
                  <a:pt x="4400" y="987"/>
                </a:lnTo>
                <a:lnTo>
                  <a:pt x="4416" y="997"/>
                </a:lnTo>
                <a:lnTo>
                  <a:pt x="4436" y="1009"/>
                </a:lnTo>
                <a:lnTo>
                  <a:pt x="4458" y="1027"/>
                </a:lnTo>
                <a:lnTo>
                  <a:pt x="4482" y="1047"/>
                </a:lnTo>
                <a:lnTo>
                  <a:pt x="4504" y="1075"/>
                </a:lnTo>
                <a:lnTo>
                  <a:pt x="4528" y="1107"/>
                </a:lnTo>
                <a:lnTo>
                  <a:pt x="4538" y="1125"/>
                </a:lnTo>
                <a:lnTo>
                  <a:pt x="4548" y="1145"/>
                </a:lnTo>
                <a:lnTo>
                  <a:pt x="4556" y="1165"/>
                </a:lnTo>
                <a:lnTo>
                  <a:pt x="4564" y="1189"/>
                </a:lnTo>
                <a:lnTo>
                  <a:pt x="4572" y="1213"/>
                </a:lnTo>
                <a:lnTo>
                  <a:pt x="4578" y="1241"/>
                </a:lnTo>
                <a:lnTo>
                  <a:pt x="4584" y="1269"/>
                </a:lnTo>
                <a:lnTo>
                  <a:pt x="4588" y="1299"/>
                </a:lnTo>
                <a:lnTo>
                  <a:pt x="4590" y="1331"/>
                </a:lnTo>
                <a:lnTo>
                  <a:pt x="4592" y="1365"/>
                </a:lnTo>
                <a:lnTo>
                  <a:pt x="4590" y="1401"/>
                </a:lnTo>
                <a:lnTo>
                  <a:pt x="4588" y="1439"/>
                </a:lnTo>
                <a:lnTo>
                  <a:pt x="4584" y="1479"/>
                </a:lnTo>
                <a:lnTo>
                  <a:pt x="4578" y="1523"/>
                </a:lnTo>
                <a:lnTo>
                  <a:pt x="4566" y="1547"/>
                </a:lnTo>
                <a:lnTo>
                  <a:pt x="4552" y="1577"/>
                </a:lnTo>
                <a:lnTo>
                  <a:pt x="4534" y="1617"/>
                </a:lnTo>
                <a:lnTo>
                  <a:pt x="4514" y="1665"/>
                </a:lnTo>
                <a:lnTo>
                  <a:pt x="4492" y="1721"/>
                </a:lnTo>
                <a:lnTo>
                  <a:pt x="4472" y="1785"/>
                </a:lnTo>
                <a:lnTo>
                  <a:pt x="4452" y="1855"/>
                </a:lnTo>
                <a:lnTo>
                  <a:pt x="4434" y="1929"/>
                </a:lnTo>
                <a:lnTo>
                  <a:pt x="4426" y="1969"/>
                </a:lnTo>
                <a:lnTo>
                  <a:pt x="4420" y="2009"/>
                </a:lnTo>
                <a:lnTo>
                  <a:pt x="4416" y="2049"/>
                </a:lnTo>
                <a:lnTo>
                  <a:pt x="4412" y="2091"/>
                </a:lnTo>
                <a:lnTo>
                  <a:pt x="4410" y="2131"/>
                </a:lnTo>
                <a:lnTo>
                  <a:pt x="4410" y="2173"/>
                </a:lnTo>
                <a:lnTo>
                  <a:pt x="4412" y="2215"/>
                </a:lnTo>
                <a:lnTo>
                  <a:pt x="4416" y="2259"/>
                </a:lnTo>
                <a:lnTo>
                  <a:pt x="4422" y="2301"/>
                </a:lnTo>
                <a:lnTo>
                  <a:pt x="4430" y="2343"/>
                </a:lnTo>
                <a:lnTo>
                  <a:pt x="4440" y="2385"/>
                </a:lnTo>
                <a:lnTo>
                  <a:pt x="4454" y="2427"/>
                </a:lnTo>
                <a:lnTo>
                  <a:pt x="4470" y="2467"/>
                </a:lnTo>
                <a:lnTo>
                  <a:pt x="4488" y="2509"/>
                </a:lnTo>
                <a:lnTo>
                  <a:pt x="4506" y="2547"/>
                </a:lnTo>
                <a:lnTo>
                  <a:pt x="4526" y="2591"/>
                </a:lnTo>
                <a:lnTo>
                  <a:pt x="4556" y="2645"/>
                </a:lnTo>
                <a:lnTo>
                  <a:pt x="4572" y="2675"/>
                </a:lnTo>
                <a:lnTo>
                  <a:pt x="4592" y="2707"/>
                </a:lnTo>
                <a:lnTo>
                  <a:pt x="4616" y="2739"/>
                </a:lnTo>
                <a:lnTo>
                  <a:pt x="4640" y="2773"/>
                </a:lnTo>
                <a:lnTo>
                  <a:pt x="4666" y="2804"/>
                </a:lnTo>
                <a:lnTo>
                  <a:pt x="4694" y="2836"/>
                </a:lnTo>
                <a:lnTo>
                  <a:pt x="4726" y="2866"/>
                </a:lnTo>
                <a:lnTo>
                  <a:pt x="4760" y="2894"/>
                </a:lnTo>
                <a:lnTo>
                  <a:pt x="4754" y="2884"/>
                </a:lnTo>
                <a:lnTo>
                  <a:pt x="4740" y="2854"/>
                </a:lnTo>
                <a:lnTo>
                  <a:pt x="4734" y="2836"/>
                </a:lnTo>
                <a:lnTo>
                  <a:pt x="4726" y="2814"/>
                </a:lnTo>
                <a:lnTo>
                  <a:pt x="4720" y="2792"/>
                </a:lnTo>
                <a:lnTo>
                  <a:pt x="4716" y="2769"/>
                </a:lnTo>
                <a:lnTo>
                  <a:pt x="4722" y="2780"/>
                </a:lnTo>
                <a:lnTo>
                  <a:pt x="4738" y="2808"/>
                </a:lnTo>
                <a:lnTo>
                  <a:pt x="4748" y="2824"/>
                </a:lnTo>
                <a:lnTo>
                  <a:pt x="4760" y="2840"/>
                </a:lnTo>
                <a:lnTo>
                  <a:pt x="4772" y="2852"/>
                </a:lnTo>
                <a:lnTo>
                  <a:pt x="4786" y="2860"/>
                </a:lnTo>
                <a:lnTo>
                  <a:pt x="4790" y="2852"/>
                </a:lnTo>
                <a:lnTo>
                  <a:pt x="4802" y="2834"/>
                </a:lnTo>
                <a:lnTo>
                  <a:pt x="4816" y="2802"/>
                </a:lnTo>
                <a:lnTo>
                  <a:pt x="4822" y="2784"/>
                </a:lnTo>
                <a:lnTo>
                  <a:pt x="4828" y="2763"/>
                </a:lnTo>
                <a:lnTo>
                  <a:pt x="4834" y="2737"/>
                </a:lnTo>
                <a:lnTo>
                  <a:pt x="4838" y="2711"/>
                </a:lnTo>
                <a:lnTo>
                  <a:pt x="4838" y="2681"/>
                </a:lnTo>
                <a:lnTo>
                  <a:pt x="4836" y="2651"/>
                </a:lnTo>
                <a:lnTo>
                  <a:pt x="4832" y="2619"/>
                </a:lnTo>
                <a:lnTo>
                  <a:pt x="4824" y="2583"/>
                </a:lnTo>
                <a:lnTo>
                  <a:pt x="4812" y="2547"/>
                </a:lnTo>
                <a:lnTo>
                  <a:pt x="4794" y="2509"/>
                </a:lnTo>
                <a:lnTo>
                  <a:pt x="4792" y="2503"/>
                </a:lnTo>
                <a:lnTo>
                  <a:pt x="4784" y="2485"/>
                </a:lnTo>
                <a:lnTo>
                  <a:pt x="4780" y="2469"/>
                </a:lnTo>
                <a:lnTo>
                  <a:pt x="4776" y="2451"/>
                </a:lnTo>
                <a:lnTo>
                  <a:pt x="4772" y="2429"/>
                </a:lnTo>
                <a:lnTo>
                  <a:pt x="4770" y="2401"/>
                </a:lnTo>
                <a:lnTo>
                  <a:pt x="4768" y="2369"/>
                </a:lnTo>
                <a:lnTo>
                  <a:pt x="4770" y="2333"/>
                </a:lnTo>
                <a:lnTo>
                  <a:pt x="4772" y="2293"/>
                </a:lnTo>
                <a:lnTo>
                  <a:pt x="4778" y="2247"/>
                </a:lnTo>
                <a:lnTo>
                  <a:pt x="4788" y="2197"/>
                </a:lnTo>
                <a:lnTo>
                  <a:pt x="4800" y="2141"/>
                </a:lnTo>
                <a:lnTo>
                  <a:pt x="4816" y="2079"/>
                </a:lnTo>
                <a:lnTo>
                  <a:pt x="4836" y="2011"/>
                </a:lnTo>
                <a:lnTo>
                  <a:pt x="4838" y="2007"/>
                </a:lnTo>
                <a:lnTo>
                  <a:pt x="4862" y="1941"/>
                </a:lnTo>
                <a:lnTo>
                  <a:pt x="4882" y="1883"/>
                </a:lnTo>
                <a:lnTo>
                  <a:pt x="4922" y="1785"/>
                </a:lnTo>
                <a:lnTo>
                  <a:pt x="4956" y="1705"/>
                </a:lnTo>
                <a:lnTo>
                  <a:pt x="4984" y="1633"/>
                </a:lnTo>
                <a:lnTo>
                  <a:pt x="4996" y="1599"/>
                </a:lnTo>
                <a:lnTo>
                  <a:pt x="5006" y="1563"/>
                </a:lnTo>
                <a:lnTo>
                  <a:pt x="5014" y="1525"/>
                </a:lnTo>
                <a:lnTo>
                  <a:pt x="5020" y="1483"/>
                </a:lnTo>
                <a:lnTo>
                  <a:pt x="5026" y="1435"/>
                </a:lnTo>
                <a:lnTo>
                  <a:pt x="5030" y="1383"/>
                </a:lnTo>
                <a:lnTo>
                  <a:pt x="5032" y="1323"/>
                </a:lnTo>
                <a:lnTo>
                  <a:pt x="5032" y="1255"/>
                </a:lnTo>
                <a:lnTo>
                  <a:pt x="5028" y="1239"/>
                </a:lnTo>
                <a:lnTo>
                  <a:pt x="5024" y="1219"/>
                </a:lnTo>
                <a:lnTo>
                  <a:pt x="5016" y="1193"/>
                </a:lnTo>
                <a:lnTo>
                  <a:pt x="5004" y="1161"/>
                </a:lnTo>
                <a:lnTo>
                  <a:pt x="4986" y="1127"/>
                </a:lnTo>
                <a:lnTo>
                  <a:pt x="4974" y="1109"/>
                </a:lnTo>
                <a:lnTo>
                  <a:pt x="4960" y="1091"/>
                </a:lnTo>
                <a:lnTo>
                  <a:pt x="4946" y="1073"/>
                </a:lnTo>
                <a:lnTo>
                  <a:pt x="4928" y="1053"/>
                </a:lnTo>
                <a:lnTo>
                  <a:pt x="4910" y="1035"/>
                </a:lnTo>
                <a:lnTo>
                  <a:pt x="4888" y="1017"/>
                </a:lnTo>
                <a:lnTo>
                  <a:pt x="4864" y="999"/>
                </a:lnTo>
                <a:lnTo>
                  <a:pt x="4838" y="981"/>
                </a:lnTo>
                <a:lnTo>
                  <a:pt x="4810" y="965"/>
                </a:lnTo>
                <a:lnTo>
                  <a:pt x="4778" y="949"/>
                </a:lnTo>
                <a:lnTo>
                  <a:pt x="4744" y="933"/>
                </a:lnTo>
                <a:lnTo>
                  <a:pt x="4706" y="920"/>
                </a:lnTo>
                <a:lnTo>
                  <a:pt x="4666" y="908"/>
                </a:lnTo>
                <a:lnTo>
                  <a:pt x="4622" y="898"/>
                </a:lnTo>
                <a:lnTo>
                  <a:pt x="4574" y="888"/>
                </a:lnTo>
                <a:lnTo>
                  <a:pt x="4524" y="880"/>
                </a:lnTo>
                <a:lnTo>
                  <a:pt x="4470" y="876"/>
                </a:lnTo>
                <a:lnTo>
                  <a:pt x="4412" y="872"/>
                </a:lnTo>
                <a:lnTo>
                  <a:pt x="4352" y="870"/>
                </a:lnTo>
                <a:lnTo>
                  <a:pt x="4286" y="872"/>
                </a:lnTo>
                <a:lnTo>
                  <a:pt x="4272" y="866"/>
                </a:lnTo>
                <a:lnTo>
                  <a:pt x="4230" y="848"/>
                </a:lnTo>
                <a:lnTo>
                  <a:pt x="4200" y="838"/>
                </a:lnTo>
                <a:lnTo>
                  <a:pt x="4162" y="826"/>
                </a:lnTo>
                <a:lnTo>
                  <a:pt x="4118" y="812"/>
                </a:lnTo>
                <a:lnTo>
                  <a:pt x="4068" y="800"/>
                </a:lnTo>
                <a:lnTo>
                  <a:pt x="4014" y="790"/>
                </a:lnTo>
                <a:lnTo>
                  <a:pt x="3952" y="780"/>
                </a:lnTo>
                <a:lnTo>
                  <a:pt x="3884" y="772"/>
                </a:lnTo>
                <a:lnTo>
                  <a:pt x="3812" y="766"/>
                </a:lnTo>
                <a:lnTo>
                  <a:pt x="3733" y="764"/>
                </a:lnTo>
                <a:lnTo>
                  <a:pt x="3649" y="764"/>
                </a:lnTo>
                <a:lnTo>
                  <a:pt x="3561" y="770"/>
                </a:lnTo>
                <a:lnTo>
                  <a:pt x="3467" y="780"/>
                </a:lnTo>
                <a:lnTo>
                  <a:pt x="3435" y="784"/>
                </a:lnTo>
                <a:lnTo>
                  <a:pt x="3353" y="796"/>
                </a:lnTo>
                <a:lnTo>
                  <a:pt x="3295" y="802"/>
                </a:lnTo>
                <a:lnTo>
                  <a:pt x="3229" y="806"/>
                </a:lnTo>
                <a:lnTo>
                  <a:pt x="3157" y="812"/>
                </a:lnTo>
                <a:lnTo>
                  <a:pt x="3079" y="814"/>
                </a:lnTo>
                <a:lnTo>
                  <a:pt x="2999" y="814"/>
                </a:lnTo>
                <a:lnTo>
                  <a:pt x="2917" y="812"/>
                </a:lnTo>
                <a:lnTo>
                  <a:pt x="2835" y="808"/>
                </a:lnTo>
                <a:lnTo>
                  <a:pt x="2795" y="802"/>
                </a:lnTo>
                <a:lnTo>
                  <a:pt x="2755" y="798"/>
                </a:lnTo>
                <a:lnTo>
                  <a:pt x="2715" y="790"/>
                </a:lnTo>
                <a:lnTo>
                  <a:pt x="2677" y="782"/>
                </a:lnTo>
                <a:lnTo>
                  <a:pt x="2641" y="774"/>
                </a:lnTo>
                <a:lnTo>
                  <a:pt x="2605" y="762"/>
                </a:lnTo>
                <a:lnTo>
                  <a:pt x="2571" y="750"/>
                </a:lnTo>
                <a:lnTo>
                  <a:pt x="2539" y="736"/>
                </a:lnTo>
                <a:lnTo>
                  <a:pt x="2509" y="722"/>
                </a:lnTo>
                <a:lnTo>
                  <a:pt x="2481" y="704"/>
                </a:lnTo>
                <a:lnTo>
                  <a:pt x="2437" y="680"/>
                </a:lnTo>
                <a:lnTo>
                  <a:pt x="2385" y="652"/>
                </a:lnTo>
                <a:lnTo>
                  <a:pt x="2315" y="610"/>
                </a:lnTo>
                <a:lnTo>
                  <a:pt x="2231" y="558"/>
                </a:lnTo>
                <a:lnTo>
                  <a:pt x="2135" y="496"/>
                </a:lnTo>
                <a:lnTo>
                  <a:pt x="2031" y="422"/>
                </a:lnTo>
                <a:lnTo>
                  <a:pt x="1975" y="380"/>
                </a:lnTo>
                <a:lnTo>
                  <a:pt x="1917" y="336"/>
                </a:lnTo>
                <a:lnTo>
                  <a:pt x="1903" y="324"/>
                </a:lnTo>
                <a:lnTo>
                  <a:pt x="1861" y="290"/>
                </a:lnTo>
                <a:lnTo>
                  <a:pt x="1797" y="244"/>
                </a:lnTo>
                <a:lnTo>
                  <a:pt x="1759" y="218"/>
                </a:lnTo>
                <a:lnTo>
                  <a:pt x="1717" y="190"/>
                </a:lnTo>
                <a:lnTo>
                  <a:pt x="1673" y="164"/>
                </a:lnTo>
                <a:lnTo>
                  <a:pt x="1625" y="140"/>
                </a:lnTo>
                <a:lnTo>
                  <a:pt x="1577" y="116"/>
                </a:lnTo>
                <a:lnTo>
                  <a:pt x="1527" y="96"/>
                </a:lnTo>
                <a:lnTo>
                  <a:pt x="1477" y="80"/>
                </a:lnTo>
                <a:lnTo>
                  <a:pt x="1453" y="74"/>
                </a:lnTo>
                <a:lnTo>
                  <a:pt x="1427" y="70"/>
                </a:lnTo>
                <a:lnTo>
                  <a:pt x="1403" y="66"/>
                </a:lnTo>
                <a:lnTo>
                  <a:pt x="1379" y="64"/>
                </a:lnTo>
                <a:lnTo>
                  <a:pt x="1355" y="64"/>
                </a:lnTo>
                <a:lnTo>
                  <a:pt x="1331" y="66"/>
                </a:lnTo>
                <a:lnTo>
                  <a:pt x="1301" y="66"/>
                </a:lnTo>
                <a:lnTo>
                  <a:pt x="1267" y="66"/>
                </a:lnTo>
                <a:lnTo>
                  <a:pt x="1226" y="70"/>
                </a:lnTo>
                <a:lnTo>
                  <a:pt x="1178" y="76"/>
                </a:lnTo>
                <a:lnTo>
                  <a:pt x="1128" y="84"/>
                </a:lnTo>
                <a:lnTo>
                  <a:pt x="1104" y="90"/>
                </a:lnTo>
                <a:lnTo>
                  <a:pt x="1080" y="98"/>
                </a:lnTo>
                <a:lnTo>
                  <a:pt x="1056" y="106"/>
                </a:lnTo>
                <a:lnTo>
                  <a:pt x="1034" y="116"/>
                </a:lnTo>
                <a:lnTo>
                  <a:pt x="1034" y="102"/>
                </a:lnTo>
                <a:lnTo>
                  <a:pt x="1030" y="88"/>
                </a:lnTo>
                <a:lnTo>
                  <a:pt x="1026" y="70"/>
                </a:lnTo>
                <a:lnTo>
                  <a:pt x="1020" y="52"/>
                </a:lnTo>
                <a:lnTo>
                  <a:pt x="1010" y="32"/>
                </a:lnTo>
                <a:lnTo>
                  <a:pt x="998" y="16"/>
                </a:lnTo>
                <a:lnTo>
                  <a:pt x="990" y="8"/>
                </a:lnTo>
                <a:lnTo>
                  <a:pt x="980" y="0"/>
                </a:lnTo>
                <a:lnTo>
                  <a:pt x="976" y="2"/>
                </a:lnTo>
                <a:lnTo>
                  <a:pt x="970" y="6"/>
                </a:lnTo>
                <a:lnTo>
                  <a:pt x="964" y="14"/>
                </a:lnTo>
                <a:lnTo>
                  <a:pt x="958" y="26"/>
                </a:lnTo>
                <a:lnTo>
                  <a:pt x="950" y="44"/>
                </a:lnTo>
                <a:lnTo>
                  <a:pt x="946" y="68"/>
                </a:lnTo>
                <a:lnTo>
                  <a:pt x="940" y="100"/>
                </a:lnTo>
                <a:lnTo>
                  <a:pt x="938" y="108"/>
                </a:lnTo>
                <a:lnTo>
                  <a:pt x="932" y="126"/>
                </a:lnTo>
                <a:lnTo>
                  <a:pt x="920" y="150"/>
                </a:lnTo>
                <a:lnTo>
                  <a:pt x="912" y="162"/>
                </a:lnTo>
                <a:lnTo>
                  <a:pt x="902" y="172"/>
                </a:lnTo>
                <a:lnTo>
                  <a:pt x="880" y="186"/>
                </a:lnTo>
                <a:lnTo>
                  <a:pt x="830" y="218"/>
                </a:lnTo>
                <a:lnTo>
                  <a:pt x="774" y="256"/>
                </a:lnTo>
                <a:lnTo>
                  <a:pt x="752" y="274"/>
                </a:lnTo>
                <a:lnTo>
                  <a:pt x="736" y="290"/>
                </a:lnTo>
                <a:lnTo>
                  <a:pt x="732" y="294"/>
                </a:lnTo>
                <a:lnTo>
                  <a:pt x="728" y="300"/>
                </a:lnTo>
                <a:lnTo>
                  <a:pt x="724" y="304"/>
                </a:lnTo>
                <a:lnTo>
                  <a:pt x="718" y="306"/>
                </a:lnTo>
                <a:lnTo>
                  <a:pt x="712" y="306"/>
                </a:lnTo>
                <a:lnTo>
                  <a:pt x="698" y="306"/>
                </a:lnTo>
                <a:lnTo>
                  <a:pt x="684" y="302"/>
                </a:lnTo>
                <a:lnTo>
                  <a:pt x="654" y="296"/>
                </a:lnTo>
                <a:lnTo>
                  <a:pt x="640" y="296"/>
                </a:lnTo>
                <a:lnTo>
                  <a:pt x="636" y="298"/>
                </a:lnTo>
                <a:lnTo>
                  <a:pt x="630" y="300"/>
                </a:lnTo>
                <a:lnTo>
                  <a:pt x="580" y="280"/>
                </a:lnTo>
                <a:lnTo>
                  <a:pt x="578" y="284"/>
                </a:lnTo>
                <a:lnTo>
                  <a:pt x="576" y="298"/>
                </a:lnTo>
                <a:lnTo>
                  <a:pt x="574" y="306"/>
                </a:lnTo>
                <a:lnTo>
                  <a:pt x="574" y="318"/>
                </a:lnTo>
                <a:lnTo>
                  <a:pt x="576" y="332"/>
                </a:lnTo>
                <a:lnTo>
                  <a:pt x="580" y="348"/>
                </a:lnTo>
                <a:lnTo>
                  <a:pt x="588" y="364"/>
                </a:lnTo>
                <a:lnTo>
                  <a:pt x="598" y="384"/>
                </a:lnTo>
                <a:lnTo>
                  <a:pt x="610" y="406"/>
                </a:lnTo>
                <a:lnTo>
                  <a:pt x="628" y="428"/>
                </a:lnTo>
                <a:lnTo>
                  <a:pt x="650" y="454"/>
                </a:lnTo>
                <a:lnTo>
                  <a:pt x="676" y="480"/>
                </a:lnTo>
                <a:lnTo>
                  <a:pt x="708" y="508"/>
                </a:lnTo>
                <a:lnTo>
                  <a:pt x="748" y="538"/>
                </a:lnTo>
                <a:lnTo>
                  <a:pt x="744" y="556"/>
                </a:lnTo>
                <a:lnTo>
                  <a:pt x="740" y="598"/>
                </a:lnTo>
                <a:lnTo>
                  <a:pt x="738" y="624"/>
                </a:lnTo>
                <a:lnTo>
                  <a:pt x="738" y="648"/>
                </a:lnTo>
                <a:lnTo>
                  <a:pt x="742" y="672"/>
                </a:lnTo>
                <a:lnTo>
                  <a:pt x="744" y="682"/>
                </a:lnTo>
                <a:lnTo>
                  <a:pt x="748" y="692"/>
                </a:lnTo>
                <a:lnTo>
                  <a:pt x="748" y="714"/>
                </a:lnTo>
                <a:lnTo>
                  <a:pt x="750" y="740"/>
                </a:lnTo>
                <a:lnTo>
                  <a:pt x="756" y="768"/>
                </a:lnTo>
                <a:lnTo>
                  <a:pt x="762" y="782"/>
                </a:lnTo>
                <a:lnTo>
                  <a:pt x="768" y="796"/>
                </a:lnTo>
                <a:lnTo>
                  <a:pt x="776" y="808"/>
                </a:lnTo>
                <a:lnTo>
                  <a:pt x="786" y="820"/>
                </a:lnTo>
                <a:lnTo>
                  <a:pt x="798" y="830"/>
                </a:lnTo>
                <a:lnTo>
                  <a:pt x="814" y="836"/>
                </a:lnTo>
                <a:lnTo>
                  <a:pt x="830" y="842"/>
                </a:lnTo>
                <a:lnTo>
                  <a:pt x="850" y="844"/>
                </a:lnTo>
                <a:lnTo>
                  <a:pt x="890" y="876"/>
                </a:lnTo>
                <a:lnTo>
                  <a:pt x="930" y="912"/>
                </a:lnTo>
                <a:lnTo>
                  <a:pt x="976" y="957"/>
                </a:lnTo>
                <a:lnTo>
                  <a:pt x="1022" y="1005"/>
                </a:lnTo>
                <a:lnTo>
                  <a:pt x="1044" y="1031"/>
                </a:lnTo>
                <a:lnTo>
                  <a:pt x="1062" y="1055"/>
                </a:lnTo>
                <a:lnTo>
                  <a:pt x="1078" y="1081"/>
                </a:lnTo>
                <a:lnTo>
                  <a:pt x="1090" y="1103"/>
                </a:lnTo>
                <a:lnTo>
                  <a:pt x="1098" y="1125"/>
                </a:lnTo>
                <a:lnTo>
                  <a:pt x="1100" y="1135"/>
                </a:lnTo>
                <a:lnTo>
                  <a:pt x="1102" y="1145"/>
                </a:lnTo>
                <a:lnTo>
                  <a:pt x="1102" y="1193"/>
                </a:lnTo>
                <a:lnTo>
                  <a:pt x="1104" y="1231"/>
                </a:lnTo>
                <a:lnTo>
                  <a:pt x="1106" y="1247"/>
                </a:lnTo>
                <a:lnTo>
                  <a:pt x="1110" y="1259"/>
                </a:lnTo>
                <a:lnTo>
                  <a:pt x="1120" y="1275"/>
                </a:lnTo>
                <a:lnTo>
                  <a:pt x="1148" y="1311"/>
                </a:lnTo>
                <a:lnTo>
                  <a:pt x="1166" y="1329"/>
                </a:lnTo>
                <a:lnTo>
                  <a:pt x="1184" y="1345"/>
                </a:lnTo>
                <a:lnTo>
                  <a:pt x="1202" y="1357"/>
                </a:lnTo>
                <a:lnTo>
                  <a:pt x="1210" y="1359"/>
                </a:lnTo>
                <a:lnTo>
                  <a:pt x="1216" y="1361"/>
                </a:lnTo>
                <a:lnTo>
                  <a:pt x="1240" y="1347"/>
                </a:lnTo>
                <a:lnTo>
                  <a:pt x="1263" y="1335"/>
                </a:lnTo>
                <a:lnTo>
                  <a:pt x="1291" y="1317"/>
                </a:lnTo>
                <a:lnTo>
                  <a:pt x="1321" y="1297"/>
                </a:lnTo>
                <a:lnTo>
                  <a:pt x="1347" y="1275"/>
                </a:lnTo>
                <a:lnTo>
                  <a:pt x="1359" y="1263"/>
                </a:lnTo>
                <a:lnTo>
                  <a:pt x="1369" y="1253"/>
                </a:lnTo>
                <a:lnTo>
                  <a:pt x="1377" y="1241"/>
                </a:lnTo>
                <a:lnTo>
                  <a:pt x="1381" y="1231"/>
                </a:lnTo>
                <a:lnTo>
                  <a:pt x="1385" y="1217"/>
                </a:lnTo>
                <a:lnTo>
                  <a:pt x="1385" y="1199"/>
                </a:lnTo>
                <a:lnTo>
                  <a:pt x="1385" y="1179"/>
                </a:lnTo>
                <a:lnTo>
                  <a:pt x="1381" y="1157"/>
                </a:lnTo>
                <a:lnTo>
                  <a:pt x="1377" y="1145"/>
                </a:lnTo>
                <a:lnTo>
                  <a:pt x="1371" y="1133"/>
                </a:lnTo>
                <a:lnTo>
                  <a:pt x="1365" y="1123"/>
                </a:lnTo>
                <a:lnTo>
                  <a:pt x="1355" y="1111"/>
                </a:lnTo>
                <a:lnTo>
                  <a:pt x="1345" y="1101"/>
                </a:lnTo>
                <a:lnTo>
                  <a:pt x="1333" y="1091"/>
                </a:lnTo>
                <a:lnTo>
                  <a:pt x="1313" y="1077"/>
                </a:lnTo>
                <a:lnTo>
                  <a:pt x="1289" y="1057"/>
                </a:lnTo>
                <a:lnTo>
                  <a:pt x="1234" y="1007"/>
                </a:lnTo>
                <a:lnTo>
                  <a:pt x="1164" y="945"/>
                </a:lnTo>
                <a:lnTo>
                  <a:pt x="1140" y="912"/>
                </a:lnTo>
                <a:lnTo>
                  <a:pt x="1116" y="878"/>
                </a:lnTo>
                <a:lnTo>
                  <a:pt x="1096" y="846"/>
                </a:lnTo>
                <a:lnTo>
                  <a:pt x="1080" y="818"/>
                </a:lnTo>
                <a:lnTo>
                  <a:pt x="1064" y="790"/>
                </a:lnTo>
                <a:lnTo>
                  <a:pt x="1052" y="764"/>
                </a:lnTo>
                <a:lnTo>
                  <a:pt x="1034" y="718"/>
                </a:lnTo>
                <a:lnTo>
                  <a:pt x="1022" y="682"/>
                </a:lnTo>
                <a:lnTo>
                  <a:pt x="1014" y="654"/>
                </a:lnTo>
                <a:lnTo>
                  <a:pt x="1012" y="632"/>
                </a:lnTo>
                <a:lnTo>
                  <a:pt x="1012" y="622"/>
                </a:lnTo>
                <a:lnTo>
                  <a:pt x="1016" y="612"/>
                </a:lnTo>
                <a:lnTo>
                  <a:pt x="1020" y="602"/>
                </a:lnTo>
                <a:lnTo>
                  <a:pt x="1026" y="594"/>
                </a:lnTo>
                <a:lnTo>
                  <a:pt x="1034" y="588"/>
                </a:lnTo>
                <a:lnTo>
                  <a:pt x="1042" y="582"/>
                </a:lnTo>
                <a:lnTo>
                  <a:pt x="1058" y="572"/>
                </a:lnTo>
                <a:lnTo>
                  <a:pt x="1076" y="566"/>
                </a:lnTo>
                <a:lnTo>
                  <a:pt x="1092" y="562"/>
                </a:lnTo>
                <a:lnTo>
                  <a:pt x="1106" y="558"/>
                </a:lnTo>
                <a:lnTo>
                  <a:pt x="1094" y="562"/>
                </a:lnTo>
                <a:lnTo>
                  <a:pt x="1064" y="574"/>
                </a:lnTo>
                <a:lnTo>
                  <a:pt x="1048" y="582"/>
                </a:lnTo>
                <a:lnTo>
                  <a:pt x="1032" y="592"/>
                </a:lnTo>
                <a:lnTo>
                  <a:pt x="1020" y="602"/>
                </a:lnTo>
                <a:lnTo>
                  <a:pt x="1016" y="608"/>
                </a:lnTo>
                <a:lnTo>
                  <a:pt x="1014" y="614"/>
                </a:lnTo>
                <a:lnTo>
                  <a:pt x="1014" y="622"/>
                </a:lnTo>
                <a:lnTo>
                  <a:pt x="1014" y="638"/>
                </a:lnTo>
                <a:lnTo>
                  <a:pt x="1018" y="668"/>
                </a:lnTo>
                <a:lnTo>
                  <a:pt x="1020" y="686"/>
                </a:lnTo>
                <a:lnTo>
                  <a:pt x="1026" y="706"/>
                </a:lnTo>
                <a:lnTo>
                  <a:pt x="1034" y="728"/>
                </a:lnTo>
                <a:lnTo>
                  <a:pt x="1042" y="754"/>
                </a:lnTo>
                <a:lnTo>
                  <a:pt x="1056" y="780"/>
                </a:lnTo>
                <a:lnTo>
                  <a:pt x="1070" y="808"/>
                </a:lnTo>
                <a:lnTo>
                  <a:pt x="1088" y="840"/>
                </a:lnTo>
                <a:lnTo>
                  <a:pt x="1110" y="872"/>
                </a:lnTo>
                <a:lnTo>
                  <a:pt x="1136" y="906"/>
                </a:lnTo>
                <a:lnTo>
                  <a:pt x="1166" y="941"/>
                </a:lnTo>
                <a:lnTo>
                  <a:pt x="1240" y="1011"/>
                </a:lnTo>
                <a:lnTo>
                  <a:pt x="1295" y="1061"/>
                </a:lnTo>
                <a:lnTo>
                  <a:pt x="1317" y="1081"/>
                </a:lnTo>
                <a:lnTo>
                  <a:pt x="1333" y="1091"/>
                </a:lnTo>
                <a:lnTo>
                  <a:pt x="1343" y="1099"/>
                </a:lnTo>
                <a:lnTo>
                  <a:pt x="1355" y="1111"/>
                </a:lnTo>
                <a:lnTo>
                  <a:pt x="1367" y="1125"/>
                </a:lnTo>
                <a:lnTo>
                  <a:pt x="1377" y="1147"/>
                </a:lnTo>
                <a:lnTo>
                  <a:pt x="1381" y="1159"/>
                </a:lnTo>
                <a:lnTo>
                  <a:pt x="1385" y="1173"/>
                </a:lnTo>
                <a:lnTo>
                  <a:pt x="1387" y="1187"/>
                </a:lnTo>
                <a:lnTo>
                  <a:pt x="1387" y="1203"/>
                </a:lnTo>
                <a:lnTo>
                  <a:pt x="1387" y="1221"/>
                </a:lnTo>
                <a:lnTo>
                  <a:pt x="1383" y="1241"/>
                </a:lnTo>
                <a:lnTo>
                  <a:pt x="1226" y="1361"/>
                </a:lnTo>
                <a:lnTo>
                  <a:pt x="1234" y="1363"/>
                </a:lnTo>
                <a:lnTo>
                  <a:pt x="1258" y="1369"/>
                </a:lnTo>
                <a:lnTo>
                  <a:pt x="1273" y="1371"/>
                </a:lnTo>
                <a:lnTo>
                  <a:pt x="1289" y="1369"/>
                </a:lnTo>
                <a:lnTo>
                  <a:pt x="1305" y="1367"/>
                </a:lnTo>
                <a:lnTo>
                  <a:pt x="1323" y="1361"/>
                </a:lnTo>
                <a:lnTo>
                  <a:pt x="1335" y="1355"/>
                </a:lnTo>
                <a:lnTo>
                  <a:pt x="1369" y="1337"/>
                </a:lnTo>
                <a:lnTo>
                  <a:pt x="1391" y="1325"/>
                </a:lnTo>
                <a:lnTo>
                  <a:pt x="1415" y="1311"/>
                </a:lnTo>
                <a:lnTo>
                  <a:pt x="1441" y="1293"/>
                </a:lnTo>
                <a:lnTo>
                  <a:pt x="1467" y="1273"/>
                </a:lnTo>
                <a:lnTo>
                  <a:pt x="1473" y="1263"/>
                </a:lnTo>
                <a:lnTo>
                  <a:pt x="1481" y="1237"/>
                </a:lnTo>
                <a:lnTo>
                  <a:pt x="1485" y="1221"/>
                </a:lnTo>
                <a:lnTo>
                  <a:pt x="1487" y="1203"/>
                </a:lnTo>
                <a:lnTo>
                  <a:pt x="1485" y="1185"/>
                </a:lnTo>
                <a:lnTo>
                  <a:pt x="1479" y="1167"/>
                </a:lnTo>
                <a:lnTo>
                  <a:pt x="1467" y="1151"/>
                </a:lnTo>
                <a:lnTo>
                  <a:pt x="1455" y="1131"/>
                </a:lnTo>
                <a:lnTo>
                  <a:pt x="1441" y="1109"/>
                </a:lnTo>
                <a:lnTo>
                  <a:pt x="1427" y="1081"/>
                </a:lnTo>
                <a:lnTo>
                  <a:pt x="1415" y="1051"/>
                </a:lnTo>
                <a:lnTo>
                  <a:pt x="1411" y="1037"/>
                </a:lnTo>
                <a:lnTo>
                  <a:pt x="1407" y="1021"/>
                </a:lnTo>
                <a:lnTo>
                  <a:pt x="1405" y="1005"/>
                </a:lnTo>
                <a:lnTo>
                  <a:pt x="1405" y="991"/>
                </a:lnTo>
                <a:lnTo>
                  <a:pt x="1405" y="957"/>
                </a:lnTo>
                <a:lnTo>
                  <a:pt x="1401" y="878"/>
                </a:lnTo>
                <a:lnTo>
                  <a:pt x="1397" y="830"/>
                </a:lnTo>
                <a:lnTo>
                  <a:pt x="1393" y="782"/>
                </a:lnTo>
                <a:lnTo>
                  <a:pt x="1385" y="740"/>
                </a:lnTo>
                <a:lnTo>
                  <a:pt x="1381" y="720"/>
                </a:lnTo>
                <a:lnTo>
                  <a:pt x="1375" y="704"/>
                </a:lnTo>
                <a:lnTo>
                  <a:pt x="1377" y="696"/>
                </a:lnTo>
                <a:lnTo>
                  <a:pt x="1381" y="670"/>
                </a:lnTo>
                <a:lnTo>
                  <a:pt x="1385" y="634"/>
                </a:lnTo>
                <a:lnTo>
                  <a:pt x="1385" y="612"/>
                </a:lnTo>
                <a:lnTo>
                  <a:pt x="1385" y="588"/>
                </a:lnTo>
                <a:lnTo>
                  <a:pt x="1381" y="564"/>
                </a:lnTo>
                <a:lnTo>
                  <a:pt x="1377" y="538"/>
                </a:lnTo>
                <a:lnTo>
                  <a:pt x="1369" y="510"/>
                </a:lnTo>
                <a:lnTo>
                  <a:pt x="1359" y="484"/>
                </a:lnTo>
                <a:lnTo>
                  <a:pt x="1345" y="458"/>
                </a:lnTo>
                <a:lnTo>
                  <a:pt x="1329" y="434"/>
                </a:lnTo>
                <a:lnTo>
                  <a:pt x="1307" y="410"/>
                </a:lnTo>
                <a:lnTo>
                  <a:pt x="1281" y="388"/>
                </a:lnTo>
                <a:lnTo>
                  <a:pt x="1287" y="392"/>
                </a:lnTo>
                <a:lnTo>
                  <a:pt x="1303" y="402"/>
                </a:lnTo>
                <a:lnTo>
                  <a:pt x="1313" y="410"/>
                </a:lnTo>
                <a:lnTo>
                  <a:pt x="1323" y="420"/>
                </a:lnTo>
                <a:lnTo>
                  <a:pt x="1335" y="434"/>
                </a:lnTo>
                <a:lnTo>
                  <a:pt x="1345" y="450"/>
                </a:lnTo>
                <a:lnTo>
                  <a:pt x="1357" y="470"/>
                </a:lnTo>
                <a:lnTo>
                  <a:pt x="1365" y="492"/>
                </a:lnTo>
                <a:lnTo>
                  <a:pt x="1373" y="518"/>
                </a:lnTo>
                <a:lnTo>
                  <a:pt x="1381" y="546"/>
                </a:lnTo>
                <a:lnTo>
                  <a:pt x="1383" y="580"/>
                </a:lnTo>
                <a:lnTo>
                  <a:pt x="1385" y="618"/>
                </a:lnTo>
                <a:lnTo>
                  <a:pt x="1381" y="658"/>
                </a:lnTo>
                <a:lnTo>
                  <a:pt x="1375" y="704"/>
                </a:lnTo>
                <a:lnTo>
                  <a:pt x="1381" y="736"/>
                </a:lnTo>
                <a:lnTo>
                  <a:pt x="1395" y="810"/>
                </a:lnTo>
                <a:lnTo>
                  <a:pt x="1401" y="852"/>
                </a:lnTo>
                <a:lnTo>
                  <a:pt x="1405" y="894"/>
                </a:lnTo>
                <a:lnTo>
                  <a:pt x="1407" y="931"/>
                </a:lnTo>
                <a:lnTo>
                  <a:pt x="1407" y="947"/>
                </a:lnTo>
                <a:lnTo>
                  <a:pt x="1405" y="959"/>
                </a:lnTo>
                <a:lnTo>
                  <a:pt x="1405" y="967"/>
                </a:lnTo>
                <a:lnTo>
                  <a:pt x="1407" y="973"/>
                </a:lnTo>
                <a:lnTo>
                  <a:pt x="1411" y="979"/>
                </a:lnTo>
                <a:lnTo>
                  <a:pt x="1415" y="985"/>
                </a:lnTo>
                <a:lnTo>
                  <a:pt x="1431" y="993"/>
                </a:lnTo>
                <a:lnTo>
                  <a:pt x="1451" y="999"/>
                </a:lnTo>
                <a:lnTo>
                  <a:pt x="1471" y="1007"/>
                </a:lnTo>
                <a:lnTo>
                  <a:pt x="1489" y="1017"/>
                </a:lnTo>
                <a:lnTo>
                  <a:pt x="1497" y="1023"/>
                </a:lnTo>
                <a:lnTo>
                  <a:pt x="1505" y="1031"/>
                </a:lnTo>
                <a:lnTo>
                  <a:pt x="1511" y="1041"/>
                </a:lnTo>
                <a:lnTo>
                  <a:pt x="1513" y="1051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4"/>
          <p:cNvSpPr>
            <a:spLocks/>
          </p:cNvSpPr>
          <p:nvPr/>
        </p:nvSpPr>
        <p:spPr bwMode="auto">
          <a:xfrm>
            <a:off x="1714500" y="776288"/>
            <a:ext cx="704850" cy="609600"/>
          </a:xfrm>
          <a:custGeom>
            <a:avLst/>
            <a:gdLst>
              <a:gd name="T0" fmla="*/ 295275 w 444"/>
              <a:gd name="T1" fmla="*/ 0 h 384"/>
              <a:gd name="T2" fmla="*/ 279400 w 444"/>
              <a:gd name="T3" fmla="*/ 38100 h 384"/>
              <a:gd name="T4" fmla="*/ 269875 w 444"/>
              <a:gd name="T5" fmla="*/ 76200 h 384"/>
              <a:gd name="T6" fmla="*/ 269875 w 444"/>
              <a:gd name="T7" fmla="*/ 120650 h 384"/>
              <a:gd name="T8" fmla="*/ 282575 w 444"/>
              <a:gd name="T9" fmla="*/ 161925 h 384"/>
              <a:gd name="T10" fmla="*/ 320675 w 444"/>
              <a:gd name="T11" fmla="*/ 200025 h 384"/>
              <a:gd name="T12" fmla="*/ 387350 w 444"/>
              <a:gd name="T13" fmla="*/ 225425 h 384"/>
              <a:gd name="T14" fmla="*/ 492125 w 444"/>
              <a:gd name="T15" fmla="*/ 238125 h 384"/>
              <a:gd name="T16" fmla="*/ 558800 w 444"/>
              <a:gd name="T17" fmla="*/ 269875 h 384"/>
              <a:gd name="T18" fmla="*/ 641350 w 444"/>
              <a:gd name="T19" fmla="*/ 317500 h 384"/>
              <a:gd name="T20" fmla="*/ 663575 w 444"/>
              <a:gd name="T21" fmla="*/ 333375 h 384"/>
              <a:gd name="T22" fmla="*/ 628650 w 444"/>
              <a:gd name="T23" fmla="*/ 317500 h 384"/>
              <a:gd name="T24" fmla="*/ 574675 w 444"/>
              <a:gd name="T25" fmla="*/ 304800 h 384"/>
              <a:gd name="T26" fmla="*/ 530225 w 444"/>
              <a:gd name="T27" fmla="*/ 307975 h 384"/>
              <a:gd name="T28" fmla="*/ 498475 w 444"/>
              <a:gd name="T29" fmla="*/ 323850 h 384"/>
              <a:gd name="T30" fmla="*/ 482600 w 444"/>
              <a:gd name="T31" fmla="*/ 333375 h 384"/>
              <a:gd name="T32" fmla="*/ 685800 w 444"/>
              <a:gd name="T33" fmla="*/ 371475 h 384"/>
              <a:gd name="T34" fmla="*/ 701675 w 444"/>
              <a:gd name="T35" fmla="*/ 374650 h 384"/>
              <a:gd name="T36" fmla="*/ 695325 w 444"/>
              <a:gd name="T37" fmla="*/ 374650 h 384"/>
              <a:gd name="T38" fmla="*/ 660400 w 444"/>
              <a:gd name="T39" fmla="*/ 390525 h 384"/>
              <a:gd name="T40" fmla="*/ 600075 w 444"/>
              <a:gd name="T41" fmla="*/ 406400 h 384"/>
              <a:gd name="T42" fmla="*/ 539750 w 444"/>
              <a:gd name="T43" fmla="*/ 412750 h 384"/>
              <a:gd name="T44" fmla="*/ 460375 w 444"/>
              <a:gd name="T45" fmla="*/ 403225 h 384"/>
              <a:gd name="T46" fmla="*/ 358775 w 444"/>
              <a:gd name="T47" fmla="*/ 377825 h 384"/>
              <a:gd name="T48" fmla="*/ 234950 w 444"/>
              <a:gd name="T49" fmla="*/ 330200 h 384"/>
              <a:gd name="T50" fmla="*/ 161925 w 444"/>
              <a:gd name="T51" fmla="*/ 295275 h 384"/>
              <a:gd name="T52" fmla="*/ 165100 w 444"/>
              <a:gd name="T53" fmla="*/ 330200 h 384"/>
              <a:gd name="T54" fmla="*/ 180975 w 444"/>
              <a:gd name="T55" fmla="*/ 358775 h 384"/>
              <a:gd name="T56" fmla="*/ 212725 w 444"/>
              <a:gd name="T57" fmla="*/ 387350 h 384"/>
              <a:gd name="T58" fmla="*/ 241300 w 444"/>
              <a:gd name="T59" fmla="*/ 403225 h 384"/>
              <a:gd name="T60" fmla="*/ 241300 w 444"/>
              <a:gd name="T61" fmla="*/ 403225 h 384"/>
              <a:gd name="T62" fmla="*/ 114300 w 444"/>
              <a:gd name="T63" fmla="*/ 342900 h 384"/>
              <a:gd name="T64" fmla="*/ 130175 w 444"/>
              <a:gd name="T65" fmla="*/ 371475 h 384"/>
              <a:gd name="T66" fmla="*/ 171450 w 444"/>
              <a:gd name="T67" fmla="*/ 482600 h 384"/>
              <a:gd name="T68" fmla="*/ 193675 w 444"/>
              <a:gd name="T69" fmla="*/ 568325 h 384"/>
              <a:gd name="T70" fmla="*/ 193675 w 444"/>
              <a:gd name="T71" fmla="*/ 609600 h 384"/>
              <a:gd name="T72" fmla="*/ 180975 w 444"/>
              <a:gd name="T73" fmla="*/ 587375 h 384"/>
              <a:gd name="T74" fmla="*/ 139700 w 444"/>
              <a:gd name="T75" fmla="*/ 517525 h 384"/>
              <a:gd name="T76" fmla="*/ 101600 w 444"/>
              <a:gd name="T77" fmla="*/ 473075 h 384"/>
              <a:gd name="T78" fmla="*/ 79375 w 444"/>
              <a:gd name="T79" fmla="*/ 457200 h 384"/>
              <a:gd name="T80" fmla="*/ 85725 w 444"/>
              <a:gd name="T81" fmla="*/ 488950 h 384"/>
              <a:gd name="T82" fmla="*/ 85725 w 444"/>
              <a:gd name="T83" fmla="*/ 517525 h 384"/>
              <a:gd name="T84" fmla="*/ 69850 w 444"/>
              <a:gd name="T85" fmla="*/ 549275 h 384"/>
              <a:gd name="T86" fmla="*/ 66675 w 444"/>
              <a:gd name="T87" fmla="*/ 533400 h 384"/>
              <a:gd name="T88" fmla="*/ 47625 w 444"/>
              <a:gd name="T89" fmla="*/ 441325 h 384"/>
              <a:gd name="T90" fmla="*/ 25400 w 444"/>
              <a:gd name="T91" fmla="*/ 393700 h 384"/>
              <a:gd name="T92" fmla="*/ 19050 w 444"/>
              <a:gd name="T93" fmla="*/ 371475 h 384"/>
              <a:gd name="T94" fmla="*/ 0 w 444"/>
              <a:gd name="T95" fmla="*/ 285750 h 384"/>
              <a:gd name="T96" fmla="*/ 0 w 444"/>
              <a:gd name="T97" fmla="*/ 219075 h 384"/>
              <a:gd name="T98" fmla="*/ 3175 w 444"/>
              <a:gd name="T99" fmla="*/ 193675 h 384"/>
              <a:gd name="T100" fmla="*/ 22225 w 444"/>
              <a:gd name="T101" fmla="*/ 168275 h 384"/>
              <a:gd name="T102" fmla="*/ 104775 w 444"/>
              <a:gd name="T103" fmla="*/ 104775 h 384"/>
              <a:gd name="T104" fmla="*/ 250825 w 444"/>
              <a:gd name="T105" fmla="*/ 22225 h 384"/>
              <a:gd name="T106" fmla="*/ 295275 w 444"/>
              <a:gd name="T107" fmla="*/ 0 h 3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4" h="384">
                <a:moveTo>
                  <a:pt x="186" y="0"/>
                </a:moveTo>
                <a:lnTo>
                  <a:pt x="186" y="0"/>
                </a:lnTo>
                <a:lnTo>
                  <a:pt x="182" y="8"/>
                </a:lnTo>
                <a:lnTo>
                  <a:pt x="176" y="24"/>
                </a:lnTo>
                <a:lnTo>
                  <a:pt x="172" y="36"/>
                </a:lnTo>
                <a:lnTo>
                  <a:pt x="170" y="48"/>
                </a:lnTo>
                <a:lnTo>
                  <a:pt x="168" y="62"/>
                </a:lnTo>
                <a:lnTo>
                  <a:pt x="170" y="76"/>
                </a:lnTo>
                <a:lnTo>
                  <a:pt x="172" y="88"/>
                </a:lnTo>
                <a:lnTo>
                  <a:pt x="178" y="102"/>
                </a:lnTo>
                <a:lnTo>
                  <a:pt x="188" y="114"/>
                </a:lnTo>
                <a:lnTo>
                  <a:pt x="202" y="126"/>
                </a:lnTo>
                <a:lnTo>
                  <a:pt x="222" y="136"/>
                </a:lnTo>
                <a:lnTo>
                  <a:pt x="244" y="142"/>
                </a:lnTo>
                <a:lnTo>
                  <a:pt x="274" y="148"/>
                </a:lnTo>
                <a:lnTo>
                  <a:pt x="310" y="150"/>
                </a:lnTo>
                <a:lnTo>
                  <a:pt x="352" y="170"/>
                </a:lnTo>
                <a:lnTo>
                  <a:pt x="386" y="190"/>
                </a:lnTo>
                <a:lnTo>
                  <a:pt x="404" y="200"/>
                </a:lnTo>
                <a:lnTo>
                  <a:pt x="418" y="210"/>
                </a:lnTo>
                <a:lnTo>
                  <a:pt x="408" y="204"/>
                </a:lnTo>
                <a:lnTo>
                  <a:pt x="396" y="200"/>
                </a:lnTo>
                <a:lnTo>
                  <a:pt x="380" y="194"/>
                </a:lnTo>
                <a:lnTo>
                  <a:pt x="362" y="192"/>
                </a:lnTo>
                <a:lnTo>
                  <a:pt x="344" y="192"/>
                </a:lnTo>
                <a:lnTo>
                  <a:pt x="334" y="194"/>
                </a:lnTo>
                <a:lnTo>
                  <a:pt x="324" y="198"/>
                </a:lnTo>
                <a:lnTo>
                  <a:pt x="314" y="204"/>
                </a:lnTo>
                <a:lnTo>
                  <a:pt x="304" y="210"/>
                </a:lnTo>
                <a:lnTo>
                  <a:pt x="384" y="224"/>
                </a:lnTo>
                <a:lnTo>
                  <a:pt x="432" y="234"/>
                </a:lnTo>
                <a:lnTo>
                  <a:pt x="444" y="236"/>
                </a:lnTo>
                <a:lnTo>
                  <a:pt x="442" y="236"/>
                </a:lnTo>
                <a:lnTo>
                  <a:pt x="438" y="236"/>
                </a:lnTo>
                <a:lnTo>
                  <a:pt x="432" y="238"/>
                </a:lnTo>
                <a:lnTo>
                  <a:pt x="416" y="246"/>
                </a:lnTo>
                <a:lnTo>
                  <a:pt x="392" y="254"/>
                </a:lnTo>
                <a:lnTo>
                  <a:pt x="378" y="256"/>
                </a:lnTo>
                <a:lnTo>
                  <a:pt x="360" y="258"/>
                </a:lnTo>
                <a:lnTo>
                  <a:pt x="340" y="260"/>
                </a:lnTo>
                <a:lnTo>
                  <a:pt x="316" y="258"/>
                </a:lnTo>
                <a:lnTo>
                  <a:pt x="290" y="254"/>
                </a:lnTo>
                <a:lnTo>
                  <a:pt x="260" y="248"/>
                </a:lnTo>
                <a:lnTo>
                  <a:pt x="226" y="238"/>
                </a:lnTo>
                <a:lnTo>
                  <a:pt x="188" y="224"/>
                </a:lnTo>
                <a:lnTo>
                  <a:pt x="148" y="208"/>
                </a:lnTo>
                <a:lnTo>
                  <a:pt x="102" y="186"/>
                </a:lnTo>
                <a:lnTo>
                  <a:pt x="102" y="192"/>
                </a:lnTo>
                <a:lnTo>
                  <a:pt x="104" y="208"/>
                </a:lnTo>
                <a:lnTo>
                  <a:pt x="108" y="216"/>
                </a:lnTo>
                <a:lnTo>
                  <a:pt x="114" y="226"/>
                </a:lnTo>
                <a:lnTo>
                  <a:pt x="124" y="236"/>
                </a:lnTo>
                <a:lnTo>
                  <a:pt x="134" y="244"/>
                </a:lnTo>
                <a:lnTo>
                  <a:pt x="152" y="254"/>
                </a:lnTo>
                <a:lnTo>
                  <a:pt x="140" y="250"/>
                </a:lnTo>
                <a:lnTo>
                  <a:pt x="72" y="216"/>
                </a:lnTo>
                <a:lnTo>
                  <a:pt x="82" y="234"/>
                </a:lnTo>
                <a:lnTo>
                  <a:pt x="100" y="276"/>
                </a:lnTo>
                <a:lnTo>
                  <a:pt x="108" y="304"/>
                </a:lnTo>
                <a:lnTo>
                  <a:pt x="116" y="330"/>
                </a:lnTo>
                <a:lnTo>
                  <a:pt x="122" y="358"/>
                </a:lnTo>
                <a:lnTo>
                  <a:pt x="122" y="372"/>
                </a:lnTo>
                <a:lnTo>
                  <a:pt x="122" y="384"/>
                </a:lnTo>
                <a:lnTo>
                  <a:pt x="114" y="370"/>
                </a:lnTo>
                <a:lnTo>
                  <a:pt x="98" y="342"/>
                </a:lnTo>
                <a:lnTo>
                  <a:pt x="88" y="326"/>
                </a:lnTo>
                <a:lnTo>
                  <a:pt x="76" y="310"/>
                </a:lnTo>
                <a:lnTo>
                  <a:pt x="64" y="298"/>
                </a:lnTo>
                <a:lnTo>
                  <a:pt x="50" y="288"/>
                </a:lnTo>
                <a:lnTo>
                  <a:pt x="52" y="294"/>
                </a:lnTo>
                <a:lnTo>
                  <a:pt x="54" y="308"/>
                </a:lnTo>
                <a:lnTo>
                  <a:pt x="54" y="316"/>
                </a:lnTo>
                <a:lnTo>
                  <a:pt x="54" y="326"/>
                </a:lnTo>
                <a:lnTo>
                  <a:pt x="50" y="336"/>
                </a:lnTo>
                <a:lnTo>
                  <a:pt x="44" y="346"/>
                </a:lnTo>
                <a:lnTo>
                  <a:pt x="42" y="336"/>
                </a:lnTo>
                <a:lnTo>
                  <a:pt x="38" y="310"/>
                </a:lnTo>
                <a:lnTo>
                  <a:pt x="30" y="278"/>
                </a:lnTo>
                <a:lnTo>
                  <a:pt x="24" y="262"/>
                </a:lnTo>
                <a:lnTo>
                  <a:pt x="16" y="248"/>
                </a:lnTo>
                <a:lnTo>
                  <a:pt x="12" y="234"/>
                </a:lnTo>
                <a:lnTo>
                  <a:pt x="4" y="200"/>
                </a:lnTo>
                <a:lnTo>
                  <a:pt x="0" y="180"/>
                </a:lnTo>
                <a:lnTo>
                  <a:pt x="0" y="158"/>
                </a:lnTo>
                <a:lnTo>
                  <a:pt x="0" y="138"/>
                </a:lnTo>
                <a:lnTo>
                  <a:pt x="2" y="122"/>
                </a:lnTo>
                <a:lnTo>
                  <a:pt x="6" y="114"/>
                </a:lnTo>
                <a:lnTo>
                  <a:pt x="14" y="106"/>
                </a:lnTo>
                <a:lnTo>
                  <a:pt x="36" y="86"/>
                </a:lnTo>
                <a:lnTo>
                  <a:pt x="66" y="66"/>
                </a:lnTo>
                <a:lnTo>
                  <a:pt x="98" y="46"/>
                </a:lnTo>
                <a:lnTo>
                  <a:pt x="158" y="14"/>
                </a:lnTo>
                <a:lnTo>
                  <a:pt x="186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5"/>
          <p:cNvSpPr>
            <a:spLocks/>
          </p:cNvSpPr>
          <p:nvPr/>
        </p:nvSpPr>
        <p:spPr bwMode="auto">
          <a:xfrm>
            <a:off x="2209800" y="588963"/>
            <a:ext cx="2198688" cy="1481137"/>
          </a:xfrm>
          <a:custGeom>
            <a:avLst/>
            <a:gdLst>
              <a:gd name="T0" fmla="*/ 177800 w 1385"/>
              <a:gd name="T1" fmla="*/ 193675 h 933"/>
              <a:gd name="T2" fmla="*/ 366713 w 1385"/>
              <a:gd name="T3" fmla="*/ 330200 h 933"/>
              <a:gd name="T4" fmla="*/ 385763 w 1385"/>
              <a:gd name="T5" fmla="*/ 241300 h 933"/>
              <a:gd name="T6" fmla="*/ 477838 w 1385"/>
              <a:gd name="T7" fmla="*/ 295275 h 933"/>
              <a:gd name="T8" fmla="*/ 582613 w 1385"/>
              <a:gd name="T9" fmla="*/ 469900 h 933"/>
              <a:gd name="T10" fmla="*/ 601663 w 1385"/>
              <a:gd name="T11" fmla="*/ 542925 h 933"/>
              <a:gd name="T12" fmla="*/ 554038 w 1385"/>
              <a:gd name="T13" fmla="*/ 330200 h 933"/>
              <a:gd name="T14" fmla="*/ 557213 w 1385"/>
              <a:gd name="T15" fmla="*/ 282575 h 933"/>
              <a:gd name="T16" fmla="*/ 696913 w 1385"/>
              <a:gd name="T17" fmla="*/ 504825 h 933"/>
              <a:gd name="T18" fmla="*/ 722313 w 1385"/>
              <a:gd name="T19" fmla="*/ 704850 h 933"/>
              <a:gd name="T20" fmla="*/ 757238 w 1385"/>
              <a:gd name="T21" fmla="*/ 584200 h 933"/>
              <a:gd name="T22" fmla="*/ 750888 w 1385"/>
              <a:gd name="T23" fmla="*/ 403225 h 933"/>
              <a:gd name="T24" fmla="*/ 661988 w 1385"/>
              <a:gd name="T25" fmla="*/ 234950 h 933"/>
              <a:gd name="T26" fmla="*/ 827088 w 1385"/>
              <a:gd name="T27" fmla="*/ 574675 h 933"/>
              <a:gd name="T28" fmla="*/ 858838 w 1385"/>
              <a:gd name="T29" fmla="*/ 787400 h 933"/>
              <a:gd name="T30" fmla="*/ 846138 w 1385"/>
              <a:gd name="T31" fmla="*/ 831850 h 933"/>
              <a:gd name="T32" fmla="*/ 896938 w 1385"/>
              <a:gd name="T33" fmla="*/ 635000 h 933"/>
              <a:gd name="T34" fmla="*/ 865188 w 1385"/>
              <a:gd name="T35" fmla="*/ 415925 h 933"/>
              <a:gd name="T36" fmla="*/ 935038 w 1385"/>
              <a:gd name="T37" fmla="*/ 603250 h 933"/>
              <a:gd name="T38" fmla="*/ 1004888 w 1385"/>
              <a:gd name="T39" fmla="*/ 968375 h 933"/>
              <a:gd name="T40" fmla="*/ 1017588 w 1385"/>
              <a:gd name="T41" fmla="*/ 1187450 h 933"/>
              <a:gd name="T42" fmla="*/ 1068388 w 1385"/>
              <a:gd name="T43" fmla="*/ 1373187 h 933"/>
              <a:gd name="T44" fmla="*/ 1103313 w 1385"/>
              <a:gd name="T45" fmla="*/ 1022350 h 933"/>
              <a:gd name="T46" fmla="*/ 1103313 w 1385"/>
              <a:gd name="T47" fmla="*/ 1019175 h 933"/>
              <a:gd name="T48" fmla="*/ 1169988 w 1385"/>
              <a:gd name="T49" fmla="*/ 1349375 h 933"/>
              <a:gd name="T50" fmla="*/ 1223963 w 1385"/>
              <a:gd name="T51" fmla="*/ 1481137 h 933"/>
              <a:gd name="T52" fmla="*/ 1185863 w 1385"/>
              <a:gd name="T53" fmla="*/ 1146175 h 933"/>
              <a:gd name="T54" fmla="*/ 1223963 w 1385"/>
              <a:gd name="T55" fmla="*/ 1238250 h 933"/>
              <a:gd name="T56" fmla="*/ 1319213 w 1385"/>
              <a:gd name="T57" fmla="*/ 1458912 h 933"/>
              <a:gd name="T58" fmla="*/ 1300163 w 1385"/>
              <a:gd name="T59" fmla="*/ 1200150 h 933"/>
              <a:gd name="T60" fmla="*/ 1290638 w 1385"/>
              <a:gd name="T61" fmla="*/ 841375 h 933"/>
              <a:gd name="T62" fmla="*/ 1319213 w 1385"/>
              <a:gd name="T63" fmla="*/ 1108075 h 933"/>
              <a:gd name="T64" fmla="*/ 1379538 w 1385"/>
              <a:gd name="T65" fmla="*/ 1404937 h 933"/>
              <a:gd name="T66" fmla="*/ 1408113 w 1385"/>
              <a:gd name="T67" fmla="*/ 1392237 h 933"/>
              <a:gd name="T68" fmla="*/ 1389063 w 1385"/>
              <a:gd name="T69" fmla="*/ 1022350 h 933"/>
              <a:gd name="T70" fmla="*/ 1436688 w 1385"/>
              <a:gd name="T71" fmla="*/ 1162050 h 933"/>
              <a:gd name="T72" fmla="*/ 1538288 w 1385"/>
              <a:gd name="T73" fmla="*/ 1343025 h 933"/>
              <a:gd name="T74" fmla="*/ 1592263 w 1385"/>
              <a:gd name="T75" fmla="*/ 1385887 h 933"/>
              <a:gd name="T76" fmla="*/ 1500188 w 1385"/>
              <a:gd name="T77" fmla="*/ 1187450 h 933"/>
              <a:gd name="T78" fmla="*/ 1484313 w 1385"/>
              <a:gd name="T79" fmla="*/ 996950 h 933"/>
              <a:gd name="T80" fmla="*/ 1544638 w 1385"/>
              <a:gd name="T81" fmla="*/ 1123950 h 933"/>
              <a:gd name="T82" fmla="*/ 1684338 w 1385"/>
              <a:gd name="T83" fmla="*/ 1276350 h 933"/>
              <a:gd name="T84" fmla="*/ 1770063 w 1385"/>
              <a:gd name="T85" fmla="*/ 1308100 h 933"/>
              <a:gd name="T86" fmla="*/ 1570038 w 1385"/>
              <a:gd name="T87" fmla="*/ 1028700 h 933"/>
              <a:gd name="T88" fmla="*/ 1512888 w 1385"/>
              <a:gd name="T89" fmla="*/ 854075 h 933"/>
              <a:gd name="T90" fmla="*/ 1677988 w 1385"/>
              <a:gd name="T91" fmla="*/ 1044575 h 933"/>
              <a:gd name="T92" fmla="*/ 1824038 w 1385"/>
              <a:gd name="T93" fmla="*/ 1174750 h 933"/>
              <a:gd name="T94" fmla="*/ 1684338 w 1385"/>
              <a:gd name="T95" fmla="*/ 949325 h 933"/>
              <a:gd name="T96" fmla="*/ 1655763 w 1385"/>
              <a:gd name="T97" fmla="*/ 825500 h 933"/>
              <a:gd name="T98" fmla="*/ 1830388 w 1385"/>
              <a:gd name="T99" fmla="*/ 927100 h 933"/>
              <a:gd name="T100" fmla="*/ 1985963 w 1385"/>
              <a:gd name="T101" fmla="*/ 1095375 h 933"/>
              <a:gd name="T102" fmla="*/ 2030413 w 1385"/>
              <a:gd name="T103" fmla="*/ 1190625 h 933"/>
              <a:gd name="T104" fmla="*/ 1922463 w 1385"/>
              <a:gd name="T105" fmla="*/ 898525 h 933"/>
              <a:gd name="T106" fmla="*/ 1941513 w 1385"/>
              <a:gd name="T107" fmla="*/ 885825 h 933"/>
              <a:gd name="T108" fmla="*/ 2166938 w 1385"/>
              <a:gd name="T109" fmla="*/ 1101725 h 933"/>
              <a:gd name="T110" fmla="*/ 1944688 w 1385"/>
              <a:gd name="T111" fmla="*/ 812800 h 933"/>
              <a:gd name="T112" fmla="*/ 1373188 w 1385"/>
              <a:gd name="T113" fmla="*/ 396875 h 933"/>
              <a:gd name="T114" fmla="*/ 1046163 w 1385"/>
              <a:gd name="T115" fmla="*/ 171450 h 933"/>
              <a:gd name="T116" fmla="*/ 690563 w 1385"/>
              <a:gd name="T117" fmla="*/ 25400 h 933"/>
              <a:gd name="T118" fmla="*/ 452438 w 1385"/>
              <a:gd name="T119" fmla="*/ 0 h 933"/>
              <a:gd name="T120" fmla="*/ 241300 w 1385"/>
              <a:gd name="T121" fmla="*/ 19050 h 933"/>
              <a:gd name="T122" fmla="*/ 3175 w 1385"/>
              <a:gd name="T123" fmla="*/ 82550 h 93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385" h="933">
                <a:moveTo>
                  <a:pt x="0" y="68"/>
                </a:moveTo>
                <a:lnTo>
                  <a:pt x="0" y="68"/>
                </a:lnTo>
                <a:lnTo>
                  <a:pt x="34" y="82"/>
                </a:lnTo>
                <a:lnTo>
                  <a:pt x="70" y="100"/>
                </a:lnTo>
                <a:lnTo>
                  <a:pt x="112" y="122"/>
                </a:lnTo>
                <a:lnTo>
                  <a:pt x="156" y="148"/>
                </a:lnTo>
                <a:lnTo>
                  <a:pt x="178" y="162"/>
                </a:lnTo>
                <a:lnTo>
                  <a:pt x="198" y="176"/>
                </a:lnTo>
                <a:lnTo>
                  <a:pt x="216" y="192"/>
                </a:lnTo>
                <a:lnTo>
                  <a:pt x="231" y="208"/>
                </a:lnTo>
                <a:lnTo>
                  <a:pt x="243" y="224"/>
                </a:lnTo>
                <a:lnTo>
                  <a:pt x="251" y="242"/>
                </a:lnTo>
                <a:lnTo>
                  <a:pt x="247" y="194"/>
                </a:lnTo>
                <a:lnTo>
                  <a:pt x="243" y="152"/>
                </a:lnTo>
                <a:lnTo>
                  <a:pt x="239" y="118"/>
                </a:lnTo>
                <a:lnTo>
                  <a:pt x="257" y="138"/>
                </a:lnTo>
                <a:lnTo>
                  <a:pt x="279" y="158"/>
                </a:lnTo>
                <a:lnTo>
                  <a:pt x="301" y="186"/>
                </a:lnTo>
                <a:lnTo>
                  <a:pt x="327" y="218"/>
                </a:lnTo>
                <a:lnTo>
                  <a:pt x="339" y="236"/>
                </a:lnTo>
                <a:lnTo>
                  <a:pt x="349" y="256"/>
                </a:lnTo>
                <a:lnTo>
                  <a:pt x="359" y="276"/>
                </a:lnTo>
                <a:lnTo>
                  <a:pt x="367" y="296"/>
                </a:lnTo>
                <a:lnTo>
                  <a:pt x="373" y="316"/>
                </a:lnTo>
                <a:lnTo>
                  <a:pt x="377" y="338"/>
                </a:lnTo>
                <a:lnTo>
                  <a:pt x="379" y="342"/>
                </a:lnTo>
                <a:lnTo>
                  <a:pt x="381" y="368"/>
                </a:lnTo>
                <a:lnTo>
                  <a:pt x="381" y="364"/>
                </a:lnTo>
                <a:lnTo>
                  <a:pt x="369" y="300"/>
                </a:lnTo>
                <a:lnTo>
                  <a:pt x="359" y="252"/>
                </a:lnTo>
                <a:lnTo>
                  <a:pt x="349" y="208"/>
                </a:lnTo>
                <a:lnTo>
                  <a:pt x="337" y="172"/>
                </a:lnTo>
                <a:lnTo>
                  <a:pt x="331" y="158"/>
                </a:lnTo>
                <a:lnTo>
                  <a:pt x="325" y="152"/>
                </a:lnTo>
                <a:lnTo>
                  <a:pt x="351" y="178"/>
                </a:lnTo>
                <a:lnTo>
                  <a:pt x="375" y="210"/>
                </a:lnTo>
                <a:lnTo>
                  <a:pt x="403" y="250"/>
                </a:lnTo>
                <a:lnTo>
                  <a:pt x="417" y="272"/>
                </a:lnTo>
                <a:lnTo>
                  <a:pt x="429" y="294"/>
                </a:lnTo>
                <a:lnTo>
                  <a:pt x="439" y="318"/>
                </a:lnTo>
                <a:lnTo>
                  <a:pt x="449" y="344"/>
                </a:lnTo>
                <a:lnTo>
                  <a:pt x="455" y="368"/>
                </a:lnTo>
                <a:lnTo>
                  <a:pt x="459" y="394"/>
                </a:lnTo>
                <a:lnTo>
                  <a:pt x="459" y="420"/>
                </a:lnTo>
                <a:lnTo>
                  <a:pt x="455" y="444"/>
                </a:lnTo>
                <a:lnTo>
                  <a:pt x="457" y="438"/>
                </a:lnTo>
                <a:lnTo>
                  <a:pt x="465" y="418"/>
                </a:lnTo>
                <a:lnTo>
                  <a:pt x="473" y="386"/>
                </a:lnTo>
                <a:lnTo>
                  <a:pt x="477" y="368"/>
                </a:lnTo>
                <a:lnTo>
                  <a:pt x="481" y="348"/>
                </a:lnTo>
                <a:lnTo>
                  <a:pt x="481" y="326"/>
                </a:lnTo>
                <a:lnTo>
                  <a:pt x="481" y="302"/>
                </a:lnTo>
                <a:lnTo>
                  <a:pt x="477" y="278"/>
                </a:lnTo>
                <a:lnTo>
                  <a:pt x="473" y="254"/>
                </a:lnTo>
                <a:lnTo>
                  <a:pt x="465" y="228"/>
                </a:lnTo>
                <a:lnTo>
                  <a:pt x="453" y="202"/>
                </a:lnTo>
                <a:lnTo>
                  <a:pt x="437" y="174"/>
                </a:lnTo>
                <a:lnTo>
                  <a:pt x="417" y="148"/>
                </a:lnTo>
                <a:lnTo>
                  <a:pt x="443" y="194"/>
                </a:lnTo>
                <a:lnTo>
                  <a:pt x="469" y="240"/>
                </a:lnTo>
                <a:lnTo>
                  <a:pt x="497" y="298"/>
                </a:lnTo>
                <a:lnTo>
                  <a:pt x="509" y="330"/>
                </a:lnTo>
                <a:lnTo>
                  <a:pt x="521" y="362"/>
                </a:lnTo>
                <a:lnTo>
                  <a:pt x="531" y="394"/>
                </a:lnTo>
                <a:lnTo>
                  <a:pt x="537" y="424"/>
                </a:lnTo>
                <a:lnTo>
                  <a:pt x="541" y="454"/>
                </a:lnTo>
                <a:lnTo>
                  <a:pt x="543" y="482"/>
                </a:lnTo>
                <a:lnTo>
                  <a:pt x="541" y="496"/>
                </a:lnTo>
                <a:lnTo>
                  <a:pt x="539" y="508"/>
                </a:lnTo>
                <a:lnTo>
                  <a:pt x="535" y="520"/>
                </a:lnTo>
                <a:lnTo>
                  <a:pt x="529" y="530"/>
                </a:lnTo>
                <a:lnTo>
                  <a:pt x="533" y="524"/>
                </a:lnTo>
                <a:lnTo>
                  <a:pt x="541" y="506"/>
                </a:lnTo>
                <a:lnTo>
                  <a:pt x="551" y="480"/>
                </a:lnTo>
                <a:lnTo>
                  <a:pt x="559" y="444"/>
                </a:lnTo>
                <a:lnTo>
                  <a:pt x="563" y="422"/>
                </a:lnTo>
                <a:lnTo>
                  <a:pt x="565" y="400"/>
                </a:lnTo>
                <a:lnTo>
                  <a:pt x="565" y="374"/>
                </a:lnTo>
                <a:lnTo>
                  <a:pt x="565" y="348"/>
                </a:lnTo>
                <a:lnTo>
                  <a:pt x="561" y="322"/>
                </a:lnTo>
                <a:lnTo>
                  <a:pt x="555" y="292"/>
                </a:lnTo>
                <a:lnTo>
                  <a:pt x="545" y="262"/>
                </a:lnTo>
                <a:lnTo>
                  <a:pt x="533" y="232"/>
                </a:lnTo>
                <a:lnTo>
                  <a:pt x="551" y="272"/>
                </a:lnTo>
                <a:lnTo>
                  <a:pt x="569" y="320"/>
                </a:lnTo>
                <a:lnTo>
                  <a:pt x="589" y="380"/>
                </a:lnTo>
                <a:lnTo>
                  <a:pt x="607" y="450"/>
                </a:lnTo>
                <a:lnTo>
                  <a:pt x="617" y="488"/>
                </a:lnTo>
                <a:lnTo>
                  <a:pt x="623" y="528"/>
                </a:lnTo>
                <a:lnTo>
                  <a:pt x="629" y="568"/>
                </a:lnTo>
                <a:lnTo>
                  <a:pt x="633" y="610"/>
                </a:lnTo>
                <a:lnTo>
                  <a:pt x="637" y="652"/>
                </a:lnTo>
                <a:lnTo>
                  <a:pt x="635" y="696"/>
                </a:lnTo>
                <a:lnTo>
                  <a:pt x="637" y="710"/>
                </a:lnTo>
                <a:lnTo>
                  <a:pt x="641" y="748"/>
                </a:lnTo>
                <a:lnTo>
                  <a:pt x="645" y="774"/>
                </a:lnTo>
                <a:lnTo>
                  <a:pt x="651" y="804"/>
                </a:lnTo>
                <a:lnTo>
                  <a:pt x="661" y="834"/>
                </a:lnTo>
                <a:lnTo>
                  <a:pt x="673" y="865"/>
                </a:lnTo>
                <a:lnTo>
                  <a:pt x="673" y="846"/>
                </a:lnTo>
                <a:lnTo>
                  <a:pt x="675" y="792"/>
                </a:lnTo>
                <a:lnTo>
                  <a:pt x="683" y="722"/>
                </a:lnTo>
                <a:lnTo>
                  <a:pt x="689" y="682"/>
                </a:lnTo>
                <a:lnTo>
                  <a:pt x="695" y="644"/>
                </a:lnTo>
                <a:lnTo>
                  <a:pt x="697" y="638"/>
                </a:lnTo>
                <a:lnTo>
                  <a:pt x="695" y="642"/>
                </a:lnTo>
                <a:lnTo>
                  <a:pt x="699" y="674"/>
                </a:lnTo>
                <a:lnTo>
                  <a:pt x="705" y="710"/>
                </a:lnTo>
                <a:lnTo>
                  <a:pt x="713" y="754"/>
                </a:lnTo>
                <a:lnTo>
                  <a:pt x="723" y="802"/>
                </a:lnTo>
                <a:lnTo>
                  <a:pt x="737" y="850"/>
                </a:lnTo>
                <a:lnTo>
                  <a:pt x="745" y="873"/>
                </a:lnTo>
                <a:lnTo>
                  <a:pt x="753" y="895"/>
                </a:lnTo>
                <a:lnTo>
                  <a:pt x="761" y="915"/>
                </a:lnTo>
                <a:lnTo>
                  <a:pt x="771" y="933"/>
                </a:lnTo>
                <a:lnTo>
                  <a:pt x="767" y="909"/>
                </a:lnTo>
                <a:lnTo>
                  <a:pt x="755" y="846"/>
                </a:lnTo>
                <a:lnTo>
                  <a:pt x="751" y="806"/>
                </a:lnTo>
                <a:lnTo>
                  <a:pt x="747" y="764"/>
                </a:lnTo>
                <a:lnTo>
                  <a:pt x="747" y="722"/>
                </a:lnTo>
                <a:lnTo>
                  <a:pt x="749" y="684"/>
                </a:lnTo>
                <a:lnTo>
                  <a:pt x="755" y="712"/>
                </a:lnTo>
                <a:lnTo>
                  <a:pt x="761" y="742"/>
                </a:lnTo>
                <a:lnTo>
                  <a:pt x="771" y="780"/>
                </a:lnTo>
                <a:lnTo>
                  <a:pt x="783" y="822"/>
                </a:lnTo>
                <a:lnTo>
                  <a:pt x="799" y="863"/>
                </a:lnTo>
                <a:lnTo>
                  <a:pt x="809" y="883"/>
                </a:lnTo>
                <a:lnTo>
                  <a:pt x="819" y="901"/>
                </a:lnTo>
                <a:lnTo>
                  <a:pt x="831" y="919"/>
                </a:lnTo>
                <a:lnTo>
                  <a:pt x="843" y="933"/>
                </a:lnTo>
                <a:lnTo>
                  <a:pt x="835" y="879"/>
                </a:lnTo>
                <a:lnTo>
                  <a:pt x="827" y="824"/>
                </a:lnTo>
                <a:lnTo>
                  <a:pt x="819" y="756"/>
                </a:lnTo>
                <a:lnTo>
                  <a:pt x="813" y="684"/>
                </a:lnTo>
                <a:lnTo>
                  <a:pt x="809" y="614"/>
                </a:lnTo>
                <a:lnTo>
                  <a:pt x="809" y="584"/>
                </a:lnTo>
                <a:lnTo>
                  <a:pt x="811" y="554"/>
                </a:lnTo>
                <a:lnTo>
                  <a:pt x="813" y="530"/>
                </a:lnTo>
                <a:lnTo>
                  <a:pt x="817" y="512"/>
                </a:lnTo>
                <a:lnTo>
                  <a:pt x="821" y="568"/>
                </a:lnTo>
                <a:lnTo>
                  <a:pt x="823" y="628"/>
                </a:lnTo>
                <a:lnTo>
                  <a:pt x="831" y="698"/>
                </a:lnTo>
                <a:lnTo>
                  <a:pt x="839" y="768"/>
                </a:lnTo>
                <a:lnTo>
                  <a:pt x="845" y="802"/>
                </a:lnTo>
                <a:lnTo>
                  <a:pt x="851" y="834"/>
                </a:lnTo>
                <a:lnTo>
                  <a:pt x="859" y="862"/>
                </a:lnTo>
                <a:lnTo>
                  <a:pt x="869" y="885"/>
                </a:lnTo>
                <a:lnTo>
                  <a:pt x="879" y="903"/>
                </a:lnTo>
                <a:lnTo>
                  <a:pt x="885" y="909"/>
                </a:lnTo>
                <a:lnTo>
                  <a:pt x="891" y="913"/>
                </a:lnTo>
                <a:lnTo>
                  <a:pt x="887" y="877"/>
                </a:lnTo>
                <a:lnTo>
                  <a:pt x="879" y="792"/>
                </a:lnTo>
                <a:lnTo>
                  <a:pt x="877" y="742"/>
                </a:lnTo>
                <a:lnTo>
                  <a:pt x="875" y="696"/>
                </a:lnTo>
                <a:lnTo>
                  <a:pt x="875" y="658"/>
                </a:lnTo>
                <a:lnTo>
                  <a:pt x="875" y="644"/>
                </a:lnTo>
                <a:lnTo>
                  <a:pt x="877" y="632"/>
                </a:lnTo>
                <a:lnTo>
                  <a:pt x="885" y="662"/>
                </a:lnTo>
                <a:lnTo>
                  <a:pt x="893" y="694"/>
                </a:lnTo>
                <a:lnTo>
                  <a:pt x="905" y="732"/>
                </a:lnTo>
                <a:lnTo>
                  <a:pt x="921" y="772"/>
                </a:lnTo>
                <a:lnTo>
                  <a:pt x="931" y="792"/>
                </a:lnTo>
                <a:lnTo>
                  <a:pt x="943" y="812"/>
                </a:lnTo>
                <a:lnTo>
                  <a:pt x="955" y="830"/>
                </a:lnTo>
                <a:lnTo>
                  <a:pt x="969" y="846"/>
                </a:lnTo>
                <a:lnTo>
                  <a:pt x="983" y="860"/>
                </a:lnTo>
                <a:lnTo>
                  <a:pt x="999" y="869"/>
                </a:lnTo>
                <a:lnTo>
                  <a:pt x="1003" y="873"/>
                </a:lnTo>
                <a:lnTo>
                  <a:pt x="991" y="856"/>
                </a:lnTo>
                <a:lnTo>
                  <a:pt x="979" y="834"/>
                </a:lnTo>
                <a:lnTo>
                  <a:pt x="965" y="804"/>
                </a:lnTo>
                <a:lnTo>
                  <a:pt x="951" y="770"/>
                </a:lnTo>
                <a:lnTo>
                  <a:pt x="945" y="748"/>
                </a:lnTo>
                <a:lnTo>
                  <a:pt x="941" y="728"/>
                </a:lnTo>
                <a:lnTo>
                  <a:pt x="937" y="704"/>
                </a:lnTo>
                <a:lnTo>
                  <a:pt x="935" y="680"/>
                </a:lnTo>
                <a:lnTo>
                  <a:pt x="933" y="654"/>
                </a:lnTo>
                <a:lnTo>
                  <a:pt x="935" y="628"/>
                </a:lnTo>
                <a:lnTo>
                  <a:pt x="937" y="634"/>
                </a:lnTo>
                <a:lnTo>
                  <a:pt x="943" y="650"/>
                </a:lnTo>
                <a:lnTo>
                  <a:pt x="953" y="676"/>
                </a:lnTo>
                <a:lnTo>
                  <a:pt x="973" y="708"/>
                </a:lnTo>
                <a:lnTo>
                  <a:pt x="985" y="726"/>
                </a:lnTo>
                <a:lnTo>
                  <a:pt x="1001" y="744"/>
                </a:lnTo>
                <a:lnTo>
                  <a:pt x="1017" y="764"/>
                </a:lnTo>
                <a:lnTo>
                  <a:pt x="1037" y="784"/>
                </a:lnTo>
                <a:lnTo>
                  <a:pt x="1061" y="804"/>
                </a:lnTo>
                <a:lnTo>
                  <a:pt x="1087" y="824"/>
                </a:lnTo>
                <a:lnTo>
                  <a:pt x="1117" y="844"/>
                </a:lnTo>
                <a:lnTo>
                  <a:pt x="1149" y="863"/>
                </a:lnTo>
                <a:lnTo>
                  <a:pt x="1115" y="824"/>
                </a:lnTo>
                <a:lnTo>
                  <a:pt x="1081" y="782"/>
                </a:lnTo>
                <a:lnTo>
                  <a:pt x="1043" y="732"/>
                </a:lnTo>
                <a:lnTo>
                  <a:pt x="1023" y="704"/>
                </a:lnTo>
                <a:lnTo>
                  <a:pt x="1005" y="676"/>
                </a:lnTo>
                <a:lnTo>
                  <a:pt x="989" y="648"/>
                </a:lnTo>
                <a:lnTo>
                  <a:pt x="975" y="622"/>
                </a:lnTo>
                <a:lnTo>
                  <a:pt x="963" y="596"/>
                </a:lnTo>
                <a:lnTo>
                  <a:pt x="955" y="570"/>
                </a:lnTo>
                <a:lnTo>
                  <a:pt x="953" y="548"/>
                </a:lnTo>
                <a:lnTo>
                  <a:pt x="953" y="538"/>
                </a:lnTo>
                <a:lnTo>
                  <a:pt x="955" y="530"/>
                </a:lnTo>
                <a:lnTo>
                  <a:pt x="977" y="558"/>
                </a:lnTo>
                <a:lnTo>
                  <a:pt x="1027" y="622"/>
                </a:lnTo>
                <a:lnTo>
                  <a:pt x="1057" y="658"/>
                </a:lnTo>
                <a:lnTo>
                  <a:pt x="1091" y="692"/>
                </a:lnTo>
                <a:lnTo>
                  <a:pt x="1121" y="720"/>
                </a:lnTo>
                <a:lnTo>
                  <a:pt x="1137" y="732"/>
                </a:lnTo>
                <a:lnTo>
                  <a:pt x="1149" y="740"/>
                </a:lnTo>
                <a:lnTo>
                  <a:pt x="1133" y="720"/>
                </a:lnTo>
                <a:lnTo>
                  <a:pt x="1117" y="698"/>
                </a:lnTo>
                <a:lnTo>
                  <a:pt x="1097" y="670"/>
                </a:lnTo>
                <a:lnTo>
                  <a:pt x="1077" y="636"/>
                </a:lnTo>
                <a:lnTo>
                  <a:pt x="1061" y="598"/>
                </a:lnTo>
                <a:lnTo>
                  <a:pt x="1055" y="580"/>
                </a:lnTo>
                <a:lnTo>
                  <a:pt x="1049" y="560"/>
                </a:lnTo>
                <a:lnTo>
                  <a:pt x="1045" y="540"/>
                </a:lnTo>
                <a:lnTo>
                  <a:pt x="1043" y="520"/>
                </a:lnTo>
                <a:lnTo>
                  <a:pt x="1053" y="524"/>
                </a:lnTo>
                <a:lnTo>
                  <a:pt x="1077" y="536"/>
                </a:lnTo>
                <a:lnTo>
                  <a:pt x="1111" y="556"/>
                </a:lnTo>
                <a:lnTo>
                  <a:pt x="1131" y="570"/>
                </a:lnTo>
                <a:lnTo>
                  <a:pt x="1153" y="584"/>
                </a:lnTo>
                <a:lnTo>
                  <a:pt x="1173" y="602"/>
                </a:lnTo>
                <a:lnTo>
                  <a:pt x="1195" y="622"/>
                </a:lnTo>
                <a:lnTo>
                  <a:pt x="1215" y="642"/>
                </a:lnTo>
                <a:lnTo>
                  <a:pt x="1233" y="666"/>
                </a:lnTo>
                <a:lnTo>
                  <a:pt x="1251" y="690"/>
                </a:lnTo>
                <a:lnTo>
                  <a:pt x="1265" y="718"/>
                </a:lnTo>
                <a:lnTo>
                  <a:pt x="1277" y="748"/>
                </a:lnTo>
                <a:lnTo>
                  <a:pt x="1285" y="780"/>
                </a:lnTo>
                <a:lnTo>
                  <a:pt x="1279" y="750"/>
                </a:lnTo>
                <a:lnTo>
                  <a:pt x="1271" y="718"/>
                </a:lnTo>
                <a:lnTo>
                  <a:pt x="1259" y="678"/>
                </a:lnTo>
                <a:lnTo>
                  <a:pt x="1243" y="634"/>
                </a:lnTo>
                <a:lnTo>
                  <a:pt x="1223" y="588"/>
                </a:lnTo>
                <a:lnTo>
                  <a:pt x="1211" y="566"/>
                </a:lnTo>
                <a:lnTo>
                  <a:pt x="1199" y="546"/>
                </a:lnTo>
                <a:lnTo>
                  <a:pt x="1185" y="526"/>
                </a:lnTo>
                <a:lnTo>
                  <a:pt x="1169" y="508"/>
                </a:lnTo>
                <a:lnTo>
                  <a:pt x="1223" y="558"/>
                </a:lnTo>
                <a:lnTo>
                  <a:pt x="1275" y="608"/>
                </a:lnTo>
                <a:lnTo>
                  <a:pt x="1325" y="658"/>
                </a:lnTo>
                <a:lnTo>
                  <a:pt x="1385" y="724"/>
                </a:lnTo>
                <a:lnTo>
                  <a:pt x="1365" y="694"/>
                </a:lnTo>
                <a:lnTo>
                  <a:pt x="1317" y="626"/>
                </a:lnTo>
                <a:lnTo>
                  <a:pt x="1289" y="588"/>
                </a:lnTo>
                <a:lnTo>
                  <a:pt x="1261" y="552"/>
                </a:lnTo>
                <a:lnTo>
                  <a:pt x="1237" y="524"/>
                </a:lnTo>
                <a:lnTo>
                  <a:pt x="1225" y="512"/>
                </a:lnTo>
                <a:lnTo>
                  <a:pt x="1217" y="506"/>
                </a:lnTo>
                <a:lnTo>
                  <a:pt x="925" y="302"/>
                </a:lnTo>
                <a:lnTo>
                  <a:pt x="909" y="288"/>
                </a:lnTo>
                <a:lnTo>
                  <a:pt x="865" y="250"/>
                </a:lnTo>
                <a:lnTo>
                  <a:pt x="833" y="226"/>
                </a:lnTo>
                <a:lnTo>
                  <a:pt x="795" y="198"/>
                </a:lnTo>
                <a:lnTo>
                  <a:pt x="755" y="168"/>
                </a:lnTo>
                <a:lnTo>
                  <a:pt x="709" y="138"/>
                </a:lnTo>
                <a:lnTo>
                  <a:pt x="659" y="108"/>
                </a:lnTo>
                <a:lnTo>
                  <a:pt x="605" y="80"/>
                </a:lnTo>
                <a:lnTo>
                  <a:pt x="551" y="54"/>
                </a:lnTo>
                <a:lnTo>
                  <a:pt x="493" y="34"/>
                </a:lnTo>
                <a:lnTo>
                  <a:pt x="463" y="24"/>
                </a:lnTo>
                <a:lnTo>
                  <a:pt x="435" y="16"/>
                </a:lnTo>
                <a:lnTo>
                  <a:pt x="405" y="10"/>
                </a:lnTo>
                <a:lnTo>
                  <a:pt x="375" y="4"/>
                </a:lnTo>
                <a:lnTo>
                  <a:pt x="345" y="0"/>
                </a:lnTo>
                <a:lnTo>
                  <a:pt x="315" y="0"/>
                </a:lnTo>
                <a:lnTo>
                  <a:pt x="285" y="0"/>
                </a:lnTo>
                <a:lnTo>
                  <a:pt x="257" y="2"/>
                </a:lnTo>
                <a:lnTo>
                  <a:pt x="226" y="4"/>
                </a:lnTo>
                <a:lnTo>
                  <a:pt x="192" y="6"/>
                </a:lnTo>
                <a:lnTo>
                  <a:pt x="152" y="12"/>
                </a:lnTo>
                <a:lnTo>
                  <a:pt x="110" y="18"/>
                </a:lnTo>
                <a:lnTo>
                  <a:pt x="68" y="26"/>
                </a:lnTo>
                <a:lnTo>
                  <a:pt x="32" y="38"/>
                </a:lnTo>
                <a:lnTo>
                  <a:pt x="16" y="44"/>
                </a:lnTo>
                <a:lnTo>
                  <a:pt x="2" y="52"/>
                </a:lnTo>
                <a:lnTo>
                  <a:pt x="0" y="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6"/>
          <p:cNvSpPr>
            <a:spLocks/>
          </p:cNvSpPr>
          <p:nvPr/>
        </p:nvSpPr>
        <p:spPr bwMode="auto">
          <a:xfrm>
            <a:off x="2247900" y="1462088"/>
            <a:ext cx="158750" cy="123825"/>
          </a:xfrm>
          <a:custGeom>
            <a:avLst/>
            <a:gdLst>
              <a:gd name="T0" fmla="*/ 139700 w 100"/>
              <a:gd name="T1" fmla="*/ 0 h 78"/>
              <a:gd name="T2" fmla="*/ 139700 w 100"/>
              <a:gd name="T3" fmla="*/ 0 h 78"/>
              <a:gd name="T4" fmla="*/ 120650 w 100"/>
              <a:gd name="T5" fmla="*/ 3175 h 78"/>
              <a:gd name="T6" fmla="*/ 76200 w 100"/>
              <a:gd name="T7" fmla="*/ 15875 h 78"/>
              <a:gd name="T8" fmla="*/ 50800 w 100"/>
              <a:gd name="T9" fmla="*/ 25400 h 78"/>
              <a:gd name="T10" fmla="*/ 28575 w 100"/>
              <a:gd name="T11" fmla="*/ 38100 h 78"/>
              <a:gd name="T12" fmla="*/ 19050 w 100"/>
              <a:gd name="T13" fmla="*/ 44450 h 78"/>
              <a:gd name="T14" fmla="*/ 12700 w 100"/>
              <a:gd name="T15" fmla="*/ 50800 h 78"/>
              <a:gd name="T16" fmla="*/ 6350 w 100"/>
              <a:gd name="T17" fmla="*/ 60325 h 78"/>
              <a:gd name="T18" fmla="*/ 6350 w 100"/>
              <a:gd name="T19" fmla="*/ 69850 h 78"/>
              <a:gd name="T20" fmla="*/ 6350 w 100"/>
              <a:gd name="T21" fmla="*/ 69850 h 78"/>
              <a:gd name="T22" fmla="*/ 0 w 100"/>
              <a:gd name="T23" fmla="*/ 82550 h 78"/>
              <a:gd name="T24" fmla="*/ 0 w 100"/>
              <a:gd name="T25" fmla="*/ 95250 h 78"/>
              <a:gd name="T26" fmla="*/ 3175 w 100"/>
              <a:gd name="T27" fmla="*/ 107950 h 78"/>
              <a:gd name="T28" fmla="*/ 9525 w 100"/>
              <a:gd name="T29" fmla="*/ 114300 h 78"/>
              <a:gd name="T30" fmla="*/ 15875 w 100"/>
              <a:gd name="T31" fmla="*/ 120650 h 78"/>
              <a:gd name="T32" fmla="*/ 22225 w 100"/>
              <a:gd name="T33" fmla="*/ 123825 h 78"/>
              <a:gd name="T34" fmla="*/ 34925 w 100"/>
              <a:gd name="T35" fmla="*/ 123825 h 78"/>
              <a:gd name="T36" fmla="*/ 47625 w 100"/>
              <a:gd name="T37" fmla="*/ 123825 h 78"/>
              <a:gd name="T38" fmla="*/ 63500 w 100"/>
              <a:gd name="T39" fmla="*/ 120650 h 78"/>
              <a:gd name="T40" fmla="*/ 107950 w 100"/>
              <a:gd name="T41" fmla="*/ 107950 h 78"/>
              <a:gd name="T42" fmla="*/ 107950 w 100"/>
              <a:gd name="T43" fmla="*/ 107950 h 78"/>
              <a:gd name="T44" fmla="*/ 117475 w 100"/>
              <a:gd name="T45" fmla="*/ 101600 h 78"/>
              <a:gd name="T46" fmla="*/ 133350 w 100"/>
              <a:gd name="T47" fmla="*/ 82550 h 78"/>
              <a:gd name="T48" fmla="*/ 149225 w 100"/>
              <a:gd name="T49" fmla="*/ 57150 h 78"/>
              <a:gd name="T50" fmla="*/ 155575 w 100"/>
              <a:gd name="T51" fmla="*/ 44450 h 78"/>
              <a:gd name="T52" fmla="*/ 158750 w 100"/>
              <a:gd name="T53" fmla="*/ 31750 h 78"/>
              <a:gd name="T54" fmla="*/ 158750 w 100"/>
              <a:gd name="T55" fmla="*/ 31750 h 78"/>
              <a:gd name="T56" fmla="*/ 158750 w 100"/>
              <a:gd name="T57" fmla="*/ 28575 h 78"/>
              <a:gd name="T58" fmla="*/ 158750 w 100"/>
              <a:gd name="T59" fmla="*/ 15875 h 78"/>
              <a:gd name="T60" fmla="*/ 158750 w 100"/>
              <a:gd name="T61" fmla="*/ 12700 h 78"/>
              <a:gd name="T62" fmla="*/ 155575 w 100"/>
              <a:gd name="T63" fmla="*/ 6350 h 78"/>
              <a:gd name="T64" fmla="*/ 149225 w 100"/>
              <a:gd name="T65" fmla="*/ 3175 h 78"/>
              <a:gd name="T66" fmla="*/ 139700 w 100"/>
              <a:gd name="T67" fmla="*/ 0 h 78"/>
              <a:gd name="T68" fmla="*/ 139700 w 100"/>
              <a:gd name="T69" fmla="*/ 0 h 7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00" h="78">
                <a:moveTo>
                  <a:pt x="88" y="0"/>
                </a:moveTo>
                <a:lnTo>
                  <a:pt x="88" y="0"/>
                </a:lnTo>
                <a:lnTo>
                  <a:pt x="76" y="2"/>
                </a:lnTo>
                <a:lnTo>
                  <a:pt x="48" y="10"/>
                </a:lnTo>
                <a:lnTo>
                  <a:pt x="32" y="16"/>
                </a:lnTo>
                <a:lnTo>
                  <a:pt x="18" y="24"/>
                </a:lnTo>
                <a:lnTo>
                  <a:pt x="12" y="28"/>
                </a:lnTo>
                <a:lnTo>
                  <a:pt x="8" y="32"/>
                </a:lnTo>
                <a:lnTo>
                  <a:pt x="4" y="38"/>
                </a:lnTo>
                <a:lnTo>
                  <a:pt x="4" y="44"/>
                </a:lnTo>
                <a:lnTo>
                  <a:pt x="0" y="52"/>
                </a:lnTo>
                <a:lnTo>
                  <a:pt x="0" y="60"/>
                </a:lnTo>
                <a:lnTo>
                  <a:pt x="2" y="68"/>
                </a:lnTo>
                <a:lnTo>
                  <a:pt x="6" y="72"/>
                </a:lnTo>
                <a:lnTo>
                  <a:pt x="10" y="76"/>
                </a:lnTo>
                <a:lnTo>
                  <a:pt x="14" y="78"/>
                </a:lnTo>
                <a:lnTo>
                  <a:pt x="22" y="78"/>
                </a:lnTo>
                <a:lnTo>
                  <a:pt x="30" y="78"/>
                </a:lnTo>
                <a:lnTo>
                  <a:pt x="40" y="76"/>
                </a:lnTo>
                <a:lnTo>
                  <a:pt x="68" y="68"/>
                </a:lnTo>
                <a:lnTo>
                  <a:pt x="74" y="64"/>
                </a:lnTo>
                <a:lnTo>
                  <a:pt x="84" y="52"/>
                </a:lnTo>
                <a:lnTo>
                  <a:pt x="94" y="36"/>
                </a:lnTo>
                <a:lnTo>
                  <a:pt x="98" y="28"/>
                </a:lnTo>
                <a:lnTo>
                  <a:pt x="100" y="20"/>
                </a:lnTo>
                <a:lnTo>
                  <a:pt x="100" y="18"/>
                </a:lnTo>
                <a:lnTo>
                  <a:pt x="100" y="10"/>
                </a:lnTo>
                <a:lnTo>
                  <a:pt x="100" y="8"/>
                </a:lnTo>
                <a:lnTo>
                  <a:pt x="98" y="4"/>
                </a:lnTo>
                <a:lnTo>
                  <a:pt x="94" y="2"/>
                </a:lnTo>
                <a:lnTo>
                  <a:pt x="88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7"/>
          <p:cNvSpPr>
            <a:spLocks/>
          </p:cNvSpPr>
          <p:nvPr/>
        </p:nvSpPr>
        <p:spPr bwMode="auto">
          <a:xfrm>
            <a:off x="2501900" y="1557338"/>
            <a:ext cx="125413" cy="333375"/>
          </a:xfrm>
          <a:custGeom>
            <a:avLst/>
            <a:gdLst>
              <a:gd name="T0" fmla="*/ 0 w 79"/>
              <a:gd name="T1" fmla="*/ 0 h 210"/>
              <a:gd name="T2" fmla="*/ 0 w 79"/>
              <a:gd name="T3" fmla="*/ 0 h 210"/>
              <a:gd name="T4" fmla="*/ 19050 w 79"/>
              <a:gd name="T5" fmla="*/ 31750 h 210"/>
              <a:gd name="T6" fmla="*/ 38100 w 79"/>
              <a:gd name="T7" fmla="*/ 66675 h 210"/>
              <a:gd name="T8" fmla="*/ 60325 w 79"/>
              <a:gd name="T9" fmla="*/ 114300 h 210"/>
              <a:gd name="T10" fmla="*/ 80963 w 79"/>
              <a:gd name="T11" fmla="*/ 165100 h 210"/>
              <a:gd name="T12" fmla="*/ 103188 w 79"/>
              <a:gd name="T13" fmla="*/ 222250 h 210"/>
              <a:gd name="T14" fmla="*/ 115888 w 79"/>
              <a:gd name="T15" fmla="*/ 279400 h 210"/>
              <a:gd name="T16" fmla="*/ 122238 w 79"/>
              <a:gd name="T17" fmla="*/ 307975 h 210"/>
              <a:gd name="T18" fmla="*/ 125413 w 79"/>
              <a:gd name="T19" fmla="*/ 333375 h 2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9" h="210">
                <a:moveTo>
                  <a:pt x="0" y="0"/>
                </a:moveTo>
                <a:lnTo>
                  <a:pt x="0" y="0"/>
                </a:lnTo>
                <a:lnTo>
                  <a:pt x="12" y="20"/>
                </a:lnTo>
                <a:lnTo>
                  <a:pt x="24" y="42"/>
                </a:lnTo>
                <a:lnTo>
                  <a:pt x="38" y="72"/>
                </a:lnTo>
                <a:lnTo>
                  <a:pt x="51" y="104"/>
                </a:lnTo>
                <a:lnTo>
                  <a:pt x="65" y="140"/>
                </a:lnTo>
                <a:lnTo>
                  <a:pt x="73" y="176"/>
                </a:lnTo>
                <a:lnTo>
                  <a:pt x="77" y="194"/>
                </a:lnTo>
                <a:lnTo>
                  <a:pt x="79" y="21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8"/>
          <p:cNvSpPr>
            <a:spLocks/>
          </p:cNvSpPr>
          <p:nvPr/>
        </p:nvSpPr>
        <p:spPr bwMode="auto">
          <a:xfrm>
            <a:off x="2225675" y="1433513"/>
            <a:ext cx="206375" cy="130175"/>
          </a:xfrm>
          <a:custGeom>
            <a:avLst/>
            <a:gdLst>
              <a:gd name="T0" fmla="*/ 25400 w 130"/>
              <a:gd name="T1" fmla="*/ 130175 h 82"/>
              <a:gd name="T2" fmla="*/ 25400 w 130"/>
              <a:gd name="T3" fmla="*/ 130175 h 82"/>
              <a:gd name="T4" fmla="*/ 19050 w 130"/>
              <a:gd name="T5" fmla="*/ 127000 h 82"/>
              <a:gd name="T6" fmla="*/ 12700 w 130"/>
              <a:gd name="T7" fmla="*/ 120650 h 82"/>
              <a:gd name="T8" fmla="*/ 6350 w 130"/>
              <a:gd name="T9" fmla="*/ 114300 h 82"/>
              <a:gd name="T10" fmla="*/ 3175 w 130"/>
              <a:gd name="T11" fmla="*/ 104775 h 82"/>
              <a:gd name="T12" fmla="*/ 0 w 130"/>
              <a:gd name="T13" fmla="*/ 92075 h 82"/>
              <a:gd name="T14" fmla="*/ 6350 w 130"/>
              <a:gd name="T15" fmla="*/ 76200 h 82"/>
              <a:gd name="T16" fmla="*/ 12700 w 130"/>
              <a:gd name="T17" fmla="*/ 60325 h 82"/>
              <a:gd name="T18" fmla="*/ 12700 w 130"/>
              <a:gd name="T19" fmla="*/ 60325 h 82"/>
              <a:gd name="T20" fmla="*/ 76200 w 130"/>
              <a:gd name="T21" fmla="*/ 31750 h 82"/>
              <a:gd name="T22" fmla="*/ 123825 w 130"/>
              <a:gd name="T23" fmla="*/ 9525 h 82"/>
              <a:gd name="T24" fmla="*/ 146050 w 130"/>
              <a:gd name="T25" fmla="*/ 3175 h 82"/>
              <a:gd name="T26" fmla="*/ 165100 w 130"/>
              <a:gd name="T27" fmla="*/ 0 h 82"/>
              <a:gd name="T28" fmla="*/ 165100 w 130"/>
              <a:gd name="T29" fmla="*/ 0 h 82"/>
              <a:gd name="T30" fmla="*/ 171450 w 130"/>
              <a:gd name="T31" fmla="*/ 0 h 82"/>
              <a:gd name="T32" fmla="*/ 171450 w 130"/>
              <a:gd name="T33" fmla="*/ 0 h 82"/>
              <a:gd name="T34" fmla="*/ 206375 w 130"/>
              <a:gd name="T35" fmla="*/ 9525 h 82"/>
              <a:gd name="T36" fmla="*/ 180975 w 130"/>
              <a:gd name="T37" fmla="*/ 28575 h 82"/>
              <a:gd name="T38" fmla="*/ 180975 w 130"/>
              <a:gd name="T39" fmla="*/ 28575 h 82"/>
              <a:gd name="T40" fmla="*/ 155575 w 130"/>
              <a:gd name="T41" fmla="*/ 28575 h 82"/>
              <a:gd name="T42" fmla="*/ 127000 w 130"/>
              <a:gd name="T43" fmla="*/ 31750 h 82"/>
              <a:gd name="T44" fmla="*/ 95250 w 130"/>
              <a:gd name="T45" fmla="*/ 38100 h 82"/>
              <a:gd name="T46" fmla="*/ 66675 w 130"/>
              <a:gd name="T47" fmla="*/ 47625 h 82"/>
              <a:gd name="T48" fmla="*/ 50800 w 130"/>
              <a:gd name="T49" fmla="*/ 53975 h 82"/>
              <a:gd name="T50" fmla="*/ 41275 w 130"/>
              <a:gd name="T51" fmla="*/ 63500 h 82"/>
              <a:gd name="T52" fmla="*/ 31750 w 130"/>
              <a:gd name="T53" fmla="*/ 76200 h 82"/>
              <a:gd name="T54" fmla="*/ 25400 w 130"/>
              <a:gd name="T55" fmla="*/ 88900 h 82"/>
              <a:gd name="T56" fmla="*/ 22225 w 130"/>
              <a:gd name="T57" fmla="*/ 104775 h 82"/>
              <a:gd name="T58" fmla="*/ 22225 w 130"/>
              <a:gd name="T59" fmla="*/ 123825 h 8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30" h="82">
                <a:moveTo>
                  <a:pt x="16" y="82"/>
                </a:moveTo>
                <a:lnTo>
                  <a:pt x="16" y="82"/>
                </a:lnTo>
                <a:lnTo>
                  <a:pt x="12" y="80"/>
                </a:lnTo>
                <a:lnTo>
                  <a:pt x="8" y="76"/>
                </a:lnTo>
                <a:lnTo>
                  <a:pt x="4" y="72"/>
                </a:lnTo>
                <a:lnTo>
                  <a:pt x="2" y="66"/>
                </a:lnTo>
                <a:lnTo>
                  <a:pt x="0" y="58"/>
                </a:lnTo>
                <a:lnTo>
                  <a:pt x="4" y="48"/>
                </a:lnTo>
                <a:lnTo>
                  <a:pt x="8" y="38"/>
                </a:lnTo>
                <a:lnTo>
                  <a:pt x="48" y="20"/>
                </a:lnTo>
                <a:lnTo>
                  <a:pt x="78" y="6"/>
                </a:lnTo>
                <a:lnTo>
                  <a:pt x="92" y="2"/>
                </a:lnTo>
                <a:lnTo>
                  <a:pt x="104" y="0"/>
                </a:lnTo>
                <a:lnTo>
                  <a:pt x="108" y="0"/>
                </a:lnTo>
                <a:lnTo>
                  <a:pt x="130" y="6"/>
                </a:lnTo>
                <a:lnTo>
                  <a:pt x="114" y="18"/>
                </a:lnTo>
                <a:lnTo>
                  <a:pt x="98" y="18"/>
                </a:lnTo>
                <a:lnTo>
                  <a:pt x="80" y="20"/>
                </a:lnTo>
                <a:lnTo>
                  <a:pt x="60" y="24"/>
                </a:lnTo>
                <a:lnTo>
                  <a:pt x="42" y="30"/>
                </a:lnTo>
                <a:lnTo>
                  <a:pt x="32" y="34"/>
                </a:lnTo>
                <a:lnTo>
                  <a:pt x="26" y="40"/>
                </a:lnTo>
                <a:lnTo>
                  <a:pt x="20" y="48"/>
                </a:lnTo>
                <a:lnTo>
                  <a:pt x="16" y="56"/>
                </a:lnTo>
                <a:lnTo>
                  <a:pt x="14" y="66"/>
                </a:lnTo>
                <a:lnTo>
                  <a:pt x="14" y="7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9"/>
          <p:cNvSpPr>
            <a:spLocks/>
          </p:cNvSpPr>
          <p:nvPr/>
        </p:nvSpPr>
        <p:spPr bwMode="auto">
          <a:xfrm>
            <a:off x="5995988" y="2470150"/>
            <a:ext cx="877887" cy="2044700"/>
          </a:xfrm>
          <a:custGeom>
            <a:avLst/>
            <a:gdLst>
              <a:gd name="T0" fmla="*/ 874712 w 553"/>
              <a:gd name="T1" fmla="*/ 2044700 h 1288"/>
              <a:gd name="T2" fmla="*/ 874712 w 553"/>
              <a:gd name="T3" fmla="*/ 1952625 h 1288"/>
              <a:gd name="T4" fmla="*/ 865187 w 553"/>
              <a:gd name="T5" fmla="*/ 1860550 h 1288"/>
              <a:gd name="T6" fmla="*/ 846137 w 553"/>
              <a:gd name="T7" fmla="*/ 1790700 h 1288"/>
              <a:gd name="T8" fmla="*/ 814387 w 553"/>
              <a:gd name="T9" fmla="*/ 1717675 h 1288"/>
              <a:gd name="T10" fmla="*/ 769937 w 553"/>
              <a:gd name="T11" fmla="*/ 1647825 h 1288"/>
              <a:gd name="T12" fmla="*/ 741362 w 553"/>
              <a:gd name="T13" fmla="*/ 1616075 h 1288"/>
              <a:gd name="T14" fmla="*/ 652462 w 553"/>
              <a:gd name="T15" fmla="*/ 1504950 h 1288"/>
              <a:gd name="T16" fmla="*/ 552450 w 553"/>
              <a:gd name="T17" fmla="*/ 1352550 h 1288"/>
              <a:gd name="T18" fmla="*/ 508000 w 553"/>
              <a:gd name="T19" fmla="*/ 1270000 h 1288"/>
              <a:gd name="T20" fmla="*/ 479425 w 553"/>
              <a:gd name="T21" fmla="*/ 1190625 h 1288"/>
              <a:gd name="T22" fmla="*/ 469900 w 553"/>
              <a:gd name="T23" fmla="*/ 1123950 h 1288"/>
              <a:gd name="T24" fmla="*/ 327025 w 553"/>
              <a:gd name="T25" fmla="*/ 644525 h 1288"/>
              <a:gd name="T26" fmla="*/ 342900 w 553"/>
              <a:gd name="T27" fmla="*/ 609600 h 1288"/>
              <a:gd name="T28" fmla="*/ 349250 w 553"/>
              <a:gd name="T29" fmla="*/ 581025 h 1288"/>
              <a:gd name="T30" fmla="*/ 371475 w 553"/>
              <a:gd name="T31" fmla="*/ 492125 h 1288"/>
              <a:gd name="T32" fmla="*/ 396875 w 553"/>
              <a:gd name="T33" fmla="*/ 384175 h 1288"/>
              <a:gd name="T34" fmla="*/ 419100 w 553"/>
              <a:gd name="T35" fmla="*/ 269875 h 1288"/>
              <a:gd name="T36" fmla="*/ 479425 w 553"/>
              <a:gd name="T37" fmla="*/ 63500 h 1288"/>
              <a:gd name="T38" fmla="*/ 508000 w 553"/>
              <a:gd name="T39" fmla="*/ 0 h 1288"/>
              <a:gd name="T40" fmla="*/ 498475 w 553"/>
              <a:gd name="T41" fmla="*/ 19050 h 1288"/>
              <a:gd name="T42" fmla="*/ 469900 w 553"/>
              <a:gd name="T43" fmla="*/ 95250 h 1288"/>
              <a:gd name="T44" fmla="*/ 425450 w 553"/>
              <a:gd name="T45" fmla="*/ 263525 h 1288"/>
              <a:gd name="T46" fmla="*/ 355600 w 553"/>
              <a:gd name="T47" fmla="*/ 558800 h 1288"/>
              <a:gd name="T48" fmla="*/ 333375 w 553"/>
              <a:gd name="T49" fmla="*/ 622300 h 1288"/>
              <a:gd name="T50" fmla="*/ 269875 w 553"/>
              <a:gd name="T51" fmla="*/ 762000 h 1288"/>
              <a:gd name="T52" fmla="*/ 219075 w 553"/>
              <a:gd name="T53" fmla="*/ 841375 h 1288"/>
              <a:gd name="T54" fmla="*/ 158750 w 553"/>
              <a:gd name="T55" fmla="*/ 917575 h 1288"/>
              <a:gd name="T56" fmla="*/ 85725 w 553"/>
              <a:gd name="T57" fmla="*/ 977900 h 1288"/>
              <a:gd name="T58" fmla="*/ 0 w 553"/>
              <a:gd name="T59" fmla="*/ 1019175 h 1288"/>
              <a:gd name="T60" fmla="*/ 79375 w 553"/>
              <a:gd name="T61" fmla="*/ 1133475 h 1288"/>
              <a:gd name="T62" fmla="*/ 260350 w 553"/>
              <a:gd name="T63" fmla="*/ 1381125 h 1288"/>
              <a:gd name="T64" fmla="*/ 368300 w 553"/>
              <a:gd name="T65" fmla="*/ 1511300 h 1288"/>
              <a:gd name="T66" fmla="*/ 469900 w 553"/>
              <a:gd name="T67" fmla="*/ 1625600 h 1288"/>
              <a:gd name="T68" fmla="*/ 561975 w 553"/>
              <a:gd name="T69" fmla="*/ 1701800 h 1288"/>
              <a:gd name="T70" fmla="*/ 598487 w 553"/>
              <a:gd name="T71" fmla="*/ 1720850 h 1288"/>
              <a:gd name="T72" fmla="*/ 630237 w 553"/>
              <a:gd name="T73" fmla="*/ 1727200 h 1288"/>
              <a:gd name="T74" fmla="*/ 668337 w 553"/>
              <a:gd name="T75" fmla="*/ 1755775 h 1288"/>
              <a:gd name="T76" fmla="*/ 750887 w 553"/>
              <a:gd name="T77" fmla="*/ 1831975 h 1288"/>
              <a:gd name="T78" fmla="*/ 817562 w 553"/>
              <a:gd name="T79" fmla="*/ 1908175 h 1288"/>
              <a:gd name="T80" fmla="*/ 852487 w 553"/>
              <a:gd name="T81" fmla="*/ 1962150 h 1288"/>
              <a:gd name="T82" fmla="*/ 871537 w 553"/>
              <a:gd name="T83" fmla="*/ 2016125 h 1288"/>
              <a:gd name="T84" fmla="*/ 874712 w 553"/>
              <a:gd name="T85" fmla="*/ 2044700 h 12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53" h="1288">
                <a:moveTo>
                  <a:pt x="551" y="1288"/>
                </a:moveTo>
                <a:lnTo>
                  <a:pt x="551" y="1288"/>
                </a:lnTo>
                <a:lnTo>
                  <a:pt x="553" y="1260"/>
                </a:lnTo>
                <a:lnTo>
                  <a:pt x="551" y="1230"/>
                </a:lnTo>
                <a:lnTo>
                  <a:pt x="547" y="1192"/>
                </a:lnTo>
                <a:lnTo>
                  <a:pt x="545" y="1172"/>
                </a:lnTo>
                <a:lnTo>
                  <a:pt x="539" y="1150"/>
                </a:lnTo>
                <a:lnTo>
                  <a:pt x="533" y="1128"/>
                </a:lnTo>
                <a:lnTo>
                  <a:pt x="523" y="1104"/>
                </a:lnTo>
                <a:lnTo>
                  <a:pt x="513" y="1082"/>
                </a:lnTo>
                <a:lnTo>
                  <a:pt x="501" y="1060"/>
                </a:lnTo>
                <a:lnTo>
                  <a:pt x="485" y="1038"/>
                </a:lnTo>
                <a:lnTo>
                  <a:pt x="467" y="1018"/>
                </a:lnTo>
                <a:lnTo>
                  <a:pt x="439" y="984"/>
                </a:lnTo>
                <a:lnTo>
                  <a:pt x="411" y="948"/>
                </a:lnTo>
                <a:lnTo>
                  <a:pt x="379" y="902"/>
                </a:lnTo>
                <a:lnTo>
                  <a:pt x="348" y="852"/>
                </a:lnTo>
                <a:lnTo>
                  <a:pt x="334" y="826"/>
                </a:lnTo>
                <a:lnTo>
                  <a:pt x="320" y="800"/>
                </a:lnTo>
                <a:lnTo>
                  <a:pt x="310" y="774"/>
                </a:lnTo>
                <a:lnTo>
                  <a:pt x="302" y="750"/>
                </a:lnTo>
                <a:lnTo>
                  <a:pt x="296" y="728"/>
                </a:lnTo>
                <a:lnTo>
                  <a:pt x="296" y="708"/>
                </a:lnTo>
                <a:lnTo>
                  <a:pt x="206" y="406"/>
                </a:lnTo>
                <a:lnTo>
                  <a:pt x="212" y="396"/>
                </a:lnTo>
                <a:lnTo>
                  <a:pt x="216" y="384"/>
                </a:lnTo>
                <a:lnTo>
                  <a:pt x="220" y="366"/>
                </a:lnTo>
                <a:lnTo>
                  <a:pt x="226" y="340"/>
                </a:lnTo>
                <a:lnTo>
                  <a:pt x="234" y="310"/>
                </a:lnTo>
                <a:lnTo>
                  <a:pt x="242" y="278"/>
                </a:lnTo>
                <a:lnTo>
                  <a:pt x="250" y="242"/>
                </a:lnTo>
                <a:lnTo>
                  <a:pt x="264" y="170"/>
                </a:lnTo>
                <a:lnTo>
                  <a:pt x="282" y="100"/>
                </a:lnTo>
                <a:lnTo>
                  <a:pt x="302" y="40"/>
                </a:lnTo>
                <a:lnTo>
                  <a:pt x="312" y="18"/>
                </a:lnTo>
                <a:lnTo>
                  <a:pt x="320" y="0"/>
                </a:lnTo>
                <a:lnTo>
                  <a:pt x="314" y="12"/>
                </a:lnTo>
                <a:lnTo>
                  <a:pt x="308" y="30"/>
                </a:lnTo>
                <a:lnTo>
                  <a:pt x="296" y="60"/>
                </a:lnTo>
                <a:lnTo>
                  <a:pt x="284" y="104"/>
                </a:lnTo>
                <a:lnTo>
                  <a:pt x="268" y="166"/>
                </a:lnTo>
                <a:lnTo>
                  <a:pt x="248" y="248"/>
                </a:lnTo>
                <a:lnTo>
                  <a:pt x="224" y="352"/>
                </a:lnTo>
                <a:lnTo>
                  <a:pt x="210" y="392"/>
                </a:lnTo>
                <a:lnTo>
                  <a:pt x="194" y="432"/>
                </a:lnTo>
                <a:lnTo>
                  <a:pt x="170" y="480"/>
                </a:lnTo>
                <a:lnTo>
                  <a:pt x="154" y="504"/>
                </a:lnTo>
                <a:lnTo>
                  <a:pt x="138" y="530"/>
                </a:lnTo>
                <a:lnTo>
                  <a:pt x="120" y="554"/>
                </a:lnTo>
                <a:lnTo>
                  <a:pt x="100" y="578"/>
                </a:lnTo>
                <a:lnTo>
                  <a:pt x="78" y="598"/>
                </a:lnTo>
                <a:lnTo>
                  <a:pt x="54" y="616"/>
                </a:lnTo>
                <a:lnTo>
                  <a:pt x="28" y="632"/>
                </a:lnTo>
                <a:lnTo>
                  <a:pt x="0" y="642"/>
                </a:lnTo>
                <a:lnTo>
                  <a:pt x="50" y="714"/>
                </a:lnTo>
                <a:lnTo>
                  <a:pt x="102" y="786"/>
                </a:lnTo>
                <a:lnTo>
                  <a:pt x="164" y="870"/>
                </a:lnTo>
                <a:lnTo>
                  <a:pt x="198" y="912"/>
                </a:lnTo>
                <a:lnTo>
                  <a:pt x="232" y="952"/>
                </a:lnTo>
                <a:lnTo>
                  <a:pt x="264" y="990"/>
                </a:lnTo>
                <a:lnTo>
                  <a:pt x="296" y="1024"/>
                </a:lnTo>
                <a:lnTo>
                  <a:pt x="326" y="1050"/>
                </a:lnTo>
                <a:lnTo>
                  <a:pt x="354" y="1072"/>
                </a:lnTo>
                <a:lnTo>
                  <a:pt x="365" y="1080"/>
                </a:lnTo>
                <a:lnTo>
                  <a:pt x="377" y="1084"/>
                </a:lnTo>
                <a:lnTo>
                  <a:pt x="387" y="1088"/>
                </a:lnTo>
                <a:lnTo>
                  <a:pt x="397" y="1088"/>
                </a:lnTo>
                <a:lnTo>
                  <a:pt x="421" y="1106"/>
                </a:lnTo>
                <a:lnTo>
                  <a:pt x="445" y="1128"/>
                </a:lnTo>
                <a:lnTo>
                  <a:pt x="473" y="1154"/>
                </a:lnTo>
                <a:lnTo>
                  <a:pt x="501" y="1186"/>
                </a:lnTo>
                <a:lnTo>
                  <a:pt x="515" y="1202"/>
                </a:lnTo>
                <a:lnTo>
                  <a:pt x="527" y="1218"/>
                </a:lnTo>
                <a:lnTo>
                  <a:pt x="537" y="1236"/>
                </a:lnTo>
                <a:lnTo>
                  <a:pt x="543" y="1254"/>
                </a:lnTo>
                <a:lnTo>
                  <a:pt x="549" y="1270"/>
                </a:lnTo>
                <a:lnTo>
                  <a:pt x="551" y="128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10"/>
          <p:cNvSpPr>
            <a:spLocks/>
          </p:cNvSpPr>
          <p:nvPr/>
        </p:nvSpPr>
        <p:spPr bwMode="auto">
          <a:xfrm>
            <a:off x="2605088" y="2282825"/>
            <a:ext cx="120650" cy="180975"/>
          </a:xfrm>
          <a:custGeom>
            <a:avLst/>
            <a:gdLst>
              <a:gd name="T0" fmla="*/ 66675 w 76"/>
              <a:gd name="T1" fmla="*/ 180975 h 114"/>
              <a:gd name="T2" fmla="*/ 66675 w 76"/>
              <a:gd name="T3" fmla="*/ 180975 h 114"/>
              <a:gd name="T4" fmla="*/ 82550 w 76"/>
              <a:gd name="T5" fmla="*/ 165100 h 114"/>
              <a:gd name="T6" fmla="*/ 92075 w 76"/>
              <a:gd name="T7" fmla="*/ 149225 h 114"/>
              <a:gd name="T8" fmla="*/ 104775 w 76"/>
              <a:gd name="T9" fmla="*/ 127000 h 114"/>
              <a:gd name="T10" fmla="*/ 117475 w 76"/>
              <a:gd name="T11" fmla="*/ 101600 h 114"/>
              <a:gd name="T12" fmla="*/ 120650 w 76"/>
              <a:gd name="T13" fmla="*/ 76200 h 114"/>
              <a:gd name="T14" fmla="*/ 120650 w 76"/>
              <a:gd name="T15" fmla="*/ 63500 h 114"/>
              <a:gd name="T16" fmla="*/ 117475 w 76"/>
              <a:gd name="T17" fmla="*/ 50800 h 114"/>
              <a:gd name="T18" fmla="*/ 111125 w 76"/>
              <a:gd name="T19" fmla="*/ 38100 h 114"/>
              <a:gd name="T20" fmla="*/ 104775 w 76"/>
              <a:gd name="T21" fmla="*/ 25400 h 114"/>
              <a:gd name="T22" fmla="*/ 104775 w 76"/>
              <a:gd name="T23" fmla="*/ 25400 h 114"/>
              <a:gd name="T24" fmla="*/ 92075 w 76"/>
              <a:gd name="T25" fmla="*/ 15875 h 114"/>
              <a:gd name="T26" fmla="*/ 76200 w 76"/>
              <a:gd name="T27" fmla="*/ 6350 h 114"/>
              <a:gd name="T28" fmla="*/ 60325 w 76"/>
              <a:gd name="T29" fmla="*/ 0 h 114"/>
              <a:gd name="T30" fmla="*/ 44450 w 76"/>
              <a:gd name="T31" fmla="*/ 0 h 114"/>
              <a:gd name="T32" fmla="*/ 34925 w 76"/>
              <a:gd name="T33" fmla="*/ 0 h 114"/>
              <a:gd name="T34" fmla="*/ 28575 w 76"/>
              <a:gd name="T35" fmla="*/ 3175 h 114"/>
              <a:gd name="T36" fmla="*/ 22225 w 76"/>
              <a:gd name="T37" fmla="*/ 9525 h 114"/>
              <a:gd name="T38" fmla="*/ 12700 w 76"/>
              <a:gd name="T39" fmla="*/ 19050 h 114"/>
              <a:gd name="T40" fmla="*/ 9525 w 76"/>
              <a:gd name="T41" fmla="*/ 28575 h 114"/>
              <a:gd name="T42" fmla="*/ 3175 w 76"/>
              <a:gd name="T43" fmla="*/ 44450 h 114"/>
              <a:gd name="T44" fmla="*/ 3175 w 76"/>
              <a:gd name="T45" fmla="*/ 44450 h 114"/>
              <a:gd name="T46" fmla="*/ 3175 w 76"/>
              <a:gd name="T47" fmla="*/ 47625 h 114"/>
              <a:gd name="T48" fmla="*/ 0 w 76"/>
              <a:gd name="T49" fmla="*/ 60325 h 114"/>
              <a:gd name="T50" fmla="*/ 3175 w 76"/>
              <a:gd name="T51" fmla="*/ 76200 h 114"/>
              <a:gd name="T52" fmla="*/ 9525 w 76"/>
              <a:gd name="T53" fmla="*/ 88900 h 114"/>
              <a:gd name="T54" fmla="*/ 15875 w 76"/>
              <a:gd name="T55" fmla="*/ 98425 h 114"/>
              <a:gd name="T56" fmla="*/ 15875 w 76"/>
              <a:gd name="T57" fmla="*/ 98425 h 114"/>
              <a:gd name="T58" fmla="*/ 22225 w 76"/>
              <a:gd name="T59" fmla="*/ 101600 h 114"/>
              <a:gd name="T60" fmla="*/ 31750 w 76"/>
              <a:gd name="T61" fmla="*/ 111125 h 114"/>
              <a:gd name="T62" fmla="*/ 34925 w 76"/>
              <a:gd name="T63" fmla="*/ 117475 h 114"/>
              <a:gd name="T64" fmla="*/ 41275 w 76"/>
              <a:gd name="T65" fmla="*/ 123825 h 114"/>
              <a:gd name="T66" fmla="*/ 44450 w 76"/>
              <a:gd name="T67" fmla="*/ 136525 h 114"/>
              <a:gd name="T68" fmla="*/ 44450 w 76"/>
              <a:gd name="T69" fmla="*/ 149225 h 114"/>
              <a:gd name="T70" fmla="*/ 44450 w 76"/>
              <a:gd name="T71" fmla="*/ 149225 h 114"/>
              <a:gd name="T72" fmla="*/ 41275 w 76"/>
              <a:gd name="T73" fmla="*/ 155575 h 114"/>
              <a:gd name="T74" fmla="*/ 41275 w 76"/>
              <a:gd name="T75" fmla="*/ 168275 h 114"/>
              <a:gd name="T76" fmla="*/ 44450 w 76"/>
              <a:gd name="T77" fmla="*/ 174625 h 114"/>
              <a:gd name="T78" fmla="*/ 47625 w 76"/>
              <a:gd name="T79" fmla="*/ 177800 h 114"/>
              <a:gd name="T80" fmla="*/ 57150 w 76"/>
              <a:gd name="T81" fmla="*/ 180975 h 114"/>
              <a:gd name="T82" fmla="*/ 66675 w 76"/>
              <a:gd name="T83" fmla="*/ 180975 h 114"/>
              <a:gd name="T84" fmla="*/ 66675 w 76"/>
              <a:gd name="T85" fmla="*/ 180975 h 11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6" h="114">
                <a:moveTo>
                  <a:pt x="42" y="114"/>
                </a:moveTo>
                <a:lnTo>
                  <a:pt x="42" y="114"/>
                </a:lnTo>
                <a:lnTo>
                  <a:pt x="52" y="104"/>
                </a:lnTo>
                <a:lnTo>
                  <a:pt x="58" y="94"/>
                </a:lnTo>
                <a:lnTo>
                  <a:pt x="66" y="80"/>
                </a:lnTo>
                <a:lnTo>
                  <a:pt x="74" y="64"/>
                </a:lnTo>
                <a:lnTo>
                  <a:pt x="76" y="48"/>
                </a:lnTo>
                <a:lnTo>
                  <a:pt x="76" y="40"/>
                </a:lnTo>
                <a:lnTo>
                  <a:pt x="74" y="32"/>
                </a:lnTo>
                <a:lnTo>
                  <a:pt x="70" y="24"/>
                </a:lnTo>
                <a:lnTo>
                  <a:pt x="66" y="16"/>
                </a:lnTo>
                <a:lnTo>
                  <a:pt x="58" y="10"/>
                </a:lnTo>
                <a:lnTo>
                  <a:pt x="48" y="4"/>
                </a:lnTo>
                <a:lnTo>
                  <a:pt x="38" y="0"/>
                </a:lnTo>
                <a:lnTo>
                  <a:pt x="28" y="0"/>
                </a:lnTo>
                <a:lnTo>
                  <a:pt x="22" y="0"/>
                </a:lnTo>
                <a:lnTo>
                  <a:pt x="18" y="2"/>
                </a:lnTo>
                <a:lnTo>
                  <a:pt x="14" y="6"/>
                </a:lnTo>
                <a:lnTo>
                  <a:pt x="8" y="12"/>
                </a:lnTo>
                <a:lnTo>
                  <a:pt x="6" y="18"/>
                </a:lnTo>
                <a:lnTo>
                  <a:pt x="2" y="28"/>
                </a:lnTo>
                <a:lnTo>
                  <a:pt x="2" y="30"/>
                </a:lnTo>
                <a:lnTo>
                  <a:pt x="0" y="38"/>
                </a:lnTo>
                <a:lnTo>
                  <a:pt x="2" y="48"/>
                </a:lnTo>
                <a:lnTo>
                  <a:pt x="6" y="56"/>
                </a:lnTo>
                <a:lnTo>
                  <a:pt x="10" y="62"/>
                </a:lnTo>
                <a:lnTo>
                  <a:pt x="14" y="64"/>
                </a:lnTo>
                <a:lnTo>
                  <a:pt x="20" y="70"/>
                </a:lnTo>
                <a:lnTo>
                  <a:pt x="22" y="74"/>
                </a:lnTo>
                <a:lnTo>
                  <a:pt x="26" y="78"/>
                </a:lnTo>
                <a:lnTo>
                  <a:pt x="28" y="86"/>
                </a:lnTo>
                <a:lnTo>
                  <a:pt x="28" y="94"/>
                </a:lnTo>
                <a:lnTo>
                  <a:pt x="26" y="98"/>
                </a:lnTo>
                <a:lnTo>
                  <a:pt x="26" y="106"/>
                </a:lnTo>
                <a:lnTo>
                  <a:pt x="28" y="110"/>
                </a:lnTo>
                <a:lnTo>
                  <a:pt x="30" y="112"/>
                </a:lnTo>
                <a:lnTo>
                  <a:pt x="36" y="114"/>
                </a:lnTo>
                <a:lnTo>
                  <a:pt x="42" y="11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11"/>
          <p:cNvSpPr>
            <a:spLocks/>
          </p:cNvSpPr>
          <p:nvPr/>
        </p:nvSpPr>
        <p:spPr bwMode="auto">
          <a:xfrm>
            <a:off x="2362200" y="2457450"/>
            <a:ext cx="120650" cy="111125"/>
          </a:xfrm>
          <a:custGeom>
            <a:avLst/>
            <a:gdLst>
              <a:gd name="T0" fmla="*/ 120650 w 76"/>
              <a:gd name="T1" fmla="*/ 111125 h 70"/>
              <a:gd name="T2" fmla="*/ 120650 w 76"/>
              <a:gd name="T3" fmla="*/ 111125 h 70"/>
              <a:gd name="T4" fmla="*/ 101600 w 76"/>
              <a:gd name="T5" fmla="*/ 98425 h 70"/>
              <a:gd name="T6" fmla="*/ 66675 w 76"/>
              <a:gd name="T7" fmla="*/ 66675 h 70"/>
              <a:gd name="T8" fmla="*/ 44450 w 76"/>
              <a:gd name="T9" fmla="*/ 47625 h 70"/>
              <a:gd name="T10" fmla="*/ 28575 w 76"/>
              <a:gd name="T11" fmla="*/ 28575 h 70"/>
              <a:gd name="T12" fmla="*/ 15875 w 76"/>
              <a:gd name="T13" fmla="*/ 12700 h 70"/>
              <a:gd name="T14" fmla="*/ 9525 w 76"/>
              <a:gd name="T15" fmla="*/ 0 h 70"/>
              <a:gd name="T16" fmla="*/ 9525 w 76"/>
              <a:gd name="T17" fmla="*/ 0 h 70"/>
              <a:gd name="T18" fmla="*/ 3175 w 76"/>
              <a:gd name="T19" fmla="*/ 3175 h 70"/>
              <a:gd name="T20" fmla="*/ 0 w 76"/>
              <a:gd name="T21" fmla="*/ 9525 h 70"/>
              <a:gd name="T22" fmla="*/ 0 w 76"/>
              <a:gd name="T23" fmla="*/ 15875 h 70"/>
              <a:gd name="T24" fmla="*/ 0 w 76"/>
              <a:gd name="T25" fmla="*/ 15875 h 70"/>
              <a:gd name="T26" fmla="*/ 53975 w 76"/>
              <a:gd name="T27" fmla="*/ 63500 h 70"/>
              <a:gd name="T28" fmla="*/ 95250 w 76"/>
              <a:gd name="T29" fmla="*/ 98425 h 70"/>
              <a:gd name="T30" fmla="*/ 111125 w 76"/>
              <a:gd name="T31" fmla="*/ 107950 h 70"/>
              <a:gd name="T32" fmla="*/ 120650 w 76"/>
              <a:gd name="T33" fmla="*/ 111125 h 70"/>
              <a:gd name="T34" fmla="*/ 120650 w 76"/>
              <a:gd name="T35" fmla="*/ 111125 h 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6" h="70">
                <a:moveTo>
                  <a:pt x="76" y="70"/>
                </a:moveTo>
                <a:lnTo>
                  <a:pt x="76" y="70"/>
                </a:lnTo>
                <a:lnTo>
                  <a:pt x="64" y="62"/>
                </a:lnTo>
                <a:lnTo>
                  <a:pt x="42" y="42"/>
                </a:lnTo>
                <a:lnTo>
                  <a:pt x="28" y="30"/>
                </a:lnTo>
                <a:lnTo>
                  <a:pt x="18" y="18"/>
                </a:lnTo>
                <a:lnTo>
                  <a:pt x="10" y="8"/>
                </a:lnTo>
                <a:lnTo>
                  <a:pt x="6" y="0"/>
                </a:lnTo>
                <a:lnTo>
                  <a:pt x="2" y="2"/>
                </a:lnTo>
                <a:lnTo>
                  <a:pt x="0" y="6"/>
                </a:lnTo>
                <a:lnTo>
                  <a:pt x="0" y="10"/>
                </a:lnTo>
                <a:lnTo>
                  <a:pt x="34" y="40"/>
                </a:lnTo>
                <a:lnTo>
                  <a:pt x="60" y="62"/>
                </a:lnTo>
                <a:lnTo>
                  <a:pt x="70" y="68"/>
                </a:lnTo>
                <a:lnTo>
                  <a:pt x="76" y="7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12"/>
          <p:cNvSpPr>
            <a:spLocks/>
          </p:cNvSpPr>
          <p:nvPr/>
        </p:nvSpPr>
        <p:spPr bwMode="auto">
          <a:xfrm>
            <a:off x="6151563" y="5535613"/>
            <a:ext cx="384175" cy="355600"/>
          </a:xfrm>
          <a:custGeom>
            <a:avLst/>
            <a:gdLst>
              <a:gd name="T0" fmla="*/ 63500 w 242"/>
              <a:gd name="T1" fmla="*/ 66675 h 224"/>
              <a:gd name="T2" fmla="*/ 63500 w 242"/>
              <a:gd name="T3" fmla="*/ 66675 h 224"/>
              <a:gd name="T4" fmla="*/ 95250 w 242"/>
              <a:gd name="T5" fmla="*/ 73025 h 224"/>
              <a:gd name="T6" fmla="*/ 130175 w 242"/>
              <a:gd name="T7" fmla="*/ 79375 h 224"/>
              <a:gd name="T8" fmla="*/ 174625 w 242"/>
              <a:gd name="T9" fmla="*/ 82550 h 224"/>
              <a:gd name="T10" fmla="*/ 219075 w 242"/>
              <a:gd name="T11" fmla="*/ 82550 h 224"/>
              <a:gd name="T12" fmla="*/ 241300 w 242"/>
              <a:gd name="T13" fmla="*/ 79375 h 224"/>
              <a:gd name="T14" fmla="*/ 263525 w 242"/>
              <a:gd name="T15" fmla="*/ 73025 h 224"/>
              <a:gd name="T16" fmla="*/ 285750 w 242"/>
              <a:gd name="T17" fmla="*/ 66675 h 224"/>
              <a:gd name="T18" fmla="*/ 304800 w 242"/>
              <a:gd name="T19" fmla="*/ 57150 h 224"/>
              <a:gd name="T20" fmla="*/ 320675 w 242"/>
              <a:gd name="T21" fmla="*/ 44450 h 224"/>
              <a:gd name="T22" fmla="*/ 333375 w 242"/>
              <a:gd name="T23" fmla="*/ 28575 h 224"/>
              <a:gd name="T24" fmla="*/ 377825 w 242"/>
              <a:gd name="T25" fmla="*/ 0 h 224"/>
              <a:gd name="T26" fmla="*/ 384175 w 242"/>
              <a:gd name="T27" fmla="*/ 136525 h 224"/>
              <a:gd name="T28" fmla="*/ 384175 w 242"/>
              <a:gd name="T29" fmla="*/ 136525 h 224"/>
              <a:gd name="T30" fmla="*/ 377825 w 242"/>
              <a:gd name="T31" fmla="*/ 149225 h 224"/>
              <a:gd name="T32" fmla="*/ 361950 w 242"/>
              <a:gd name="T33" fmla="*/ 180975 h 224"/>
              <a:gd name="T34" fmla="*/ 330200 w 242"/>
              <a:gd name="T35" fmla="*/ 225425 h 224"/>
              <a:gd name="T36" fmla="*/ 311150 w 242"/>
              <a:gd name="T37" fmla="*/ 247650 h 224"/>
              <a:gd name="T38" fmla="*/ 288925 w 242"/>
              <a:gd name="T39" fmla="*/ 269875 h 224"/>
              <a:gd name="T40" fmla="*/ 263525 w 242"/>
              <a:gd name="T41" fmla="*/ 292100 h 224"/>
              <a:gd name="T42" fmla="*/ 234950 w 242"/>
              <a:gd name="T43" fmla="*/ 314325 h 224"/>
              <a:gd name="T44" fmla="*/ 203200 w 242"/>
              <a:gd name="T45" fmla="*/ 330200 h 224"/>
              <a:gd name="T46" fmla="*/ 168275 w 242"/>
              <a:gd name="T47" fmla="*/ 346075 h 224"/>
              <a:gd name="T48" fmla="*/ 130175 w 242"/>
              <a:gd name="T49" fmla="*/ 352425 h 224"/>
              <a:gd name="T50" fmla="*/ 88900 w 242"/>
              <a:gd name="T51" fmla="*/ 355600 h 224"/>
              <a:gd name="T52" fmla="*/ 44450 w 242"/>
              <a:gd name="T53" fmla="*/ 352425 h 224"/>
              <a:gd name="T54" fmla="*/ 0 w 242"/>
              <a:gd name="T55" fmla="*/ 342900 h 224"/>
              <a:gd name="T56" fmla="*/ 34925 w 242"/>
              <a:gd name="T57" fmla="*/ 60325 h 224"/>
              <a:gd name="T58" fmla="*/ 63500 w 242"/>
              <a:gd name="T59" fmla="*/ 66675 h 22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2" h="224">
                <a:moveTo>
                  <a:pt x="40" y="42"/>
                </a:moveTo>
                <a:lnTo>
                  <a:pt x="40" y="42"/>
                </a:lnTo>
                <a:lnTo>
                  <a:pt x="60" y="46"/>
                </a:lnTo>
                <a:lnTo>
                  <a:pt x="82" y="50"/>
                </a:lnTo>
                <a:lnTo>
                  <a:pt x="110" y="52"/>
                </a:lnTo>
                <a:lnTo>
                  <a:pt x="138" y="52"/>
                </a:lnTo>
                <a:lnTo>
                  <a:pt x="152" y="50"/>
                </a:lnTo>
                <a:lnTo>
                  <a:pt x="166" y="46"/>
                </a:lnTo>
                <a:lnTo>
                  <a:pt x="180" y="42"/>
                </a:lnTo>
                <a:lnTo>
                  <a:pt x="192" y="36"/>
                </a:lnTo>
                <a:lnTo>
                  <a:pt x="202" y="28"/>
                </a:lnTo>
                <a:lnTo>
                  <a:pt x="210" y="18"/>
                </a:lnTo>
                <a:lnTo>
                  <a:pt x="238" y="0"/>
                </a:lnTo>
                <a:lnTo>
                  <a:pt x="242" y="86"/>
                </a:lnTo>
                <a:lnTo>
                  <a:pt x="238" y="94"/>
                </a:lnTo>
                <a:lnTo>
                  <a:pt x="228" y="114"/>
                </a:lnTo>
                <a:lnTo>
                  <a:pt x="208" y="142"/>
                </a:lnTo>
                <a:lnTo>
                  <a:pt x="196" y="156"/>
                </a:lnTo>
                <a:lnTo>
                  <a:pt x="182" y="170"/>
                </a:lnTo>
                <a:lnTo>
                  <a:pt x="166" y="184"/>
                </a:lnTo>
                <a:lnTo>
                  <a:pt x="148" y="198"/>
                </a:lnTo>
                <a:lnTo>
                  <a:pt x="128" y="208"/>
                </a:lnTo>
                <a:lnTo>
                  <a:pt x="106" y="218"/>
                </a:lnTo>
                <a:lnTo>
                  <a:pt x="82" y="222"/>
                </a:lnTo>
                <a:lnTo>
                  <a:pt x="56" y="224"/>
                </a:lnTo>
                <a:lnTo>
                  <a:pt x="28" y="222"/>
                </a:lnTo>
                <a:lnTo>
                  <a:pt x="0" y="216"/>
                </a:lnTo>
                <a:lnTo>
                  <a:pt x="22" y="38"/>
                </a:lnTo>
                <a:lnTo>
                  <a:pt x="40" y="4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13"/>
          <p:cNvSpPr>
            <a:spLocks/>
          </p:cNvSpPr>
          <p:nvPr/>
        </p:nvSpPr>
        <p:spPr bwMode="auto">
          <a:xfrm>
            <a:off x="6610350" y="5891213"/>
            <a:ext cx="396875" cy="263525"/>
          </a:xfrm>
          <a:custGeom>
            <a:avLst/>
            <a:gdLst>
              <a:gd name="T0" fmla="*/ 396875 w 250"/>
              <a:gd name="T1" fmla="*/ 85725 h 166"/>
              <a:gd name="T2" fmla="*/ 396875 w 250"/>
              <a:gd name="T3" fmla="*/ 85725 h 166"/>
              <a:gd name="T4" fmla="*/ 371475 w 250"/>
              <a:gd name="T5" fmla="*/ 69850 h 166"/>
              <a:gd name="T6" fmla="*/ 342900 w 250"/>
              <a:gd name="T7" fmla="*/ 53975 h 166"/>
              <a:gd name="T8" fmla="*/ 304800 w 250"/>
              <a:gd name="T9" fmla="*/ 34925 h 166"/>
              <a:gd name="T10" fmla="*/ 257175 w 250"/>
              <a:gd name="T11" fmla="*/ 19050 h 166"/>
              <a:gd name="T12" fmla="*/ 203200 w 250"/>
              <a:gd name="T13" fmla="*/ 6350 h 166"/>
              <a:gd name="T14" fmla="*/ 174625 w 250"/>
              <a:gd name="T15" fmla="*/ 0 h 166"/>
              <a:gd name="T16" fmla="*/ 142875 w 250"/>
              <a:gd name="T17" fmla="*/ 0 h 166"/>
              <a:gd name="T18" fmla="*/ 107950 w 250"/>
              <a:gd name="T19" fmla="*/ 0 h 166"/>
              <a:gd name="T20" fmla="*/ 73025 w 250"/>
              <a:gd name="T21" fmla="*/ 0 h 166"/>
              <a:gd name="T22" fmla="*/ 73025 w 250"/>
              <a:gd name="T23" fmla="*/ 0 h 166"/>
              <a:gd name="T24" fmla="*/ 60325 w 250"/>
              <a:gd name="T25" fmla="*/ 28575 h 166"/>
              <a:gd name="T26" fmla="*/ 31750 w 250"/>
              <a:gd name="T27" fmla="*/ 98425 h 166"/>
              <a:gd name="T28" fmla="*/ 19050 w 250"/>
              <a:gd name="T29" fmla="*/ 139700 h 166"/>
              <a:gd name="T30" fmla="*/ 6350 w 250"/>
              <a:gd name="T31" fmla="*/ 184150 h 166"/>
              <a:gd name="T32" fmla="*/ 0 w 250"/>
              <a:gd name="T33" fmla="*/ 225425 h 166"/>
              <a:gd name="T34" fmla="*/ 0 w 250"/>
              <a:gd name="T35" fmla="*/ 241300 h 166"/>
              <a:gd name="T36" fmla="*/ 3175 w 250"/>
              <a:gd name="T37" fmla="*/ 257175 h 166"/>
              <a:gd name="T38" fmla="*/ 396875 w 250"/>
              <a:gd name="T39" fmla="*/ 263525 h 166"/>
              <a:gd name="T40" fmla="*/ 396875 w 250"/>
              <a:gd name="T41" fmla="*/ 85725 h 1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0" h="166">
                <a:moveTo>
                  <a:pt x="250" y="54"/>
                </a:moveTo>
                <a:lnTo>
                  <a:pt x="250" y="54"/>
                </a:lnTo>
                <a:lnTo>
                  <a:pt x="234" y="44"/>
                </a:lnTo>
                <a:lnTo>
                  <a:pt x="216" y="34"/>
                </a:lnTo>
                <a:lnTo>
                  <a:pt x="192" y="22"/>
                </a:lnTo>
                <a:lnTo>
                  <a:pt x="162" y="12"/>
                </a:lnTo>
                <a:lnTo>
                  <a:pt x="128" y="4"/>
                </a:lnTo>
                <a:lnTo>
                  <a:pt x="110" y="0"/>
                </a:lnTo>
                <a:lnTo>
                  <a:pt x="90" y="0"/>
                </a:lnTo>
                <a:lnTo>
                  <a:pt x="68" y="0"/>
                </a:lnTo>
                <a:lnTo>
                  <a:pt x="46" y="0"/>
                </a:lnTo>
                <a:lnTo>
                  <a:pt x="38" y="18"/>
                </a:lnTo>
                <a:lnTo>
                  <a:pt x="20" y="62"/>
                </a:lnTo>
                <a:lnTo>
                  <a:pt x="12" y="88"/>
                </a:lnTo>
                <a:lnTo>
                  <a:pt x="4" y="116"/>
                </a:lnTo>
                <a:lnTo>
                  <a:pt x="0" y="142"/>
                </a:lnTo>
                <a:lnTo>
                  <a:pt x="0" y="152"/>
                </a:lnTo>
                <a:lnTo>
                  <a:pt x="2" y="162"/>
                </a:lnTo>
                <a:lnTo>
                  <a:pt x="250" y="166"/>
                </a:lnTo>
                <a:lnTo>
                  <a:pt x="250" y="5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14"/>
          <p:cNvSpPr>
            <a:spLocks/>
          </p:cNvSpPr>
          <p:nvPr/>
        </p:nvSpPr>
        <p:spPr bwMode="auto">
          <a:xfrm>
            <a:off x="7410450" y="1871663"/>
            <a:ext cx="1146175" cy="3209925"/>
          </a:xfrm>
          <a:custGeom>
            <a:avLst/>
            <a:gdLst>
              <a:gd name="T0" fmla="*/ 1006475 w 722"/>
              <a:gd name="T1" fmla="*/ 312738 h 2022"/>
              <a:gd name="T2" fmla="*/ 1060450 w 722"/>
              <a:gd name="T3" fmla="*/ 379413 h 2022"/>
              <a:gd name="T4" fmla="*/ 1098550 w 722"/>
              <a:gd name="T5" fmla="*/ 452438 h 2022"/>
              <a:gd name="T6" fmla="*/ 1123950 w 722"/>
              <a:gd name="T7" fmla="*/ 531813 h 2022"/>
              <a:gd name="T8" fmla="*/ 1139825 w 722"/>
              <a:gd name="T9" fmla="*/ 617538 h 2022"/>
              <a:gd name="T10" fmla="*/ 1146175 w 722"/>
              <a:gd name="T11" fmla="*/ 703263 h 2022"/>
              <a:gd name="T12" fmla="*/ 1139825 w 722"/>
              <a:gd name="T13" fmla="*/ 877888 h 2022"/>
              <a:gd name="T14" fmla="*/ 1108075 w 722"/>
              <a:gd name="T15" fmla="*/ 1046163 h 2022"/>
              <a:gd name="T16" fmla="*/ 1069975 w 722"/>
              <a:gd name="T17" fmla="*/ 1192213 h 2022"/>
              <a:gd name="T18" fmla="*/ 1019175 w 722"/>
              <a:gd name="T19" fmla="*/ 1338263 h 2022"/>
              <a:gd name="T20" fmla="*/ 1006475 w 722"/>
              <a:gd name="T21" fmla="*/ 1370013 h 2022"/>
              <a:gd name="T22" fmla="*/ 876300 w 722"/>
              <a:gd name="T23" fmla="*/ 1706563 h 2022"/>
              <a:gd name="T24" fmla="*/ 796925 w 722"/>
              <a:gd name="T25" fmla="*/ 1979613 h 2022"/>
              <a:gd name="T26" fmla="*/ 755650 w 722"/>
              <a:gd name="T27" fmla="*/ 2201863 h 2022"/>
              <a:gd name="T28" fmla="*/ 742950 w 722"/>
              <a:gd name="T29" fmla="*/ 2373313 h 2022"/>
              <a:gd name="T30" fmla="*/ 749300 w 722"/>
              <a:gd name="T31" fmla="*/ 2497138 h 2022"/>
              <a:gd name="T32" fmla="*/ 768350 w 722"/>
              <a:gd name="T33" fmla="*/ 2582863 h 2022"/>
              <a:gd name="T34" fmla="*/ 784225 w 722"/>
              <a:gd name="T35" fmla="*/ 2627313 h 2022"/>
              <a:gd name="T36" fmla="*/ 793750 w 722"/>
              <a:gd name="T37" fmla="*/ 2643188 h 2022"/>
              <a:gd name="T38" fmla="*/ 828675 w 722"/>
              <a:gd name="T39" fmla="*/ 2751138 h 2022"/>
              <a:gd name="T40" fmla="*/ 841375 w 722"/>
              <a:gd name="T41" fmla="*/ 2849563 h 2022"/>
              <a:gd name="T42" fmla="*/ 838200 w 722"/>
              <a:gd name="T43" fmla="*/ 2938463 h 2022"/>
              <a:gd name="T44" fmla="*/ 822325 w 722"/>
              <a:gd name="T45" fmla="*/ 3011488 h 2022"/>
              <a:gd name="T46" fmla="*/ 803275 w 722"/>
              <a:gd name="T47" fmla="*/ 3070225 h 2022"/>
              <a:gd name="T48" fmla="*/ 765175 w 722"/>
              <a:gd name="T49" fmla="*/ 3146425 h 2022"/>
              <a:gd name="T50" fmla="*/ 647700 w 722"/>
              <a:gd name="T51" fmla="*/ 3011488 h 2022"/>
              <a:gd name="T52" fmla="*/ 717550 w 722"/>
              <a:gd name="T53" fmla="*/ 3209925 h 2022"/>
              <a:gd name="T54" fmla="*/ 625475 w 722"/>
              <a:gd name="T55" fmla="*/ 3127375 h 2022"/>
              <a:gd name="T56" fmla="*/ 546100 w 722"/>
              <a:gd name="T57" fmla="*/ 3041650 h 2022"/>
              <a:gd name="T58" fmla="*/ 476250 w 722"/>
              <a:gd name="T59" fmla="*/ 2957513 h 2022"/>
              <a:gd name="T60" fmla="*/ 415925 w 722"/>
              <a:gd name="T61" fmla="*/ 2868613 h 2022"/>
              <a:gd name="T62" fmla="*/ 361950 w 722"/>
              <a:gd name="T63" fmla="*/ 2776538 h 2022"/>
              <a:gd name="T64" fmla="*/ 276225 w 722"/>
              <a:gd name="T65" fmla="*/ 2595563 h 2022"/>
              <a:gd name="T66" fmla="*/ 222250 w 722"/>
              <a:gd name="T67" fmla="*/ 2411413 h 2022"/>
              <a:gd name="T68" fmla="*/ 190500 w 722"/>
              <a:gd name="T69" fmla="*/ 2227263 h 2022"/>
              <a:gd name="T70" fmla="*/ 177800 w 722"/>
              <a:gd name="T71" fmla="*/ 2049463 h 2022"/>
              <a:gd name="T72" fmla="*/ 187325 w 722"/>
              <a:gd name="T73" fmla="*/ 1878013 h 2022"/>
              <a:gd name="T74" fmla="*/ 206375 w 722"/>
              <a:gd name="T75" fmla="*/ 1712913 h 2022"/>
              <a:gd name="T76" fmla="*/ 234950 w 722"/>
              <a:gd name="T77" fmla="*/ 1563688 h 2022"/>
              <a:gd name="T78" fmla="*/ 273050 w 722"/>
              <a:gd name="T79" fmla="*/ 1423988 h 2022"/>
              <a:gd name="T80" fmla="*/ 333375 w 722"/>
              <a:gd name="T81" fmla="*/ 1249363 h 2022"/>
              <a:gd name="T82" fmla="*/ 400050 w 722"/>
              <a:gd name="T83" fmla="*/ 1090613 h 2022"/>
              <a:gd name="T84" fmla="*/ 447675 w 722"/>
              <a:gd name="T85" fmla="*/ 719138 h 2022"/>
              <a:gd name="T86" fmla="*/ 447675 w 722"/>
              <a:gd name="T87" fmla="*/ 681038 h 2022"/>
              <a:gd name="T88" fmla="*/ 438150 w 722"/>
              <a:gd name="T89" fmla="*/ 608013 h 2022"/>
              <a:gd name="T90" fmla="*/ 415925 w 722"/>
              <a:gd name="T91" fmla="*/ 509588 h 2022"/>
              <a:gd name="T92" fmla="*/ 368300 w 722"/>
              <a:gd name="T93" fmla="*/ 401638 h 2022"/>
              <a:gd name="T94" fmla="*/ 307975 w 722"/>
              <a:gd name="T95" fmla="*/ 315913 h 2022"/>
              <a:gd name="T96" fmla="*/ 244475 w 722"/>
              <a:gd name="T97" fmla="*/ 252413 h 2022"/>
              <a:gd name="T98" fmla="*/ 184150 w 722"/>
              <a:gd name="T99" fmla="*/ 207963 h 2022"/>
              <a:gd name="T100" fmla="*/ 120650 w 722"/>
              <a:gd name="T101" fmla="*/ 173038 h 2022"/>
              <a:gd name="T102" fmla="*/ 0 w 722"/>
              <a:gd name="T103" fmla="*/ 0 h 2022"/>
              <a:gd name="T104" fmla="*/ 69850 w 722"/>
              <a:gd name="T105" fmla="*/ 0 h 2022"/>
              <a:gd name="T106" fmla="*/ 263525 w 722"/>
              <a:gd name="T107" fmla="*/ 9525 h 2022"/>
              <a:gd name="T108" fmla="*/ 482600 w 722"/>
              <a:gd name="T109" fmla="*/ 44450 h 2022"/>
              <a:gd name="T110" fmla="*/ 657225 w 722"/>
              <a:gd name="T111" fmla="*/ 93663 h 2022"/>
              <a:gd name="T112" fmla="*/ 790575 w 722"/>
              <a:gd name="T113" fmla="*/ 150813 h 2022"/>
              <a:gd name="T114" fmla="*/ 892175 w 722"/>
              <a:gd name="T115" fmla="*/ 211138 h 2022"/>
              <a:gd name="T116" fmla="*/ 958850 w 722"/>
              <a:gd name="T117" fmla="*/ 261938 h 2022"/>
              <a:gd name="T118" fmla="*/ 1006475 w 722"/>
              <a:gd name="T119" fmla="*/ 312738 h 202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722" h="2022">
                <a:moveTo>
                  <a:pt x="634" y="197"/>
                </a:moveTo>
                <a:lnTo>
                  <a:pt x="634" y="197"/>
                </a:lnTo>
                <a:lnTo>
                  <a:pt x="652" y="217"/>
                </a:lnTo>
                <a:lnTo>
                  <a:pt x="668" y="239"/>
                </a:lnTo>
                <a:lnTo>
                  <a:pt x="680" y="261"/>
                </a:lnTo>
                <a:lnTo>
                  <a:pt x="692" y="285"/>
                </a:lnTo>
                <a:lnTo>
                  <a:pt x="702" y="309"/>
                </a:lnTo>
                <a:lnTo>
                  <a:pt x="708" y="335"/>
                </a:lnTo>
                <a:lnTo>
                  <a:pt x="714" y="361"/>
                </a:lnTo>
                <a:lnTo>
                  <a:pt x="718" y="389"/>
                </a:lnTo>
                <a:lnTo>
                  <a:pt x="722" y="415"/>
                </a:lnTo>
                <a:lnTo>
                  <a:pt x="722" y="443"/>
                </a:lnTo>
                <a:lnTo>
                  <a:pt x="722" y="499"/>
                </a:lnTo>
                <a:lnTo>
                  <a:pt x="718" y="553"/>
                </a:lnTo>
                <a:lnTo>
                  <a:pt x="710" y="607"/>
                </a:lnTo>
                <a:lnTo>
                  <a:pt x="698" y="659"/>
                </a:lnTo>
                <a:lnTo>
                  <a:pt x="688" y="707"/>
                </a:lnTo>
                <a:lnTo>
                  <a:pt x="674" y="751"/>
                </a:lnTo>
                <a:lnTo>
                  <a:pt x="662" y="789"/>
                </a:lnTo>
                <a:lnTo>
                  <a:pt x="642" y="843"/>
                </a:lnTo>
                <a:lnTo>
                  <a:pt x="634" y="863"/>
                </a:lnTo>
                <a:lnTo>
                  <a:pt x="590" y="973"/>
                </a:lnTo>
                <a:lnTo>
                  <a:pt x="552" y="1075"/>
                </a:lnTo>
                <a:lnTo>
                  <a:pt x="524" y="1165"/>
                </a:lnTo>
                <a:lnTo>
                  <a:pt x="502" y="1247"/>
                </a:lnTo>
                <a:lnTo>
                  <a:pt x="486" y="1321"/>
                </a:lnTo>
                <a:lnTo>
                  <a:pt x="476" y="1387"/>
                </a:lnTo>
                <a:lnTo>
                  <a:pt x="470" y="1445"/>
                </a:lnTo>
                <a:lnTo>
                  <a:pt x="468" y="1495"/>
                </a:lnTo>
                <a:lnTo>
                  <a:pt x="468" y="1537"/>
                </a:lnTo>
                <a:lnTo>
                  <a:pt x="472" y="1573"/>
                </a:lnTo>
                <a:lnTo>
                  <a:pt x="478" y="1603"/>
                </a:lnTo>
                <a:lnTo>
                  <a:pt x="484" y="1627"/>
                </a:lnTo>
                <a:lnTo>
                  <a:pt x="490" y="1643"/>
                </a:lnTo>
                <a:lnTo>
                  <a:pt x="494" y="1655"/>
                </a:lnTo>
                <a:lnTo>
                  <a:pt x="500" y="1665"/>
                </a:lnTo>
                <a:lnTo>
                  <a:pt x="512" y="1699"/>
                </a:lnTo>
                <a:lnTo>
                  <a:pt x="522" y="1733"/>
                </a:lnTo>
                <a:lnTo>
                  <a:pt x="526" y="1765"/>
                </a:lnTo>
                <a:lnTo>
                  <a:pt x="530" y="1795"/>
                </a:lnTo>
                <a:lnTo>
                  <a:pt x="530" y="1823"/>
                </a:lnTo>
                <a:lnTo>
                  <a:pt x="528" y="1851"/>
                </a:lnTo>
                <a:lnTo>
                  <a:pt x="524" y="1875"/>
                </a:lnTo>
                <a:lnTo>
                  <a:pt x="518" y="1897"/>
                </a:lnTo>
                <a:lnTo>
                  <a:pt x="512" y="1916"/>
                </a:lnTo>
                <a:lnTo>
                  <a:pt x="506" y="1934"/>
                </a:lnTo>
                <a:lnTo>
                  <a:pt x="492" y="1964"/>
                </a:lnTo>
                <a:lnTo>
                  <a:pt x="482" y="1982"/>
                </a:lnTo>
                <a:lnTo>
                  <a:pt x="478" y="1988"/>
                </a:lnTo>
                <a:lnTo>
                  <a:pt x="408" y="1897"/>
                </a:lnTo>
                <a:lnTo>
                  <a:pt x="452" y="2022"/>
                </a:lnTo>
                <a:lnTo>
                  <a:pt x="422" y="1996"/>
                </a:lnTo>
                <a:lnTo>
                  <a:pt x="394" y="1970"/>
                </a:lnTo>
                <a:lnTo>
                  <a:pt x="368" y="1944"/>
                </a:lnTo>
                <a:lnTo>
                  <a:pt x="344" y="1916"/>
                </a:lnTo>
                <a:lnTo>
                  <a:pt x="322" y="1889"/>
                </a:lnTo>
                <a:lnTo>
                  <a:pt x="300" y="1863"/>
                </a:lnTo>
                <a:lnTo>
                  <a:pt x="280" y="1835"/>
                </a:lnTo>
                <a:lnTo>
                  <a:pt x="262" y="1807"/>
                </a:lnTo>
                <a:lnTo>
                  <a:pt x="244" y="1777"/>
                </a:lnTo>
                <a:lnTo>
                  <a:pt x="228" y="1749"/>
                </a:lnTo>
                <a:lnTo>
                  <a:pt x="198" y="1691"/>
                </a:lnTo>
                <a:lnTo>
                  <a:pt x="174" y="1635"/>
                </a:lnTo>
                <a:lnTo>
                  <a:pt x="154" y="1577"/>
                </a:lnTo>
                <a:lnTo>
                  <a:pt x="140" y="1519"/>
                </a:lnTo>
                <a:lnTo>
                  <a:pt x="128" y="1461"/>
                </a:lnTo>
                <a:lnTo>
                  <a:pt x="120" y="1403"/>
                </a:lnTo>
                <a:lnTo>
                  <a:pt x="114" y="1347"/>
                </a:lnTo>
                <a:lnTo>
                  <a:pt x="112" y="1291"/>
                </a:lnTo>
                <a:lnTo>
                  <a:pt x="114" y="1235"/>
                </a:lnTo>
                <a:lnTo>
                  <a:pt x="118" y="1183"/>
                </a:lnTo>
                <a:lnTo>
                  <a:pt x="122" y="1131"/>
                </a:lnTo>
                <a:lnTo>
                  <a:pt x="130" y="1079"/>
                </a:lnTo>
                <a:lnTo>
                  <a:pt x="138" y="1031"/>
                </a:lnTo>
                <a:lnTo>
                  <a:pt x="148" y="985"/>
                </a:lnTo>
                <a:lnTo>
                  <a:pt x="160" y="939"/>
                </a:lnTo>
                <a:lnTo>
                  <a:pt x="172" y="897"/>
                </a:lnTo>
                <a:lnTo>
                  <a:pt x="184" y="857"/>
                </a:lnTo>
                <a:lnTo>
                  <a:pt x="210" y="787"/>
                </a:lnTo>
                <a:lnTo>
                  <a:pt x="232" y="729"/>
                </a:lnTo>
                <a:lnTo>
                  <a:pt x="252" y="687"/>
                </a:lnTo>
                <a:lnTo>
                  <a:pt x="270" y="651"/>
                </a:lnTo>
                <a:lnTo>
                  <a:pt x="282" y="453"/>
                </a:lnTo>
                <a:lnTo>
                  <a:pt x="282" y="429"/>
                </a:lnTo>
                <a:lnTo>
                  <a:pt x="280" y="405"/>
                </a:lnTo>
                <a:lnTo>
                  <a:pt x="276" y="383"/>
                </a:lnTo>
                <a:lnTo>
                  <a:pt x="272" y="361"/>
                </a:lnTo>
                <a:lnTo>
                  <a:pt x="262" y="321"/>
                </a:lnTo>
                <a:lnTo>
                  <a:pt x="248" y="285"/>
                </a:lnTo>
                <a:lnTo>
                  <a:pt x="232" y="253"/>
                </a:lnTo>
                <a:lnTo>
                  <a:pt x="214" y="225"/>
                </a:lnTo>
                <a:lnTo>
                  <a:pt x="194" y="199"/>
                </a:lnTo>
                <a:lnTo>
                  <a:pt x="174" y="177"/>
                </a:lnTo>
                <a:lnTo>
                  <a:pt x="154" y="159"/>
                </a:lnTo>
                <a:lnTo>
                  <a:pt x="134" y="143"/>
                </a:lnTo>
                <a:lnTo>
                  <a:pt x="116" y="131"/>
                </a:lnTo>
                <a:lnTo>
                  <a:pt x="100" y="121"/>
                </a:lnTo>
                <a:lnTo>
                  <a:pt x="76" y="109"/>
                </a:lnTo>
                <a:lnTo>
                  <a:pt x="66" y="105"/>
                </a:lnTo>
                <a:lnTo>
                  <a:pt x="0" y="0"/>
                </a:lnTo>
                <a:lnTo>
                  <a:pt x="44" y="0"/>
                </a:lnTo>
                <a:lnTo>
                  <a:pt x="88" y="0"/>
                </a:lnTo>
                <a:lnTo>
                  <a:pt x="166" y="6"/>
                </a:lnTo>
                <a:lnTo>
                  <a:pt x="238" y="16"/>
                </a:lnTo>
                <a:lnTo>
                  <a:pt x="304" y="28"/>
                </a:lnTo>
                <a:lnTo>
                  <a:pt x="362" y="42"/>
                </a:lnTo>
                <a:lnTo>
                  <a:pt x="414" y="59"/>
                </a:lnTo>
                <a:lnTo>
                  <a:pt x="460" y="77"/>
                </a:lnTo>
                <a:lnTo>
                  <a:pt x="498" y="95"/>
                </a:lnTo>
                <a:lnTo>
                  <a:pt x="532" y="115"/>
                </a:lnTo>
                <a:lnTo>
                  <a:pt x="562" y="133"/>
                </a:lnTo>
                <a:lnTo>
                  <a:pt x="584" y="149"/>
                </a:lnTo>
                <a:lnTo>
                  <a:pt x="604" y="165"/>
                </a:lnTo>
                <a:lnTo>
                  <a:pt x="628" y="187"/>
                </a:lnTo>
                <a:lnTo>
                  <a:pt x="634" y="197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15"/>
          <p:cNvSpPr>
            <a:spLocks/>
          </p:cNvSpPr>
          <p:nvPr/>
        </p:nvSpPr>
        <p:spPr bwMode="auto">
          <a:xfrm>
            <a:off x="7842250" y="4191000"/>
            <a:ext cx="193675" cy="744538"/>
          </a:xfrm>
          <a:custGeom>
            <a:avLst/>
            <a:gdLst>
              <a:gd name="T0" fmla="*/ 69850 w 122"/>
              <a:gd name="T1" fmla="*/ 266700 h 469"/>
              <a:gd name="T2" fmla="*/ 50800 w 122"/>
              <a:gd name="T3" fmla="*/ 320675 h 469"/>
              <a:gd name="T4" fmla="*/ 34925 w 122"/>
              <a:gd name="T5" fmla="*/ 247650 h 469"/>
              <a:gd name="T6" fmla="*/ 34925 w 122"/>
              <a:gd name="T7" fmla="*/ 247650 h 469"/>
              <a:gd name="T8" fmla="*/ 28575 w 122"/>
              <a:gd name="T9" fmla="*/ 215900 h 469"/>
              <a:gd name="T10" fmla="*/ 25400 w 122"/>
              <a:gd name="T11" fmla="*/ 174625 h 469"/>
              <a:gd name="T12" fmla="*/ 25400 w 122"/>
              <a:gd name="T13" fmla="*/ 95250 h 469"/>
              <a:gd name="T14" fmla="*/ 28575 w 122"/>
              <a:gd name="T15" fmla="*/ 28575 h 469"/>
              <a:gd name="T16" fmla="*/ 31750 w 122"/>
              <a:gd name="T17" fmla="*/ 0 h 469"/>
              <a:gd name="T18" fmla="*/ 31750 w 122"/>
              <a:gd name="T19" fmla="*/ 0 h 469"/>
              <a:gd name="T20" fmla="*/ 15875 w 122"/>
              <a:gd name="T21" fmla="*/ 82550 h 469"/>
              <a:gd name="T22" fmla="*/ 6350 w 122"/>
              <a:gd name="T23" fmla="*/ 152400 h 469"/>
              <a:gd name="T24" fmla="*/ 0 w 122"/>
              <a:gd name="T25" fmla="*/ 206375 h 469"/>
              <a:gd name="T26" fmla="*/ 0 w 122"/>
              <a:gd name="T27" fmla="*/ 247650 h 469"/>
              <a:gd name="T28" fmla="*/ 0 w 122"/>
              <a:gd name="T29" fmla="*/ 276225 h 469"/>
              <a:gd name="T30" fmla="*/ 0 w 122"/>
              <a:gd name="T31" fmla="*/ 298450 h 469"/>
              <a:gd name="T32" fmla="*/ 3175 w 122"/>
              <a:gd name="T33" fmla="*/ 311150 h 469"/>
              <a:gd name="T34" fmla="*/ 3175 w 122"/>
              <a:gd name="T35" fmla="*/ 311150 h 469"/>
              <a:gd name="T36" fmla="*/ 15875 w 122"/>
              <a:gd name="T37" fmla="*/ 361950 h 469"/>
              <a:gd name="T38" fmla="*/ 25400 w 122"/>
              <a:gd name="T39" fmla="*/ 409575 h 469"/>
              <a:gd name="T40" fmla="*/ 38100 w 122"/>
              <a:gd name="T41" fmla="*/ 454025 h 469"/>
              <a:gd name="T42" fmla="*/ 53975 w 122"/>
              <a:gd name="T43" fmla="*/ 495300 h 469"/>
              <a:gd name="T44" fmla="*/ 85725 w 122"/>
              <a:gd name="T45" fmla="*/ 571500 h 469"/>
              <a:gd name="T46" fmla="*/ 117475 w 122"/>
              <a:gd name="T47" fmla="*/ 631825 h 469"/>
              <a:gd name="T48" fmla="*/ 146050 w 122"/>
              <a:gd name="T49" fmla="*/ 682625 h 469"/>
              <a:gd name="T50" fmla="*/ 168275 w 122"/>
              <a:gd name="T51" fmla="*/ 715963 h 469"/>
              <a:gd name="T52" fmla="*/ 193675 w 122"/>
              <a:gd name="T53" fmla="*/ 744538 h 469"/>
              <a:gd name="T54" fmla="*/ 193675 w 122"/>
              <a:gd name="T55" fmla="*/ 744538 h 469"/>
              <a:gd name="T56" fmla="*/ 174625 w 122"/>
              <a:gd name="T57" fmla="*/ 715963 h 469"/>
              <a:gd name="T58" fmla="*/ 158750 w 122"/>
              <a:gd name="T59" fmla="*/ 685800 h 469"/>
              <a:gd name="T60" fmla="*/ 130175 w 122"/>
              <a:gd name="T61" fmla="*/ 628650 h 469"/>
              <a:gd name="T62" fmla="*/ 111125 w 122"/>
              <a:gd name="T63" fmla="*/ 571500 h 469"/>
              <a:gd name="T64" fmla="*/ 98425 w 122"/>
              <a:gd name="T65" fmla="*/ 520700 h 469"/>
              <a:gd name="T66" fmla="*/ 92075 w 122"/>
              <a:gd name="T67" fmla="*/ 476250 h 469"/>
              <a:gd name="T68" fmla="*/ 88900 w 122"/>
              <a:gd name="T69" fmla="*/ 441325 h 469"/>
              <a:gd name="T70" fmla="*/ 85725 w 122"/>
              <a:gd name="T71" fmla="*/ 409575 h 469"/>
              <a:gd name="T72" fmla="*/ 69850 w 122"/>
              <a:gd name="T73" fmla="*/ 266700 h 46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22" h="469">
                <a:moveTo>
                  <a:pt x="44" y="168"/>
                </a:moveTo>
                <a:lnTo>
                  <a:pt x="32" y="202"/>
                </a:lnTo>
                <a:lnTo>
                  <a:pt x="22" y="156"/>
                </a:lnTo>
                <a:lnTo>
                  <a:pt x="18" y="136"/>
                </a:lnTo>
                <a:lnTo>
                  <a:pt x="16" y="110"/>
                </a:lnTo>
                <a:lnTo>
                  <a:pt x="16" y="60"/>
                </a:lnTo>
                <a:lnTo>
                  <a:pt x="18" y="18"/>
                </a:lnTo>
                <a:lnTo>
                  <a:pt x="20" y="0"/>
                </a:lnTo>
                <a:lnTo>
                  <a:pt x="10" y="52"/>
                </a:lnTo>
                <a:lnTo>
                  <a:pt x="4" y="96"/>
                </a:lnTo>
                <a:lnTo>
                  <a:pt x="0" y="130"/>
                </a:lnTo>
                <a:lnTo>
                  <a:pt x="0" y="156"/>
                </a:lnTo>
                <a:lnTo>
                  <a:pt x="0" y="174"/>
                </a:lnTo>
                <a:lnTo>
                  <a:pt x="0" y="188"/>
                </a:lnTo>
                <a:lnTo>
                  <a:pt x="2" y="196"/>
                </a:lnTo>
                <a:lnTo>
                  <a:pt x="10" y="228"/>
                </a:lnTo>
                <a:lnTo>
                  <a:pt x="16" y="258"/>
                </a:lnTo>
                <a:lnTo>
                  <a:pt x="24" y="286"/>
                </a:lnTo>
                <a:lnTo>
                  <a:pt x="34" y="312"/>
                </a:lnTo>
                <a:lnTo>
                  <a:pt x="54" y="360"/>
                </a:lnTo>
                <a:lnTo>
                  <a:pt x="74" y="398"/>
                </a:lnTo>
                <a:lnTo>
                  <a:pt x="92" y="430"/>
                </a:lnTo>
                <a:lnTo>
                  <a:pt x="106" y="451"/>
                </a:lnTo>
                <a:lnTo>
                  <a:pt x="122" y="469"/>
                </a:lnTo>
                <a:lnTo>
                  <a:pt x="110" y="451"/>
                </a:lnTo>
                <a:lnTo>
                  <a:pt x="100" y="432"/>
                </a:lnTo>
                <a:lnTo>
                  <a:pt x="82" y="396"/>
                </a:lnTo>
                <a:lnTo>
                  <a:pt x="70" y="360"/>
                </a:lnTo>
                <a:lnTo>
                  <a:pt x="62" y="328"/>
                </a:lnTo>
                <a:lnTo>
                  <a:pt x="58" y="300"/>
                </a:lnTo>
                <a:lnTo>
                  <a:pt x="56" y="278"/>
                </a:lnTo>
                <a:lnTo>
                  <a:pt x="54" y="258"/>
                </a:lnTo>
                <a:lnTo>
                  <a:pt x="44" y="1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16"/>
          <p:cNvSpPr>
            <a:spLocks/>
          </p:cNvSpPr>
          <p:nvPr/>
        </p:nvSpPr>
        <p:spPr bwMode="auto">
          <a:xfrm>
            <a:off x="8070850" y="4514850"/>
            <a:ext cx="79375" cy="333375"/>
          </a:xfrm>
          <a:custGeom>
            <a:avLst/>
            <a:gdLst>
              <a:gd name="T0" fmla="*/ 69850 w 50"/>
              <a:gd name="T1" fmla="*/ 333375 h 210"/>
              <a:gd name="T2" fmla="*/ 69850 w 50"/>
              <a:gd name="T3" fmla="*/ 333375 h 210"/>
              <a:gd name="T4" fmla="*/ 73025 w 50"/>
              <a:gd name="T5" fmla="*/ 314325 h 210"/>
              <a:gd name="T6" fmla="*/ 73025 w 50"/>
              <a:gd name="T7" fmla="*/ 314325 h 210"/>
              <a:gd name="T8" fmla="*/ 79375 w 50"/>
              <a:gd name="T9" fmla="*/ 254000 h 210"/>
              <a:gd name="T10" fmla="*/ 79375 w 50"/>
              <a:gd name="T11" fmla="*/ 212725 h 210"/>
              <a:gd name="T12" fmla="*/ 79375 w 50"/>
              <a:gd name="T13" fmla="*/ 165100 h 210"/>
              <a:gd name="T14" fmla="*/ 73025 w 50"/>
              <a:gd name="T15" fmla="*/ 120650 h 210"/>
              <a:gd name="T16" fmla="*/ 60325 w 50"/>
              <a:gd name="T17" fmla="*/ 76200 h 210"/>
              <a:gd name="T18" fmla="*/ 50800 w 50"/>
              <a:gd name="T19" fmla="*/ 53975 h 210"/>
              <a:gd name="T20" fmla="*/ 38100 w 50"/>
              <a:gd name="T21" fmla="*/ 34925 h 210"/>
              <a:gd name="T22" fmla="*/ 25400 w 50"/>
              <a:gd name="T23" fmla="*/ 15875 h 210"/>
              <a:gd name="T24" fmla="*/ 9525 w 50"/>
              <a:gd name="T25" fmla="*/ 0 h 210"/>
              <a:gd name="T26" fmla="*/ 9525 w 50"/>
              <a:gd name="T27" fmla="*/ 0 h 210"/>
              <a:gd name="T28" fmla="*/ 19050 w 50"/>
              <a:gd name="T29" fmla="*/ 15875 h 210"/>
              <a:gd name="T30" fmla="*/ 28575 w 50"/>
              <a:gd name="T31" fmla="*/ 34925 h 210"/>
              <a:gd name="T32" fmla="*/ 34925 w 50"/>
              <a:gd name="T33" fmla="*/ 57150 h 210"/>
              <a:gd name="T34" fmla="*/ 41275 w 50"/>
              <a:gd name="T35" fmla="*/ 82550 h 210"/>
              <a:gd name="T36" fmla="*/ 44450 w 50"/>
              <a:gd name="T37" fmla="*/ 111125 h 210"/>
              <a:gd name="T38" fmla="*/ 38100 w 50"/>
              <a:gd name="T39" fmla="*/ 139700 h 210"/>
              <a:gd name="T40" fmla="*/ 34925 w 50"/>
              <a:gd name="T41" fmla="*/ 152400 h 210"/>
              <a:gd name="T42" fmla="*/ 25400 w 50"/>
              <a:gd name="T43" fmla="*/ 165100 h 210"/>
              <a:gd name="T44" fmla="*/ 25400 w 50"/>
              <a:gd name="T45" fmla="*/ 165100 h 210"/>
              <a:gd name="T46" fmla="*/ 3175 w 50"/>
              <a:gd name="T47" fmla="*/ 196850 h 210"/>
              <a:gd name="T48" fmla="*/ 0 w 50"/>
              <a:gd name="T49" fmla="*/ 196850 h 210"/>
              <a:gd name="T50" fmla="*/ 0 w 50"/>
              <a:gd name="T51" fmla="*/ 193675 h 210"/>
              <a:gd name="T52" fmla="*/ 9525 w 50"/>
              <a:gd name="T53" fmla="*/ 165100 h 210"/>
              <a:gd name="T54" fmla="*/ 9525 w 50"/>
              <a:gd name="T55" fmla="*/ 165100 h 210"/>
              <a:gd name="T56" fmla="*/ 22225 w 50"/>
              <a:gd name="T57" fmla="*/ 187325 h 210"/>
              <a:gd name="T58" fmla="*/ 44450 w 50"/>
              <a:gd name="T59" fmla="*/ 231775 h 210"/>
              <a:gd name="T60" fmla="*/ 57150 w 50"/>
              <a:gd name="T61" fmla="*/ 257175 h 210"/>
              <a:gd name="T62" fmla="*/ 66675 w 50"/>
              <a:gd name="T63" fmla="*/ 285750 h 210"/>
              <a:gd name="T64" fmla="*/ 69850 w 50"/>
              <a:gd name="T65" fmla="*/ 307975 h 210"/>
              <a:gd name="T66" fmla="*/ 69850 w 50"/>
              <a:gd name="T67" fmla="*/ 327025 h 21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0" h="210">
                <a:moveTo>
                  <a:pt x="44" y="210"/>
                </a:moveTo>
                <a:lnTo>
                  <a:pt x="44" y="210"/>
                </a:lnTo>
                <a:lnTo>
                  <a:pt x="46" y="198"/>
                </a:lnTo>
                <a:lnTo>
                  <a:pt x="50" y="160"/>
                </a:lnTo>
                <a:lnTo>
                  <a:pt x="50" y="134"/>
                </a:lnTo>
                <a:lnTo>
                  <a:pt x="50" y="104"/>
                </a:lnTo>
                <a:lnTo>
                  <a:pt x="46" y="76"/>
                </a:lnTo>
                <a:lnTo>
                  <a:pt x="38" y="48"/>
                </a:lnTo>
                <a:lnTo>
                  <a:pt x="32" y="34"/>
                </a:lnTo>
                <a:lnTo>
                  <a:pt x="24" y="22"/>
                </a:lnTo>
                <a:lnTo>
                  <a:pt x="16" y="10"/>
                </a:lnTo>
                <a:lnTo>
                  <a:pt x="6" y="0"/>
                </a:lnTo>
                <a:lnTo>
                  <a:pt x="12" y="10"/>
                </a:lnTo>
                <a:lnTo>
                  <a:pt x="18" y="22"/>
                </a:lnTo>
                <a:lnTo>
                  <a:pt x="22" y="36"/>
                </a:lnTo>
                <a:lnTo>
                  <a:pt x="26" y="52"/>
                </a:lnTo>
                <a:lnTo>
                  <a:pt x="28" y="70"/>
                </a:lnTo>
                <a:lnTo>
                  <a:pt x="24" y="88"/>
                </a:lnTo>
                <a:lnTo>
                  <a:pt x="22" y="96"/>
                </a:lnTo>
                <a:lnTo>
                  <a:pt x="16" y="104"/>
                </a:lnTo>
                <a:lnTo>
                  <a:pt x="2" y="124"/>
                </a:lnTo>
                <a:lnTo>
                  <a:pt x="0" y="124"/>
                </a:lnTo>
                <a:lnTo>
                  <a:pt x="0" y="122"/>
                </a:lnTo>
                <a:lnTo>
                  <a:pt x="6" y="104"/>
                </a:lnTo>
                <a:lnTo>
                  <a:pt x="14" y="118"/>
                </a:lnTo>
                <a:lnTo>
                  <a:pt x="28" y="146"/>
                </a:lnTo>
                <a:lnTo>
                  <a:pt x="36" y="162"/>
                </a:lnTo>
                <a:lnTo>
                  <a:pt x="42" y="180"/>
                </a:lnTo>
                <a:lnTo>
                  <a:pt x="44" y="194"/>
                </a:lnTo>
                <a:lnTo>
                  <a:pt x="44" y="20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17"/>
          <p:cNvSpPr>
            <a:spLocks/>
          </p:cNvSpPr>
          <p:nvPr/>
        </p:nvSpPr>
        <p:spPr bwMode="auto">
          <a:xfrm>
            <a:off x="6692900" y="4521200"/>
            <a:ext cx="619125" cy="1455738"/>
          </a:xfrm>
          <a:custGeom>
            <a:avLst/>
            <a:gdLst>
              <a:gd name="T0" fmla="*/ 276225 w 390"/>
              <a:gd name="T1" fmla="*/ 750888 h 917"/>
              <a:gd name="T2" fmla="*/ 276225 w 390"/>
              <a:gd name="T3" fmla="*/ 750888 h 917"/>
              <a:gd name="T4" fmla="*/ 234950 w 390"/>
              <a:gd name="T5" fmla="*/ 909638 h 917"/>
              <a:gd name="T6" fmla="*/ 206375 w 390"/>
              <a:gd name="T7" fmla="*/ 1042988 h 917"/>
              <a:gd name="T8" fmla="*/ 196850 w 390"/>
              <a:gd name="T9" fmla="*/ 1100138 h 917"/>
              <a:gd name="T10" fmla="*/ 190500 w 390"/>
              <a:gd name="T11" fmla="*/ 1150938 h 917"/>
              <a:gd name="T12" fmla="*/ 190500 w 390"/>
              <a:gd name="T13" fmla="*/ 1150938 h 917"/>
              <a:gd name="T14" fmla="*/ 104775 w 390"/>
              <a:gd name="T15" fmla="*/ 1236663 h 917"/>
              <a:gd name="T16" fmla="*/ 41275 w 390"/>
              <a:gd name="T17" fmla="*/ 1303338 h 917"/>
              <a:gd name="T18" fmla="*/ 15875 w 390"/>
              <a:gd name="T19" fmla="*/ 1331913 h 917"/>
              <a:gd name="T20" fmla="*/ 0 w 390"/>
              <a:gd name="T21" fmla="*/ 1354138 h 917"/>
              <a:gd name="T22" fmla="*/ 0 w 390"/>
              <a:gd name="T23" fmla="*/ 1354138 h 917"/>
              <a:gd name="T24" fmla="*/ 44450 w 390"/>
              <a:gd name="T25" fmla="*/ 1363663 h 917"/>
              <a:gd name="T26" fmla="*/ 142875 w 390"/>
              <a:gd name="T27" fmla="*/ 1382713 h 917"/>
              <a:gd name="T28" fmla="*/ 196850 w 390"/>
              <a:gd name="T29" fmla="*/ 1398588 h 917"/>
              <a:gd name="T30" fmla="*/ 247650 w 390"/>
              <a:gd name="T31" fmla="*/ 1417638 h 917"/>
              <a:gd name="T32" fmla="*/ 269875 w 390"/>
              <a:gd name="T33" fmla="*/ 1427163 h 917"/>
              <a:gd name="T34" fmla="*/ 288925 w 390"/>
              <a:gd name="T35" fmla="*/ 1436688 h 917"/>
              <a:gd name="T36" fmla="*/ 301625 w 390"/>
              <a:gd name="T37" fmla="*/ 1446213 h 917"/>
              <a:gd name="T38" fmla="*/ 314325 w 390"/>
              <a:gd name="T39" fmla="*/ 1455738 h 917"/>
              <a:gd name="T40" fmla="*/ 419100 w 390"/>
              <a:gd name="T41" fmla="*/ 1449388 h 917"/>
              <a:gd name="T42" fmla="*/ 419100 w 390"/>
              <a:gd name="T43" fmla="*/ 1449388 h 917"/>
              <a:gd name="T44" fmla="*/ 419100 w 390"/>
              <a:gd name="T45" fmla="*/ 1408113 h 917"/>
              <a:gd name="T46" fmla="*/ 412750 w 390"/>
              <a:gd name="T47" fmla="*/ 1319213 h 917"/>
              <a:gd name="T48" fmla="*/ 409575 w 390"/>
              <a:gd name="T49" fmla="*/ 1268413 h 917"/>
              <a:gd name="T50" fmla="*/ 400050 w 390"/>
              <a:gd name="T51" fmla="*/ 1227138 h 917"/>
              <a:gd name="T52" fmla="*/ 393700 w 390"/>
              <a:gd name="T53" fmla="*/ 1208088 h 917"/>
              <a:gd name="T54" fmla="*/ 387350 w 390"/>
              <a:gd name="T55" fmla="*/ 1195388 h 917"/>
              <a:gd name="T56" fmla="*/ 381000 w 390"/>
              <a:gd name="T57" fmla="*/ 1185863 h 917"/>
              <a:gd name="T58" fmla="*/ 374650 w 390"/>
              <a:gd name="T59" fmla="*/ 1179513 h 917"/>
              <a:gd name="T60" fmla="*/ 520700 w 390"/>
              <a:gd name="T61" fmla="*/ 1027113 h 917"/>
              <a:gd name="T62" fmla="*/ 520700 w 390"/>
              <a:gd name="T63" fmla="*/ 1027113 h 917"/>
              <a:gd name="T64" fmla="*/ 523875 w 390"/>
              <a:gd name="T65" fmla="*/ 747713 h 917"/>
              <a:gd name="T66" fmla="*/ 523875 w 390"/>
              <a:gd name="T67" fmla="*/ 525463 h 917"/>
              <a:gd name="T68" fmla="*/ 523875 w 390"/>
              <a:gd name="T69" fmla="*/ 433388 h 917"/>
              <a:gd name="T70" fmla="*/ 517525 w 390"/>
              <a:gd name="T71" fmla="*/ 368300 h 917"/>
              <a:gd name="T72" fmla="*/ 517525 w 390"/>
              <a:gd name="T73" fmla="*/ 368300 h 917"/>
              <a:gd name="T74" fmla="*/ 536575 w 390"/>
              <a:gd name="T75" fmla="*/ 336550 h 917"/>
              <a:gd name="T76" fmla="*/ 552450 w 390"/>
              <a:gd name="T77" fmla="*/ 301625 h 917"/>
              <a:gd name="T78" fmla="*/ 571500 w 390"/>
              <a:gd name="T79" fmla="*/ 257175 h 917"/>
              <a:gd name="T80" fmla="*/ 590550 w 390"/>
              <a:gd name="T81" fmla="*/ 203200 h 917"/>
              <a:gd name="T82" fmla="*/ 606425 w 390"/>
              <a:gd name="T83" fmla="*/ 146050 h 917"/>
              <a:gd name="T84" fmla="*/ 619125 w 390"/>
              <a:gd name="T85" fmla="*/ 85725 h 917"/>
              <a:gd name="T86" fmla="*/ 619125 w 390"/>
              <a:gd name="T87" fmla="*/ 53975 h 917"/>
              <a:gd name="T88" fmla="*/ 619125 w 390"/>
              <a:gd name="T89" fmla="*/ 22225 h 917"/>
              <a:gd name="T90" fmla="*/ 619125 w 390"/>
              <a:gd name="T91" fmla="*/ 0 h 917"/>
              <a:gd name="T92" fmla="*/ 619125 w 390"/>
              <a:gd name="T93" fmla="*/ 0 h 917"/>
              <a:gd name="T94" fmla="*/ 612775 w 390"/>
              <a:gd name="T95" fmla="*/ 19050 h 917"/>
              <a:gd name="T96" fmla="*/ 600075 w 390"/>
              <a:gd name="T97" fmla="*/ 38100 h 917"/>
              <a:gd name="T98" fmla="*/ 581025 w 390"/>
              <a:gd name="T99" fmla="*/ 57150 h 917"/>
              <a:gd name="T100" fmla="*/ 558800 w 390"/>
              <a:gd name="T101" fmla="*/ 76200 h 917"/>
              <a:gd name="T102" fmla="*/ 508000 w 390"/>
              <a:gd name="T103" fmla="*/ 120650 h 917"/>
              <a:gd name="T104" fmla="*/ 447675 w 390"/>
              <a:gd name="T105" fmla="*/ 165100 h 917"/>
              <a:gd name="T106" fmla="*/ 390525 w 390"/>
              <a:gd name="T107" fmla="*/ 203200 h 917"/>
              <a:gd name="T108" fmla="*/ 342900 w 390"/>
              <a:gd name="T109" fmla="*/ 234950 h 917"/>
              <a:gd name="T110" fmla="*/ 292100 w 390"/>
              <a:gd name="T111" fmla="*/ 263525 h 91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90" h="917">
                <a:moveTo>
                  <a:pt x="174" y="473"/>
                </a:moveTo>
                <a:lnTo>
                  <a:pt x="174" y="473"/>
                </a:lnTo>
                <a:lnTo>
                  <a:pt x="148" y="573"/>
                </a:lnTo>
                <a:lnTo>
                  <a:pt x="130" y="657"/>
                </a:lnTo>
                <a:lnTo>
                  <a:pt x="124" y="693"/>
                </a:lnTo>
                <a:lnTo>
                  <a:pt x="120" y="725"/>
                </a:lnTo>
                <a:lnTo>
                  <a:pt x="66" y="779"/>
                </a:lnTo>
                <a:lnTo>
                  <a:pt x="26" y="821"/>
                </a:lnTo>
                <a:lnTo>
                  <a:pt x="10" y="839"/>
                </a:lnTo>
                <a:lnTo>
                  <a:pt x="0" y="853"/>
                </a:lnTo>
                <a:lnTo>
                  <a:pt x="28" y="859"/>
                </a:lnTo>
                <a:lnTo>
                  <a:pt x="90" y="871"/>
                </a:lnTo>
                <a:lnTo>
                  <a:pt x="124" y="881"/>
                </a:lnTo>
                <a:lnTo>
                  <a:pt x="156" y="893"/>
                </a:lnTo>
                <a:lnTo>
                  <a:pt x="170" y="899"/>
                </a:lnTo>
                <a:lnTo>
                  <a:pt x="182" y="905"/>
                </a:lnTo>
                <a:lnTo>
                  <a:pt x="190" y="911"/>
                </a:lnTo>
                <a:lnTo>
                  <a:pt x="198" y="917"/>
                </a:lnTo>
                <a:lnTo>
                  <a:pt x="264" y="913"/>
                </a:lnTo>
                <a:lnTo>
                  <a:pt x="264" y="887"/>
                </a:lnTo>
                <a:lnTo>
                  <a:pt x="260" y="831"/>
                </a:lnTo>
                <a:lnTo>
                  <a:pt x="258" y="799"/>
                </a:lnTo>
                <a:lnTo>
                  <a:pt x="252" y="773"/>
                </a:lnTo>
                <a:lnTo>
                  <a:pt x="248" y="761"/>
                </a:lnTo>
                <a:lnTo>
                  <a:pt x="244" y="753"/>
                </a:lnTo>
                <a:lnTo>
                  <a:pt x="240" y="747"/>
                </a:lnTo>
                <a:lnTo>
                  <a:pt x="236" y="743"/>
                </a:lnTo>
                <a:lnTo>
                  <a:pt x="328" y="647"/>
                </a:lnTo>
                <a:lnTo>
                  <a:pt x="330" y="471"/>
                </a:lnTo>
                <a:lnTo>
                  <a:pt x="330" y="331"/>
                </a:lnTo>
                <a:lnTo>
                  <a:pt x="330" y="273"/>
                </a:lnTo>
                <a:lnTo>
                  <a:pt x="326" y="232"/>
                </a:lnTo>
                <a:lnTo>
                  <a:pt x="338" y="212"/>
                </a:lnTo>
                <a:lnTo>
                  <a:pt x="348" y="190"/>
                </a:lnTo>
                <a:lnTo>
                  <a:pt x="360" y="162"/>
                </a:lnTo>
                <a:lnTo>
                  <a:pt x="372" y="128"/>
                </a:lnTo>
                <a:lnTo>
                  <a:pt x="382" y="92"/>
                </a:lnTo>
                <a:lnTo>
                  <a:pt x="390" y="54"/>
                </a:lnTo>
                <a:lnTo>
                  <a:pt x="390" y="34"/>
                </a:lnTo>
                <a:lnTo>
                  <a:pt x="390" y="14"/>
                </a:lnTo>
                <a:lnTo>
                  <a:pt x="390" y="0"/>
                </a:lnTo>
                <a:lnTo>
                  <a:pt x="386" y="12"/>
                </a:lnTo>
                <a:lnTo>
                  <a:pt x="378" y="24"/>
                </a:lnTo>
                <a:lnTo>
                  <a:pt x="366" y="36"/>
                </a:lnTo>
                <a:lnTo>
                  <a:pt x="352" y="48"/>
                </a:lnTo>
                <a:lnTo>
                  <a:pt x="320" y="76"/>
                </a:lnTo>
                <a:lnTo>
                  <a:pt x="282" y="104"/>
                </a:lnTo>
                <a:lnTo>
                  <a:pt x="246" y="128"/>
                </a:lnTo>
                <a:lnTo>
                  <a:pt x="216" y="148"/>
                </a:lnTo>
                <a:lnTo>
                  <a:pt x="184" y="16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18"/>
          <p:cNvSpPr>
            <a:spLocks/>
          </p:cNvSpPr>
          <p:nvPr/>
        </p:nvSpPr>
        <p:spPr bwMode="auto">
          <a:xfrm>
            <a:off x="3529013" y="6091238"/>
            <a:ext cx="530225" cy="263525"/>
          </a:xfrm>
          <a:custGeom>
            <a:avLst/>
            <a:gdLst>
              <a:gd name="T0" fmla="*/ 530225 w 334"/>
              <a:gd name="T1" fmla="*/ 130175 h 166"/>
              <a:gd name="T2" fmla="*/ 530225 w 334"/>
              <a:gd name="T3" fmla="*/ 130175 h 166"/>
              <a:gd name="T4" fmla="*/ 482600 w 334"/>
              <a:gd name="T5" fmla="*/ 120650 h 166"/>
              <a:gd name="T6" fmla="*/ 431800 w 334"/>
              <a:gd name="T7" fmla="*/ 111125 h 166"/>
              <a:gd name="T8" fmla="*/ 377825 w 334"/>
              <a:gd name="T9" fmla="*/ 98425 h 166"/>
              <a:gd name="T10" fmla="*/ 317500 w 334"/>
              <a:gd name="T11" fmla="*/ 79375 h 166"/>
              <a:gd name="T12" fmla="*/ 292100 w 334"/>
              <a:gd name="T13" fmla="*/ 69850 h 166"/>
              <a:gd name="T14" fmla="*/ 266700 w 334"/>
              <a:gd name="T15" fmla="*/ 57150 h 166"/>
              <a:gd name="T16" fmla="*/ 244475 w 334"/>
              <a:gd name="T17" fmla="*/ 44450 h 166"/>
              <a:gd name="T18" fmla="*/ 225425 w 334"/>
              <a:gd name="T19" fmla="*/ 31750 h 166"/>
              <a:gd name="T20" fmla="*/ 212725 w 334"/>
              <a:gd name="T21" fmla="*/ 15875 h 166"/>
              <a:gd name="T22" fmla="*/ 203200 w 334"/>
              <a:gd name="T23" fmla="*/ 0 h 166"/>
              <a:gd name="T24" fmla="*/ 203200 w 334"/>
              <a:gd name="T25" fmla="*/ 0 h 166"/>
              <a:gd name="T26" fmla="*/ 171450 w 334"/>
              <a:gd name="T27" fmla="*/ 19050 h 166"/>
              <a:gd name="T28" fmla="*/ 139700 w 334"/>
              <a:gd name="T29" fmla="*/ 44450 h 166"/>
              <a:gd name="T30" fmla="*/ 101600 w 334"/>
              <a:gd name="T31" fmla="*/ 76200 h 166"/>
              <a:gd name="T32" fmla="*/ 66675 w 334"/>
              <a:gd name="T33" fmla="*/ 114300 h 166"/>
              <a:gd name="T34" fmla="*/ 47625 w 334"/>
              <a:gd name="T35" fmla="*/ 136525 h 166"/>
              <a:gd name="T36" fmla="*/ 31750 w 334"/>
              <a:gd name="T37" fmla="*/ 158750 h 166"/>
              <a:gd name="T38" fmla="*/ 19050 w 334"/>
              <a:gd name="T39" fmla="*/ 184150 h 166"/>
              <a:gd name="T40" fmla="*/ 9525 w 334"/>
              <a:gd name="T41" fmla="*/ 209550 h 166"/>
              <a:gd name="T42" fmla="*/ 3175 w 334"/>
              <a:gd name="T43" fmla="*/ 234950 h 166"/>
              <a:gd name="T44" fmla="*/ 0 w 334"/>
              <a:gd name="T45" fmla="*/ 263525 h 166"/>
              <a:gd name="T46" fmla="*/ 393700 w 334"/>
              <a:gd name="T47" fmla="*/ 244475 h 166"/>
              <a:gd name="T48" fmla="*/ 530225 w 334"/>
              <a:gd name="T49" fmla="*/ 130175 h 1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34" h="166">
                <a:moveTo>
                  <a:pt x="334" y="82"/>
                </a:moveTo>
                <a:lnTo>
                  <a:pt x="334" y="82"/>
                </a:lnTo>
                <a:lnTo>
                  <a:pt x="304" y="76"/>
                </a:lnTo>
                <a:lnTo>
                  <a:pt x="272" y="70"/>
                </a:lnTo>
                <a:lnTo>
                  <a:pt x="238" y="62"/>
                </a:lnTo>
                <a:lnTo>
                  <a:pt x="200" y="50"/>
                </a:lnTo>
                <a:lnTo>
                  <a:pt x="184" y="44"/>
                </a:lnTo>
                <a:lnTo>
                  <a:pt x="168" y="36"/>
                </a:lnTo>
                <a:lnTo>
                  <a:pt x="154" y="28"/>
                </a:lnTo>
                <a:lnTo>
                  <a:pt x="142" y="20"/>
                </a:lnTo>
                <a:lnTo>
                  <a:pt x="134" y="10"/>
                </a:lnTo>
                <a:lnTo>
                  <a:pt x="128" y="0"/>
                </a:lnTo>
                <a:lnTo>
                  <a:pt x="108" y="12"/>
                </a:lnTo>
                <a:lnTo>
                  <a:pt x="88" y="28"/>
                </a:lnTo>
                <a:lnTo>
                  <a:pt x="64" y="48"/>
                </a:lnTo>
                <a:lnTo>
                  <a:pt x="42" y="72"/>
                </a:lnTo>
                <a:lnTo>
                  <a:pt x="30" y="86"/>
                </a:lnTo>
                <a:lnTo>
                  <a:pt x="20" y="100"/>
                </a:lnTo>
                <a:lnTo>
                  <a:pt x="12" y="116"/>
                </a:lnTo>
                <a:lnTo>
                  <a:pt x="6" y="132"/>
                </a:lnTo>
                <a:lnTo>
                  <a:pt x="2" y="148"/>
                </a:lnTo>
                <a:lnTo>
                  <a:pt x="0" y="166"/>
                </a:lnTo>
                <a:lnTo>
                  <a:pt x="248" y="154"/>
                </a:lnTo>
                <a:lnTo>
                  <a:pt x="334" y="8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19"/>
          <p:cNvSpPr>
            <a:spLocks/>
          </p:cNvSpPr>
          <p:nvPr/>
        </p:nvSpPr>
        <p:spPr bwMode="auto">
          <a:xfrm>
            <a:off x="571500" y="4298950"/>
            <a:ext cx="571500" cy="307975"/>
          </a:xfrm>
          <a:custGeom>
            <a:avLst/>
            <a:gdLst>
              <a:gd name="T0" fmla="*/ 200025 w 360"/>
              <a:gd name="T1" fmla="*/ 0 h 194"/>
              <a:gd name="T2" fmla="*/ 200025 w 360"/>
              <a:gd name="T3" fmla="*/ 0 h 194"/>
              <a:gd name="T4" fmla="*/ 244475 w 360"/>
              <a:gd name="T5" fmla="*/ 12700 h 194"/>
              <a:gd name="T6" fmla="*/ 349250 w 360"/>
              <a:gd name="T7" fmla="*/ 44450 h 194"/>
              <a:gd name="T8" fmla="*/ 412750 w 360"/>
              <a:gd name="T9" fmla="*/ 66675 h 194"/>
              <a:gd name="T10" fmla="*/ 473075 w 360"/>
              <a:gd name="T11" fmla="*/ 92075 h 194"/>
              <a:gd name="T12" fmla="*/ 527050 w 360"/>
              <a:gd name="T13" fmla="*/ 120650 h 194"/>
              <a:gd name="T14" fmla="*/ 552450 w 360"/>
              <a:gd name="T15" fmla="*/ 136525 h 194"/>
              <a:gd name="T16" fmla="*/ 571500 w 360"/>
              <a:gd name="T17" fmla="*/ 152400 h 194"/>
              <a:gd name="T18" fmla="*/ 403225 w 360"/>
              <a:gd name="T19" fmla="*/ 301625 h 194"/>
              <a:gd name="T20" fmla="*/ 403225 w 360"/>
              <a:gd name="T21" fmla="*/ 301625 h 194"/>
              <a:gd name="T22" fmla="*/ 368300 w 360"/>
              <a:gd name="T23" fmla="*/ 304800 h 194"/>
              <a:gd name="T24" fmla="*/ 330200 w 360"/>
              <a:gd name="T25" fmla="*/ 307975 h 194"/>
              <a:gd name="T26" fmla="*/ 279400 w 360"/>
              <a:gd name="T27" fmla="*/ 307975 h 194"/>
              <a:gd name="T28" fmla="*/ 219075 w 360"/>
              <a:gd name="T29" fmla="*/ 301625 h 194"/>
              <a:gd name="T30" fmla="*/ 149225 w 360"/>
              <a:gd name="T31" fmla="*/ 285750 h 194"/>
              <a:gd name="T32" fmla="*/ 114300 w 360"/>
              <a:gd name="T33" fmla="*/ 276225 h 194"/>
              <a:gd name="T34" fmla="*/ 76200 w 360"/>
              <a:gd name="T35" fmla="*/ 263525 h 194"/>
              <a:gd name="T36" fmla="*/ 38100 w 360"/>
              <a:gd name="T37" fmla="*/ 247650 h 194"/>
              <a:gd name="T38" fmla="*/ 0 w 360"/>
              <a:gd name="T39" fmla="*/ 228600 h 194"/>
              <a:gd name="T40" fmla="*/ 200025 w 360"/>
              <a:gd name="T41" fmla="*/ 0 h 1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60" h="194">
                <a:moveTo>
                  <a:pt x="126" y="0"/>
                </a:moveTo>
                <a:lnTo>
                  <a:pt x="126" y="0"/>
                </a:lnTo>
                <a:lnTo>
                  <a:pt x="154" y="8"/>
                </a:lnTo>
                <a:lnTo>
                  <a:pt x="220" y="28"/>
                </a:lnTo>
                <a:lnTo>
                  <a:pt x="260" y="42"/>
                </a:lnTo>
                <a:lnTo>
                  <a:pt x="298" y="58"/>
                </a:lnTo>
                <a:lnTo>
                  <a:pt x="332" y="76"/>
                </a:lnTo>
                <a:lnTo>
                  <a:pt x="348" y="86"/>
                </a:lnTo>
                <a:lnTo>
                  <a:pt x="360" y="96"/>
                </a:lnTo>
                <a:lnTo>
                  <a:pt x="254" y="190"/>
                </a:lnTo>
                <a:lnTo>
                  <a:pt x="232" y="192"/>
                </a:lnTo>
                <a:lnTo>
                  <a:pt x="208" y="194"/>
                </a:lnTo>
                <a:lnTo>
                  <a:pt x="176" y="194"/>
                </a:lnTo>
                <a:lnTo>
                  <a:pt x="138" y="190"/>
                </a:lnTo>
                <a:lnTo>
                  <a:pt x="94" y="180"/>
                </a:lnTo>
                <a:lnTo>
                  <a:pt x="72" y="174"/>
                </a:lnTo>
                <a:lnTo>
                  <a:pt x="48" y="166"/>
                </a:lnTo>
                <a:lnTo>
                  <a:pt x="24" y="156"/>
                </a:lnTo>
                <a:lnTo>
                  <a:pt x="0" y="144"/>
                </a:lnTo>
                <a:lnTo>
                  <a:pt x="126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20"/>
          <p:cNvSpPr>
            <a:spLocks/>
          </p:cNvSpPr>
          <p:nvPr/>
        </p:nvSpPr>
        <p:spPr bwMode="auto">
          <a:xfrm>
            <a:off x="2092325" y="560388"/>
            <a:ext cx="117475" cy="244475"/>
          </a:xfrm>
          <a:custGeom>
            <a:avLst/>
            <a:gdLst>
              <a:gd name="T0" fmla="*/ 60325 w 74"/>
              <a:gd name="T1" fmla="*/ 60325 h 154"/>
              <a:gd name="T2" fmla="*/ 60325 w 74"/>
              <a:gd name="T3" fmla="*/ 60325 h 154"/>
              <a:gd name="T4" fmla="*/ 60325 w 74"/>
              <a:gd name="T5" fmla="*/ 79375 h 154"/>
              <a:gd name="T6" fmla="*/ 69850 w 74"/>
              <a:gd name="T7" fmla="*/ 130175 h 154"/>
              <a:gd name="T8" fmla="*/ 79375 w 74"/>
              <a:gd name="T9" fmla="*/ 158750 h 154"/>
              <a:gd name="T10" fmla="*/ 88900 w 74"/>
              <a:gd name="T11" fmla="*/ 190500 h 154"/>
              <a:gd name="T12" fmla="*/ 101600 w 74"/>
              <a:gd name="T13" fmla="*/ 219075 h 154"/>
              <a:gd name="T14" fmla="*/ 117475 w 74"/>
              <a:gd name="T15" fmla="*/ 244475 h 154"/>
              <a:gd name="T16" fmla="*/ 117475 w 74"/>
              <a:gd name="T17" fmla="*/ 244475 h 154"/>
              <a:gd name="T18" fmla="*/ 101600 w 74"/>
              <a:gd name="T19" fmla="*/ 244475 h 154"/>
              <a:gd name="T20" fmla="*/ 66675 w 74"/>
              <a:gd name="T21" fmla="*/ 241300 h 154"/>
              <a:gd name="T22" fmla="*/ 47625 w 74"/>
              <a:gd name="T23" fmla="*/ 238125 h 154"/>
              <a:gd name="T24" fmla="*/ 28575 w 74"/>
              <a:gd name="T25" fmla="*/ 234950 h 154"/>
              <a:gd name="T26" fmla="*/ 12700 w 74"/>
              <a:gd name="T27" fmla="*/ 225425 h 154"/>
              <a:gd name="T28" fmla="*/ 0 w 74"/>
              <a:gd name="T29" fmla="*/ 215900 h 154"/>
              <a:gd name="T30" fmla="*/ 0 w 74"/>
              <a:gd name="T31" fmla="*/ 215900 h 154"/>
              <a:gd name="T32" fmla="*/ 3175 w 74"/>
              <a:gd name="T33" fmla="*/ 152400 h 154"/>
              <a:gd name="T34" fmla="*/ 6350 w 74"/>
              <a:gd name="T35" fmla="*/ 95250 h 154"/>
              <a:gd name="T36" fmla="*/ 12700 w 74"/>
              <a:gd name="T37" fmla="*/ 69850 h 154"/>
              <a:gd name="T38" fmla="*/ 19050 w 74"/>
              <a:gd name="T39" fmla="*/ 44450 h 154"/>
              <a:gd name="T40" fmla="*/ 31750 w 74"/>
              <a:gd name="T41" fmla="*/ 0 h 154"/>
              <a:gd name="T42" fmla="*/ 31750 w 74"/>
              <a:gd name="T43" fmla="*/ 0 h 154"/>
              <a:gd name="T44" fmla="*/ 44450 w 74"/>
              <a:gd name="T45" fmla="*/ 19050 h 154"/>
              <a:gd name="T46" fmla="*/ 53975 w 74"/>
              <a:gd name="T47" fmla="*/ 38100 h 154"/>
              <a:gd name="T48" fmla="*/ 60325 w 74"/>
              <a:gd name="T49" fmla="*/ 60325 h 154"/>
              <a:gd name="T50" fmla="*/ 60325 w 74"/>
              <a:gd name="T51" fmla="*/ 60325 h 15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74" h="154">
                <a:moveTo>
                  <a:pt x="38" y="38"/>
                </a:moveTo>
                <a:lnTo>
                  <a:pt x="38" y="38"/>
                </a:lnTo>
                <a:lnTo>
                  <a:pt x="38" y="50"/>
                </a:lnTo>
                <a:lnTo>
                  <a:pt x="44" y="82"/>
                </a:lnTo>
                <a:lnTo>
                  <a:pt x="50" y="100"/>
                </a:lnTo>
                <a:lnTo>
                  <a:pt x="56" y="120"/>
                </a:lnTo>
                <a:lnTo>
                  <a:pt x="64" y="138"/>
                </a:lnTo>
                <a:lnTo>
                  <a:pt x="74" y="154"/>
                </a:lnTo>
                <a:lnTo>
                  <a:pt x="64" y="154"/>
                </a:lnTo>
                <a:lnTo>
                  <a:pt x="42" y="152"/>
                </a:lnTo>
                <a:lnTo>
                  <a:pt x="30" y="150"/>
                </a:lnTo>
                <a:lnTo>
                  <a:pt x="18" y="148"/>
                </a:lnTo>
                <a:lnTo>
                  <a:pt x="8" y="142"/>
                </a:lnTo>
                <a:lnTo>
                  <a:pt x="0" y="136"/>
                </a:lnTo>
                <a:lnTo>
                  <a:pt x="2" y="96"/>
                </a:lnTo>
                <a:lnTo>
                  <a:pt x="4" y="60"/>
                </a:lnTo>
                <a:lnTo>
                  <a:pt x="8" y="44"/>
                </a:lnTo>
                <a:lnTo>
                  <a:pt x="12" y="28"/>
                </a:lnTo>
                <a:lnTo>
                  <a:pt x="20" y="0"/>
                </a:lnTo>
                <a:lnTo>
                  <a:pt x="28" y="12"/>
                </a:lnTo>
                <a:lnTo>
                  <a:pt x="34" y="24"/>
                </a:lnTo>
                <a:lnTo>
                  <a:pt x="38" y="3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7AAE1"/>
          </a:solidFill>
          <a:ln w="14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Line 86"/>
          <p:cNvSpPr>
            <a:spLocks noChangeShapeType="1"/>
          </p:cNvSpPr>
          <p:nvPr/>
        </p:nvSpPr>
        <p:spPr bwMode="auto">
          <a:xfrm>
            <a:off x="6019800" y="2286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Line 87"/>
          <p:cNvSpPr>
            <a:spLocks noChangeShapeType="1"/>
          </p:cNvSpPr>
          <p:nvPr/>
        </p:nvSpPr>
        <p:spPr bwMode="auto">
          <a:xfrm>
            <a:off x="6019800" y="2286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88"/>
          <p:cNvSpPr>
            <a:spLocks/>
          </p:cNvSpPr>
          <p:nvPr/>
        </p:nvSpPr>
        <p:spPr bwMode="auto">
          <a:xfrm>
            <a:off x="1792288" y="690563"/>
            <a:ext cx="5626100" cy="5822950"/>
          </a:xfrm>
          <a:custGeom>
            <a:avLst/>
            <a:gdLst>
              <a:gd name="T0" fmla="*/ 565827 w 2973"/>
              <a:gd name="T1" fmla="*/ 5330923 h 3077"/>
              <a:gd name="T2" fmla="*/ 1059743 w 2973"/>
              <a:gd name="T3" fmla="*/ 5713190 h 3077"/>
              <a:gd name="T4" fmla="*/ 961338 w 2973"/>
              <a:gd name="T5" fmla="*/ 4893776 h 3077"/>
              <a:gd name="T6" fmla="*/ 1008648 w 2973"/>
              <a:gd name="T7" fmla="*/ 3711019 h 3077"/>
              <a:gd name="T8" fmla="*/ 989724 w 2973"/>
              <a:gd name="T9" fmla="*/ 2931345 h 3077"/>
              <a:gd name="T10" fmla="*/ 1027572 w 2973"/>
              <a:gd name="T11" fmla="*/ 4055438 h 3077"/>
              <a:gd name="T12" fmla="*/ 995401 w 2973"/>
              <a:gd name="T13" fmla="*/ 5086802 h 3077"/>
              <a:gd name="T14" fmla="*/ 1192211 w 2973"/>
              <a:gd name="T15" fmla="*/ 5419866 h 3077"/>
              <a:gd name="T16" fmla="*/ 1301970 w 2973"/>
              <a:gd name="T17" fmla="*/ 5802133 h 3077"/>
              <a:gd name="T18" fmla="*/ 1547982 w 2973"/>
              <a:gd name="T19" fmla="*/ 5482316 h 3077"/>
              <a:gd name="T20" fmla="*/ 1339818 w 2973"/>
              <a:gd name="T21" fmla="*/ 4273065 h 3077"/>
              <a:gd name="T22" fmla="*/ 1722082 w 2973"/>
              <a:gd name="T23" fmla="*/ 3158435 h 3077"/>
              <a:gd name="T24" fmla="*/ 2136518 w 2973"/>
              <a:gd name="T25" fmla="*/ 1477973 h 3077"/>
              <a:gd name="T26" fmla="*/ 2021081 w 2973"/>
              <a:gd name="T27" fmla="*/ 2397685 h 3077"/>
              <a:gd name="T28" fmla="*/ 2537706 w 2973"/>
              <a:gd name="T29" fmla="*/ 3209530 h 3077"/>
              <a:gd name="T30" fmla="*/ 3241678 w 2973"/>
              <a:gd name="T31" fmla="*/ 2747781 h 3077"/>
              <a:gd name="T32" fmla="*/ 3459304 w 2973"/>
              <a:gd name="T33" fmla="*/ 2140317 h 3077"/>
              <a:gd name="T34" fmla="*/ 2933217 w 2973"/>
              <a:gd name="T35" fmla="*/ 3092200 h 3077"/>
              <a:gd name="T36" fmla="*/ 2840490 w 2973"/>
              <a:gd name="T37" fmla="*/ 3605044 h 3077"/>
              <a:gd name="T38" fmla="*/ 2895369 w 2973"/>
              <a:gd name="T39" fmla="*/ 4250356 h 3077"/>
              <a:gd name="T40" fmla="*/ 2849952 w 2973"/>
              <a:gd name="T41" fmla="*/ 4963795 h 3077"/>
              <a:gd name="T42" fmla="*/ 2808319 w 2973"/>
              <a:gd name="T43" fmla="*/ 5207916 h 3077"/>
              <a:gd name="T44" fmla="*/ 3139489 w 2973"/>
              <a:gd name="T45" fmla="*/ 5109511 h 3077"/>
              <a:gd name="T46" fmla="*/ 3084609 w 2973"/>
              <a:gd name="T47" fmla="*/ 4787801 h 3077"/>
              <a:gd name="T48" fmla="*/ 3164090 w 2973"/>
              <a:gd name="T49" fmla="*/ 3968387 h 3077"/>
              <a:gd name="T50" fmla="*/ 3256817 w 2973"/>
              <a:gd name="T51" fmla="*/ 3737513 h 3077"/>
              <a:gd name="T52" fmla="*/ 3268172 w 2973"/>
              <a:gd name="T53" fmla="*/ 4797263 h 3077"/>
              <a:gd name="T54" fmla="*/ 3623943 w 2973"/>
              <a:gd name="T55" fmla="*/ 5366879 h 3077"/>
              <a:gd name="T56" fmla="*/ 3606911 w 2973"/>
              <a:gd name="T57" fmla="*/ 3824564 h 3077"/>
              <a:gd name="T58" fmla="*/ 3873739 w 2973"/>
              <a:gd name="T59" fmla="*/ 2889712 h 3077"/>
              <a:gd name="T60" fmla="*/ 4034593 w 2973"/>
              <a:gd name="T61" fmla="*/ 2339021 h 3077"/>
              <a:gd name="T62" fmla="*/ 4066764 w 2973"/>
              <a:gd name="T63" fmla="*/ 1495005 h 3077"/>
              <a:gd name="T64" fmla="*/ 4189770 w 2973"/>
              <a:gd name="T65" fmla="*/ 1864025 h 3077"/>
              <a:gd name="T66" fmla="*/ 4715856 w 2973"/>
              <a:gd name="T67" fmla="*/ 1080567 h 3077"/>
              <a:gd name="T68" fmla="*/ 4702610 w 2973"/>
              <a:gd name="T69" fmla="*/ 772104 h 3077"/>
              <a:gd name="T70" fmla="*/ 4712072 w 2973"/>
              <a:gd name="T71" fmla="*/ 736148 h 3077"/>
              <a:gd name="T72" fmla="*/ 4719641 w 2973"/>
              <a:gd name="T73" fmla="*/ 709654 h 3077"/>
              <a:gd name="T74" fmla="*/ 4679901 w 2973"/>
              <a:gd name="T75" fmla="*/ 781566 h 3077"/>
              <a:gd name="T76" fmla="*/ 4776413 w 2973"/>
              <a:gd name="T77" fmla="*/ 1417416 h 3077"/>
              <a:gd name="T78" fmla="*/ 4863464 w 2973"/>
              <a:gd name="T79" fmla="*/ 1776974 h 3077"/>
              <a:gd name="T80" fmla="*/ 5073520 w 2973"/>
              <a:gd name="T81" fmla="*/ 2011633 h 3077"/>
              <a:gd name="T82" fmla="*/ 5319531 w 2973"/>
              <a:gd name="T83" fmla="*/ 1652075 h 3077"/>
              <a:gd name="T84" fmla="*/ 5467139 w 2973"/>
              <a:gd name="T85" fmla="*/ 607464 h 3077"/>
              <a:gd name="T86" fmla="*/ 5506879 w 2973"/>
              <a:gd name="T87" fmla="*/ 560154 h 3077"/>
              <a:gd name="T88" fmla="*/ 5593929 w 2973"/>
              <a:gd name="T89" fmla="*/ 527983 h 3077"/>
              <a:gd name="T90" fmla="*/ 5476601 w 2973"/>
              <a:gd name="T91" fmla="*/ 353881 h 3077"/>
              <a:gd name="T92" fmla="*/ 5484170 w 2973"/>
              <a:gd name="T93" fmla="*/ 228982 h 3077"/>
              <a:gd name="T94" fmla="*/ 5359272 w 2973"/>
              <a:gd name="T95" fmla="*/ 45418 h 3077"/>
              <a:gd name="T96" fmla="*/ 5253298 w 2973"/>
              <a:gd name="T97" fmla="*/ 119222 h 3077"/>
              <a:gd name="T98" fmla="*/ 5075412 w 2973"/>
              <a:gd name="T99" fmla="*/ 41633 h 3077"/>
              <a:gd name="T100" fmla="*/ 4854002 w 2973"/>
              <a:gd name="T101" fmla="*/ 26494 h 3077"/>
              <a:gd name="T102" fmla="*/ 4361978 w 2973"/>
              <a:gd name="T103" fmla="*/ 136254 h 3077"/>
              <a:gd name="T104" fmla="*/ 4131105 w 2973"/>
              <a:gd name="T105" fmla="*/ 183564 h 3077"/>
              <a:gd name="T106" fmla="*/ 3839676 w 2973"/>
              <a:gd name="T107" fmla="*/ 293324 h 3077"/>
              <a:gd name="T108" fmla="*/ 3489582 w 2973"/>
              <a:gd name="T109" fmla="*/ 382267 h 3077"/>
              <a:gd name="T110" fmla="*/ 2991882 w 2973"/>
              <a:gd name="T111" fmla="*/ 662344 h 3077"/>
              <a:gd name="T112" fmla="*/ 2303049 w 2973"/>
              <a:gd name="T113" fmla="*/ 1008655 h 3077"/>
              <a:gd name="T114" fmla="*/ 815624 w 2973"/>
              <a:gd name="T115" fmla="*/ 764534 h 3077"/>
              <a:gd name="T116" fmla="*/ 276290 w 2973"/>
              <a:gd name="T117" fmla="*/ 1071105 h 3077"/>
              <a:gd name="T118" fmla="*/ 3785 w 2973"/>
              <a:gd name="T119" fmla="*/ 1809145 h 307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973"/>
              <a:gd name="T181" fmla="*/ 0 h 3077"/>
              <a:gd name="T182" fmla="*/ 2973 w 2973"/>
              <a:gd name="T183" fmla="*/ 3077 h 307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973" h="3077">
                <a:moveTo>
                  <a:pt x="85" y="1700"/>
                </a:moveTo>
                <a:lnTo>
                  <a:pt x="226" y="2535"/>
                </a:lnTo>
                <a:lnTo>
                  <a:pt x="250" y="2464"/>
                </a:lnTo>
                <a:lnTo>
                  <a:pt x="260" y="2581"/>
                </a:lnTo>
                <a:lnTo>
                  <a:pt x="272" y="2471"/>
                </a:lnTo>
                <a:lnTo>
                  <a:pt x="290" y="2617"/>
                </a:lnTo>
                <a:lnTo>
                  <a:pt x="302" y="2482"/>
                </a:lnTo>
                <a:lnTo>
                  <a:pt x="302" y="2688"/>
                </a:lnTo>
                <a:lnTo>
                  <a:pt x="272" y="2749"/>
                </a:lnTo>
                <a:lnTo>
                  <a:pt x="299" y="2749"/>
                </a:lnTo>
                <a:lnTo>
                  <a:pt x="282" y="2780"/>
                </a:lnTo>
                <a:lnTo>
                  <a:pt x="267" y="2803"/>
                </a:lnTo>
                <a:lnTo>
                  <a:pt x="260" y="2812"/>
                </a:lnTo>
                <a:lnTo>
                  <a:pt x="253" y="2817"/>
                </a:lnTo>
                <a:lnTo>
                  <a:pt x="299" y="2817"/>
                </a:lnTo>
                <a:lnTo>
                  <a:pt x="270" y="2841"/>
                </a:lnTo>
                <a:lnTo>
                  <a:pt x="250" y="2859"/>
                </a:lnTo>
                <a:lnTo>
                  <a:pt x="243" y="2868"/>
                </a:lnTo>
                <a:lnTo>
                  <a:pt x="238" y="2875"/>
                </a:lnTo>
                <a:lnTo>
                  <a:pt x="246" y="2873"/>
                </a:lnTo>
                <a:lnTo>
                  <a:pt x="265" y="2869"/>
                </a:lnTo>
                <a:lnTo>
                  <a:pt x="277" y="2866"/>
                </a:lnTo>
                <a:lnTo>
                  <a:pt x="287" y="2863"/>
                </a:lnTo>
                <a:lnTo>
                  <a:pt x="297" y="2858"/>
                </a:lnTo>
                <a:lnTo>
                  <a:pt x="306" y="2851"/>
                </a:lnTo>
                <a:lnTo>
                  <a:pt x="284" y="2900"/>
                </a:lnTo>
                <a:lnTo>
                  <a:pt x="324" y="2881"/>
                </a:lnTo>
                <a:lnTo>
                  <a:pt x="321" y="3019"/>
                </a:lnTo>
                <a:lnTo>
                  <a:pt x="560" y="3019"/>
                </a:lnTo>
                <a:lnTo>
                  <a:pt x="559" y="3002"/>
                </a:lnTo>
                <a:lnTo>
                  <a:pt x="555" y="2985"/>
                </a:lnTo>
                <a:lnTo>
                  <a:pt x="548" y="2961"/>
                </a:lnTo>
                <a:lnTo>
                  <a:pt x="540" y="2937"/>
                </a:lnTo>
                <a:lnTo>
                  <a:pt x="528" y="2910"/>
                </a:lnTo>
                <a:lnTo>
                  <a:pt x="521" y="2898"/>
                </a:lnTo>
                <a:lnTo>
                  <a:pt x="513" y="2886"/>
                </a:lnTo>
                <a:lnTo>
                  <a:pt x="503" y="2875"/>
                </a:lnTo>
                <a:lnTo>
                  <a:pt x="492" y="2863"/>
                </a:lnTo>
                <a:lnTo>
                  <a:pt x="428" y="2620"/>
                </a:lnTo>
                <a:lnTo>
                  <a:pt x="458" y="2535"/>
                </a:lnTo>
                <a:lnTo>
                  <a:pt x="462" y="2586"/>
                </a:lnTo>
                <a:lnTo>
                  <a:pt x="496" y="2535"/>
                </a:lnTo>
                <a:lnTo>
                  <a:pt x="504" y="2569"/>
                </a:lnTo>
                <a:lnTo>
                  <a:pt x="508" y="2586"/>
                </a:lnTo>
                <a:lnTo>
                  <a:pt x="514" y="2533"/>
                </a:lnTo>
                <a:lnTo>
                  <a:pt x="521" y="2479"/>
                </a:lnTo>
                <a:lnTo>
                  <a:pt x="526" y="2411"/>
                </a:lnTo>
                <a:lnTo>
                  <a:pt x="530" y="2338"/>
                </a:lnTo>
                <a:lnTo>
                  <a:pt x="530" y="2299"/>
                </a:lnTo>
                <a:lnTo>
                  <a:pt x="528" y="2263"/>
                </a:lnTo>
                <a:lnTo>
                  <a:pt x="525" y="2228"/>
                </a:lnTo>
                <a:lnTo>
                  <a:pt x="519" y="2194"/>
                </a:lnTo>
                <a:lnTo>
                  <a:pt x="513" y="2163"/>
                </a:lnTo>
                <a:lnTo>
                  <a:pt x="504" y="2138"/>
                </a:lnTo>
                <a:lnTo>
                  <a:pt x="489" y="1878"/>
                </a:lnTo>
                <a:lnTo>
                  <a:pt x="530" y="2141"/>
                </a:lnTo>
                <a:lnTo>
                  <a:pt x="531" y="2087"/>
                </a:lnTo>
                <a:lnTo>
                  <a:pt x="533" y="1961"/>
                </a:lnTo>
                <a:lnTo>
                  <a:pt x="533" y="1890"/>
                </a:lnTo>
                <a:lnTo>
                  <a:pt x="531" y="1822"/>
                </a:lnTo>
                <a:lnTo>
                  <a:pt x="528" y="1766"/>
                </a:lnTo>
                <a:lnTo>
                  <a:pt x="526" y="1744"/>
                </a:lnTo>
                <a:lnTo>
                  <a:pt x="523" y="1727"/>
                </a:lnTo>
                <a:lnTo>
                  <a:pt x="560" y="1948"/>
                </a:lnTo>
                <a:lnTo>
                  <a:pt x="559" y="1897"/>
                </a:lnTo>
                <a:lnTo>
                  <a:pt x="557" y="1842"/>
                </a:lnTo>
                <a:lnTo>
                  <a:pt x="555" y="1780"/>
                </a:lnTo>
                <a:lnTo>
                  <a:pt x="550" y="1712"/>
                </a:lnTo>
                <a:lnTo>
                  <a:pt x="543" y="1645"/>
                </a:lnTo>
                <a:lnTo>
                  <a:pt x="538" y="1617"/>
                </a:lnTo>
                <a:lnTo>
                  <a:pt x="535" y="1589"/>
                </a:lnTo>
                <a:lnTo>
                  <a:pt x="528" y="1566"/>
                </a:lnTo>
                <a:lnTo>
                  <a:pt x="523" y="1549"/>
                </a:lnTo>
                <a:lnTo>
                  <a:pt x="526" y="1569"/>
                </a:lnTo>
                <a:lnTo>
                  <a:pt x="531" y="1591"/>
                </a:lnTo>
                <a:lnTo>
                  <a:pt x="538" y="1617"/>
                </a:lnTo>
                <a:lnTo>
                  <a:pt x="547" y="1645"/>
                </a:lnTo>
                <a:lnTo>
                  <a:pt x="557" y="1671"/>
                </a:lnTo>
                <a:lnTo>
                  <a:pt x="564" y="1684"/>
                </a:lnTo>
                <a:lnTo>
                  <a:pt x="570" y="1695"/>
                </a:lnTo>
                <a:lnTo>
                  <a:pt x="577" y="1703"/>
                </a:lnTo>
                <a:lnTo>
                  <a:pt x="584" y="1712"/>
                </a:lnTo>
                <a:lnTo>
                  <a:pt x="577" y="1769"/>
                </a:lnTo>
                <a:lnTo>
                  <a:pt x="560" y="1909"/>
                </a:lnTo>
                <a:lnTo>
                  <a:pt x="553" y="1990"/>
                </a:lnTo>
                <a:lnTo>
                  <a:pt x="547" y="2070"/>
                </a:lnTo>
                <a:lnTo>
                  <a:pt x="543" y="2143"/>
                </a:lnTo>
                <a:lnTo>
                  <a:pt x="543" y="2175"/>
                </a:lnTo>
                <a:lnTo>
                  <a:pt x="545" y="2202"/>
                </a:lnTo>
                <a:lnTo>
                  <a:pt x="545" y="2262"/>
                </a:lnTo>
                <a:lnTo>
                  <a:pt x="540" y="2396"/>
                </a:lnTo>
                <a:lnTo>
                  <a:pt x="536" y="2471"/>
                </a:lnTo>
                <a:lnTo>
                  <a:pt x="533" y="2538"/>
                </a:lnTo>
                <a:lnTo>
                  <a:pt x="526" y="2591"/>
                </a:lnTo>
                <a:lnTo>
                  <a:pt x="523" y="2608"/>
                </a:lnTo>
                <a:lnTo>
                  <a:pt x="519" y="2620"/>
                </a:lnTo>
                <a:lnTo>
                  <a:pt x="484" y="2718"/>
                </a:lnTo>
                <a:lnTo>
                  <a:pt x="506" y="2708"/>
                </a:lnTo>
                <a:lnTo>
                  <a:pt x="519" y="2698"/>
                </a:lnTo>
                <a:lnTo>
                  <a:pt x="525" y="2693"/>
                </a:lnTo>
                <a:lnTo>
                  <a:pt x="526" y="2688"/>
                </a:lnTo>
                <a:lnTo>
                  <a:pt x="525" y="2690"/>
                </a:lnTo>
                <a:lnTo>
                  <a:pt x="523" y="2698"/>
                </a:lnTo>
                <a:lnTo>
                  <a:pt x="514" y="2730"/>
                </a:lnTo>
                <a:lnTo>
                  <a:pt x="504" y="2783"/>
                </a:lnTo>
                <a:lnTo>
                  <a:pt x="542" y="2725"/>
                </a:lnTo>
                <a:lnTo>
                  <a:pt x="523" y="2841"/>
                </a:lnTo>
                <a:lnTo>
                  <a:pt x="557" y="2798"/>
                </a:lnTo>
                <a:lnTo>
                  <a:pt x="553" y="2885"/>
                </a:lnTo>
                <a:lnTo>
                  <a:pt x="584" y="2832"/>
                </a:lnTo>
                <a:lnTo>
                  <a:pt x="584" y="2939"/>
                </a:lnTo>
                <a:lnTo>
                  <a:pt x="604" y="2902"/>
                </a:lnTo>
                <a:lnTo>
                  <a:pt x="621" y="2875"/>
                </a:lnTo>
                <a:lnTo>
                  <a:pt x="630" y="2864"/>
                </a:lnTo>
                <a:lnTo>
                  <a:pt x="637" y="2859"/>
                </a:lnTo>
                <a:lnTo>
                  <a:pt x="652" y="2851"/>
                </a:lnTo>
                <a:lnTo>
                  <a:pt x="645" y="2863"/>
                </a:lnTo>
                <a:lnTo>
                  <a:pt x="640" y="2875"/>
                </a:lnTo>
                <a:lnTo>
                  <a:pt x="633" y="2890"/>
                </a:lnTo>
                <a:lnTo>
                  <a:pt x="628" y="2907"/>
                </a:lnTo>
                <a:lnTo>
                  <a:pt x="625" y="2927"/>
                </a:lnTo>
                <a:lnTo>
                  <a:pt x="625" y="2936"/>
                </a:lnTo>
                <a:lnTo>
                  <a:pt x="625" y="2946"/>
                </a:lnTo>
                <a:lnTo>
                  <a:pt x="626" y="2956"/>
                </a:lnTo>
                <a:lnTo>
                  <a:pt x="628" y="2965"/>
                </a:lnTo>
                <a:lnTo>
                  <a:pt x="682" y="3065"/>
                </a:lnTo>
                <a:lnTo>
                  <a:pt x="688" y="3066"/>
                </a:lnTo>
                <a:lnTo>
                  <a:pt x="706" y="3070"/>
                </a:lnTo>
                <a:lnTo>
                  <a:pt x="732" y="3075"/>
                </a:lnTo>
                <a:lnTo>
                  <a:pt x="766" y="3077"/>
                </a:lnTo>
                <a:lnTo>
                  <a:pt x="784" y="3077"/>
                </a:lnTo>
                <a:lnTo>
                  <a:pt x="805" y="3075"/>
                </a:lnTo>
                <a:lnTo>
                  <a:pt x="825" y="3072"/>
                </a:lnTo>
                <a:lnTo>
                  <a:pt x="847" y="3066"/>
                </a:lnTo>
                <a:lnTo>
                  <a:pt x="869" y="3060"/>
                </a:lnTo>
                <a:lnTo>
                  <a:pt x="890" y="3049"/>
                </a:lnTo>
                <a:lnTo>
                  <a:pt x="912" y="3038"/>
                </a:lnTo>
                <a:lnTo>
                  <a:pt x="932" y="3022"/>
                </a:lnTo>
                <a:lnTo>
                  <a:pt x="820" y="2909"/>
                </a:lnTo>
                <a:lnTo>
                  <a:pt x="820" y="2907"/>
                </a:lnTo>
                <a:lnTo>
                  <a:pt x="818" y="2897"/>
                </a:lnTo>
                <a:lnTo>
                  <a:pt x="806" y="2864"/>
                </a:lnTo>
                <a:lnTo>
                  <a:pt x="778" y="2798"/>
                </a:lnTo>
                <a:lnTo>
                  <a:pt x="772" y="2783"/>
                </a:lnTo>
                <a:lnTo>
                  <a:pt x="759" y="2737"/>
                </a:lnTo>
                <a:lnTo>
                  <a:pt x="737" y="2656"/>
                </a:lnTo>
                <a:lnTo>
                  <a:pt x="708" y="2535"/>
                </a:lnTo>
                <a:lnTo>
                  <a:pt x="705" y="2498"/>
                </a:lnTo>
                <a:lnTo>
                  <a:pt x="701" y="2459"/>
                </a:lnTo>
                <a:lnTo>
                  <a:pt x="699" y="2411"/>
                </a:lnTo>
                <a:lnTo>
                  <a:pt x="698" y="2362"/>
                </a:lnTo>
                <a:lnTo>
                  <a:pt x="699" y="2314"/>
                </a:lnTo>
                <a:lnTo>
                  <a:pt x="701" y="2294"/>
                </a:lnTo>
                <a:lnTo>
                  <a:pt x="703" y="2275"/>
                </a:lnTo>
                <a:lnTo>
                  <a:pt x="708" y="2258"/>
                </a:lnTo>
                <a:lnTo>
                  <a:pt x="713" y="2246"/>
                </a:lnTo>
                <a:lnTo>
                  <a:pt x="718" y="2233"/>
                </a:lnTo>
                <a:lnTo>
                  <a:pt x="730" y="2195"/>
                </a:lnTo>
                <a:lnTo>
                  <a:pt x="738" y="2172"/>
                </a:lnTo>
                <a:lnTo>
                  <a:pt x="745" y="2146"/>
                </a:lnTo>
                <a:lnTo>
                  <a:pt x="750" y="2119"/>
                </a:lnTo>
                <a:lnTo>
                  <a:pt x="754" y="2092"/>
                </a:lnTo>
                <a:lnTo>
                  <a:pt x="778" y="2034"/>
                </a:lnTo>
                <a:lnTo>
                  <a:pt x="830" y="1903"/>
                </a:lnTo>
                <a:lnTo>
                  <a:pt x="859" y="1830"/>
                </a:lnTo>
                <a:lnTo>
                  <a:pt x="884" y="1761"/>
                </a:lnTo>
                <a:lnTo>
                  <a:pt x="901" y="1705"/>
                </a:lnTo>
                <a:lnTo>
                  <a:pt x="908" y="1684"/>
                </a:lnTo>
                <a:lnTo>
                  <a:pt x="910" y="1669"/>
                </a:lnTo>
                <a:lnTo>
                  <a:pt x="1012" y="1423"/>
                </a:lnTo>
                <a:lnTo>
                  <a:pt x="1020" y="1404"/>
                </a:lnTo>
                <a:lnTo>
                  <a:pt x="1039" y="1357"/>
                </a:lnTo>
                <a:lnTo>
                  <a:pt x="1066" y="1282"/>
                </a:lnTo>
                <a:lnTo>
                  <a:pt x="1080" y="1236"/>
                </a:lnTo>
                <a:lnTo>
                  <a:pt x="1093" y="1187"/>
                </a:lnTo>
                <a:lnTo>
                  <a:pt x="1105" y="1134"/>
                </a:lnTo>
                <a:lnTo>
                  <a:pt x="1117" y="1078"/>
                </a:lnTo>
                <a:lnTo>
                  <a:pt x="1126" y="1021"/>
                </a:lnTo>
                <a:lnTo>
                  <a:pt x="1132" y="961"/>
                </a:lnTo>
                <a:lnTo>
                  <a:pt x="1136" y="900"/>
                </a:lnTo>
                <a:lnTo>
                  <a:pt x="1136" y="871"/>
                </a:lnTo>
                <a:lnTo>
                  <a:pt x="1136" y="841"/>
                </a:lnTo>
                <a:lnTo>
                  <a:pt x="1132" y="812"/>
                </a:lnTo>
                <a:lnTo>
                  <a:pt x="1129" y="781"/>
                </a:lnTo>
                <a:lnTo>
                  <a:pt x="1126" y="752"/>
                </a:lnTo>
                <a:lnTo>
                  <a:pt x="1119" y="723"/>
                </a:lnTo>
                <a:lnTo>
                  <a:pt x="1124" y="735"/>
                </a:lnTo>
                <a:lnTo>
                  <a:pt x="1127" y="749"/>
                </a:lnTo>
                <a:lnTo>
                  <a:pt x="1132" y="771"/>
                </a:lnTo>
                <a:lnTo>
                  <a:pt x="1137" y="798"/>
                </a:lnTo>
                <a:lnTo>
                  <a:pt x="1141" y="834"/>
                </a:lnTo>
                <a:lnTo>
                  <a:pt x="1141" y="878"/>
                </a:lnTo>
                <a:lnTo>
                  <a:pt x="1139" y="929"/>
                </a:lnTo>
                <a:lnTo>
                  <a:pt x="1132" y="988"/>
                </a:lnTo>
                <a:lnTo>
                  <a:pt x="1122" y="1056"/>
                </a:lnTo>
                <a:lnTo>
                  <a:pt x="1105" y="1134"/>
                </a:lnTo>
                <a:lnTo>
                  <a:pt x="1095" y="1175"/>
                </a:lnTo>
                <a:lnTo>
                  <a:pt x="1081" y="1221"/>
                </a:lnTo>
                <a:lnTo>
                  <a:pt x="1068" y="1267"/>
                </a:lnTo>
                <a:lnTo>
                  <a:pt x="1053" y="1318"/>
                </a:lnTo>
                <a:lnTo>
                  <a:pt x="1034" y="1369"/>
                </a:lnTo>
                <a:lnTo>
                  <a:pt x="1014" y="1425"/>
                </a:lnTo>
                <a:lnTo>
                  <a:pt x="991" y="1481"/>
                </a:lnTo>
                <a:lnTo>
                  <a:pt x="968" y="1542"/>
                </a:lnTo>
                <a:lnTo>
                  <a:pt x="941" y="1605"/>
                </a:lnTo>
                <a:lnTo>
                  <a:pt x="910" y="1669"/>
                </a:lnTo>
                <a:lnTo>
                  <a:pt x="968" y="1679"/>
                </a:lnTo>
                <a:lnTo>
                  <a:pt x="1032" y="1688"/>
                </a:lnTo>
                <a:lnTo>
                  <a:pt x="1110" y="1696"/>
                </a:lnTo>
                <a:lnTo>
                  <a:pt x="1154" y="1698"/>
                </a:lnTo>
                <a:lnTo>
                  <a:pt x="1200" y="1700"/>
                </a:lnTo>
                <a:lnTo>
                  <a:pt x="1248" y="1700"/>
                </a:lnTo>
                <a:lnTo>
                  <a:pt x="1294" y="1700"/>
                </a:lnTo>
                <a:lnTo>
                  <a:pt x="1341" y="1696"/>
                </a:lnTo>
                <a:lnTo>
                  <a:pt x="1387" y="1690"/>
                </a:lnTo>
                <a:lnTo>
                  <a:pt x="1431" y="1681"/>
                </a:lnTo>
                <a:lnTo>
                  <a:pt x="1472" y="1669"/>
                </a:lnTo>
                <a:lnTo>
                  <a:pt x="1485" y="1666"/>
                </a:lnTo>
                <a:lnTo>
                  <a:pt x="1501" y="1659"/>
                </a:lnTo>
                <a:lnTo>
                  <a:pt x="1521" y="1649"/>
                </a:lnTo>
                <a:lnTo>
                  <a:pt x="1545" y="1635"/>
                </a:lnTo>
                <a:lnTo>
                  <a:pt x="1572" y="1617"/>
                </a:lnTo>
                <a:lnTo>
                  <a:pt x="1603" y="1591"/>
                </a:lnTo>
                <a:lnTo>
                  <a:pt x="1633" y="1561"/>
                </a:lnTo>
                <a:lnTo>
                  <a:pt x="1648" y="1544"/>
                </a:lnTo>
                <a:lnTo>
                  <a:pt x="1665" y="1523"/>
                </a:lnTo>
                <a:lnTo>
                  <a:pt x="1681" y="1501"/>
                </a:lnTo>
                <a:lnTo>
                  <a:pt x="1696" y="1479"/>
                </a:lnTo>
                <a:lnTo>
                  <a:pt x="1713" y="1452"/>
                </a:lnTo>
                <a:lnTo>
                  <a:pt x="1728" y="1425"/>
                </a:lnTo>
                <a:lnTo>
                  <a:pt x="1743" y="1394"/>
                </a:lnTo>
                <a:lnTo>
                  <a:pt x="1757" y="1362"/>
                </a:lnTo>
                <a:lnTo>
                  <a:pt x="1771" y="1328"/>
                </a:lnTo>
                <a:lnTo>
                  <a:pt x="1784" y="1291"/>
                </a:lnTo>
                <a:lnTo>
                  <a:pt x="1796" y="1252"/>
                </a:lnTo>
                <a:lnTo>
                  <a:pt x="1808" y="1209"/>
                </a:lnTo>
                <a:lnTo>
                  <a:pt x="1818" y="1165"/>
                </a:lnTo>
                <a:lnTo>
                  <a:pt x="1827" y="1117"/>
                </a:lnTo>
                <a:lnTo>
                  <a:pt x="1835" y="1066"/>
                </a:lnTo>
                <a:lnTo>
                  <a:pt x="1842" y="1012"/>
                </a:lnTo>
                <a:lnTo>
                  <a:pt x="1840" y="1034"/>
                </a:lnTo>
                <a:lnTo>
                  <a:pt x="1839" y="1060"/>
                </a:lnTo>
                <a:lnTo>
                  <a:pt x="1833" y="1092"/>
                </a:lnTo>
                <a:lnTo>
                  <a:pt x="1828" y="1131"/>
                </a:lnTo>
                <a:lnTo>
                  <a:pt x="1818" y="1177"/>
                </a:lnTo>
                <a:lnTo>
                  <a:pt x="1806" y="1226"/>
                </a:lnTo>
                <a:lnTo>
                  <a:pt x="1791" y="1279"/>
                </a:lnTo>
                <a:lnTo>
                  <a:pt x="1772" y="1333"/>
                </a:lnTo>
                <a:lnTo>
                  <a:pt x="1762" y="1360"/>
                </a:lnTo>
                <a:lnTo>
                  <a:pt x="1749" y="1389"/>
                </a:lnTo>
                <a:lnTo>
                  <a:pt x="1735" y="1416"/>
                </a:lnTo>
                <a:lnTo>
                  <a:pt x="1721" y="1443"/>
                </a:lnTo>
                <a:lnTo>
                  <a:pt x="1704" y="1471"/>
                </a:lnTo>
                <a:lnTo>
                  <a:pt x="1687" y="1496"/>
                </a:lnTo>
                <a:lnTo>
                  <a:pt x="1669" y="1521"/>
                </a:lnTo>
                <a:lnTo>
                  <a:pt x="1647" y="1547"/>
                </a:lnTo>
                <a:lnTo>
                  <a:pt x="1626" y="1571"/>
                </a:lnTo>
                <a:lnTo>
                  <a:pt x="1603" y="1593"/>
                </a:lnTo>
                <a:lnTo>
                  <a:pt x="1577" y="1615"/>
                </a:lnTo>
                <a:lnTo>
                  <a:pt x="1550" y="1634"/>
                </a:lnTo>
                <a:lnTo>
                  <a:pt x="1521" y="1652"/>
                </a:lnTo>
                <a:lnTo>
                  <a:pt x="1491" y="1669"/>
                </a:lnTo>
                <a:lnTo>
                  <a:pt x="1489" y="1671"/>
                </a:lnTo>
                <a:lnTo>
                  <a:pt x="1487" y="1673"/>
                </a:lnTo>
                <a:lnTo>
                  <a:pt x="1487" y="1679"/>
                </a:lnTo>
                <a:lnTo>
                  <a:pt x="1489" y="1686"/>
                </a:lnTo>
                <a:lnTo>
                  <a:pt x="1491" y="1693"/>
                </a:lnTo>
                <a:lnTo>
                  <a:pt x="1496" y="1707"/>
                </a:lnTo>
                <a:lnTo>
                  <a:pt x="1499" y="1722"/>
                </a:lnTo>
                <a:lnTo>
                  <a:pt x="1502" y="1739"/>
                </a:lnTo>
                <a:lnTo>
                  <a:pt x="1504" y="1757"/>
                </a:lnTo>
                <a:lnTo>
                  <a:pt x="1504" y="1795"/>
                </a:lnTo>
                <a:lnTo>
                  <a:pt x="1504" y="1834"/>
                </a:lnTo>
                <a:lnTo>
                  <a:pt x="1501" y="1905"/>
                </a:lnTo>
                <a:lnTo>
                  <a:pt x="1501" y="1932"/>
                </a:lnTo>
                <a:lnTo>
                  <a:pt x="1501" y="1943"/>
                </a:lnTo>
                <a:lnTo>
                  <a:pt x="1502" y="1951"/>
                </a:lnTo>
                <a:lnTo>
                  <a:pt x="1497" y="1987"/>
                </a:lnTo>
                <a:lnTo>
                  <a:pt x="1494" y="2024"/>
                </a:lnTo>
                <a:lnTo>
                  <a:pt x="1491" y="2070"/>
                </a:lnTo>
                <a:lnTo>
                  <a:pt x="1491" y="2095"/>
                </a:lnTo>
                <a:lnTo>
                  <a:pt x="1491" y="2121"/>
                </a:lnTo>
                <a:lnTo>
                  <a:pt x="1492" y="2145"/>
                </a:lnTo>
                <a:lnTo>
                  <a:pt x="1496" y="2168"/>
                </a:lnTo>
                <a:lnTo>
                  <a:pt x="1501" y="2192"/>
                </a:lnTo>
                <a:lnTo>
                  <a:pt x="1509" y="2212"/>
                </a:lnTo>
                <a:lnTo>
                  <a:pt x="1518" y="2231"/>
                </a:lnTo>
                <a:lnTo>
                  <a:pt x="1530" y="2246"/>
                </a:lnTo>
                <a:lnTo>
                  <a:pt x="1526" y="2282"/>
                </a:lnTo>
                <a:lnTo>
                  <a:pt x="1523" y="2319"/>
                </a:lnTo>
                <a:lnTo>
                  <a:pt x="1516" y="2365"/>
                </a:lnTo>
                <a:lnTo>
                  <a:pt x="1506" y="2414"/>
                </a:lnTo>
                <a:lnTo>
                  <a:pt x="1501" y="2438"/>
                </a:lnTo>
                <a:lnTo>
                  <a:pt x="1492" y="2460"/>
                </a:lnTo>
                <a:lnTo>
                  <a:pt x="1484" y="2482"/>
                </a:lnTo>
                <a:lnTo>
                  <a:pt x="1474" y="2503"/>
                </a:lnTo>
                <a:lnTo>
                  <a:pt x="1462" y="2521"/>
                </a:lnTo>
                <a:lnTo>
                  <a:pt x="1450" y="2535"/>
                </a:lnTo>
                <a:lnTo>
                  <a:pt x="1484" y="2535"/>
                </a:lnTo>
                <a:lnTo>
                  <a:pt x="1438" y="2620"/>
                </a:lnTo>
                <a:lnTo>
                  <a:pt x="1484" y="2574"/>
                </a:lnTo>
                <a:lnTo>
                  <a:pt x="1484" y="2645"/>
                </a:lnTo>
                <a:lnTo>
                  <a:pt x="1506" y="2623"/>
                </a:lnTo>
                <a:lnTo>
                  <a:pt x="1499" y="2634"/>
                </a:lnTo>
                <a:lnTo>
                  <a:pt x="1494" y="2644"/>
                </a:lnTo>
                <a:lnTo>
                  <a:pt x="1487" y="2657"/>
                </a:lnTo>
                <a:lnTo>
                  <a:pt x="1480" y="2673"/>
                </a:lnTo>
                <a:lnTo>
                  <a:pt x="1477" y="2691"/>
                </a:lnTo>
                <a:lnTo>
                  <a:pt x="1477" y="2700"/>
                </a:lnTo>
                <a:lnTo>
                  <a:pt x="1479" y="2708"/>
                </a:lnTo>
                <a:lnTo>
                  <a:pt x="1480" y="2717"/>
                </a:lnTo>
                <a:lnTo>
                  <a:pt x="1484" y="2725"/>
                </a:lnTo>
                <a:lnTo>
                  <a:pt x="1491" y="2740"/>
                </a:lnTo>
                <a:lnTo>
                  <a:pt x="1492" y="2749"/>
                </a:lnTo>
                <a:lnTo>
                  <a:pt x="1492" y="2752"/>
                </a:lnTo>
                <a:lnTo>
                  <a:pt x="1491" y="2754"/>
                </a:lnTo>
                <a:lnTo>
                  <a:pt x="1487" y="2754"/>
                </a:lnTo>
                <a:lnTo>
                  <a:pt x="1484" y="2752"/>
                </a:lnTo>
                <a:lnTo>
                  <a:pt x="1479" y="2749"/>
                </a:lnTo>
                <a:lnTo>
                  <a:pt x="1484" y="2841"/>
                </a:lnTo>
                <a:lnTo>
                  <a:pt x="1516" y="2841"/>
                </a:lnTo>
                <a:lnTo>
                  <a:pt x="1550" y="2842"/>
                </a:lnTo>
                <a:lnTo>
                  <a:pt x="1589" y="2841"/>
                </a:lnTo>
                <a:lnTo>
                  <a:pt x="1628" y="2839"/>
                </a:lnTo>
                <a:lnTo>
                  <a:pt x="1647" y="2836"/>
                </a:lnTo>
                <a:lnTo>
                  <a:pt x="1664" y="2832"/>
                </a:lnTo>
                <a:lnTo>
                  <a:pt x="1677" y="2827"/>
                </a:lnTo>
                <a:lnTo>
                  <a:pt x="1689" y="2822"/>
                </a:lnTo>
                <a:lnTo>
                  <a:pt x="1696" y="2813"/>
                </a:lnTo>
                <a:lnTo>
                  <a:pt x="1699" y="2810"/>
                </a:lnTo>
                <a:lnTo>
                  <a:pt x="1701" y="2805"/>
                </a:lnTo>
                <a:lnTo>
                  <a:pt x="1659" y="2700"/>
                </a:lnTo>
                <a:lnTo>
                  <a:pt x="1655" y="2693"/>
                </a:lnTo>
                <a:lnTo>
                  <a:pt x="1647" y="2674"/>
                </a:lnTo>
                <a:lnTo>
                  <a:pt x="1637" y="2649"/>
                </a:lnTo>
                <a:lnTo>
                  <a:pt x="1631" y="2635"/>
                </a:lnTo>
                <a:lnTo>
                  <a:pt x="1628" y="2620"/>
                </a:lnTo>
                <a:lnTo>
                  <a:pt x="1625" y="2598"/>
                </a:lnTo>
                <a:lnTo>
                  <a:pt x="1626" y="2594"/>
                </a:lnTo>
                <a:lnTo>
                  <a:pt x="1626" y="2593"/>
                </a:lnTo>
                <a:lnTo>
                  <a:pt x="1628" y="2593"/>
                </a:lnTo>
                <a:lnTo>
                  <a:pt x="1630" y="2594"/>
                </a:lnTo>
                <a:lnTo>
                  <a:pt x="1631" y="2596"/>
                </a:lnTo>
                <a:lnTo>
                  <a:pt x="1625" y="2555"/>
                </a:lnTo>
                <a:lnTo>
                  <a:pt x="1626" y="2549"/>
                </a:lnTo>
                <a:lnTo>
                  <a:pt x="1630" y="2530"/>
                </a:lnTo>
                <a:lnTo>
                  <a:pt x="1631" y="2516"/>
                </a:lnTo>
                <a:lnTo>
                  <a:pt x="1631" y="2503"/>
                </a:lnTo>
                <a:lnTo>
                  <a:pt x="1628" y="2486"/>
                </a:lnTo>
                <a:lnTo>
                  <a:pt x="1625" y="2467"/>
                </a:lnTo>
                <a:lnTo>
                  <a:pt x="1628" y="2228"/>
                </a:lnTo>
                <a:lnTo>
                  <a:pt x="1631" y="2226"/>
                </a:lnTo>
                <a:lnTo>
                  <a:pt x="1640" y="2219"/>
                </a:lnTo>
                <a:lnTo>
                  <a:pt x="1645" y="2212"/>
                </a:lnTo>
                <a:lnTo>
                  <a:pt x="1650" y="2204"/>
                </a:lnTo>
                <a:lnTo>
                  <a:pt x="1655" y="2194"/>
                </a:lnTo>
                <a:lnTo>
                  <a:pt x="1660" y="2180"/>
                </a:lnTo>
                <a:lnTo>
                  <a:pt x="1665" y="2165"/>
                </a:lnTo>
                <a:lnTo>
                  <a:pt x="1669" y="2146"/>
                </a:lnTo>
                <a:lnTo>
                  <a:pt x="1672" y="2122"/>
                </a:lnTo>
                <a:lnTo>
                  <a:pt x="1672" y="2097"/>
                </a:lnTo>
                <a:lnTo>
                  <a:pt x="1672" y="2066"/>
                </a:lnTo>
                <a:lnTo>
                  <a:pt x="1670" y="2032"/>
                </a:lnTo>
                <a:lnTo>
                  <a:pt x="1665" y="1993"/>
                </a:lnTo>
                <a:lnTo>
                  <a:pt x="1659" y="1951"/>
                </a:lnTo>
                <a:lnTo>
                  <a:pt x="1662" y="1912"/>
                </a:lnTo>
                <a:lnTo>
                  <a:pt x="1670" y="1822"/>
                </a:lnTo>
                <a:lnTo>
                  <a:pt x="1677" y="1773"/>
                </a:lnTo>
                <a:lnTo>
                  <a:pt x="1684" y="1727"/>
                </a:lnTo>
                <a:lnTo>
                  <a:pt x="1693" y="1690"/>
                </a:lnTo>
                <a:lnTo>
                  <a:pt x="1696" y="1676"/>
                </a:lnTo>
                <a:lnTo>
                  <a:pt x="1701" y="1666"/>
                </a:lnTo>
                <a:lnTo>
                  <a:pt x="1742" y="1632"/>
                </a:lnTo>
                <a:lnTo>
                  <a:pt x="1730" y="1827"/>
                </a:lnTo>
                <a:lnTo>
                  <a:pt x="1721" y="1975"/>
                </a:lnTo>
                <a:lnTo>
                  <a:pt x="1720" y="2034"/>
                </a:lnTo>
                <a:lnTo>
                  <a:pt x="1720" y="2072"/>
                </a:lnTo>
                <a:lnTo>
                  <a:pt x="1711" y="2224"/>
                </a:lnTo>
                <a:lnTo>
                  <a:pt x="1713" y="2253"/>
                </a:lnTo>
                <a:lnTo>
                  <a:pt x="1715" y="2284"/>
                </a:lnTo>
                <a:lnTo>
                  <a:pt x="1715" y="2321"/>
                </a:lnTo>
                <a:lnTo>
                  <a:pt x="1713" y="2364"/>
                </a:lnTo>
                <a:lnTo>
                  <a:pt x="1708" y="2406"/>
                </a:lnTo>
                <a:lnTo>
                  <a:pt x="1704" y="2426"/>
                </a:lnTo>
                <a:lnTo>
                  <a:pt x="1701" y="2445"/>
                </a:lnTo>
                <a:lnTo>
                  <a:pt x="1696" y="2464"/>
                </a:lnTo>
                <a:lnTo>
                  <a:pt x="1689" y="2479"/>
                </a:lnTo>
                <a:lnTo>
                  <a:pt x="1742" y="2464"/>
                </a:lnTo>
                <a:lnTo>
                  <a:pt x="1689" y="2566"/>
                </a:lnTo>
                <a:lnTo>
                  <a:pt x="1727" y="2535"/>
                </a:lnTo>
                <a:lnTo>
                  <a:pt x="1704" y="2642"/>
                </a:lnTo>
                <a:lnTo>
                  <a:pt x="1742" y="2562"/>
                </a:lnTo>
                <a:lnTo>
                  <a:pt x="1742" y="2684"/>
                </a:lnTo>
                <a:lnTo>
                  <a:pt x="1742" y="2810"/>
                </a:lnTo>
                <a:lnTo>
                  <a:pt x="1745" y="2813"/>
                </a:lnTo>
                <a:lnTo>
                  <a:pt x="1755" y="2825"/>
                </a:lnTo>
                <a:lnTo>
                  <a:pt x="1764" y="2830"/>
                </a:lnTo>
                <a:lnTo>
                  <a:pt x="1774" y="2837"/>
                </a:lnTo>
                <a:lnTo>
                  <a:pt x="1788" y="2842"/>
                </a:lnTo>
                <a:lnTo>
                  <a:pt x="1801" y="2847"/>
                </a:lnTo>
                <a:lnTo>
                  <a:pt x="1820" y="2851"/>
                </a:lnTo>
                <a:lnTo>
                  <a:pt x="1839" y="2851"/>
                </a:lnTo>
                <a:lnTo>
                  <a:pt x="1861" y="2849"/>
                </a:lnTo>
                <a:lnTo>
                  <a:pt x="1886" y="2844"/>
                </a:lnTo>
                <a:lnTo>
                  <a:pt x="1915" y="2836"/>
                </a:lnTo>
                <a:lnTo>
                  <a:pt x="1945" y="2824"/>
                </a:lnTo>
                <a:lnTo>
                  <a:pt x="1979" y="2805"/>
                </a:lnTo>
                <a:lnTo>
                  <a:pt x="2015" y="2783"/>
                </a:lnTo>
                <a:lnTo>
                  <a:pt x="1940" y="2700"/>
                </a:lnTo>
                <a:lnTo>
                  <a:pt x="1861" y="2617"/>
                </a:lnTo>
                <a:lnTo>
                  <a:pt x="1857" y="2544"/>
                </a:lnTo>
                <a:lnTo>
                  <a:pt x="1856" y="2445"/>
                </a:lnTo>
                <a:lnTo>
                  <a:pt x="1867" y="2270"/>
                </a:lnTo>
                <a:lnTo>
                  <a:pt x="1874" y="2235"/>
                </a:lnTo>
                <a:lnTo>
                  <a:pt x="1889" y="2153"/>
                </a:lnTo>
                <a:lnTo>
                  <a:pt x="1896" y="2109"/>
                </a:lnTo>
                <a:lnTo>
                  <a:pt x="1903" y="2066"/>
                </a:lnTo>
                <a:lnTo>
                  <a:pt x="1906" y="2032"/>
                </a:lnTo>
                <a:lnTo>
                  <a:pt x="1906" y="2021"/>
                </a:lnTo>
                <a:lnTo>
                  <a:pt x="1905" y="2012"/>
                </a:lnTo>
                <a:lnTo>
                  <a:pt x="1910" y="1970"/>
                </a:lnTo>
                <a:lnTo>
                  <a:pt x="1917" y="1924"/>
                </a:lnTo>
                <a:lnTo>
                  <a:pt x="1927" y="1868"/>
                </a:lnTo>
                <a:lnTo>
                  <a:pt x="1934" y="1837"/>
                </a:lnTo>
                <a:lnTo>
                  <a:pt x="1940" y="1807"/>
                </a:lnTo>
                <a:lnTo>
                  <a:pt x="1949" y="1776"/>
                </a:lnTo>
                <a:lnTo>
                  <a:pt x="1959" y="1746"/>
                </a:lnTo>
                <a:lnTo>
                  <a:pt x="1971" y="1717"/>
                </a:lnTo>
                <a:lnTo>
                  <a:pt x="1985" y="1690"/>
                </a:lnTo>
                <a:lnTo>
                  <a:pt x="2000" y="1664"/>
                </a:lnTo>
                <a:lnTo>
                  <a:pt x="2015" y="1644"/>
                </a:lnTo>
                <a:lnTo>
                  <a:pt x="2025" y="1606"/>
                </a:lnTo>
                <a:lnTo>
                  <a:pt x="2047" y="1527"/>
                </a:lnTo>
                <a:lnTo>
                  <a:pt x="2058" y="1481"/>
                </a:lnTo>
                <a:lnTo>
                  <a:pt x="2064" y="1440"/>
                </a:lnTo>
                <a:lnTo>
                  <a:pt x="2066" y="1423"/>
                </a:lnTo>
                <a:lnTo>
                  <a:pt x="2066" y="1408"/>
                </a:lnTo>
                <a:lnTo>
                  <a:pt x="2064" y="1396"/>
                </a:lnTo>
                <a:lnTo>
                  <a:pt x="2061" y="1389"/>
                </a:lnTo>
                <a:lnTo>
                  <a:pt x="2054" y="1381"/>
                </a:lnTo>
                <a:lnTo>
                  <a:pt x="2052" y="1375"/>
                </a:lnTo>
                <a:lnTo>
                  <a:pt x="2052" y="1374"/>
                </a:lnTo>
                <a:lnTo>
                  <a:pt x="2054" y="1372"/>
                </a:lnTo>
                <a:lnTo>
                  <a:pt x="2063" y="1375"/>
                </a:lnTo>
                <a:lnTo>
                  <a:pt x="2066" y="1377"/>
                </a:lnTo>
                <a:lnTo>
                  <a:pt x="2086" y="1335"/>
                </a:lnTo>
                <a:lnTo>
                  <a:pt x="2132" y="1236"/>
                </a:lnTo>
                <a:lnTo>
                  <a:pt x="2158" y="1179"/>
                </a:lnTo>
                <a:lnTo>
                  <a:pt x="2181" y="1122"/>
                </a:lnTo>
                <a:lnTo>
                  <a:pt x="2202" y="1073"/>
                </a:lnTo>
                <a:lnTo>
                  <a:pt x="2209" y="1053"/>
                </a:lnTo>
                <a:lnTo>
                  <a:pt x="2214" y="1036"/>
                </a:lnTo>
                <a:lnTo>
                  <a:pt x="2214" y="1027"/>
                </a:lnTo>
                <a:lnTo>
                  <a:pt x="2212" y="1004"/>
                </a:lnTo>
                <a:lnTo>
                  <a:pt x="2209" y="968"/>
                </a:lnTo>
                <a:lnTo>
                  <a:pt x="2205" y="948"/>
                </a:lnTo>
                <a:lnTo>
                  <a:pt x="2200" y="924"/>
                </a:lnTo>
                <a:lnTo>
                  <a:pt x="2195" y="900"/>
                </a:lnTo>
                <a:lnTo>
                  <a:pt x="2187" y="873"/>
                </a:lnTo>
                <a:lnTo>
                  <a:pt x="2176" y="846"/>
                </a:lnTo>
                <a:lnTo>
                  <a:pt x="2164" y="819"/>
                </a:lnTo>
                <a:lnTo>
                  <a:pt x="2149" y="790"/>
                </a:lnTo>
                <a:lnTo>
                  <a:pt x="2132" y="763"/>
                </a:lnTo>
                <a:lnTo>
                  <a:pt x="2110" y="735"/>
                </a:lnTo>
                <a:lnTo>
                  <a:pt x="2088" y="708"/>
                </a:lnTo>
                <a:lnTo>
                  <a:pt x="2091" y="712"/>
                </a:lnTo>
                <a:lnTo>
                  <a:pt x="2105" y="722"/>
                </a:lnTo>
                <a:lnTo>
                  <a:pt x="2122" y="740"/>
                </a:lnTo>
                <a:lnTo>
                  <a:pt x="2132" y="754"/>
                </a:lnTo>
                <a:lnTo>
                  <a:pt x="2144" y="771"/>
                </a:lnTo>
                <a:lnTo>
                  <a:pt x="2154" y="791"/>
                </a:lnTo>
                <a:lnTo>
                  <a:pt x="2166" y="813"/>
                </a:lnTo>
                <a:lnTo>
                  <a:pt x="2176" y="841"/>
                </a:lnTo>
                <a:lnTo>
                  <a:pt x="2188" y="871"/>
                </a:lnTo>
                <a:lnTo>
                  <a:pt x="2197" y="905"/>
                </a:lnTo>
                <a:lnTo>
                  <a:pt x="2205" y="943"/>
                </a:lnTo>
                <a:lnTo>
                  <a:pt x="2214" y="985"/>
                </a:lnTo>
                <a:lnTo>
                  <a:pt x="2219" y="1032"/>
                </a:lnTo>
                <a:lnTo>
                  <a:pt x="2237" y="1009"/>
                </a:lnTo>
                <a:lnTo>
                  <a:pt x="2300" y="944"/>
                </a:lnTo>
                <a:lnTo>
                  <a:pt x="2380" y="864"/>
                </a:lnTo>
                <a:lnTo>
                  <a:pt x="2419" y="825"/>
                </a:lnTo>
                <a:lnTo>
                  <a:pt x="2456" y="790"/>
                </a:lnTo>
                <a:lnTo>
                  <a:pt x="2489" y="763"/>
                </a:lnTo>
                <a:lnTo>
                  <a:pt x="2512" y="744"/>
                </a:lnTo>
                <a:lnTo>
                  <a:pt x="2507" y="723"/>
                </a:lnTo>
                <a:lnTo>
                  <a:pt x="2497" y="674"/>
                </a:lnTo>
                <a:lnTo>
                  <a:pt x="2492" y="645"/>
                </a:lnTo>
                <a:lnTo>
                  <a:pt x="2490" y="613"/>
                </a:lnTo>
                <a:lnTo>
                  <a:pt x="2490" y="584"/>
                </a:lnTo>
                <a:lnTo>
                  <a:pt x="2492" y="571"/>
                </a:lnTo>
                <a:lnTo>
                  <a:pt x="2494" y="557"/>
                </a:lnTo>
                <a:lnTo>
                  <a:pt x="2499" y="481"/>
                </a:lnTo>
                <a:lnTo>
                  <a:pt x="2492" y="460"/>
                </a:lnTo>
                <a:lnTo>
                  <a:pt x="2487" y="443"/>
                </a:lnTo>
                <a:lnTo>
                  <a:pt x="2485" y="433"/>
                </a:lnTo>
                <a:lnTo>
                  <a:pt x="2485" y="431"/>
                </a:lnTo>
                <a:lnTo>
                  <a:pt x="2485" y="433"/>
                </a:lnTo>
                <a:lnTo>
                  <a:pt x="2482" y="431"/>
                </a:lnTo>
                <a:lnTo>
                  <a:pt x="2475" y="425"/>
                </a:lnTo>
                <a:lnTo>
                  <a:pt x="2473" y="421"/>
                </a:lnTo>
                <a:lnTo>
                  <a:pt x="2473" y="416"/>
                </a:lnTo>
                <a:lnTo>
                  <a:pt x="2477" y="411"/>
                </a:lnTo>
                <a:lnTo>
                  <a:pt x="2485" y="408"/>
                </a:lnTo>
                <a:lnTo>
                  <a:pt x="2494" y="403"/>
                </a:lnTo>
                <a:lnTo>
                  <a:pt x="2485" y="408"/>
                </a:lnTo>
                <a:lnTo>
                  <a:pt x="2480" y="401"/>
                </a:lnTo>
                <a:lnTo>
                  <a:pt x="2475" y="396"/>
                </a:lnTo>
                <a:lnTo>
                  <a:pt x="2472" y="396"/>
                </a:lnTo>
                <a:lnTo>
                  <a:pt x="2468" y="396"/>
                </a:lnTo>
                <a:lnTo>
                  <a:pt x="2465" y="396"/>
                </a:lnTo>
                <a:lnTo>
                  <a:pt x="2468" y="396"/>
                </a:lnTo>
                <a:lnTo>
                  <a:pt x="2472" y="394"/>
                </a:lnTo>
                <a:lnTo>
                  <a:pt x="2477" y="391"/>
                </a:lnTo>
                <a:lnTo>
                  <a:pt x="2485" y="389"/>
                </a:lnTo>
                <a:lnTo>
                  <a:pt x="2490" y="389"/>
                </a:lnTo>
                <a:lnTo>
                  <a:pt x="2497" y="391"/>
                </a:lnTo>
                <a:lnTo>
                  <a:pt x="2502" y="392"/>
                </a:lnTo>
                <a:lnTo>
                  <a:pt x="2504" y="392"/>
                </a:lnTo>
                <a:lnTo>
                  <a:pt x="2504" y="391"/>
                </a:lnTo>
                <a:lnTo>
                  <a:pt x="2499" y="389"/>
                </a:lnTo>
                <a:lnTo>
                  <a:pt x="2496" y="367"/>
                </a:lnTo>
                <a:lnTo>
                  <a:pt x="2494" y="352"/>
                </a:lnTo>
                <a:lnTo>
                  <a:pt x="2496" y="347"/>
                </a:lnTo>
                <a:lnTo>
                  <a:pt x="2497" y="345"/>
                </a:lnTo>
                <a:lnTo>
                  <a:pt x="2496" y="347"/>
                </a:lnTo>
                <a:lnTo>
                  <a:pt x="2494" y="353"/>
                </a:lnTo>
                <a:lnTo>
                  <a:pt x="2492" y="367"/>
                </a:lnTo>
                <a:lnTo>
                  <a:pt x="2494" y="375"/>
                </a:lnTo>
                <a:lnTo>
                  <a:pt x="2496" y="384"/>
                </a:lnTo>
                <a:lnTo>
                  <a:pt x="2482" y="387"/>
                </a:lnTo>
                <a:lnTo>
                  <a:pt x="2473" y="389"/>
                </a:lnTo>
                <a:lnTo>
                  <a:pt x="2468" y="391"/>
                </a:lnTo>
                <a:lnTo>
                  <a:pt x="2467" y="394"/>
                </a:lnTo>
                <a:lnTo>
                  <a:pt x="2473" y="398"/>
                </a:lnTo>
                <a:lnTo>
                  <a:pt x="2484" y="404"/>
                </a:lnTo>
                <a:lnTo>
                  <a:pt x="2479" y="406"/>
                </a:lnTo>
                <a:lnTo>
                  <a:pt x="2475" y="409"/>
                </a:lnTo>
                <a:lnTo>
                  <a:pt x="2473" y="413"/>
                </a:lnTo>
                <a:lnTo>
                  <a:pt x="2472" y="418"/>
                </a:lnTo>
                <a:lnTo>
                  <a:pt x="2472" y="423"/>
                </a:lnTo>
                <a:lnTo>
                  <a:pt x="2475" y="430"/>
                </a:lnTo>
                <a:lnTo>
                  <a:pt x="2482" y="435"/>
                </a:lnTo>
                <a:lnTo>
                  <a:pt x="2501" y="479"/>
                </a:lnTo>
                <a:lnTo>
                  <a:pt x="2497" y="557"/>
                </a:lnTo>
                <a:lnTo>
                  <a:pt x="2496" y="576"/>
                </a:lnTo>
                <a:lnTo>
                  <a:pt x="2494" y="598"/>
                </a:lnTo>
                <a:lnTo>
                  <a:pt x="2494" y="625"/>
                </a:lnTo>
                <a:lnTo>
                  <a:pt x="2494" y="654"/>
                </a:lnTo>
                <a:lnTo>
                  <a:pt x="2497" y="686"/>
                </a:lnTo>
                <a:lnTo>
                  <a:pt x="2504" y="715"/>
                </a:lnTo>
                <a:lnTo>
                  <a:pt x="2509" y="730"/>
                </a:lnTo>
                <a:lnTo>
                  <a:pt x="2514" y="742"/>
                </a:lnTo>
                <a:lnTo>
                  <a:pt x="2524" y="749"/>
                </a:lnTo>
                <a:lnTo>
                  <a:pt x="2531" y="769"/>
                </a:lnTo>
                <a:lnTo>
                  <a:pt x="2541" y="793"/>
                </a:lnTo>
                <a:lnTo>
                  <a:pt x="2548" y="805"/>
                </a:lnTo>
                <a:lnTo>
                  <a:pt x="2557" y="817"/>
                </a:lnTo>
                <a:lnTo>
                  <a:pt x="2565" y="825"/>
                </a:lnTo>
                <a:lnTo>
                  <a:pt x="2575" y="832"/>
                </a:lnTo>
                <a:lnTo>
                  <a:pt x="2570" y="844"/>
                </a:lnTo>
                <a:lnTo>
                  <a:pt x="2565" y="858"/>
                </a:lnTo>
                <a:lnTo>
                  <a:pt x="2562" y="875"/>
                </a:lnTo>
                <a:lnTo>
                  <a:pt x="2560" y="895"/>
                </a:lnTo>
                <a:lnTo>
                  <a:pt x="2562" y="905"/>
                </a:lnTo>
                <a:lnTo>
                  <a:pt x="2563" y="917"/>
                </a:lnTo>
                <a:lnTo>
                  <a:pt x="2567" y="927"/>
                </a:lnTo>
                <a:lnTo>
                  <a:pt x="2570" y="939"/>
                </a:lnTo>
                <a:lnTo>
                  <a:pt x="2577" y="949"/>
                </a:lnTo>
                <a:lnTo>
                  <a:pt x="2585" y="959"/>
                </a:lnTo>
                <a:lnTo>
                  <a:pt x="2585" y="970"/>
                </a:lnTo>
                <a:lnTo>
                  <a:pt x="2585" y="993"/>
                </a:lnTo>
                <a:lnTo>
                  <a:pt x="2587" y="1007"/>
                </a:lnTo>
                <a:lnTo>
                  <a:pt x="2591" y="1021"/>
                </a:lnTo>
                <a:lnTo>
                  <a:pt x="2596" y="1031"/>
                </a:lnTo>
                <a:lnTo>
                  <a:pt x="2601" y="1034"/>
                </a:lnTo>
                <a:lnTo>
                  <a:pt x="2604" y="1038"/>
                </a:lnTo>
                <a:lnTo>
                  <a:pt x="2623" y="1048"/>
                </a:lnTo>
                <a:lnTo>
                  <a:pt x="2643" y="1055"/>
                </a:lnTo>
                <a:lnTo>
                  <a:pt x="2653" y="1058"/>
                </a:lnTo>
                <a:lnTo>
                  <a:pt x="2667" y="1061"/>
                </a:lnTo>
                <a:lnTo>
                  <a:pt x="2681" y="1063"/>
                </a:lnTo>
                <a:lnTo>
                  <a:pt x="2694" y="1063"/>
                </a:lnTo>
                <a:lnTo>
                  <a:pt x="2708" y="1061"/>
                </a:lnTo>
                <a:lnTo>
                  <a:pt x="2721" y="1058"/>
                </a:lnTo>
                <a:lnTo>
                  <a:pt x="2735" y="1051"/>
                </a:lnTo>
                <a:lnTo>
                  <a:pt x="2748" y="1043"/>
                </a:lnTo>
                <a:lnTo>
                  <a:pt x="2760" y="1031"/>
                </a:lnTo>
                <a:lnTo>
                  <a:pt x="2772" y="1016"/>
                </a:lnTo>
                <a:lnTo>
                  <a:pt x="2772" y="993"/>
                </a:lnTo>
                <a:lnTo>
                  <a:pt x="2782" y="978"/>
                </a:lnTo>
                <a:lnTo>
                  <a:pt x="2791" y="961"/>
                </a:lnTo>
                <a:lnTo>
                  <a:pt x="2801" y="941"/>
                </a:lnTo>
                <a:lnTo>
                  <a:pt x="2808" y="915"/>
                </a:lnTo>
                <a:lnTo>
                  <a:pt x="2811" y="902"/>
                </a:lnTo>
                <a:lnTo>
                  <a:pt x="2811" y="888"/>
                </a:lnTo>
                <a:lnTo>
                  <a:pt x="2811" y="873"/>
                </a:lnTo>
                <a:lnTo>
                  <a:pt x="2810" y="859"/>
                </a:lnTo>
                <a:lnTo>
                  <a:pt x="2804" y="844"/>
                </a:lnTo>
                <a:lnTo>
                  <a:pt x="2798" y="830"/>
                </a:lnTo>
                <a:lnTo>
                  <a:pt x="2847" y="671"/>
                </a:lnTo>
                <a:lnTo>
                  <a:pt x="2874" y="521"/>
                </a:lnTo>
                <a:lnTo>
                  <a:pt x="2893" y="484"/>
                </a:lnTo>
                <a:lnTo>
                  <a:pt x="2917" y="450"/>
                </a:lnTo>
                <a:lnTo>
                  <a:pt x="2917" y="392"/>
                </a:lnTo>
                <a:lnTo>
                  <a:pt x="2915" y="382"/>
                </a:lnTo>
                <a:lnTo>
                  <a:pt x="2908" y="357"/>
                </a:lnTo>
                <a:lnTo>
                  <a:pt x="2905" y="343"/>
                </a:lnTo>
                <a:lnTo>
                  <a:pt x="2900" y="331"/>
                </a:lnTo>
                <a:lnTo>
                  <a:pt x="2894" y="325"/>
                </a:lnTo>
                <a:lnTo>
                  <a:pt x="2893" y="321"/>
                </a:lnTo>
                <a:lnTo>
                  <a:pt x="2889" y="321"/>
                </a:lnTo>
                <a:lnTo>
                  <a:pt x="2896" y="325"/>
                </a:lnTo>
                <a:lnTo>
                  <a:pt x="2903" y="326"/>
                </a:lnTo>
                <a:lnTo>
                  <a:pt x="2911" y="330"/>
                </a:lnTo>
                <a:lnTo>
                  <a:pt x="2923" y="331"/>
                </a:lnTo>
                <a:lnTo>
                  <a:pt x="2935" y="330"/>
                </a:lnTo>
                <a:lnTo>
                  <a:pt x="2950" y="328"/>
                </a:lnTo>
                <a:lnTo>
                  <a:pt x="2966" y="321"/>
                </a:lnTo>
                <a:lnTo>
                  <a:pt x="2959" y="319"/>
                </a:lnTo>
                <a:lnTo>
                  <a:pt x="2944" y="316"/>
                </a:lnTo>
                <a:lnTo>
                  <a:pt x="2934" y="314"/>
                </a:lnTo>
                <a:lnTo>
                  <a:pt x="2925" y="309"/>
                </a:lnTo>
                <a:lnTo>
                  <a:pt x="2917" y="302"/>
                </a:lnTo>
                <a:lnTo>
                  <a:pt x="2910" y="296"/>
                </a:lnTo>
                <a:lnTo>
                  <a:pt x="2928" y="299"/>
                </a:lnTo>
                <a:lnTo>
                  <a:pt x="2945" y="302"/>
                </a:lnTo>
                <a:lnTo>
                  <a:pt x="2959" y="302"/>
                </a:lnTo>
                <a:lnTo>
                  <a:pt x="2961" y="302"/>
                </a:lnTo>
                <a:lnTo>
                  <a:pt x="2964" y="302"/>
                </a:lnTo>
                <a:lnTo>
                  <a:pt x="2956" y="297"/>
                </a:lnTo>
                <a:lnTo>
                  <a:pt x="2939" y="287"/>
                </a:lnTo>
                <a:lnTo>
                  <a:pt x="2930" y="280"/>
                </a:lnTo>
                <a:lnTo>
                  <a:pt x="2918" y="270"/>
                </a:lnTo>
                <a:lnTo>
                  <a:pt x="2925" y="274"/>
                </a:lnTo>
                <a:lnTo>
                  <a:pt x="2939" y="277"/>
                </a:lnTo>
                <a:lnTo>
                  <a:pt x="2956" y="279"/>
                </a:lnTo>
                <a:lnTo>
                  <a:pt x="2964" y="279"/>
                </a:lnTo>
                <a:lnTo>
                  <a:pt x="2973" y="277"/>
                </a:lnTo>
                <a:lnTo>
                  <a:pt x="2962" y="270"/>
                </a:lnTo>
                <a:lnTo>
                  <a:pt x="2937" y="252"/>
                </a:lnTo>
                <a:lnTo>
                  <a:pt x="2923" y="240"/>
                </a:lnTo>
                <a:lnTo>
                  <a:pt x="2910" y="228"/>
                </a:lnTo>
                <a:lnTo>
                  <a:pt x="2900" y="214"/>
                </a:lnTo>
                <a:lnTo>
                  <a:pt x="2893" y="201"/>
                </a:lnTo>
                <a:lnTo>
                  <a:pt x="2891" y="197"/>
                </a:lnTo>
                <a:lnTo>
                  <a:pt x="2891" y="192"/>
                </a:lnTo>
                <a:lnTo>
                  <a:pt x="2891" y="189"/>
                </a:lnTo>
                <a:lnTo>
                  <a:pt x="2893" y="187"/>
                </a:lnTo>
                <a:lnTo>
                  <a:pt x="2894" y="187"/>
                </a:lnTo>
                <a:lnTo>
                  <a:pt x="2901" y="190"/>
                </a:lnTo>
                <a:lnTo>
                  <a:pt x="2910" y="197"/>
                </a:lnTo>
                <a:lnTo>
                  <a:pt x="2927" y="219"/>
                </a:lnTo>
                <a:lnTo>
                  <a:pt x="2940" y="240"/>
                </a:lnTo>
                <a:lnTo>
                  <a:pt x="2925" y="206"/>
                </a:lnTo>
                <a:lnTo>
                  <a:pt x="2911" y="179"/>
                </a:lnTo>
                <a:lnTo>
                  <a:pt x="2903" y="167"/>
                </a:lnTo>
                <a:lnTo>
                  <a:pt x="2896" y="160"/>
                </a:lnTo>
                <a:lnTo>
                  <a:pt x="2894" y="158"/>
                </a:lnTo>
                <a:lnTo>
                  <a:pt x="2893" y="155"/>
                </a:lnTo>
                <a:lnTo>
                  <a:pt x="2891" y="150"/>
                </a:lnTo>
                <a:lnTo>
                  <a:pt x="2893" y="138"/>
                </a:lnTo>
                <a:lnTo>
                  <a:pt x="2898" y="121"/>
                </a:lnTo>
                <a:lnTo>
                  <a:pt x="2901" y="100"/>
                </a:lnTo>
                <a:lnTo>
                  <a:pt x="2901" y="90"/>
                </a:lnTo>
                <a:lnTo>
                  <a:pt x="2901" y="78"/>
                </a:lnTo>
                <a:lnTo>
                  <a:pt x="2900" y="65"/>
                </a:lnTo>
                <a:lnTo>
                  <a:pt x="2896" y="53"/>
                </a:lnTo>
                <a:lnTo>
                  <a:pt x="2891" y="39"/>
                </a:lnTo>
                <a:lnTo>
                  <a:pt x="2883" y="27"/>
                </a:lnTo>
                <a:lnTo>
                  <a:pt x="2872" y="14"/>
                </a:lnTo>
                <a:lnTo>
                  <a:pt x="2857" y="0"/>
                </a:lnTo>
                <a:lnTo>
                  <a:pt x="2855" y="2"/>
                </a:lnTo>
                <a:lnTo>
                  <a:pt x="2847" y="5"/>
                </a:lnTo>
                <a:lnTo>
                  <a:pt x="2838" y="14"/>
                </a:lnTo>
                <a:lnTo>
                  <a:pt x="2835" y="19"/>
                </a:lnTo>
                <a:lnTo>
                  <a:pt x="2832" y="24"/>
                </a:lnTo>
                <a:lnTo>
                  <a:pt x="2825" y="34"/>
                </a:lnTo>
                <a:lnTo>
                  <a:pt x="2816" y="41"/>
                </a:lnTo>
                <a:lnTo>
                  <a:pt x="2810" y="44"/>
                </a:lnTo>
                <a:lnTo>
                  <a:pt x="2803" y="56"/>
                </a:lnTo>
                <a:lnTo>
                  <a:pt x="2798" y="65"/>
                </a:lnTo>
                <a:lnTo>
                  <a:pt x="2793" y="75"/>
                </a:lnTo>
                <a:lnTo>
                  <a:pt x="2793" y="77"/>
                </a:lnTo>
                <a:lnTo>
                  <a:pt x="2788" y="77"/>
                </a:lnTo>
                <a:lnTo>
                  <a:pt x="2779" y="77"/>
                </a:lnTo>
                <a:lnTo>
                  <a:pt x="2767" y="75"/>
                </a:lnTo>
                <a:lnTo>
                  <a:pt x="2793" y="63"/>
                </a:lnTo>
                <a:lnTo>
                  <a:pt x="2776" y="63"/>
                </a:lnTo>
                <a:lnTo>
                  <a:pt x="2760" y="63"/>
                </a:lnTo>
                <a:lnTo>
                  <a:pt x="2747" y="63"/>
                </a:lnTo>
                <a:lnTo>
                  <a:pt x="2779" y="34"/>
                </a:lnTo>
                <a:lnTo>
                  <a:pt x="2747" y="38"/>
                </a:lnTo>
                <a:lnTo>
                  <a:pt x="2721" y="39"/>
                </a:lnTo>
                <a:lnTo>
                  <a:pt x="2711" y="43"/>
                </a:lnTo>
                <a:lnTo>
                  <a:pt x="2703" y="46"/>
                </a:lnTo>
                <a:lnTo>
                  <a:pt x="2686" y="55"/>
                </a:lnTo>
                <a:lnTo>
                  <a:pt x="2684" y="51"/>
                </a:lnTo>
                <a:lnTo>
                  <a:pt x="2677" y="44"/>
                </a:lnTo>
                <a:lnTo>
                  <a:pt x="2675" y="39"/>
                </a:lnTo>
                <a:lnTo>
                  <a:pt x="2675" y="34"/>
                </a:lnTo>
                <a:lnTo>
                  <a:pt x="2677" y="29"/>
                </a:lnTo>
                <a:lnTo>
                  <a:pt x="2682" y="22"/>
                </a:lnTo>
                <a:lnTo>
                  <a:pt x="2667" y="31"/>
                </a:lnTo>
                <a:lnTo>
                  <a:pt x="2657" y="39"/>
                </a:lnTo>
                <a:lnTo>
                  <a:pt x="2653" y="44"/>
                </a:lnTo>
                <a:lnTo>
                  <a:pt x="2652" y="48"/>
                </a:lnTo>
                <a:lnTo>
                  <a:pt x="2643" y="55"/>
                </a:lnTo>
                <a:lnTo>
                  <a:pt x="2604" y="27"/>
                </a:lnTo>
                <a:lnTo>
                  <a:pt x="2604" y="26"/>
                </a:lnTo>
                <a:lnTo>
                  <a:pt x="2602" y="19"/>
                </a:lnTo>
                <a:lnTo>
                  <a:pt x="2597" y="12"/>
                </a:lnTo>
                <a:lnTo>
                  <a:pt x="2594" y="9"/>
                </a:lnTo>
                <a:lnTo>
                  <a:pt x="2589" y="9"/>
                </a:lnTo>
                <a:lnTo>
                  <a:pt x="2574" y="17"/>
                </a:lnTo>
                <a:lnTo>
                  <a:pt x="2565" y="14"/>
                </a:lnTo>
                <a:lnTo>
                  <a:pt x="2540" y="10"/>
                </a:lnTo>
                <a:lnTo>
                  <a:pt x="2524" y="9"/>
                </a:lnTo>
                <a:lnTo>
                  <a:pt x="2509" y="7"/>
                </a:lnTo>
                <a:lnTo>
                  <a:pt x="2494" y="9"/>
                </a:lnTo>
                <a:lnTo>
                  <a:pt x="2482" y="10"/>
                </a:lnTo>
                <a:lnTo>
                  <a:pt x="2448" y="26"/>
                </a:lnTo>
                <a:lnTo>
                  <a:pt x="2419" y="41"/>
                </a:lnTo>
                <a:lnTo>
                  <a:pt x="2406" y="48"/>
                </a:lnTo>
                <a:lnTo>
                  <a:pt x="2395" y="55"/>
                </a:lnTo>
                <a:lnTo>
                  <a:pt x="2382" y="56"/>
                </a:lnTo>
                <a:lnTo>
                  <a:pt x="2351" y="60"/>
                </a:lnTo>
                <a:lnTo>
                  <a:pt x="2334" y="63"/>
                </a:lnTo>
                <a:lnTo>
                  <a:pt x="2319" y="66"/>
                </a:lnTo>
                <a:lnTo>
                  <a:pt x="2305" y="72"/>
                </a:lnTo>
                <a:lnTo>
                  <a:pt x="2297" y="77"/>
                </a:lnTo>
                <a:lnTo>
                  <a:pt x="2277" y="82"/>
                </a:lnTo>
                <a:lnTo>
                  <a:pt x="2258" y="87"/>
                </a:lnTo>
                <a:lnTo>
                  <a:pt x="2249" y="90"/>
                </a:lnTo>
                <a:lnTo>
                  <a:pt x="2243" y="95"/>
                </a:lnTo>
                <a:lnTo>
                  <a:pt x="2229" y="94"/>
                </a:lnTo>
                <a:lnTo>
                  <a:pt x="2219" y="94"/>
                </a:lnTo>
                <a:lnTo>
                  <a:pt x="2215" y="95"/>
                </a:lnTo>
                <a:lnTo>
                  <a:pt x="2210" y="99"/>
                </a:lnTo>
                <a:lnTo>
                  <a:pt x="2205" y="97"/>
                </a:lnTo>
                <a:lnTo>
                  <a:pt x="2200" y="95"/>
                </a:lnTo>
                <a:lnTo>
                  <a:pt x="2192" y="95"/>
                </a:lnTo>
                <a:lnTo>
                  <a:pt x="2183" y="97"/>
                </a:lnTo>
                <a:lnTo>
                  <a:pt x="2173" y="102"/>
                </a:lnTo>
                <a:lnTo>
                  <a:pt x="2163" y="109"/>
                </a:lnTo>
                <a:lnTo>
                  <a:pt x="2153" y="121"/>
                </a:lnTo>
                <a:lnTo>
                  <a:pt x="2124" y="134"/>
                </a:lnTo>
                <a:lnTo>
                  <a:pt x="2103" y="145"/>
                </a:lnTo>
                <a:lnTo>
                  <a:pt x="2091" y="150"/>
                </a:lnTo>
                <a:lnTo>
                  <a:pt x="2083" y="148"/>
                </a:lnTo>
                <a:lnTo>
                  <a:pt x="2071" y="146"/>
                </a:lnTo>
                <a:lnTo>
                  <a:pt x="2058" y="148"/>
                </a:lnTo>
                <a:lnTo>
                  <a:pt x="2051" y="150"/>
                </a:lnTo>
                <a:lnTo>
                  <a:pt x="2046" y="153"/>
                </a:lnTo>
                <a:lnTo>
                  <a:pt x="2041" y="153"/>
                </a:lnTo>
                <a:lnTo>
                  <a:pt x="2029" y="155"/>
                </a:lnTo>
                <a:lnTo>
                  <a:pt x="2020" y="156"/>
                </a:lnTo>
                <a:lnTo>
                  <a:pt x="2012" y="160"/>
                </a:lnTo>
                <a:lnTo>
                  <a:pt x="2002" y="165"/>
                </a:lnTo>
                <a:lnTo>
                  <a:pt x="1990" y="172"/>
                </a:lnTo>
                <a:lnTo>
                  <a:pt x="1979" y="173"/>
                </a:lnTo>
                <a:lnTo>
                  <a:pt x="1956" y="179"/>
                </a:lnTo>
                <a:lnTo>
                  <a:pt x="1929" y="185"/>
                </a:lnTo>
                <a:lnTo>
                  <a:pt x="1917" y="189"/>
                </a:lnTo>
                <a:lnTo>
                  <a:pt x="1910" y="194"/>
                </a:lnTo>
                <a:lnTo>
                  <a:pt x="1901" y="194"/>
                </a:lnTo>
                <a:lnTo>
                  <a:pt x="1883" y="194"/>
                </a:lnTo>
                <a:lnTo>
                  <a:pt x="1869" y="195"/>
                </a:lnTo>
                <a:lnTo>
                  <a:pt x="1857" y="199"/>
                </a:lnTo>
                <a:lnTo>
                  <a:pt x="1844" y="202"/>
                </a:lnTo>
                <a:lnTo>
                  <a:pt x="1832" y="207"/>
                </a:lnTo>
                <a:lnTo>
                  <a:pt x="1820" y="219"/>
                </a:lnTo>
                <a:lnTo>
                  <a:pt x="1811" y="228"/>
                </a:lnTo>
                <a:lnTo>
                  <a:pt x="1805" y="236"/>
                </a:lnTo>
                <a:lnTo>
                  <a:pt x="1772" y="252"/>
                </a:lnTo>
                <a:lnTo>
                  <a:pt x="1749" y="262"/>
                </a:lnTo>
                <a:lnTo>
                  <a:pt x="1733" y="268"/>
                </a:lnTo>
                <a:lnTo>
                  <a:pt x="1723" y="272"/>
                </a:lnTo>
                <a:lnTo>
                  <a:pt x="1699" y="279"/>
                </a:lnTo>
                <a:lnTo>
                  <a:pt x="1660" y="297"/>
                </a:lnTo>
                <a:lnTo>
                  <a:pt x="1597" y="331"/>
                </a:lnTo>
                <a:lnTo>
                  <a:pt x="1581" y="350"/>
                </a:lnTo>
                <a:lnTo>
                  <a:pt x="1564" y="357"/>
                </a:lnTo>
                <a:lnTo>
                  <a:pt x="1523" y="372"/>
                </a:lnTo>
                <a:lnTo>
                  <a:pt x="1479" y="391"/>
                </a:lnTo>
                <a:lnTo>
                  <a:pt x="1462" y="401"/>
                </a:lnTo>
                <a:lnTo>
                  <a:pt x="1448" y="409"/>
                </a:lnTo>
                <a:lnTo>
                  <a:pt x="1440" y="418"/>
                </a:lnTo>
                <a:lnTo>
                  <a:pt x="1426" y="425"/>
                </a:lnTo>
                <a:lnTo>
                  <a:pt x="1395" y="440"/>
                </a:lnTo>
                <a:lnTo>
                  <a:pt x="1358" y="459"/>
                </a:lnTo>
                <a:lnTo>
                  <a:pt x="1336" y="472"/>
                </a:lnTo>
                <a:lnTo>
                  <a:pt x="1316" y="486"/>
                </a:lnTo>
                <a:lnTo>
                  <a:pt x="1238" y="528"/>
                </a:lnTo>
                <a:lnTo>
                  <a:pt x="1232" y="530"/>
                </a:lnTo>
                <a:lnTo>
                  <a:pt x="1217" y="533"/>
                </a:lnTo>
                <a:lnTo>
                  <a:pt x="1209" y="533"/>
                </a:lnTo>
                <a:lnTo>
                  <a:pt x="1197" y="532"/>
                </a:lnTo>
                <a:lnTo>
                  <a:pt x="1183" y="528"/>
                </a:lnTo>
                <a:lnTo>
                  <a:pt x="1168" y="521"/>
                </a:lnTo>
                <a:lnTo>
                  <a:pt x="803" y="386"/>
                </a:lnTo>
                <a:lnTo>
                  <a:pt x="764" y="381"/>
                </a:lnTo>
                <a:lnTo>
                  <a:pt x="722" y="375"/>
                </a:lnTo>
                <a:lnTo>
                  <a:pt x="669" y="372"/>
                </a:lnTo>
                <a:lnTo>
                  <a:pt x="609" y="372"/>
                </a:lnTo>
                <a:lnTo>
                  <a:pt x="579" y="374"/>
                </a:lnTo>
                <a:lnTo>
                  <a:pt x="547" y="375"/>
                </a:lnTo>
                <a:lnTo>
                  <a:pt x="516" y="381"/>
                </a:lnTo>
                <a:lnTo>
                  <a:pt x="487" y="386"/>
                </a:lnTo>
                <a:lnTo>
                  <a:pt x="458" y="394"/>
                </a:lnTo>
                <a:lnTo>
                  <a:pt x="431" y="404"/>
                </a:lnTo>
                <a:lnTo>
                  <a:pt x="424" y="406"/>
                </a:lnTo>
                <a:lnTo>
                  <a:pt x="402" y="409"/>
                </a:lnTo>
                <a:lnTo>
                  <a:pt x="370" y="418"/>
                </a:lnTo>
                <a:lnTo>
                  <a:pt x="331" y="433"/>
                </a:lnTo>
                <a:lnTo>
                  <a:pt x="311" y="442"/>
                </a:lnTo>
                <a:lnTo>
                  <a:pt x="287" y="452"/>
                </a:lnTo>
                <a:lnTo>
                  <a:pt x="265" y="465"/>
                </a:lnTo>
                <a:lnTo>
                  <a:pt x="243" y="479"/>
                </a:lnTo>
                <a:lnTo>
                  <a:pt x="219" y="496"/>
                </a:lnTo>
                <a:lnTo>
                  <a:pt x="199" y="515"/>
                </a:lnTo>
                <a:lnTo>
                  <a:pt x="177" y="537"/>
                </a:lnTo>
                <a:lnTo>
                  <a:pt x="158" y="561"/>
                </a:lnTo>
                <a:lnTo>
                  <a:pt x="155" y="561"/>
                </a:lnTo>
                <a:lnTo>
                  <a:pt x="146" y="566"/>
                </a:lnTo>
                <a:lnTo>
                  <a:pt x="131" y="574"/>
                </a:lnTo>
                <a:lnTo>
                  <a:pt x="114" y="588"/>
                </a:lnTo>
                <a:lnTo>
                  <a:pt x="105" y="598"/>
                </a:lnTo>
                <a:lnTo>
                  <a:pt x="95" y="608"/>
                </a:lnTo>
                <a:lnTo>
                  <a:pt x="85" y="622"/>
                </a:lnTo>
                <a:lnTo>
                  <a:pt x="75" y="639"/>
                </a:lnTo>
                <a:lnTo>
                  <a:pt x="65" y="657"/>
                </a:lnTo>
                <a:lnTo>
                  <a:pt x="54" y="678"/>
                </a:lnTo>
                <a:lnTo>
                  <a:pt x="46" y="701"/>
                </a:lnTo>
                <a:lnTo>
                  <a:pt x="36" y="727"/>
                </a:lnTo>
                <a:lnTo>
                  <a:pt x="27" y="757"/>
                </a:lnTo>
                <a:lnTo>
                  <a:pt x="20" y="790"/>
                </a:lnTo>
                <a:lnTo>
                  <a:pt x="14" y="825"/>
                </a:lnTo>
                <a:lnTo>
                  <a:pt x="9" y="866"/>
                </a:lnTo>
                <a:lnTo>
                  <a:pt x="3" y="909"/>
                </a:lnTo>
                <a:lnTo>
                  <a:pt x="2" y="956"/>
                </a:lnTo>
                <a:lnTo>
                  <a:pt x="0" y="1007"/>
                </a:lnTo>
                <a:lnTo>
                  <a:pt x="0" y="1063"/>
                </a:lnTo>
                <a:lnTo>
                  <a:pt x="3" y="1124"/>
                </a:lnTo>
                <a:lnTo>
                  <a:pt x="7" y="1189"/>
                </a:lnTo>
                <a:lnTo>
                  <a:pt x="14" y="1258"/>
                </a:lnTo>
                <a:lnTo>
                  <a:pt x="24" y="1331"/>
                </a:lnTo>
                <a:lnTo>
                  <a:pt x="34" y="1411"/>
                </a:lnTo>
                <a:lnTo>
                  <a:pt x="49" y="1496"/>
                </a:lnTo>
                <a:lnTo>
                  <a:pt x="66" y="1586"/>
                </a:lnTo>
                <a:lnTo>
                  <a:pt x="85" y="1681"/>
                </a:lnTo>
                <a:lnTo>
                  <a:pt x="85" y="17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89"/>
          <p:cNvSpPr>
            <a:spLocks/>
          </p:cNvSpPr>
          <p:nvPr/>
        </p:nvSpPr>
        <p:spPr bwMode="auto">
          <a:xfrm>
            <a:off x="1792288" y="690563"/>
            <a:ext cx="5626100" cy="5822950"/>
          </a:xfrm>
          <a:custGeom>
            <a:avLst/>
            <a:gdLst>
              <a:gd name="T0" fmla="*/ 565827 w 2973"/>
              <a:gd name="T1" fmla="*/ 5330923 h 3077"/>
              <a:gd name="T2" fmla="*/ 1059743 w 2973"/>
              <a:gd name="T3" fmla="*/ 5713190 h 3077"/>
              <a:gd name="T4" fmla="*/ 961338 w 2973"/>
              <a:gd name="T5" fmla="*/ 4893776 h 3077"/>
              <a:gd name="T6" fmla="*/ 1008648 w 2973"/>
              <a:gd name="T7" fmla="*/ 3711019 h 3077"/>
              <a:gd name="T8" fmla="*/ 989724 w 2973"/>
              <a:gd name="T9" fmla="*/ 2931345 h 3077"/>
              <a:gd name="T10" fmla="*/ 1027572 w 2973"/>
              <a:gd name="T11" fmla="*/ 4055438 h 3077"/>
              <a:gd name="T12" fmla="*/ 995401 w 2973"/>
              <a:gd name="T13" fmla="*/ 5086802 h 3077"/>
              <a:gd name="T14" fmla="*/ 1192211 w 2973"/>
              <a:gd name="T15" fmla="*/ 5419866 h 3077"/>
              <a:gd name="T16" fmla="*/ 1301970 w 2973"/>
              <a:gd name="T17" fmla="*/ 5802133 h 3077"/>
              <a:gd name="T18" fmla="*/ 1547982 w 2973"/>
              <a:gd name="T19" fmla="*/ 5482316 h 3077"/>
              <a:gd name="T20" fmla="*/ 1339818 w 2973"/>
              <a:gd name="T21" fmla="*/ 4273065 h 3077"/>
              <a:gd name="T22" fmla="*/ 1722082 w 2973"/>
              <a:gd name="T23" fmla="*/ 3158435 h 3077"/>
              <a:gd name="T24" fmla="*/ 2136518 w 2973"/>
              <a:gd name="T25" fmla="*/ 1477973 h 3077"/>
              <a:gd name="T26" fmla="*/ 2021081 w 2973"/>
              <a:gd name="T27" fmla="*/ 2397685 h 3077"/>
              <a:gd name="T28" fmla="*/ 2537706 w 2973"/>
              <a:gd name="T29" fmla="*/ 3209530 h 3077"/>
              <a:gd name="T30" fmla="*/ 3241678 w 2973"/>
              <a:gd name="T31" fmla="*/ 2747781 h 3077"/>
              <a:gd name="T32" fmla="*/ 3459304 w 2973"/>
              <a:gd name="T33" fmla="*/ 2140317 h 3077"/>
              <a:gd name="T34" fmla="*/ 2933217 w 2973"/>
              <a:gd name="T35" fmla="*/ 3092200 h 3077"/>
              <a:gd name="T36" fmla="*/ 2840490 w 2973"/>
              <a:gd name="T37" fmla="*/ 3605044 h 3077"/>
              <a:gd name="T38" fmla="*/ 2895369 w 2973"/>
              <a:gd name="T39" fmla="*/ 4250356 h 3077"/>
              <a:gd name="T40" fmla="*/ 2849952 w 2973"/>
              <a:gd name="T41" fmla="*/ 4963795 h 3077"/>
              <a:gd name="T42" fmla="*/ 2808319 w 2973"/>
              <a:gd name="T43" fmla="*/ 5207916 h 3077"/>
              <a:gd name="T44" fmla="*/ 3139489 w 2973"/>
              <a:gd name="T45" fmla="*/ 5109511 h 3077"/>
              <a:gd name="T46" fmla="*/ 3084609 w 2973"/>
              <a:gd name="T47" fmla="*/ 4787801 h 3077"/>
              <a:gd name="T48" fmla="*/ 3164090 w 2973"/>
              <a:gd name="T49" fmla="*/ 3968387 h 3077"/>
              <a:gd name="T50" fmla="*/ 3256817 w 2973"/>
              <a:gd name="T51" fmla="*/ 3737513 h 3077"/>
              <a:gd name="T52" fmla="*/ 3268172 w 2973"/>
              <a:gd name="T53" fmla="*/ 4797263 h 3077"/>
              <a:gd name="T54" fmla="*/ 3623943 w 2973"/>
              <a:gd name="T55" fmla="*/ 5366879 h 3077"/>
              <a:gd name="T56" fmla="*/ 3606911 w 2973"/>
              <a:gd name="T57" fmla="*/ 3824564 h 3077"/>
              <a:gd name="T58" fmla="*/ 3873739 w 2973"/>
              <a:gd name="T59" fmla="*/ 2889712 h 3077"/>
              <a:gd name="T60" fmla="*/ 4034593 w 2973"/>
              <a:gd name="T61" fmla="*/ 2339021 h 3077"/>
              <a:gd name="T62" fmla="*/ 4066764 w 2973"/>
              <a:gd name="T63" fmla="*/ 1495005 h 3077"/>
              <a:gd name="T64" fmla="*/ 4189770 w 2973"/>
              <a:gd name="T65" fmla="*/ 1864025 h 3077"/>
              <a:gd name="T66" fmla="*/ 4715856 w 2973"/>
              <a:gd name="T67" fmla="*/ 1080567 h 3077"/>
              <a:gd name="T68" fmla="*/ 4702610 w 2973"/>
              <a:gd name="T69" fmla="*/ 772104 h 3077"/>
              <a:gd name="T70" fmla="*/ 4712072 w 2973"/>
              <a:gd name="T71" fmla="*/ 736148 h 3077"/>
              <a:gd name="T72" fmla="*/ 4719641 w 2973"/>
              <a:gd name="T73" fmla="*/ 709654 h 3077"/>
              <a:gd name="T74" fmla="*/ 4679901 w 2973"/>
              <a:gd name="T75" fmla="*/ 781566 h 3077"/>
              <a:gd name="T76" fmla="*/ 4776413 w 2973"/>
              <a:gd name="T77" fmla="*/ 1417416 h 3077"/>
              <a:gd name="T78" fmla="*/ 4863464 w 2973"/>
              <a:gd name="T79" fmla="*/ 1776974 h 3077"/>
              <a:gd name="T80" fmla="*/ 5073520 w 2973"/>
              <a:gd name="T81" fmla="*/ 2011633 h 3077"/>
              <a:gd name="T82" fmla="*/ 5319531 w 2973"/>
              <a:gd name="T83" fmla="*/ 1652075 h 3077"/>
              <a:gd name="T84" fmla="*/ 5467139 w 2973"/>
              <a:gd name="T85" fmla="*/ 607464 h 3077"/>
              <a:gd name="T86" fmla="*/ 5506879 w 2973"/>
              <a:gd name="T87" fmla="*/ 560154 h 3077"/>
              <a:gd name="T88" fmla="*/ 5593929 w 2973"/>
              <a:gd name="T89" fmla="*/ 527983 h 3077"/>
              <a:gd name="T90" fmla="*/ 5476601 w 2973"/>
              <a:gd name="T91" fmla="*/ 353881 h 3077"/>
              <a:gd name="T92" fmla="*/ 5484170 w 2973"/>
              <a:gd name="T93" fmla="*/ 228982 h 3077"/>
              <a:gd name="T94" fmla="*/ 5359272 w 2973"/>
              <a:gd name="T95" fmla="*/ 45418 h 3077"/>
              <a:gd name="T96" fmla="*/ 5253298 w 2973"/>
              <a:gd name="T97" fmla="*/ 119222 h 3077"/>
              <a:gd name="T98" fmla="*/ 5075412 w 2973"/>
              <a:gd name="T99" fmla="*/ 41633 h 3077"/>
              <a:gd name="T100" fmla="*/ 4854002 w 2973"/>
              <a:gd name="T101" fmla="*/ 26494 h 3077"/>
              <a:gd name="T102" fmla="*/ 4361978 w 2973"/>
              <a:gd name="T103" fmla="*/ 136254 h 3077"/>
              <a:gd name="T104" fmla="*/ 4131105 w 2973"/>
              <a:gd name="T105" fmla="*/ 183564 h 3077"/>
              <a:gd name="T106" fmla="*/ 3839676 w 2973"/>
              <a:gd name="T107" fmla="*/ 293324 h 3077"/>
              <a:gd name="T108" fmla="*/ 3489582 w 2973"/>
              <a:gd name="T109" fmla="*/ 382267 h 3077"/>
              <a:gd name="T110" fmla="*/ 2991882 w 2973"/>
              <a:gd name="T111" fmla="*/ 662344 h 3077"/>
              <a:gd name="T112" fmla="*/ 2303049 w 2973"/>
              <a:gd name="T113" fmla="*/ 1008655 h 3077"/>
              <a:gd name="T114" fmla="*/ 815624 w 2973"/>
              <a:gd name="T115" fmla="*/ 764534 h 3077"/>
              <a:gd name="T116" fmla="*/ 276290 w 2973"/>
              <a:gd name="T117" fmla="*/ 1071105 h 3077"/>
              <a:gd name="T118" fmla="*/ 3785 w 2973"/>
              <a:gd name="T119" fmla="*/ 1809145 h 307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973"/>
              <a:gd name="T181" fmla="*/ 0 h 3077"/>
              <a:gd name="T182" fmla="*/ 2973 w 2973"/>
              <a:gd name="T183" fmla="*/ 3077 h 307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973" h="3077">
                <a:moveTo>
                  <a:pt x="85" y="1700"/>
                </a:moveTo>
                <a:lnTo>
                  <a:pt x="226" y="2535"/>
                </a:lnTo>
                <a:lnTo>
                  <a:pt x="250" y="2464"/>
                </a:lnTo>
                <a:lnTo>
                  <a:pt x="260" y="2581"/>
                </a:lnTo>
                <a:lnTo>
                  <a:pt x="272" y="2471"/>
                </a:lnTo>
                <a:lnTo>
                  <a:pt x="290" y="2617"/>
                </a:lnTo>
                <a:lnTo>
                  <a:pt x="302" y="2482"/>
                </a:lnTo>
                <a:lnTo>
                  <a:pt x="302" y="2688"/>
                </a:lnTo>
                <a:lnTo>
                  <a:pt x="272" y="2749"/>
                </a:lnTo>
                <a:lnTo>
                  <a:pt x="299" y="2749"/>
                </a:lnTo>
                <a:lnTo>
                  <a:pt x="282" y="2780"/>
                </a:lnTo>
                <a:lnTo>
                  <a:pt x="267" y="2803"/>
                </a:lnTo>
                <a:lnTo>
                  <a:pt x="260" y="2812"/>
                </a:lnTo>
                <a:lnTo>
                  <a:pt x="253" y="2817"/>
                </a:lnTo>
                <a:lnTo>
                  <a:pt x="299" y="2817"/>
                </a:lnTo>
                <a:lnTo>
                  <a:pt x="270" y="2841"/>
                </a:lnTo>
                <a:lnTo>
                  <a:pt x="250" y="2859"/>
                </a:lnTo>
                <a:lnTo>
                  <a:pt x="243" y="2868"/>
                </a:lnTo>
                <a:lnTo>
                  <a:pt x="238" y="2875"/>
                </a:lnTo>
                <a:lnTo>
                  <a:pt x="246" y="2873"/>
                </a:lnTo>
                <a:lnTo>
                  <a:pt x="265" y="2869"/>
                </a:lnTo>
                <a:lnTo>
                  <a:pt x="277" y="2866"/>
                </a:lnTo>
                <a:lnTo>
                  <a:pt x="287" y="2863"/>
                </a:lnTo>
                <a:lnTo>
                  <a:pt x="297" y="2858"/>
                </a:lnTo>
                <a:lnTo>
                  <a:pt x="306" y="2851"/>
                </a:lnTo>
                <a:lnTo>
                  <a:pt x="284" y="2900"/>
                </a:lnTo>
                <a:lnTo>
                  <a:pt x="324" y="2881"/>
                </a:lnTo>
                <a:lnTo>
                  <a:pt x="321" y="3019"/>
                </a:lnTo>
                <a:lnTo>
                  <a:pt x="560" y="3019"/>
                </a:lnTo>
                <a:lnTo>
                  <a:pt x="559" y="3002"/>
                </a:lnTo>
                <a:lnTo>
                  <a:pt x="555" y="2985"/>
                </a:lnTo>
                <a:lnTo>
                  <a:pt x="548" y="2961"/>
                </a:lnTo>
                <a:lnTo>
                  <a:pt x="540" y="2937"/>
                </a:lnTo>
                <a:lnTo>
                  <a:pt x="528" y="2910"/>
                </a:lnTo>
                <a:lnTo>
                  <a:pt x="521" y="2898"/>
                </a:lnTo>
                <a:lnTo>
                  <a:pt x="513" y="2886"/>
                </a:lnTo>
                <a:lnTo>
                  <a:pt x="503" y="2875"/>
                </a:lnTo>
                <a:lnTo>
                  <a:pt x="492" y="2863"/>
                </a:lnTo>
                <a:lnTo>
                  <a:pt x="428" y="2620"/>
                </a:lnTo>
                <a:lnTo>
                  <a:pt x="458" y="2535"/>
                </a:lnTo>
                <a:lnTo>
                  <a:pt x="462" y="2586"/>
                </a:lnTo>
                <a:lnTo>
                  <a:pt x="496" y="2535"/>
                </a:lnTo>
                <a:lnTo>
                  <a:pt x="504" y="2569"/>
                </a:lnTo>
                <a:lnTo>
                  <a:pt x="508" y="2586"/>
                </a:lnTo>
                <a:lnTo>
                  <a:pt x="514" y="2533"/>
                </a:lnTo>
                <a:lnTo>
                  <a:pt x="521" y="2479"/>
                </a:lnTo>
                <a:lnTo>
                  <a:pt x="526" y="2411"/>
                </a:lnTo>
                <a:lnTo>
                  <a:pt x="530" y="2338"/>
                </a:lnTo>
                <a:lnTo>
                  <a:pt x="530" y="2299"/>
                </a:lnTo>
                <a:lnTo>
                  <a:pt x="528" y="2263"/>
                </a:lnTo>
                <a:lnTo>
                  <a:pt x="525" y="2228"/>
                </a:lnTo>
                <a:lnTo>
                  <a:pt x="519" y="2194"/>
                </a:lnTo>
                <a:lnTo>
                  <a:pt x="513" y="2163"/>
                </a:lnTo>
                <a:lnTo>
                  <a:pt x="504" y="2138"/>
                </a:lnTo>
                <a:lnTo>
                  <a:pt x="489" y="1878"/>
                </a:lnTo>
                <a:lnTo>
                  <a:pt x="530" y="2141"/>
                </a:lnTo>
                <a:lnTo>
                  <a:pt x="531" y="2087"/>
                </a:lnTo>
                <a:lnTo>
                  <a:pt x="533" y="1961"/>
                </a:lnTo>
                <a:lnTo>
                  <a:pt x="533" y="1890"/>
                </a:lnTo>
                <a:lnTo>
                  <a:pt x="531" y="1822"/>
                </a:lnTo>
                <a:lnTo>
                  <a:pt x="528" y="1766"/>
                </a:lnTo>
                <a:lnTo>
                  <a:pt x="526" y="1744"/>
                </a:lnTo>
                <a:lnTo>
                  <a:pt x="523" y="1727"/>
                </a:lnTo>
                <a:lnTo>
                  <a:pt x="560" y="1948"/>
                </a:lnTo>
                <a:lnTo>
                  <a:pt x="559" y="1897"/>
                </a:lnTo>
                <a:lnTo>
                  <a:pt x="557" y="1842"/>
                </a:lnTo>
                <a:lnTo>
                  <a:pt x="555" y="1780"/>
                </a:lnTo>
                <a:lnTo>
                  <a:pt x="550" y="1712"/>
                </a:lnTo>
                <a:lnTo>
                  <a:pt x="543" y="1645"/>
                </a:lnTo>
                <a:lnTo>
                  <a:pt x="538" y="1617"/>
                </a:lnTo>
                <a:lnTo>
                  <a:pt x="535" y="1589"/>
                </a:lnTo>
                <a:lnTo>
                  <a:pt x="528" y="1566"/>
                </a:lnTo>
                <a:lnTo>
                  <a:pt x="523" y="1549"/>
                </a:lnTo>
                <a:lnTo>
                  <a:pt x="526" y="1569"/>
                </a:lnTo>
                <a:lnTo>
                  <a:pt x="531" y="1591"/>
                </a:lnTo>
                <a:lnTo>
                  <a:pt x="538" y="1617"/>
                </a:lnTo>
                <a:lnTo>
                  <a:pt x="547" y="1645"/>
                </a:lnTo>
                <a:lnTo>
                  <a:pt x="557" y="1671"/>
                </a:lnTo>
                <a:lnTo>
                  <a:pt x="564" y="1684"/>
                </a:lnTo>
                <a:lnTo>
                  <a:pt x="570" y="1695"/>
                </a:lnTo>
                <a:lnTo>
                  <a:pt x="577" y="1703"/>
                </a:lnTo>
                <a:lnTo>
                  <a:pt x="584" y="1712"/>
                </a:lnTo>
                <a:lnTo>
                  <a:pt x="577" y="1769"/>
                </a:lnTo>
                <a:lnTo>
                  <a:pt x="560" y="1909"/>
                </a:lnTo>
                <a:lnTo>
                  <a:pt x="553" y="1990"/>
                </a:lnTo>
                <a:lnTo>
                  <a:pt x="547" y="2070"/>
                </a:lnTo>
                <a:lnTo>
                  <a:pt x="543" y="2143"/>
                </a:lnTo>
                <a:lnTo>
                  <a:pt x="543" y="2175"/>
                </a:lnTo>
                <a:lnTo>
                  <a:pt x="545" y="2202"/>
                </a:lnTo>
                <a:lnTo>
                  <a:pt x="545" y="2262"/>
                </a:lnTo>
                <a:lnTo>
                  <a:pt x="540" y="2396"/>
                </a:lnTo>
                <a:lnTo>
                  <a:pt x="536" y="2471"/>
                </a:lnTo>
                <a:lnTo>
                  <a:pt x="533" y="2538"/>
                </a:lnTo>
                <a:lnTo>
                  <a:pt x="526" y="2591"/>
                </a:lnTo>
                <a:lnTo>
                  <a:pt x="523" y="2608"/>
                </a:lnTo>
                <a:lnTo>
                  <a:pt x="519" y="2620"/>
                </a:lnTo>
                <a:lnTo>
                  <a:pt x="484" y="2718"/>
                </a:lnTo>
                <a:lnTo>
                  <a:pt x="506" y="2708"/>
                </a:lnTo>
                <a:lnTo>
                  <a:pt x="519" y="2698"/>
                </a:lnTo>
                <a:lnTo>
                  <a:pt x="525" y="2693"/>
                </a:lnTo>
                <a:lnTo>
                  <a:pt x="526" y="2688"/>
                </a:lnTo>
                <a:lnTo>
                  <a:pt x="525" y="2690"/>
                </a:lnTo>
                <a:lnTo>
                  <a:pt x="523" y="2698"/>
                </a:lnTo>
                <a:lnTo>
                  <a:pt x="514" y="2730"/>
                </a:lnTo>
                <a:lnTo>
                  <a:pt x="504" y="2783"/>
                </a:lnTo>
                <a:lnTo>
                  <a:pt x="542" y="2725"/>
                </a:lnTo>
                <a:lnTo>
                  <a:pt x="523" y="2841"/>
                </a:lnTo>
                <a:lnTo>
                  <a:pt x="557" y="2798"/>
                </a:lnTo>
                <a:lnTo>
                  <a:pt x="553" y="2885"/>
                </a:lnTo>
                <a:lnTo>
                  <a:pt x="584" y="2832"/>
                </a:lnTo>
                <a:lnTo>
                  <a:pt x="584" y="2939"/>
                </a:lnTo>
                <a:lnTo>
                  <a:pt x="604" y="2902"/>
                </a:lnTo>
                <a:lnTo>
                  <a:pt x="621" y="2875"/>
                </a:lnTo>
                <a:lnTo>
                  <a:pt x="630" y="2864"/>
                </a:lnTo>
                <a:lnTo>
                  <a:pt x="637" y="2859"/>
                </a:lnTo>
                <a:lnTo>
                  <a:pt x="652" y="2851"/>
                </a:lnTo>
                <a:lnTo>
                  <a:pt x="645" y="2863"/>
                </a:lnTo>
                <a:lnTo>
                  <a:pt x="640" y="2875"/>
                </a:lnTo>
                <a:lnTo>
                  <a:pt x="633" y="2890"/>
                </a:lnTo>
                <a:lnTo>
                  <a:pt x="628" y="2907"/>
                </a:lnTo>
                <a:lnTo>
                  <a:pt x="625" y="2927"/>
                </a:lnTo>
                <a:lnTo>
                  <a:pt x="625" y="2936"/>
                </a:lnTo>
                <a:lnTo>
                  <a:pt x="625" y="2946"/>
                </a:lnTo>
                <a:lnTo>
                  <a:pt x="626" y="2956"/>
                </a:lnTo>
                <a:lnTo>
                  <a:pt x="628" y="2965"/>
                </a:lnTo>
                <a:lnTo>
                  <a:pt x="682" y="3065"/>
                </a:lnTo>
                <a:lnTo>
                  <a:pt x="688" y="3066"/>
                </a:lnTo>
                <a:lnTo>
                  <a:pt x="706" y="3070"/>
                </a:lnTo>
                <a:lnTo>
                  <a:pt x="732" y="3075"/>
                </a:lnTo>
                <a:lnTo>
                  <a:pt x="766" y="3077"/>
                </a:lnTo>
                <a:lnTo>
                  <a:pt x="784" y="3077"/>
                </a:lnTo>
                <a:lnTo>
                  <a:pt x="805" y="3075"/>
                </a:lnTo>
                <a:lnTo>
                  <a:pt x="825" y="3072"/>
                </a:lnTo>
                <a:lnTo>
                  <a:pt x="847" y="3066"/>
                </a:lnTo>
                <a:lnTo>
                  <a:pt x="869" y="3060"/>
                </a:lnTo>
                <a:lnTo>
                  <a:pt x="890" y="3049"/>
                </a:lnTo>
                <a:lnTo>
                  <a:pt x="912" y="3038"/>
                </a:lnTo>
                <a:lnTo>
                  <a:pt x="932" y="3022"/>
                </a:lnTo>
                <a:lnTo>
                  <a:pt x="820" y="2909"/>
                </a:lnTo>
                <a:lnTo>
                  <a:pt x="820" y="2907"/>
                </a:lnTo>
                <a:lnTo>
                  <a:pt x="818" y="2897"/>
                </a:lnTo>
                <a:lnTo>
                  <a:pt x="806" y="2864"/>
                </a:lnTo>
                <a:lnTo>
                  <a:pt x="778" y="2798"/>
                </a:lnTo>
                <a:lnTo>
                  <a:pt x="772" y="2783"/>
                </a:lnTo>
                <a:lnTo>
                  <a:pt x="759" y="2737"/>
                </a:lnTo>
                <a:lnTo>
                  <a:pt x="737" y="2656"/>
                </a:lnTo>
                <a:lnTo>
                  <a:pt x="708" y="2535"/>
                </a:lnTo>
                <a:lnTo>
                  <a:pt x="705" y="2498"/>
                </a:lnTo>
                <a:lnTo>
                  <a:pt x="701" y="2459"/>
                </a:lnTo>
                <a:lnTo>
                  <a:pt x="699" y="2411"/>
                </a:lnTo>
                <a:lnTo>
                  <a:pt x="698" y="2362"/>
                </a:lnTo>
                <a:lnTo>
                  <a:pt x="699" y="2314"/>
                </a:lnTo>
                <a:lnTo>
                  <a:pt x="701" y="2294"/>
                </a:lnTo>
                <a:lnTo>
                  <a:pt x="703" y="2275"/>
                </a:lnTo>
                <a:lnTo>
                  <a:pt x="708" y="2258"/>
                </a:lnTo>
                <a:lnTo>
                  <a:pt x="713" y="2246"/>
                </a:lnTo>
                <a:lnTo>
                  <a:pt x="718" y="2233"/>
                </a:lnTo>
                <a:lnTo>
                  <a:pt x="730" y="2195"/>
                </a:lnTo>
                <a:lnTo>
                  <a:pt x="738" y="2172"/>
                </a:lnTo>
                <a:lnTo>
                  <a:pt x="745" y="2146"/>
                </a:lnTo>
                <a:lnTo>
                  <a:pt x="750" y="2119"/>
                </a:lnTo>
                <a:lnTo>
                  <a:pt x="754" y="2092"/>
                </a:lnTo>
                <a:lnTo>
                  <a:pt x="778" y="2034"/>
                </a:lnTo>
                <a:lnTo>
                  <a:pt x="830" y="1903"/>
                </a:lnTo>
                <a:lnTo>
                  <a:pt x="859" y="1830"/>
                </a:lnTo>
                <a:lnTo>
                  <a:pt x="884" y="1761"/>
                </a:lnTo>
                <a:lnTo>
                  <a:pt x="901" y="1705"/>
                </a:lnTo>
                <a:lnTo>
                  <a:pt x="908" y="1684"/>
                </a:lnTo>
                <a:lnTo>
                  <a:pt x="910" y="1669"/>
                </a:lnTo>
                <a:lnTo>
                  <a:pt x="1012" y="1423"/>
                </a:lnTo>
                <a:lnTo>
                  <a:pt x="1020" y="1404"/>
                </a:lnTo>
                <a:lnTo>
                  <a:pt x="1039" y="1357"/>
                </a:lnTo>
                <a:lnTo>
                  <a:pt x="1066" y="1282"/>
                </a:lnTo>
                <a:lnTo>
                  <a:pt x="1080" y="1236"/>
                </a:lnTo>
                <a:lnTo>
                  <a:pt x="1093" y="1187"/>
                </a:lnTo>
                <a:lnTo>
                  <a:pt x="1105" y="1134"/>
                </a:lnTo>
                <a:lnTo>
                  <a:pt x="1117" y="1078"/>
                </a:lnTo>
                <a:lnTo>
                  <a:pt x="1126" y="1021"/>
                </a:lnTo>
                <a:lnTo>
                  <a:pt x="1132" y="961"/>
                </a:lnTo>
                <a:lnTo>
                  <a:pt x="1136" y="900"/>
                </a:lnTo>
                <a:lnTo>
                  <a:pt x="1136" y="871"/>
                </a:lnTo>
                <a:lnTo>
                  <a:pt x="1136" y="841"/>
                </a:lnTo>
                <a:lnTo>
                  <a:pt x="1132" y="812"/>
                </a:lnTo>
                <a:lnTo>
                  <a:pt x="1129" y="781"/>
                </a:lnTo>
                <a:lnTo>
                  <a:pt x="1126" y="752"/>
                </a:lnTo>
                <a:lnTo>
                  <a:pt x="1119" y="723"/>
                </a:lnTo>
                <a:lnTo>
                  <a:pt x="1124" y="735"/>
                </a:lnTo>
                <a:lnTo>
                  <a:pt x="1127" y="749"/>
                </a:lnTo>
                <a:lnTo>
                  <a:pt x="1132" y="771"/>
                </a:lnTo>
                <a:lnTo>
                  <a:pt x="1137" y="798"/>
                </a:lnTo>
                <a:lnTo>
                  <a:pt x="1141" y="834"/>
                </a:lnTo>
                <a:lnTo>
                  <a:pt x="1141" y="878"/>
                </a:lnTo>
                <a:lnTo>
                  <a:pt x="1139" y="929"/>
                </a:lnTo>
                <a:lnTo>
                  <a:pt x="1132" y="988"/>
                </a:lnTo>
                <a:lnTo>
                  <a:pt x="1122" y="1056"/>
                </a:lnTo>
                <a:lnTo>
                  <a:pt x="1105" y="1134"/>
                </a:lnTo>
                <a:lnTo>
                  <a:pt x="1095" y="1175"/>
                </a:lnTo>
                <a:lnTo>
                  <a:pt x="1081" y="1221"/>
                </a:lnTo>
                <a:lnTo>
                  <a:pt x="1068" y="1267"/>
                </a:lnTo>
                <a:lnTo>
                  <a:pt x="1053" y="1318"/>
                </a:lnTo>
                <a:lnTo>
                  <a:pt x="1034" y="1369"/>
                </a:lnTo>
                <a:lnTo>
                  <a:pt x="1014" y="1425"/>
                </a:lnTo>
                <a:lnTo>
                  <a:pt x="991" y="1481"/>
                </a:lnTo>
                <a:lnTo>
                  <a:pt x="968" y="1542"/>
                </a:lnTo>
                <a:lnTo>
                  <a:pt x="941" y="1605"/>
                </a:lnTo>
                <a:lnTo>
                  <a:pt x="910" y="1669"/>
                </a:lnTo>
                <a:lnTo>
                  <a:pt x="968" y="1679"/>
                </a:lnTo>
                <a:lnTo>
                  <a:pt x="1032" y="1688"/>
                </a:lnTo>
                <a:lnTo>
                  <a:pt x="1110" y="1696"/>
                </a:lnTo>
                <a:lnTo>
                  <a:pt x="1154" y="1698"/>
                </a:lnTo>
                <a:lnTo>
                  <a:pt x="1200" y="1700"/>
                </a:lnTo>
                <a:lnTo>
                  <a:pt x="1248" y="1700"/>
                </a:lnTo>
                <a:lnTo>
                  <a:pt x="1294" y="1700"/>
                </a:lnTo>
                <a:lnTo>
                  <a:pt x="1341" y="1696"/>
                </a:lnTo>
                <a:lnTo>
                  <a:pt x="1387" y="1690"/>
                </a:lnTo>
                <a:lnTo>
                  <a:pt x="1431" y="1681"/>
                </a:lnTo>
                <a:lnTo>
                  <a:pt x="1472" y="1669"/>
                </a:lnTo>
                <a:lnTo>
                  <a:pt x="1485" y="1666"/>
                </a:lnTo>
                <a:lnTo>
                  <a:pt x="1501" y="1659"/>
                </a:lnTo>
                <a:lnTo>
                  <a:pt x="1521" y="1649"/>
                </a:lnTo>
                <a:lnTo>
                  <a:pt x="1545" y="1635"/>
                </a:lnTo>
                <a:lnTo>
                  <a:pt x="1572" y="1617"/>
                </a:lnTo>
                <a:lnTo>
                  <a:pt x="1603" y="1591"/>
                </a:lnTo>
                <a:lnTo>
                  <a:pt x="1633" y="1561"/>
                </a:lnTo>
                <a:lnTo>
                  <a:pt x="1648" y="1544"/>
                </a:lnTo>
                <a:lnTo>
                  <a:pt x="1665" y="1523"/>
                </a:lnTo>
                <a:lnTo>
                  <a:pt x="1681" y="1501"/>
                </a:lnTo>
                <a:lnTo>
                  <a:pt x="1696" y="1479"/>
                </a:lnTo>
                <a:lnTo>
                  <a:pt x="1713" y="1452"/>
                </a:lnTo>
                <a:lnTo>
                  <a:pt x="1728" y="1425"/>
                </a:lnTo>
                <a:lnTo>
                  <a:pt x="1743" y="1394"/>
                </a:lnTo>
                <a:lnTo>
                  <a:pt x="1757" y="1362"/>
                </a:lnTo>
                <a:lnTo>
                  <a:pt x="1771" y="1328"/>
                </a:lnTo>
                <a:lnTo>
                  <a:pt x="1784" y="1291"/>
                </a:lnTo>
                <a:lnTo>
                  <a:pt x="1796" y="1252"/>
                </a:lnTo>
                <a:lnTo>
                  <a:pt x="1808" y="1209"/>
                </a:lnTo>
                <a:lnTo>
                  <a:pt x="1818" y="1165"/>
                </a:lnTo>
                <a:lnTo>
                  <a:pt x="1827" y="1117"/>
                </a:lnTo>
                <a:lnTo>
                  <a:pt x="1835" y="1066"/>
                </a:lnTo>
                <a:lnTo>
                  <a:pt x="1842" y="1012"/>
                </a:lnTo>
                <a:lnTo>
                  <a:pt x="1840" y="1034"/>
                </a:lnTo>
                <a:lnTo>
                  <a:pt x="1839" y="1060"/>
                </a:lnTo>
                <a:lnTo>
                  <a:pt x="1833" y="1092"/>
                </a:lnTo>
                <a:lnTo>
                  <a:pt x="1828" y="1131"/>
                </a:lnTo>
                <a:lnTo>
                  <a:pt x="1818" y="1177"/>
                </a:lnTo>
                <a:lnTo>
                  <a:pt x="1806" y="1226"/>
                </a:lnTo>
                <a:lnTo>
                  <a:pt x="1791" y="1279"/>
                </a:lnTo>
                <a:lnTo>
                  <a:pt x="1772" y="1333"/>
                </a:lnTo>
                <a:lnTo>
                  <a:pt x="1762" y="1360"/>
                </a:lnTo>
                <a:lnTo>
                  <a:pt x="1749" y="1389"/>
                </a:lnTo>
                <a:lnTo>
                  <a:pt x="1735" y="1416"/>
                </a:lnTo>
                <a:lnTo>
                  <a:pt x="1721" y="1443"/>
                </a:lnTo>
                <a:lnTo>
                  <a:pt x="1704" y="1471"/>
                </a:lnTo>
                <a:lnTo>
                  <a:pt x="1687" y="1496"/>
                </a:lnTo>
                <a:lnTo>
                  <a:pt x="1669" y="1521"/>
                </a:lnTo>
                <a:lnTo>
                  <a:pt x="1647" y="1547"/>
                </a:lnTo>
                <a:lnTo>
                  <a:pt x="1626" y="1571"/>
                </a:lnTo>
                <a:lnTo>
                  <a:pt x="1603" y="1593"/>
                </a:lnTo>
                <a:lnTo>
                  <a:pt x="1577" y="1615"/>
                </a:lnTo>
                <a:lnTo>
                  <a:pt x="1550" y="1634"/>
                </a:lnTo>
                <a:lnTo>
                  <a:pt x="1521" y="1652"/>
                </a:lnTo>
                <a:lnTo>
                  <a:pt x="1491" y="1669"/>
                </a:lnTo>
                <a:lnTo>
                  <a:pt x="1489" y="1671"/>
                </a:lnTo>
                <a:lnTo>
                  <a:pt x="1487" y="1673"/>
                </a:lnTo>
                <a:lnTo>
                  <a:pt x="1487" y="1679"/>
                </a:lnTo>
                <a:lnTo>
                  <a:pt x="1489" y="1686"/>
                </a:lnTo>
                <a:lnTo>
                  <a:pt x="1491" y="1693"/>
                </a:lnTo>
                <a:lnTo>
                  <a:pt x="1496" y="1707"/>
                </a:lnTo>
                <a:lnTo>
                  <a:pt x="1499" y="1722"/>
                </a:lnTo>
                <a:lnTo>
                  <a:pt x="1502" y="1739"/>
                </a:lnTo>
                <a:lnTo>
                  <a:pt x="1504" y="1757"/>
                </a:lnTo>
                <a:lnTo>
                  <a:pt x="1504" y="1795"/>
                </a:lnTo>
                <a:lnTo>
                  <a:pt x="1504" y="1834"/>
                </a:lnTo>
                <a:lnTo>
                  <a:pt x="1501" y="1905"/>
                </a:lnTo>
                <a:lnTo>
                  <a:pt x="1501" y="1932"/>
                </a:lnTo>
                <a:lnTo>
                  <a:pt x="1501" y="1943"/>
                </a:lnTo>
                <a:lnTo>
                  <a:pt x="1502" y="1951"/>
                </a:lnTo>
                <a:lnTo>
                  <a:pt x="1497" y="1987"/>
                </a:lnTo>
                <a:lnTo>
                  <a:pt x="1494" y="2024"/>
                </a:lnTo>
                <a:lnTo>
                  <a:pt x="1491" y="2070"/>
                </a:lnTo>
                <a:lnTo>
                  <a:pt x="1491" y="2095"/>
                </a:lnTo>
                <a:lnTo>
                  <a:pt x="1491" y="2121"/>
                </a:lnTo>
                <a:lnTo>
                  <a:pt x="1492" y="2145"/>
                </a:lnTo>
                <a:lnTo>
                  <a:pt x="1496" y="2168"/>
                </a:lnTo>
                <a:lnTo>
                  <a:pt x="1501" y="2192"/>
                </a:lnTo>
                <a:lnTo>
                  <a:pt x="1509" y="2212"/>
                </a:lnTo>
                <a:lnTo>
                  <a:pt x="1518" y="2231"/>
                </a:lnTo>
                <a:lnTo>
                  <a:pt x="1530" y="2246"/>
                </a:lnTo>
                <a:lnTo>
                  <a:pt x="1526" y="2282"/>
                </a:lnTo>
                <a:lnTo>
                  <a:pt x="1523" y="2319"/>
                </a:lnTo>
                <a:lnTo>
                  <a:pt x="1516" y="2365"/>
                </a:lnTo>
                <a:lnTo>
                  <a:pt x="1506" y="2414"/>
                </a:lnTo>
                <a:lnTo>
                  <a:pt x="1501" y="2438"/>
                </a:lnTo>
                <a:lnTo>
                  <a:pt x="1492" y="2460"/>
                </a:lnTo>
                <a:lnTo>
                  <a:pt x="1484" y="2482"/>
                </a:lnTo>
                <a:lnTo>
                  <a:pt x="1474" y="2503"/>
                </a:lnTo>
                <a:lnTo>
                  <a:pt x="1462" y="2521"/>
                </a:lnTo>
                <a:lnTo>
                  <a:pt x="1450" y="2535"/>
                </a:lnTo>
                <a:lnTo>
                  <a:pt x="1484" y="2535"/>
                </a:lnTo>
                <a:lnTo>
                  <a:pt x="1438" y="2620"/>
                </a:lnTo>
                <a:lnTo>
                  <a:pt x="1484" y="2574"/>
                </a:lnTo>
                <a:lnTo>
                  <a:pt x="1484" y="2645"/>
                </a:lnTo>
                <a:lnTo>
                  <a:pt x="1506" y="2623"/>
                </a:lnTo>
                <a:lnTo>
                  <a:pt x="1499" y="2634"/>
                </a:lnTo>
                <a:lnTo>
                  <a:pt x="1494" y="2644"/>
                </a:lnTo>
                <a:lnTo>
                  <a:pt x="1487" y="2657"/>
                </a:lnTo>
                <a:lnTo>
                  <a:pt x="1480" y="2673"/>
                </a:lnTo>
                <a:lnTo>
                  <a:pt x="1477" y="2691"/>
                </a:lnTo>
                <a:lnTo>
                  <a:pt x="1477" y="2700"/>
                </a:lnTo>
                <a:lnTo>
                  <a:pt x="1479" y="2708"/>
                </a:lnTo>
                <a:lnTo>
                  <a:pt x="1480" y="2717"/>
                </a:lnTo>
                <a:lnTo>
                  <a:pt x="1484" y="2725"/>
                </a:lnTo>
                <a:lnTo>
                  <a:pt x="1491" y="2740"/>
                </a:lnTo>
                <a:lnTo>
                  <a:pt x="1492" y="2749"/>
                </a:lnTo>
                <a:lnTo>
                  <a:pt x="1492" y="2752"/>
                </a:lnTo>
                <a:lnTo>
                  <a:pt x="1491" y="2754"/>
                </a:lnTo>
                <a:lnTo>
                  <a:pt x="1487" y="2754"/>
                </a:lnTo>
                <a:lnTo>
                  <a:pt x="1484" y="2752"/>
                </a:lnTo>
                <a:lnTo>
                  <a:pt x="1479" y="2749"/>
                </a:lnTo>
                <a:lnTo>
                  <a:pt x="1484" y="2841"/>
                </a:lnTo>
                <a:lnTo>
                  <a:pt x="1516" y="2841"/>
                </a:lnTo>
                <a:lnTo>
                  <a:pt x="1550" y="2842"/>
                </a:lnTo>
                <a:lnTo>
                  <a:pt x="1589" y="2841"/>
                </a:lnTo>
                <a:lnTo>
                  <a:pt x="1628" y="2839"/>
                </a:lnTo>
                <a:lnTo>
                  <a:pt x="1647" y="2836"/>
                </a:lnTo>
                <a:lnTo>
                  <a:pt x="1664" y="2832"/>
                </a:lnTo>
                <a:lnTo>
                  <a:pt x="1677" y="2827"/>
                </a:lnTo>
                <a:lnTo>
                  <a:pt x="1689" y="2822"/>
                </a:lnTo>
                <a:lnTo>
                  <a:pt x="1696" y="2813"/>
                </a:lnTo>
                <a:lnTo>
                  <a:pt x="1699" y="2810"/>
                </a:lnTo>
                <a:lnTo>
                  <a:pt x="1701" y="2805"/>
                </a:lnTo>
                <a:lnTo>
                  <a:pt x="1659" y="2700"/>
                </a:lnTo>
                <a:lnTo>
                  <a:pt x="1655" y="2693"/>
                </a:lnTo>
                <a:lnTo>
                  <a:pt x="1647" y="2674"/>
                </a:lnTo>
                <a:lnTo>
                  <a:pt x="1637" y="2649"/>
                </a:lnTo>
                <a:lnTo>
                  <a:pt x="1631" y="2635"/>
                </a:lnTo>
                <a:lnTo>
                  <a:pt x="1628" y="2620"/>
                </a:lnTo>
                <a:lnTo>
                  <a:pt x="1625" y="2598"/>
                </a:lnTo>
                <a:lnTo>
                  <a:pt x="1626" y="2594"/>
                </a:lnTo>
                <a:lnTo>
                  <a:pt x="1626" y="2593"/>
                </a:lnTo>
                <a:lnTo>
                  <a:pt x="1628" y="2593"/>
                </a:lnTo>
                <a:lnTo>
                  <a:pt x="1630" y="2594"/>
                </a:lnTo>
                <a:lnTo>
                  <a:pt x="1631" y="2596"/>
                </a:lnTo>
                <a:lnTo>
                  <a:pt x="1625" y="2555"/>
                </a:lnTo>
                <a:lnTo>
                  <a:pt x="1626" y="2549"/>
                </a:lnTo>
                <a:lnTo>
                  <a:pt x="1630" y="2530"/>
                </a:lnTo>
                <a:lnTo>
                  <a:pt x="1631" y="2516"/>
                </a:lnTo>
                <a:lnTo>
                  <a:pt x="1631" y="2503"/>
                </a:lnTo>
                <a:lnTo>
                  <a:pt x="1628" y="2486"/>
                </a:lnTo>
                <a:lnTo>
                  <a:pt x="1625" y="2467"/>
                </a:lnTo>
                <a:lnTo>
                  <a:pt x="1628" y="2228"/>
                </a:lnTo>
                <a:lnTo>
                  <a:pt x="1631" y="2226"/>
                </a:lnTo>
                <a:lnTo>
                  <a:pt x="1640" y="2219"/>
                </a:lnTo>
                <a:lnTo>
                  <a:pt x="1645" y="2212"/>
                </a:lnTo>
                <a:lnTo>
                  <a:pt x="1650" y="2204"/>
                </a:lnTo>
                <a:lnTo>
                  <a:pt x="1655" y="2194"/>
                </a:lnTo>
                <a:lnTo>
                  <a:pt x="1660" y="2180"/>
                </a:lnTo>
                <a:lnTo>
                  <a:pt x="1665" y="2165"/>
                </a:lnTo>
                <a:lnTo>
                  <a:pt x="1669" y="2146"/>
                </a:lnTo>
                <a:lnTo>
                  <a:pt x="1672" y="2122"/>
                </a:lnTo>
                <a:lnTo>
                  <a:pt x="1672" y="2097"/>
                </a:lnTo>
                <a:lnTo>
                  <a:pt x="1672" y="2066"/>
                </a:lnTo>
                <a:lnTo>
                  <a:pt x="1670" y="2032"/>
                </a:lnTo>
                <a:lnTo>
                  <a:pt x="1665" y="1993"/>
                </a:lnTo>
                <a:lnTo>
                  <a:pt x="1659" y="1951"/>
                </a:lnTo>
                <a:lnTo>
                  <a:pt x="1662" y="1912"/>
                </a:lnTo>
                <a:lnTo>
                  <a:pt x="1670" y="1822"/>
                </a:lnTo>
                <a:lnTo>
                  <a:pt x="1677" y="1773"/>
                </a:lnTo>
                <a:lnTo>
                  <a:pt x="1684" y="1727"/>
                </a:lnTo>
                <a:lnTo>
                  <a:pt x="1693" y="1690"/>
                </a:lnTo>
                <a:lnTo>
                  <a:pt x="1696" y="1676"/>
                </a:lnTo>
                <a:lnTo>
                  <a:pt x="1701" y="1666"/>
                </a:lnTo>
                <a:lnTo>
                  <a:pt x="1742" y="1632"/>
                </a:lnTo>
                <a:lnTo>
                  <a:pt x="1730" y="1827"/>
                </a:lnTo>
                <a:lnTo>
                  <a:pt x="1721" y="1975"/>
                </a:lnTo>
                <a:lnTo>
                  <a:pt x="1720" y="2034"/>
                </a:lnTo>
                <a:lnTo>
                  <a:pt x="1720" y="2072"/>
                </a:lnTo>
                <a:lnTo>
                  <a:pt x="1711" y="2224"/>
                </a:lnTo>
                <a:lnTo>
                  <a:pt x="1713" y="2253"/>
                </a:lnTo>
                <a:lnTo>
                  <a:pt x="1715" y="2284"/>
                </a:lnTo>
                <a:lnTo>
                  <a:pt x="1715" y="2321"/>
                </a:lnTo>
                <a:lnTo>
                  <a:pt x="1713" y="2364"/>
                </a:lnTo>
                <a:lnTo>
                  <a:pt x="1708" y="2406"/>
                </a:lnTo>
                <a:lnTo>
                  <a:pt x="1704" y="2426"/>
                </a:lnTo>
                <a:lnTo>
                  <a:pt x="1701" y="2445"/>
                </a:lnTo>
                <a:lnTo>
                  <a:pt x="1696" y="2464"/>
                </a:lnTo>
                <a:lnTo>
                  <a:pt x="1689" y="2479"/>
                </a:lnTo>
                <a:lnTo>
                  <a:pt x="1742" y="2464"/>
                </a:lnTo>
                <a:lnTo>
                  <a:pt x="1689" y="2566"/>
                </a:lnTo>
                <a:lnTo>
                  <a:pt x="1727" y="2535"/>
                </a:lnTo>
                <a:lnTo>
                  <a:pt x="1704" y="2642"/>
                </a:lnTo>
                <a:lnTo>
                  <a:pt x="1742" y="2562"/>
                </a:lnTo>
                <a:lnTo>
                  <a:pt x="1742" y="2684"/>
                </a:lnTo>
                <a:lnTo>
                  <a:pt x="1742" y="2810"/>
                </a:lnTo>
                <a:lnTo>
                  <a:pt x="1745" y="2813"/>
                </a:lnTo>
                <a:lnTo>
                  <a:pt x="1755" y="2825"/>
                </a:lnTo>
                <a:lnTo>
                  <a:pt x="1764" y="2830"/>
                </a:lnTo>
                <a:lnTo>
                  <a:pt x="1774" y="2837"/>
                </a:lnTo>
                <a:lnTo>
                  <a:pt x="1788" y="2842"/>
                </a:lnTo>
                <a:lnTo>
                  <a:pt x="1801" y="2847"/>
                </a:lnTo>
                <a:lnTo>
                  <a:pt x="1820" y="2851"/>
                </a:lnTo>
                <a:lnTo>
                  <a:pt x="1839" y="2851"/>
                </a:lnTo>
                <a:lnTo>
                  <a:pt x="1861" y="2849"/>
                </a:lnTo>
                <a:lnTo>
                  <a:pt x="1886" y="2844"/>
                </a:lnTo>
                <a:lnTo>
                  <a:pt x="1915" y="2836"/>
                </a:lnTo>
                <a:lnTo>
                  <a:pt x="1945" y="2824"/>
                </a:lnTo>
                <a:lnTo>
                  <a:pt x="1979" y="2805"/>
                </a:lnTo>
                <a:lnTo>
                  <a:pt x="2015" y="2783"/>
                </a:lnTo>
                <a:lnTo>
                  <a:pt x="1940" y="2700"/>
                </a:lnTo>
                <a:lnTo>
                  <a:pt x="1861" y="2617"/>
                </a:lnTo>
                <a:lnTo>
                  <a:pt x="1857" y="2544"/>
                </a:lnTo>
                <a:lnTo>
                  <a:pt x="1856" y="2445"/>
                </a:lnTo>
                <a:lnTo>
                  <a:pt x="1867" y="2270"/>
                </a:lnTo>
                <a:lnTo>
                  <a:pt x="1874" y="2235"/>
                </a:lnTo>
                <a:lnTo>
                  <a:pt x="1889" y="2153"/>
                </a:lnTo>
                <a:lnTo>
                  <a:pt x="1896" y="2109"/>
                </a:lnTo>
                <a:lnTo>
                  <a:pt x="1903" y="2066"/>
                </a:lnTo>
                <a:lnTo>
                  <a:pt x="1906" y="2032"/>
                </a:lnTo>
                <a:lnTo>
                  <a:pt x="1906" y="2021"/>
                </a:lnTo>
                <a:lnTo>
                  <a:pt x="1905" y="2012"/>
                </a:lnTo>
                <a:lnTo>
                  <a:pt x="1910" y="1970"/>
                </a:lnTo>
                <a:lnTo>
                  <a:pt x="1917" y="1924"/>
                </a:lnTo>
                <a:lnTo>
                  <a:pt x="1927" y="1868"/>
                </a:lnTo>
                <a:lnTo>
                  <a:pt x="1934" y="1837"/>
                </a:lnTo>
                <a:lnTo>
                  <a:pt x="1940" y="1807"/>
                </a:lnTo>
                <a:lnTo>
                  <a:pt x="1949" y="1776"/>
                </a:lnTo>
                <a:lnTo>
                  <a:pt x="1959" y="1746"/>
                </a:lnTo>
                <a:lnTo>
                  <a:pt x="1971" y="1717"/>
                </a:lnTo>
                <a:lnTo>
                  <a:pt x="1985" y="1690"/>
                </a:lnTo>
                <a:lnTo>
                  <a:pt x="2000" y="1664"/>
                </a:lnTo>
                <a:lnTo>
                  <a:pt x="2015" y="1644"/>
                </a:lnTo>
                <a:lnTo>
                  <a:pt x="2025" y="1606"/>
                </a:lnTo>
                <a:lnTo>
                  <a:pt x="2047" y="1527"/>
                </a:lnTo>
                <a:lnTo>
                  <a:pt x="2058" y="1481"/>
                </a:lnTo>
                <a:lnTo>
                  <a:pt x="2064" y="1440"/>
                </a:lnTo>
                <a:lnTo>
                  <a:pt x="2066" y="1423"/>
                </a:lnTo>
                <a:lnTo>
                  <a:pt x="2066" y="1408"/>
                </a:lnTo>
                <a:lnTo>
                  <a:pt x="2064" y="1396"/>
                </a:lnTo>
                <a:lnTo>
                  <a:pt x="2061" y="1389"/>
                </a:lnTo>
                <a:lnTo>
                  <a:pt x="2054" y="1381"/>
                </a:lnTo>
                <a:lnTo>
                  <a:pt x="2052" y="1375"/>
                </a:lnTo>
                <a:lnTo>
                  <a:pt x="2052" y="1374"/>
                </a:lnTo>
                <a:lnTo>
                  <a:pt x="2054" y="1372"/>
                </a:lnTo>
                <a:lnTo>
                  <a:pt x="2063" y="1375"/>
                </a:lnTo>
                <a:lnTo>
                  <a:pt x="2066" y="1377"/>
                </a:lnTo>
                <a:lnTo>
                  <a:pt x="2086" y="1335"/>
                </a:lnTo>
                <a:lnTo>
                  <a:pt x="2132" y="1236"/>
                </a:lnTo>
                <a:lnTo>
                  <a:pt x="2158" y="1179"/>
                </a:lnTo>
                <a:lnTo>
                  <a:pt x="2181" y="1122"/>
                </a:lnTo>
                <a:lnTo>
                  <a:pt x="2202" y="1073"/>
                </a:lnTo>
                <a:lnTo>
                  <a:pt x="2209" y="1053"/>
                </a:lnTo>
                <a:lnTo>
                  <a:pt x="2214" y="1036"/>
                </a:lnTo>
                <a:lnTo>
                  <a:pt x="2214" y="1027"/>
                </a:lnTo>
                <a:lnTo>
                  <a:pt x="2212" y="1004"/>
                </a:lnTo>
                <a:lnTo>
                  <a:pt x="2209" y="968"/>
                </a:lnTo>
                <a:lnTo>
                  <a:pt x="2205" y="948"/>
                </a:lnTo>
                <a:lnTo>
                  <a:pt x="2200" y="924"/>
                </a:lnTo>
                <a:lnTo>
                  <a:pt x="2195" y="900"/>
                </a:lnTo>
                <a:lnTo>
                  <a:pt x="2187" y="873"/>
                </a:lnTo>
                <a:lnTo>
                  <a:pt x="2176" y="846"/>
                </a:lnTo>
                <a:lnTo>
                  <a:pt x="2164" y="819"/>
                </a:lnTo>
                <a:lnTo>
                  <a:pt x="2149" y="790"/>
                </a:lnTo>
                <a:lnTo>
                  <a:pt x="2132" y="763"/>
                </a:lnTo>
                <a:lnTo>
                  <a:pt x="2110" y="735"/>
                </a:lnTo>
                <a:lnTo>
                  <a:pt x="2088" y="708"/>
                </a:lnTo>
                <a:lnTo>
                  <a:pt x="2091" y="712"/>
                </a:lnTo>
                <a:lnTo>
                  <a:pt x="2105" y="722"/>
                </a:lnTo>
                <a:lnTo>
                  <a:pt x="2122" y="740"/>
                </a:lnTo>
                <a:lnTo>
                  <a:pt x="2132" y="754"/>
                </a:lnTo>
                <a:lnTo>
                  <a:pt x="2144" y="771"/>
                </a:lnTo>
                <a:lnTo>
                  <a:pt x="2154" y="791"/>
                </a:lnTo>
                <a:lnTo>
                  <a:pt x="2166" y="813"/>
                </a:lnTo>
                <a:lnTo>
                  <a:pt x="2176" y="841"/>
                </a:lnTo>
                <a:lnTo>
                  <a:pt x="2188" y="871"/>
                </a:lnTo>
                <a:lnTo>
                  <a:pt x="2197" y="905"/>
                </a:lnTo>
                <a:lnTo>
                  <a:pt x="2205" y="943"/>
                </a:lnTo>
                <a:lnTo>
                  <a:pt x="2214" y="985"/>
                </a:lnTo>
                <a:lnTo>
                  <a:pt x="2219" y="1032"/>
                </a:lnTo>
                <a:lnTo>
                  <a:pt x="2237" y="1009"/>
                </a:lnTo>
                <a:lnTo>
                  <a:pt x="2300" y="944"/>
                </a:lnTo>
                <a:lnTo>
                  <a:pt x="2380" y="864"/>
                </a:lnTo>
                <a:lnTo>
                  <a:pt x="2419" y="825"/>
                </a:lnTo>
                <a:lnTo>
                  <a:pt x="2456" y="790"/>
                </a:lnTo>
                <a:lnTo>
                  <a:pt x="2489" y="763"/>
                </a:lnTo>
                <a:lnTo>
                  <a:pt x="2512" y="744"/>
                </a:lnTo>
                <a:lnTo>
                  <a:pt x="2507" y="723"/>
                </a:lnTo>
                <a:lnTo>
                  <a:pt x="2497" y="674"/>
                </a:lnTo>
                <a:lnTo>
                  <a:pt x="2492" y="645"/>
                </a:lnTo>
                <a:lnTo>
                  <a:pt x="2490" y="613"/>
                </a:lnTo>
                <a:lnTo>
                  <a:pt x="2490" y="584"/>
                </a:lnTo>
                <a:lnTo>
                  <a:pt x="2492" y="571"/>
                </a:lnTo>
                <a:lnTo>
                  <a:pt x="2494" y="557"/>
                </a:lnTo>
                <a:lnTo>
                  <a:pt x="2499" y="481"/>
                </a:lnTo>
                <a:lnTo>
                  <a:pt x="2492" y="460"/>
                </a:lnTo>
                <a:lnTo>
                  <a:pt x="2487" y="443"/>
                </a:lnTo>
                <a:lnTo>
                  <a:pt x="2485" y="433"/>
                </a:lnTo>
                <a:lnTo>
                  <a:pt x="2485" y="431"/>
                </a:lnTo>
                <a:lnTo>
                  <a:pt x="2485" y="433"/>
                </a:lnTo>
                <a:lnTo>
                  <a:pt x="2482" y="431"/>
                </a:lnTo>
                <a:lnTo>
                  <a:pt x="2475" y="425"/>
                </a:lnTo>
                <a:lnTo>
                  <a:pt x="2473" y="421"/>
                </a:lnTo>
                <a:lnTo>
                  <a:pt x="2473" y="416"/>
                </a:lnTo>
                <a:lnTo>
                  <a:pt x="2477" y="411"/>
                </a:lnTo>
                <a:lnTo>
                  <a:pt x="2485" y="408"/>
                </a:lnTo>
                <a:lnTo>
                  <a:pt x="2494" y="403"/>
                </a:lnTo>
                <a:lnTo>
                  <a:pt x="2485" y="408"/>
                </a:lnTo>
                <a:lnTo>
                  <a:pt x="2480" y="401"/>
                </a:lnTo>
                <a:lnTo>
                  <a:pt x="2475" y="396"/>
                </a:lnTo>
                <a:lnTo>
                  <a:pt x="2472" y="396"/>
                </a:lnTo>
                <a:lnTo>
                  <a:pt x="2468" y="396"/>
                </a:lnTo>
                <a:lnTo>
                  <a:pt x="2465" y="396"/>
                </a:lnTo>
                <a:lnTo>
                  <a:pt x="2468" y="396"/>
                </a:lnTo>
                <a:lnTo>
                  <a:pt x="2472" y="394"/>
                </a:lnTo>
                <a:lnTo>
                  <a:pt x="2477" y="391"/>
                </a:lnTo>
                <a:lnTo>
                  <a:pt x="2485" y="389"/>
                </a:lnTo>
                <a:lnTo>
                  <a:pt x="2490" y="389"/>
                </a:lnTo>
                <a:lnTo>
                  <a:pt x="2497" y="391"/>
                </a:lnTo>
                <a:lnTo>
                  <a:pt x="2502" y="392"/>
                </a:lnTo>
                <a:lnTo>
                  <a:pt x="2504" y="392"/>
                </a:lnTo>
                <a:lnTo>
                  <a:pt x="2504" y="391"/>
                </a:lnTo>
                <a:lnTo>
                  <a:pt x="2499" y="389"/>
                </a:lnTo>
                <a:lnTo>
                  <a:pt x="2496" y="367"/>
                </a:lnTo>
                <a:lnTo>
                  <a:pt x="2494" y="352"/>
                </a:lnTo>
                <a:lnTo>
                  <a:pt x="2496" y="347"/>
                </a:lnTo>
                <a:lnTo>
                  <a:pt x="2497" y="345"/>
                </a:lnTo>
                <a:lnTo>
                  <a:pt x="2496" y="347"/>
                </a:lnTo>
                <a:lnTo>
                  <a:pt x="2494" y="353"/>
                </a:lnTo>
                <a:lnTo>
                  <a:pt x="2492" y="367"/>
                </a:lnTo>
                <a:lnTo>
                  <a:pt x="2494" y="375"/>
                </a:lnTo>
                <a:lnTo>
                  <a:pt x="2496" y="384"/>
                </a:lnTo>
                <a:lnTo>
                  <a:pt x="2482" y="387"/>
                </a:lnTo>
                <a:lnTo>
                  <a:pt x="2473" y="389"/>
                </a:lnTo>
                <a:lnTo>
                  <a:pt x="2468" y="391"/>
                </a:lnTo>
                <a:lnTo>
                  <a:pt x="2467" y="394"/>
                </a:lnTo>
                <a:lnTo>
                  <a:pt x="2473" y="398"/>
                </a:lnTo>
                <a:lnTo>
                  <a:pt x="2484" y="404"/>
                </a:lnTo>
                <a:lnTo>
                  <a:pt x="2479" y="406"/>
                </a:lnTo>
                <a:lnTo>
                  <a:pt x="2475" y="409"/>
                </a:lnTo>
                <a:lnTo>
                  <a:pt x="2473" y="413"/>
                </a:lnTo>
                <a:lnTo>
                  <a:pt x="2472" y="418"/>
                </a:lnTo>
                <a:lnTo>
                  <a:pt x="2472" y="423"/>
                </a:lnTo>
                <a:lnTo>
                  <a:pt x="2475" y="430"/>
                </a:lnTo>
                <a:lnTo>
                  <a:pt x="2482" y="435"/>
                </a:lnTo>
                <a:lnTo>
                  <a:pt x="2501" y="479"/>
                </a:lnTo>
                <a:lnTo>
                  <a:pt x="2497" y="557"/>
                </a:lnTo>
                <a:lnTo>
                  <a:pt x="2496" y="576"/>
                </a:lnTo>
                <a:lnTo>
                  <a:pt x="2494" y="598"/>
                </a:lnTo>
                <a:lnTo>
                  <a:pt x="2494" y="625"/>
                </a:lnTo>
                <a:lnTo>
                  <a:pt x="2494" y="654"/>
                </a:lnTo>
                <a:lnTo>
                  <a:pt x="2497" y="686"/>
                </a:lnTo>
                <a:lnTo>
                  <a:pt x="2504" y="715"/>
                </a:lnTo>
                <a:lnTo>
                  <a:pt x="2509" y="730"/>
                </a:lnTo>
                <a:lnTo>
                  <a:pt x="2514" y="742"/>
                </a:lnTo>
                <a:lnTo>
                  <a:pt x="2524" y="749"/>
                </a:lnTo>
                <a:lnTo>
                  <a:pt x="2531" y="769"/>
                </a:lnTo>
                <a:lnTo>
                  <a:pt x="2541" y="793"/>
                </a:lnTo>
                <a:lnTo>
                  <a:pt x="2548" y="805"/>
                </a:lnTo>
                <a:lnTo>
                  <a:pt x="2557" y="817"/>
                </a:lnTo>
                <a:lnTo>
                  <a:pt x="2565" y="825"/>
                </a:lnTo>
                <a:lnTo>
                  <a:pt x="2575" y="832"/>
                </a:lnTo>
                <a:lnTo>
                  <a:pt x="2570" y="844"/>
                </a:lnTo>
                <a:lnTo>
                  <a:pt x="2565" y="858"/>
                </a:lnTo>
                <a:lnTo>
                  <a:pt x="2562" y="875"/>
                </a:lnTo>
                <a:lnTo>
                  <a:pt x="2560" y="895"/>
                </a:lnTo>
                <a:lnTo>
                  <a:pt x="2562" y="905"/>
                </a:lnTo>
                <a:lnTo>
                  <a:pt x="2563" y="917"/>
                </a:lnTo>
                <a:lnTo>
                  <a:pt x="2567" y="927"/>
                </a:lnTo>
                <a:lnTo>
                  <a:pt x="2570" y="939"/>
                </a:lnTo>
                <a:lnTo>
                  <a:pt x="2577" y="949"/>
                </a:lnTo>
                <a:lnTo>
                  <a:pt x="2585" y="959"/>
                </a:lnTo>
                <a:lnTo>
                  <a:pt x="2585" y="970"/>
                </a:lnTo>
                <a:lnTo>
                  <a:pt x="2585" y="993"/>
                </a:lnTo>
                <a:lnTo>
                  <a:pt x="2587" y="1007"/>
                </a:lnTo>
                <a:lnTo>
                  <a:pt x="2591" y="1021"/>
                </a:lnTo>
                <a:lnTo>
                  <a:pt x="2596" y="1031"/>
                </a:lnTo>
                <a:lnTo>
                  <a:pt x="2601" y="1034"/>
                </a:lnTo>
                <a:lnTo>
                  <a:pt x="2604" y="1038"/>
                </a:lnTo>
                <a:lnTo>
                  <a:pt x="2623" y="1048"/>
                </a:lnTo>
                <a:lnTo>
                  <a:pt x="2643" y="1055"/>
                </a:lnTo>
                <a:lnTo>
                  <a:pt x="2653" y="1058"/>
                </a:lnTo>
                <a:lnTo>
                  <a:pt x="2667" y="1061"/>
                </a:lnTo>
                <a:lnTo>
                  <a:pt x="2681" y="1063"/>
                </a:lnTo>
                <a:lnTo>
                  <a:pt x="2694" y="1063"/>
                </a:lnTo>
                <a:lnTo>
                  <a:pt x="2708" y="1061"/>
                </a:lnTo>
                <a:lnTo>
                  <a:pt x="2721" y="1058"/>
                </a:lnTo>
                <a:lnTo>
                  <a:pt x="2735" y="1051"/>
                </a:lnTo>
                <a:lnTo>
                  <a:pt x="2748" y="1043"/>
                </a:lnTo>
                <a:lnTo>
                  <a:pt x="2760" y="1031"/>
                </a:lnTo>
                <a:lnTo>
                  <a:pt x="2772" y="1016"/>
                </a:lnTo>
                <a:lnTo>
                  <a:pt x="2772" y="993"/>
                </a:lnTo>
                <a:lnTo>
                  <a:pt x="2782" y="978"/>
                </a:lnTo>
                <a:lnTo>
                  <a:pt x="2791" y="961"/>
                </a:lnTo>
                <a:lnTo>
                  <a:pt x="2801" y="941"/>
                </a:lnTo>
                <a:lnTo>
                  <a:pt x="2808" y="915"/>
                </a:lnTo>
                <a:lnTo>
                  <a:pt x="2811" y="902"/>
                </a:lnTo>
                <a:lnTo>
                  <a:pt x="2811" y="888"/>
                </a:lnTo>
                <a:lnTo>
                  <a:pt x="2811" y="873"/>
                </a:lnTo>
                <a:lnTo>
                  <a:pt x="2810" y="859"/>
                </a:lnTo>
                <a:lnTo>
                  <a:pt x="2804" y="844"/>
                </a:lnTo>
                <a:lnTo>
                  <a:pt x="2798" y="830"/>
                </a:lnTo>
                <a:lnTo>
                  <a:pt x="2847" y="671"/>
                </a:lnTo>
                <a:lnTo>
                  <a:pt x="2874" y="521"/>
                </a:lnTo>
                <a:lnTo>
                  <a:pt x="2893" y="484"/>
                </a:lnTo>
                <a:lnTo>
                  <a:pt x="2917" y="450"/>
                </a:lnTo>
                <a:lnTo>
                  <a:pt x="2917" y="392"/>
                </a:lnTo>
                <a:lnTo>
                  <a:pt x="2915" y="382"/>
                </a:lnTo>
                <a:lnTo>
                  <a:pt x="2908" y="357"/>
                </a:lnTo>
                <a:lnTo>
                  <a:pt x="2905" y="343"/>
                </a:lnTo>
                <a:lnTo>
                  <a:pt x="2900" y="331"/>
                </a:lnTo>
                <a:lnTo>
                  <a:pt x="2894" y="325"/>
                </a:lnTo>
                <a:lnTo>
                  <a:pt x="2893" y="321"/>
                </a:lnTo>
                <a:lnTo>
                  <a:pt x="2889" y="321"/>
                </a:lnTo>
                <a:lnTo>
                  <a:pt x="2896" y="325"/>
                </a:lnTo>
                <a:lnTo>
                  <a:pt x="2903" y="326"/>
                </a:lnTo>
                <a:lnTo>
                  <a:pt x="2911" y="330"/>
                </a:lnTo>
                <a:lnTo>
                  <a:pt x="2923" y="331"/>
                </a:lnTo>
                <a:lnTo>
                  <a:pt x="2935" y="330"/>
                </a:lnTo>
                <a:lnTo>
                  <a:pt x="2950" y="328"/>
                </a:lnTo>
                <a:lnTo>
                  <a:pt x="2966" y="321"/>
                </a:lnTo>
                <a:lnTo>
                  <a:pt x="2959" y="319"/>
                </a:lnTo>
                <a:lnTo>
                  <a:pt x="2944" y="316"/>
                </a:lnTo>
                <a:lnTo>
                  <a:pt x="2934" y="314"/>
                </a:lnTo>
                <a:lnTo>
                  <a:pt x="2925" y="309"/>
                </a:lnTo>
                <a:lnTo>
                  <a:pt x="2917" y="302"/>
                </a:lnTo>
                <a:lnTo>
                  <a:pt x="2910" y="296"/>
                </a:lnTo>
                <a:lnTo>
                  <a:pt x="2928" y="299"/>
                </a:lnTo>
                <a:lnTo>
                  <a:pt x="2945" y="302"/>
                </a:lnTo>
                <a:lnTo>
                  <a:pt x="2959" y="302"/>
                </a:lnTo>
                <a:lnTo>
                  <a:pt x="2961" y="302"/>
                </a:lnTo>
                <a:lnTo>
                  <a:pt x="2964" y="302"/>
                </a:lnTo>
                <a:lnTo>
                  <a:pt x="2956" y="297"/>
                </a:lnTo>
                <a:lnTo>
                  <a:pt x="2939" y="287"/>
                </a:lnTo>
                <a:lnTo>
                  <a:pt x="2930" y="280"/>
                </a:lnTo>
                <a:lnTo>
                  <a:pt x="2918" y="270"/>
                </a:lnTo>
                <a:lnTo>
                  <a:pt x="2925" y="274"/>
                </a:lnTo>
                <a:lnTo>
                  <a:pt x="2939" y="277"/>
                </a:lnTo>
                <a:lnTo>
                  <a:pt x="2956" y="279"/>
                </a:lnTo>
                <a:lnTo>
                  <a:pt x="2964" y="279"/>
                </a:lnTo>
                <a:lnTo>
                  <a:pt x="2973" y="277"/>
                </a:lnTo>
                <a:lnTo>
                  <a:pt x="2962" y="270"/>
                </a:lnTo>
                <a:lnTo>
                  <a:pt x="2937" y="252"/>
                </a:lnTo>
                <a:lnTo>
                  <a:pt x="2923" y="240"/>
                </a:lnTo>
                <a:lnTo>
                  <a:pt x="2910" y="228"/>
                </a:lnTo>
                <a:lnTo>
                  <a:pt x="2900" y="214"/>
                </a:lnTo>
                <a:lnTo>
                  <a:pt x="2893" y="201"/>
                </a:lnTo>
                <a:lnTo>
                  <a:pt x="2891" y="197"/>
                </a:lnTo>
                <a:lnTo>
                  <a:pt x="2891" y="192"/>
                </a:lnTo>
                <a:lnTo>
                  <a:pt x="2891" y="189"/>
                </a:lnTo>
                <a:lnTo>
                  <a:pt x="2893" y="187"/>
                </a:lnTo>
                <a:lnTo>
                  <a:pt x="2894" y="187"/>
                </a:lnTo>
                <a:lnTo>
                  <a:pt x="2901" y="190"/>
                </a:lnTo>
                <a:lnTo>
                  <a:pt x="2910" y="197"/>
                </a:lnTo>
                <a:lnTo>
                  <a:pt x="2927" y="219"/>
                </a:lnTo>
                <a:lnTo>
                  <a:pt x="2940" y="240"/>
                </a:lnTo>
                <a:lnTo>
                  <a:pt x="2925" y="206"/>
                </a:lnTo>
                <a:lnTo>
                  <a:pt x="2911" y="179"/>
                </a:lnTo>
                <a:lnTo>
                  <a:pt x="2903" y="167"/>
                </a:lnTo>
                <a:lnTo>
                  <a:pt x="2896" y="160"/>
                </a:lnTo>
                <a:lnTo>
                  <a:pt x="2894" y="158"/>
                </a:lnTo>
                <a:lnTo>
                  <a:pt x="2893" y="155"/>
                </a:lnTo>
                <a:lnTo>
                  <a:pt x="2891" y="150"/>
                </a:lnTo>
                <a:lnTo>
                  <a:pt x="2893" y="138"/>
                </a:lnTo>
                <a:lnTo>
                  <a:pt x="2898" y="121"/>
                </a:lnTo>
                <a:lnTo>
                  <a:pt x="2901" y="100"/>
                </a:lnTo>
                <a:lnTo>
                  <a:pt x="2901" y="90"/>
                </a:lnTo>
                <a:lnTo>
                  <a:pt x="2901" y="78"/>
                </a:lnTo>
                <a:lnTo>
                  <a:pt x="2900" y="65"/>
                </a:lnTo>
                <a:lnTo>
                  <a:pt x="2896" y="53"/>
                </a:lnTo>
                <a:lnTo>
                  <a:pt x="2891" y="39"/>
                </a:lnTo>
                <a:lnTo>
                  <a:pt x="2883" y="27"/>
                </a:lnTo>
                <a:lnTo>
                  <a:pt x="2872" y="14"/>
                </a:lnTo>
                <a:lnTo>
                  <a:pt x="2857" y="0"/>
                </a:lnTo>
                <a:lnTo>
                  <a:pt x="2855" y="2"/>
                </a:lnTo>
                <a:lnTo>
                  <a:pt x="2847" y="5"/>
                </a:lnTo>
                <a:lnTo>
                  <a:pt x="2838" y="14"/>
                </a:lnTo>
                <a:lnTo>
                  <a:pt x="2835" y="19"/>
                </a:lnTo>
                <a:lnTo>
                  <a:pt x="2832" y="24"/>
                </a:lnTo>
                <a:lnTo>
                  <a:pt x="2825" y="34"/>
                </a:lnTo>
                <a:lnTo>
                  <a:pt x="2816" y="41"/>
                </a:lnTo>
                <a:lnTo>
                  <a:pt x="2810" y="44"/>
                </a:lnTo>
                <a:lnTo>
                  <a:pt x="2803" y="56"/>
                </a:lnTo>
                <a:lnTo>
                  <a:pt x="2798" y="65"/>
                </a:lnTo>
                <a:lnTo>
                  <a:pt x="2793" y="75"/>
                </a:lnTo>
                <a:lnTo>
                  <a:pt x="2793" y="77"/>
                </a:lnTo>
                <a:lnTo>
                  <a:pt x="2788" y="77"/>
                </a:lnTo>
                <a:lnTo>
                  <a:pt x="2779" y="77"/>
                </a:lnTo>
                <a:lnTo>
                  <a:pt x="2767" y="75"/>
                </a:lnTo>
                <a:lnTo>
                  <a:pt x="2793" y="63"/>
                </a:lnTo>
                <a:lnTo>
                  <a:pt x="2776" y="63"/>
                </a:lnTo>
                <a:lnTo>
                  <a:pt x="2760" y="63"/>
                </a:lnTo>
                <a:lnTo>
                  <a:pt x="2747" y="63"/>
                </a:lnTo>
                <a:lnTo>
                  <a:pt x="2779" y="34"/>
                </a:lnTo>
                <a:lnTo>
                  <a:pt x="2747" y="38"/>
                </a:lnTo>
                <a:lnTo>
                  <a:pt x="2721" y="39"/>
                </a:lnTo>
                <a:lnTo>
                  <a:pt x="2711" y="43"/>
                </a:lnTo>
                <a:lnTo>
                  <a:pt x="2703" y="46"/>
                </a:lnTo>
                <a:lnTo>
                  <a:pt x="2686" y="55"/>
                </a:lnTo>
                <a:lnTo>
                  <a:pt x="2684" y="51"/>
                </a:lnTo>
                <a:lnTo>
                  <a:pt x="2677" y="44"/>
                </a:lnTo>
                <a:lnTo>
                  <a:pt x="2675" y="39"/>
                </a:lnTo>
                <a:lnTo>
                  <a:pt x="2675" y="34"/>
                </a:lnTo>
                <a:lnTo>
                  <a:pt x="2677" y="29"/>
                </a:lnTo>
                <a:lnTo>
                  <a:pt x="2682" y="22"/>
                </a:lnTo>
                <a:lnTo>
                  <a:pt x="2667" y="31"/>
                </a:lnTo>
                <a:lnTo>
                  <a:pt x="2657" y="39"/>
                </a:lnTo>
                <a:lnTo>
                  <a:pt x="2653" y="44"/>
                </a:lnTo>
                <a:lnTo>
                  <a:pt x="2652" y="48"/>
                </a:lnTo>
                <a:lnTo>
                  <a:pt x="2643" y="55"/>
                </a:lnTo>
                <a:lnTo>
                  <a:pt x="2604" y="27"/>
                </a:lnTo>
                <a:lnTo>
                  <a:pt x="2604" y="26"/>
                </a:lnTo>
                <a:lnTo>
                  <a:pt x="2602" y="19"/>
                </a:lnTo>
                <a:lnTo>
                  <a:pt x="2597" y="12"/>
                </a:lnTo>
                <a:lnTo>
                  <a:pt x="2594" y="9"/>
                </a:lnTo>
                <a:lnTo>
                  <a:pt x="2589" y="9"/>
                </a:lnTo>
                <a:lnTo>
                  <a:pt x="2574" y="17"/>
                </a:lnTo>
                <a:lnTo>
                  <a:pt x="2565" y="14"/>
                </a:lnTo>
                <a:lnTo>
                  <a:pt x="2540" y="10"/>
                </a:lnTo>
                <a:lnTo>
                  <a:pt x="2524" y="9"/>
                </a:lnTo>
                <a:lnTo>
                  <a:pt x="2509" y="7"/>
                </a:lnTo>
                <a:lnTo>
                  <a:pt x="2494" y="9"/>
                </a:lnTo>
                <a:lnTo>
                  <a:pt x="2482" y="10"/>
                </a:lnTo>
                <a:lnTo>
                  <a:pt x="2448" y="26"/>
                </a:lnTo>
                <a:lnTo>
                  <a:pt x="2419" y="41"/>
                </a:lnTo>
                <a:lnTo>
                  <a:pt x="2406" y="48"/>
                </a:lnTo>
                <a:lnTo>
                  <a:pt x="2395" y="55"/>
                </a:lnTo>
                <a:lnTo>
                  <a:pt x="2382" y="56"/>
                </a:lnTo>
                <a:lnTo>
                  <a:pt x="2351" y="60"/>
                </a:lnTo>
                <a:lnTo>
                  <a:pt x="2334" y="63"/>
                </a:lnTo>
                <a:lnTo>
                  <a:pt x="2319" y="66"/>
                </a:lnTo>
                <a:lnTo>
                  <a:pt x="2305" y="72"/>
                </a:lnTo>
                <a:lnTo>
                  <a:pt x="2297" y="77"/>
                </a:lnTo>
                <a:lnTo>
                  <a:pt x="2277" y="82"/>
                </a:lnTo>
                <a:lnTo>
                  <a:pt x="2258" y="87"/>
                </a:lnTo>
                <a:lnTo>
                  <a:pt x="2249" y="90"/>
                </a:lnTo>
                <a:lnTo>
                  <a:pt x="2243" y="95"/>
                </a:lnTo>
                <a:lnTo>
                  <a:pt x="2229" y="94"/>
                </a:lnTo>
                <a:lnTo>
                  <a:pt x="2219" y="94"/>
                </a:lnTo>
                <a:lnTo>
                  <a:pt x="2215" y="95"/>
                </a:lnTo>
                <a:lnTo>
                  <a:pt x="2210" y="99"/>
                </a:lnTo>
                <a:lnTo>
                  <a:pt x="2205" y="97"/>
                </a:lnTo>
                <a:lnTo>
                  <a:pt x="2200" y="95"/>
                </a:lnTo>
                <a:lnTo>
                  <a:pt x="2192" y="95"/>
                </a:lnTo>
                <a:lnTo>
                  <a:pt x="2183" y="97"/>
                </a:lnTo>
                <a:lnTo>
                  <a:pt x="2173" y="102"/>
                </a:lnTo>
                <a:lnTo>
                  <a:pt x="2163" y="109"/>
                </a:lnTo>
                <a:lnTo>
                  <a:pt x="2153" y="121"/>
                </a:lnTo>
                <a:lnTo>
                  <a:pt x="2124" y="134"/>
                </a:lnTo>
                <a:lnTo>
                  <a:pt x="2103" y="145"/>
                </a:lnTo>
                <a:lnTo>
                  <a:pt x="2091" y="150"/>
                </a:lnTo>
                <a:lnTo>
                  <a:pt x="2083" y="148"/>
                </a:lnTo>
                <a:lnTo>
                  <a:pt x="2071" y="146"/>
                </a:lnTo>
                <a:lnTo>
                  <a:pt x="2058" y="148"/>
                </a:lnTo>
                <a:lnTo>
                  <a:pt x="2051" y="150"/>
                </a:lnTo>
                <a:lnTo>
                  <a:pt x="2046" y="153"/>
                </a:lnTo>
                <a:lnTo>
                  <a:pt x="2041" y="153"/>
                </a:lnTo>
                <a:lnTo>
                  <a:pt x="2029" y="155"/>
                </a:lnTo>
                <a:lnTo>
                  <a:pt x="2020" y="156"/>
                </a:lnTo>
                <a:lnTo>
                  <a:pt x="2012" y="160"/>
                </a:lnTo>
                <a:lnTo>
                  <a:pt x="2002" y="165"/>
                </a:lnTo>
                <a:lnTo>
                  <a:pt x="1990" y="172"/>
                </a:lnTo>
                <a:lnTo>
                  <a:pt x="1979" y="173"/>
                </a:lnTo>
                <a:lnTo>
                  <a:pt x="1956" y="179"/>
                </a:lnTo>
                <a:lnTo>
                  <a:pt x="1929" y="185"/>
                </a:lnTo>
                <a:lnTo>
                  <a:pt x="1917" y="189"/>
                </a:lnTo>
                <a:lnTo>
                  <a:pt x="1910" y="194"/>
                </a:lnTo>
                <a:lnTo>
                  <a:pt x="1901" y="194"/>
                </a:lnTo>
                <a:lnTo>
                  <a:pt x="1883" y="194"/>
                </a:lnTo>
                <a:lnTo>
                  <a:pt x="1869" y="195"/>
                </a:lnTo>
                <a:lnTo>
                  <a:pt x="1857" y="199"/>
                </a:lnTo>
                <a:lnTo>
                  <a:pt x="1844" y="202"/>
                </a:lnTo>
                <a:lnTo>
                  <a:pt x="1832" y="207"/>
                </a:lnTo>
                <a:lnTo>
                  <a:pt x="1820" y="219"/>
                </a:lnTo>
                <a:lnTo>
                  <a:pt x="1811" y="228"/>
                </a:lnTo>
                <a:lnTo>
                  <a:pt x="1805" y="236"/>
                </a:lnTo>
                <a:lnTo>
                  <a:pt x="1772" y="252"/>
                </a:lnTo>
                <a:lnTo>
                  <a:pt x="1749" y="262"/>
                </a:lnTo>
                <a:lnTo>
                  <a:pt x="1733" y="268"/>
                </a:lnTo>
                <a:lnTo>
                  <a:pt x="1723" y="272"/>
                </a:lnTo>
                <a:lnTo>
                  <a:pt x="1699" y="279"/>
                </a:lnTo>
                <a:lnTo>
                  <a:pt x="1660" y="297"/>
                </a:lnTo>
                <a:lnTo>
                  <a:pt x="1597" y="331"/>
                </a:lnTo>
                <a:lnTo>
                  <a:pt x="1581" y="350"/>
                </a:lnTo>
                <a:lnTo>
                  <a:pt x="1564" y="357"/>
                </a:lnTo>
                <a:lnTo>
                  <a:pt x="1523" y="372"/>
                </a:lnTo>
                <a:lnTo>
                  <a:pt x="1479" y="391"/>
                </a:lnTo>
                <a:lnTo>
                  <a:pt x="1462" y="401"/>
                </a:lnTo>
                <a:lnTo>
                  <a:pt x="1448" y="409"/>
                </a:lnTo>
                <a:lnTo>
                  <a:pt x="1440" y="418"/>
                </a:lnTo>
                <a:lnTo>
                  <a:pt x="1426" y="425"/>
                </a:lnTo>
                <a:lnTo>
                  <a:pt x="1395" y="440"/>
                </a:lnTo>
                <a:lnTo>
                  <a:pt x="1358" y="459"/>
                </a:lnTo>
                <a:lnTo>
                  <a:pt x="1336" y="472"/>
                </a:lnTo>
                <a:lnTo>
                  <a:pt x="1316" y="486"/>
                </a:lnTo>
                <a:lnTo>
                  <a:pt x="1238" y="528"/>
                </a:lnTo>
                <a:lnTo>
                  <a:pt x="1232" y="530"/>
                </a:lnTo>
                <a:lnTo>
                  <a:pt x="1217" y="533"/>
                </a:lnTo>
                <a:lnTo>
                  <a:pt x="1209" y="533"/>
                </a:lnTo>
                <a:lnTo>
                  <a:pt x="1197" y="532"/>
                </a:lnTo>
                <a:lnTo>
                  <a:pt x="1183" y="528"/>
                </a:lnTo>
                <a:lnTo>
                  <a:pt x="1168" y="521"/>
                </a:lnTo>
                <a:lnTo>
                  <a:pt x="803" y="386"/>
                </a:lnTo>
                <a:lnTo>
                  <a:pt x="764" y="381"/>
                </a:lnTo>
                <a:lnTo>
                  <a:pt x="722" y="375"/>
                </a:lnTo>
                <a:lnTo>
                  <a:pt x="669" y="372"/>
                </a:lnTo>
                <a:lnTo>
                  <a:pt x="609" y="372"/>
                </a:lnTo>
                <a:lnTo>
                  <a:pt x="579" y="374"/>
                </a:lnTo>
                <a:lnTo>
                  <a:pt x="547" y="375"/>
                </a:lnTo>
                <a:lnTo>
                  <a:pt x="516" y="381"/>
                </a:lnTo>
                <a:lnTo>
                  <a:pt x="487" y="386"/>
                </a:lnTo>
                <a:lnTo>
                  <a:pt x="458" y="394"/>
                </a:lnTo>
                <a:lnTo>
                  <a:pt x="431" y="404"/>
                </a:lnTo>
                <a:lnTo>
                  <a:pt x="424" y="406"/>
                </a:lnTo>
                <a:lnTo>
                  <a:pt x="402" y="409"/>
                </a:lnTo>
                <a:lnTo>
                  <a:pt x="370" y="418"/>
                </a:lnTo>
                <a:lnTo>
                  <a:pt x="331" y="433"/>
                </a:lnTo>
                <a:lnTo>
                  <a:pt x="311" y="442"/>
                </a:lnTo>
                <a:lnTo>
                  <a:pt x="287" y="452"/>
                </a:lnTo>
                <a:lnTo>
                  <a:pt x="265" y="465"/>
                </a:lnTo>
                <a:lnTo>
                  <a:pt x="243" y="479"/>
                </a:lnTo>
                <a:lnTo>
                  <a:pt x="219" y="496"/>
                </a:lnTo>
                <a:lnTo>
                  <a:pt x="199" y="515"/>
                </a:lnTo>
                <a:lnTo>
                  <a:pt x="177" y="537"/>
                </a:lnTo>
                <a:lnTo>
                  <a:pt x="158" y="561"/>
                </a:lnTo>
                <a:lnTo>
                  <a:pt x="155" y="561"/>
                </a:lnTo>
                <a:lnTo>
                  <a:pt x="146" y="566"/>
                </a:lnTo>
                <a:lnTo>
                  <a:pt x="131" y="574"/>
                </a:lnTo>
                <a:lnTo>
                  <a:pt x="114" y="588"/>
                </a:lnTo>
                <a:lnTo>
                  <a:pt x="105" y="598"/>
                </a:lnTo>
                <a:lnTo>
                  <a:pt x="95" y="608"/>
                </a:lnTo>
                <a:lnTo>
                  <a:pt x="85" y="622"/>
                </a:lnTo>
                <a:lnTo>
                  <a:pt x="75" y="639"/>
                </a:lnTo>
                <a:lnTo>
                  <a:pt x="65" y="657"/>
                </a:lnTo>
                <a:lnTo>
                  <a:pt x="54" y="678"/>
                </a:lnTo>
                <a:lnTo>
                  <a:pt x="46" y="701"/>
                </a:lnTo>
                <a:lnTo>
                  <a:pt x="36" y="727"/>
                </a:lnTo>
                <a:lnTo>
                  <a:pt x="27" y="757"/>
                </a:lnTo>
                <a:lnTo>
                  <a:pt x="20" y="790"/>
                </a:lnTo>
                <a:lnTo>
                  <a:pt x="14" y="825"/>
                </a:lnTo>
                <a:lnTo>
                  <a:pt x="9" y="866"/>
                </a:lnTo>
                <a:lnTo>
                  <a:pt x="3" y="909"/>
                </a:lnTo>
                <a:lnTo>
                  <a:pt x="2" y="956"/>
                </a:lnTo>
                <a:lnTo>
                  <a:pt x="0" y="1007"/>
                </a:lnTo>
                <a:lnTo>
                  <a:pt x="0" y="1063"/>
                </a:lnTo>
                <a:lnTo>
                  <a:pt x="3" y="1124"/>
                </a:lnTo>
                <a:lnTo>
                  <a:pt x="7" y="1189"/>
                </a:lnTo>
                <a:lnTo>
                  <a:pt x="14" y="1258"/>
                </a:lnTo>
                <a:lnTo>
                  <a:pt x="24" y="1331"/>
                </a:lnTo>
                <a:lnTo>
                  <a:pt x="34" y="1411"/>
                </a:lnTo>
                <a:lnTo>
                  <a:pt x="49" y="1496"/>
                </a:lnTo>
                <a:lnTo>
                  <a:pt x="66" y="1586"/>
                </a:lnTo>
                <a:lnTo>
                  <a:pt x="85" y="168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90"/>
          <p:cNvSpPr>
            <a:spLocks noChangeShapeType="1"/>
          </p:cNvSpPr>
          <p:nvPr/>
        </p:nvSpPr>
        <p:spPr bwMode="auto">
          <a:xfrm>
            <a:off x="3979863" y="901700"/>
            <a:ext cx="1587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91"/>
          <p:cNvSpPr>
            <a:spLocks noChangeShapeType="1"/>
          </p:cNvSpPr>
          <p:nvPr/>
        </p:nvSpPr>
        <p:spPr bwMode="auto">
          <a:xfrm>
            <a:off x="3979863" y="901700"/>
            <a:ext cx="1587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92"/>
          <p:cNvSpPr>
            <a:spLocks/>
          </p:cNvSpPr>
          <p:nvPr/>
        </p:nvSpPr>
        <p:spPr bwMode="auto">
          <a:xfrm>
            <a:off x="2413000" y="6089650"/>
            <a:ext cx="455613" cy="314325"/>
          </a:xfrm>
          <a:custGeom>
            <a:avLst/>
            <a:gdLst>
              <a:gd name="T0" fmla="*/ 0 w 241"/>
              <a:gd name="T1" fmla="*/ 314325 h 166"/>
              <a:gd name="T2" fmla="*/ 451832 w 241"/>
              <a:gd name="T3" fmla="*/ 314325 h 166"/>
              <a:gd name="T4" fmla="*/ 451832 w 241"/>
              <a:gd name="T5" fmla="*/ 314325 h 166"/>
              <a:gd name="T6" fmla="*/ 455613 w 241"/>
              <a:gd name="T7" fmla="*/ 308644 h 166"/>
              <a:gd name="T8" fmla="*/ 455613 w 241"/>
              <a:gd name="T9" fmla="*/ 301070 h 166"/>
              <a:gd name="T10" fmla="*/ 455613 w 241"/>
              <a:gd name="T11" fmla="*/ 291603 h 166"/>
              <a:gd name="T12" fmla="*/ 455613 w 241"/>
              <a:gd name="T13" fmla="*/ 291603 h 166"/>
              <a:gd name="T14" fmla="*/ 442379 w 241"/>
              <a:gd name="T15" fmla="*/ 236691 h 166"/>
              <a:gd name="T16" fmla="*/ 429146 w 241"/>
              <a:gd name="T17" fmla="*/ 204501 h 166"/>
              <a:gd name="T18" fmla="*/ 415912 w 241"/>
              <a:gd name="T19" fmla="*/ 166630 h 166"/>
              <a:gd name="T20" fmla="*/ 397007 w 241"/>
              <a:gd name="T21" fmla="*/ 126866 h 166"/>
              <a:gd name="T22" fmla="*/ 378102 w 241"/>
              <a:gd name="T23" fmla="*/ 88996 h 166"/>
              <a:gd name="T24" fmla="*/ 351635 w 241"/>
              <a:gd name="T25" fmla="*/ 53019 h 166"/>
              <a:gd name="T26" fmla="*/ 323277 w 241"/>
              <a:gd name="T27" fmla="*/ 18935 h 166"/>
              <a:gd name="T28" fmla="*/ 285467 w 241"/>
              <a:gd name="T29" fmla="*/ 107931 h 166"/>
              <a:gd name="T30" fmla="*/ 266562 w 241"/>
              <a:gd name="T31" fmla="*/ 0 h 166"/>
              <a:gd name="T32" fmla="*/ 139898 w 241"/>
              <a:gd name="T33" fmla="*/ 181778 h 166"/>
              <a:gd name="T34" fmla="*/ 175817 w 241"/>
              <a:gd name="T35" fmla="*/ 43551 h 166"/>
              <a:gd name="T36" fmla="*/ 115321 w 241"/>
              <a:gd name="T37" fmla="*/ 94676 h 166"/>
              <a:gd name="T38" fmla="*/ 111540 w 241"/>
              <a:gd name="T39" fmla="*/ 43551 h 166"/>
              <a:gd name="T40" fmla="*/ 111540 w 241"/>
              <a:gd name="T41" fmla="*/ 43551 h 166"/>
              <a:gd name="T42" fmla="*/ 102088 w 241"/>
              <a:gd name="T43" fmla="*/ 53019 h 166"/>
              <a:gd name="T44" fmla="*/ 83182 w 241"/>
              <a:gd name="T45" fmla="*/ 83315 h 166"/>
              <a:gd name="T46" fmla="*/ 60496 w 241"/>
              <a:gd name="T47" fmla="*/ 117398 h 166"/>
              <a:gd name="T48" fmla="*/ 54825 w 241"/>
              <a:gd name="T49" fmla="*/ 138227 h 166"/>
              <a:gd name="T50" fmla="*/ 47263 w 241"/>
              <a:gd name="T51" fmla="*/ 157163 h 166"/>
              <a:gd name="T52" fmla="*/ 5672 w 241"/>
              <a:gd name="T53" fmla="*/ 53019 h 166"/>
              <a:gd name="T54" fmla="*/ 0 w 241"/>
              <a:gd name="T55" fmla="*/ 314325 h 16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41"/>
              <a:gd name="T85" fmla="*/ 0 h 166"/>
              <a:gd name="T86" fmla="*/ 241 w 241"/>
              <a:gd name="T87" fmla="*/ 166 h 16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41" h="166">
                <a:moveTo>
                  <a:pt x="0" y="166"/>
                </a:moveTo>
                <a:lnTo>
                  <a:pt x="239" y="166"/>
                </a:lnTo>
                <a:lnTo>
                  <a:pt x="241" y="163"/>
                </a:lnTo>
                <a:lnTo>
                  <a:pt x="241" y="159"/>
                </a:lnTo>
                <a:lnTo>
                  <a:pt x="241" y="154"/>
                </a:lnTo>
                <a:lnTo>
                  <a:pt x="234" y="125"/>
                </a:lnTo>
                <a:lnTo>
                  <a:pt x="227" y="108"/>
                </a:lnTo>
                <a:lnTo>
                  <a:pt x="220" y="88"/>
                </a:lnTo>
                <a:lnTo>
                  <a:pt x="210" y="67"/>
                </a:lnTo>
                <a:lnTo>
                  <a:pt x="200" y="47"/>
                </a:lnTo>
                <a:lnTo>
                  <a:pt x="186" y="28"/>
                </a:lnTo>
                <a:lnTo>
                  <a:pt x="171" y="10"/>
                </a:lnTo>
                <a:lnTo>
                  <a:pt x="151" y="57"/>
                </a:lnTo>
                <a:lnTo>
                  <a:pt x="141" y="0"/>
                </a:lnTo>
                <a:lnTo>
                  <a:pt x="74" y="96"/>
                </a:lnTo>
                <a:lnTo>
                  <a:pt x="93" y="23"/>
                </a:lnTo>
                <a:lnTo>
                  <a:pt x="61" y="50"/>
                </a:lnTo>
                <a:lnTo>
                  <a:pt x="59" y="23"/>
                </a:lnTo>
                <a:lnTo>
                  <a:pt x="54" y="28"/>
                </a:lnTo>
                <a:lnTo>
                  <a:pt x="44" y="44"/>
                </a:lnTo>
                <a:lnTo>
                  <a:pt x="32" y="62"/>
                </a:lnTo>
                <a:lnTo>
                  <a:pt x="29" y="73"/>
                </a:lnTo>
                <a:lnTo>
                  <a:pt x="25" y="83"/>
                </a:lnTo>
                <a:lnTo>
                  <a:pt x="3" y="28"/>
                </a:lnTo>
                <a:lnTo>
                  <a:pt x="0" y="1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93"/>
          <p:cNvSpPr>
            <a:spLocks/>
          </p:cNvSpPr>
          <p:nvPr/>
        </p:nvSpPr>
        <p:spPr bwMode="auto">
          <a:xfrm>
            <a:off x="3030538" y="6196013"/>
            <a:ext cx="542925" cy="317500"/>
          </a:xfrm>
          <a:custGeom>
            <a:avLst/>
            <a:gdLst>
              <a:gd name="T0" fmla="*/ 0 w 287"/>
              <a:gd name="T1" fmla="*/ 166310 h 168"/>
              <a:gd name="T2" fmla="*/ 51077 w 287"/>
              <a:gd name="T3" fmla="*/ 181429 h 168"/>
              <a:gd name="T4" fmla="*/ 24592 w 287"/>
              <a:gd name="T5" fmla="*/ 134182 h 168"/>
              <a:gd name="T6" fmla="*/ 83236 w 287"/>
              <a:gd name="T7" fmla="*/ 156860 h 168"/>
              <a:gd name="T8" fmla="*/ 83236 w 287"/>
              <a:gd name="T9" fmla="*/ 134182 h 168"/>
              <a:gd name="T10" fmla="*/ 121070 w 287"/>
              <a:gd name="T11" fmla="*/ 134182 h 168"/>
              <a:gd name="T12" fmla="*/ 107828 w 287"/>
              <a:gd name="T13" fmla="*/ 105833 h 168"/>
              <a:gd name="T14" fmla="*/ 208090 w 287"/>
              <a:gd name="T15" fmla="*/ 120952 h 168"/>
              <a:gd name="T16" fmla="*/ 208090 w 287"/>
              <a:gd name="T17" fmla="*/ 120952 h 168"/>
              <a:gd name="T18" fmla="*/ 202415 w 287"/>
              <a:gd name="T19" fmla="*/ 94494 h 168"/>
              <a:gd name="T20" fmla="*/ 191064 w 287"/>
              <a:gd name="T21" fmla="*/ 75595 h 168"/>
              <a:gd name="T22" fmla="*/ 185389 w 287"/>
              <a:gd name="T23" fmla="*/ 69926 h 168"/>
              <a:gd name="T24" fmla="*/ 175930 w 287"/>
              <a:gd name="T25" fmla="*/ 66146 h 168"/>
              <a:gd name="T26" fmla="*/ 175930 w 287"/>
              <a:gd name="T27" fmla="*/ 66146 h 168"/>
              <a:gd name="T28" fmla="*/ 172147 w 287"/>
              <a:gd name="T29" fmla="*/ 62366 h 168"/>
              <a:gd name="T30" fmla="*/ 175930 w 287"/>
              <a:gd name="T31" fmla="*/ 60476 h 168"/>
              <a:gd name="T32" fmla="*/ 194848 w 287"/>
              <a:gd name="T33" fmla="*/ 62366 h 168"/>
              <a:gd name="T34" fmla="*/ 230790 w 287"/>
              <a:gd name="T35" fmla="*/ 66146 h 168"/>
              <a:gd name="T36" fmla="*/ 230790 w 287"/>
              <a:gd name="T37" fmla="*/ 24568 h 168"/>
              <a:gd name="T38" fmla="*/ 272408 w 287"/>
              <a:gd name="T39" fmla="*/ 51027 h 168"/>
              <a:gd name="T40" fmla="*/ 272408 w 287"/>
              <a:gd name="T41" fmla="*/ 9449 h 168"/>
              <a:gd name="T42" fmla="*/ 287542 w 287"/>
              <a:gd name="T43" fmla="*/ 9449 h 168"/>
              <a:gd name="T44" fmla="*/ 327268 w 287"/>
              <a:gd name="T45" fmla="*/ 0 h 168"/>
              <a:gd name="T46" fmla="*/ 542925 w 287"/>
              <a:gd name="T47" fmla="*/ 213557 h 168"/>
              <a:gd name="T48" fmla="*/ 542925 w 287"/>
              <a:gd name="T49" fmla="*/ 213557 h 168"/>
              <a:gd name="T50" fmla="*/ 531575 w 287"/>
              <a:gd name="T51" fmla="*/ 221116 h 168"/>
              <a:gd name="T52" fmla="*/ 503199 w 287"/>
              <a:gd name="T53" fmla="*/ 240015 h 168"/>
              <a:gd name="T54" fmla="*/ 461581 w 287"/>
              <a:gd name="T55" fmla="*/ 262693 h 168"/>
              <a:gd name="T56" fmla="*/ 404829 w 287"/>
              <a:gd name="T57" fmla="*/ 287262 h 168"/>
              <a:gd name="T58" fmla="*/ 372670 w 287"/>
              <a:gd name="T59" fmla="*/ 296711 h 168"/>
              <a:gd name="T60" fmla="*/ 332944 w 287"/>
              <a:gd name="T61" fmla="*/ 308051 h 168"/>
              <a:gd name="T62" fmla="*/ 295109 w 287"/>
              <a:gd name="T63" fmla="*/ 313720 h 168"/>
              <a:gd name="T64" fmla="*/ 253491 w 287"/>
              <a:gd name="T65" fmla="*/ 317500 h 168"/>
              <a:gd name="T66" fmla="*/ 211873 w 287"/>
              <a:gd name="T67" fmla="*/ 317500 h 168"/>
              <a:gd name="T68" fmla="*/ 162688 w 287"/>
              <a:gd name="T69" fmla="*/ 313720 h 168"/>
              <a:gd name="T70" fmla="*/ 115395 w 287"/>
              <a:gd name="T71" fmla="*/ 308051 h 168"/>
              <a:gd name="T72" fmla="*/ 66210 w 287"/>
              <a:gd name="T73" fmla="*/ 294821 h 168"/>
              <a:gd name="T74" fmla="*/ 0 w 287"/>
              <a:gd name="T75" fmla="*/ 166310 h 16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87"/>
              <a:gd name="T115" fmla="*/ 0 h 168"/>
              <a:gd name="T116" fmla="*/ 287 w 287"/>
              <a:gd name="T117" fmla="*/ 168 h 16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87" h="168">
                <a:moveTo>
                  <a:pt x="0" y="88"/>
                </a:moveTo>
                <a:lnTo>
                  <a:pt x="27" y="96"/>
                </a:lnTo>
                <a:lnTo>
                  <a:pt x="13" y="71"/>
                </a:lnTo>
                <a:lnTo>
                  <a:pt x="44" y="83"/>
                </a:lnTo>
                <a:lnTo>
                  <a:pt x="44" y="71"/>
                </a:lnTo>
                <a:lnTo>
                  <a:pt x="64" y="71"/>
                </a:lnTo>
                <a:lnTo>
                  <a:pt x="57" y="56"/>
                </a:lnTo>
                <a:lnTo>
                  <a:pt x="110" y="64"/>
                </a:lnTo>
                <a:lnTo>
                  <a:pt x="107" y="50"/>
                </a:lnTo>
                <a:lnTo>
                  <a:pt x="101" y="40"/>
                </a:lnTo>
                <a:lnTo>
                  <a:pt x="98" y="37"/>
                </a:lnTo>
                <a:lnTo>
                  <a:pt x="93" y="35"/>
                </a:lnTo>
                <a:lnTo>
                  <a:pt x="91" y="33"/>
                </a:lnTo>
                <a:lnTo>
                  <a:pt x="93" y="32"/>
                </a:lnTo>
                <a:lnTo>
                  <a:pt x="103" y="33"/>
                </a:lnTo>
                <a:lnTo>
                  <a:pt x="122" y="35"/>
                </a:lnTo>
                <a:lnTo>
                  <a:pt x="122" y="13"/>
                </a:lnTo>
                <a:lnTo>
                  <a:pt x="144" y="27"/>
                </a:lnTo>
                <a:lnTo>
                  <a:pt x="144" y="5"/>
                </a:lnTo>
                <a:lnTo>
                  <a:pt x="152" y="5"/>
                </a:lnTo>
                <a:lnTo>
                  <a:pt x="173" y="0"/>
                </a:lnTo>
                <a:lnTo>
                  <a:pt x="287" y="113"/>
                </a:lnTo>
                <a:lnTo>
                  <a:pt x="281" y="117"/>
                </a:lnTo>
                <a:lnTo>
                  <a:pt x="266" y="127"/>
                </a:lnTo>
                <a:lnTo>
                  <a:pt x="244" y="139"/>
                </a:lnTo>
                <a:lnTo>
                  <a:pt x="214" y="152"/>
                </a:lnTo>
                <a:lnTo>
                  <a:pt x="197" y="157"/>
                </a:lnTo>
                <a:lnTo>
                  <a:pt x="176" y="163"/>
                </a:lnTo>
                <a:lnTo>
                  <a:pt x="156" y="166"/>
                </a:lnTo>
                <a:lnTo>
                  <a:pt x="134" y="168"/>
                </a:lnTo>
                <a:lnTo>
                  <a:pt x="112" y="168"/>
                </a:lnTo>
                <a:lnTo>
                  <a:pt x="86" y="166"/>
                </a:lnTo>
                <a:lnTo>
                  <a:pt x="61" y="163"/>
                </a:lnTo>
                <a:lnTo>
                  <a:pt x="35" y="156"/>
                </a:lnTo>
                <a:lnTo>
                  <a:pt x="0" y="8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94"/>
          <p:cNvSpPr>
            <a:spLocks/>
          </p:cNvSpPr>
          <p:nvPr/>
        </p:nvSpPr>
        <p:spPr bwMode="auto">
          <a:xfrm>
            <a:off x="4602163" y="5824538"/>
            <a:ext cx="422275" cy="244475"/>
          </a:xfrm>
          <a:custGeom>
            <a:avLst/>
            <a:gdLst>
              <a:gd name="T0" fmla="*/ 17042 w 223"/>
              <a:gd name="T1" fmla="*/ 77701 h 129"/>
              <a:gd name="T2" fmla="*/ 71957 w 223"/>
              <a:gd name="T3" fmla="*/ 100443 h 129"/>
              <a:gd name="T4" fmla="*/ 71957 w 223"/>
              <a:gd name="T5" fmla="*/ 32218 h 129"/>
              <a:gd name="T6" fmla="*/ 106042 w 223"/>
              <a:gd name="T7" fmla="*/ 83387 h 129"/>
              <a:gd name="T8" fmla="*/ 106042 w 223"/>
              <a:gd name="T9" fmla="*/ 32218 h 129"/>
              <a:gd name="T10" fmla="*/ 142021 w 223"/>
              <a:gd name="T11" fmla="*/ 100443 h 129"/>
              <a:gd name="T12" fmla="*/ 159063 w 223"/>
              <a:gd name="T13" fmla="*/ 32218 h 129"/>
              <a:gd name="T14" fmla="*/ 181787 w 223"/>
              <a:gd name="T15" fmla="*/ 68226 h 129"/>
              <a:gd name="T16" fmla="*/ 181787 w 223"/>
              <a:gd name="T17" fmla="*/ 51169 h 129"/>
              <a:gd name="T18" fmla="*/ 225340 w 223"/>
              <a:gd name="T19" fmla="*/ 68226 h 129"/>
              <a:gd name="T20" fmla="*/ 274573 w 223"/>
              <a:gd name="T21" fmla="*/ 0 h 129"/>
              <a:gd name="T22" fmla="*/ 274573 w 223"/>
              <a:gd name="T23" fmla="*/ 90967 h 129"/>
              <a:gd name="T24" fmla="*/ 312446 w 223"/>
              <a:gd name="T25" fmla="*/ 32218 h 129"/>
              <a:gd name="T26" fmla="*/ 344637 w 223"/>
              <a:gd name="T27" fmla="*/ 51169 h 129"/>
              <a:gd name="T28" fmla="*/ 361679 w 223"/>
              <a:gd name="T29" fmla="*/ 18952 h 129"/>
              <a:gd name="T30" fmla="*/ 422275 w 223"/>
              <a:gd name="T31" fmla="*/ 178145 h 129"/>
              <a:gd name="T32" fmla="*/ 422275 w 223"/>
              <a:gd name="T33" fmla="*/ 178145 h 129"/>
              <a:gd name="T34" fmla="*/ 418488 w 223"/>
              <a:gd name="T35" fmla="*/ 180040 h 129"/>
              <a:gd name="T36" fmla="*/ 414701 w 223"/>
              <a:gd name="T37" fmla="*/ 189516 h 129"/>
              <a:gd name="T38" fmla="*/ 399552 w 223"/>
              <a:gd name="T39" fmla="*/ 202782 h 129"/>
              <a:gd name="T40" fmla="*/ 390084 w 223"/>
              <a:gd name="T41" fmla="*/ 210362 h 129"/>
              <a:gd name="T42" fmla="*/ 371148 w 223"/>
              <a:gd name="T43" fmla="*/ 216048 h 129"/>
              <a:gd name="T44" fmla="*/ 350318 w 223"/>
              <a:gd name="T45" fmla="*/ 221733 h 129"/>
              <a:gd name="T46" fmla="*/ 321914 w 223"/>
              <a:gd name="T47" fmla="*/ 229314 h 129"/>
              <a:gd name="T48" fmla="*/ 289722 w 223"/>
              <a:gd name="T49" fmla="*/ 234999 h 129"/>
              <a:gd name="T50" fmla="*/ 251850 w 223"/>
              <a:gd name="T51" fmla="*/ 238790 h 129"/>
              <a:gd name="T52" fmla="*/ 202616 w 223"/>
              <a:gd name="T53" fmla="*/ 242580 h 129"/>
              <a:gd name="T54" fmla="*/ 149595 w 223"/>
              <a:gd name="T55" fmla="*/ 244475 h 129"/>
              <a:gd name="T56" fmla="*/ 85212 w 223"/>
              <a:gd name="T57" fmla="*/ 244475 h 129"/>
              <a:gd name="T58" fmla="*/ 11362 w 223"/>
              <a:gd name="T59" fmla="*/ 242580 h 129"/>
              <a:gd name="T60" fmla="*/ 0 w 223"/>
              <a:gd name="T61" fmla="*/ 68226 h 129"/>
              <a:gd name="T62" fmla="*/ 17042 w 223"/>
              <a:gd name="T63" fmla="*/ 77701 h 12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23"/>
              <a:gd name="T97" fmla="*/ 0 h 129"/>
              <a:gd name="T98" fmla="*/ 223 w 223"/>
              <a:gd name="T99" fmla="*/ 129 h 12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23" h="129">
                <a:moveTo>
                  <a:pt x="9" y="41"/>
                </a:moveTo>
                <a:lnTo>
                  <a:pt x="38" y="53"/>
                </a:lnTo>
                <a:lnTo>
                  <a:pt x="38" y="17"/>
                </a:lnTo>
                <a:lnTo>
                  <a:pt x="56" y="44"/>
                </a:lnTo>
                <a:lnTo>
                  <a:pt x="56" y="17"/>
                </a:lnTo>
                <a:lnTo>
                  <a:pt x="75" y="53"/>
                </a:lnTo>
                <a:lnTo>
                  <a:pt x="84" y="17"/>
                </a:lnTo>
                <a:lnTo>
                  <a:pt x="96" y="36"/>
                </a:lnTo>
                <a:lnTo>
                  <a:pt x="96" y="27"/>
                </a:lnTo>
                <a:lnTo>
                  <a:pt x="119" y="36"/>
                </a:lnTo>
                <a:lnTo>
                  <a:pt x="145" y="0"/>
                </a:lnTo>
                <a:lnTo>
                  <a:pt x="145" y="48"/>
                </a:lnTo>
                <a:lnTo>
                  <a:pt x="165" y="17"/>
                </a:lnTo>
                <a:lnTo>
                  <a:pt x="182" y="27"/>
                </a:lnTo>
                <a:lnTo>
                  <a:pt x="191" y="10"/>
                </a:lnTo>
                <a:lnTo>
                  <a:pt x="223" y="94"/>
                </a:lnTo>
                <a:lnTo>
                  <a:pt x="221" y="95"/>
                </a:lnTo>
                <a:lnTo>
                  <a:pt x="219" y="100"/>
                </a:lnTo>
                <a:lnTo>
                  <a:pt x="211" y="107"/>
                </a:lnTo>
                <a:lnTo>
                  <a:pt x="206" y="111"/>
                </a:lnTo>
                <a:lnTo>
                  <a:pt x="196" y="114"/>
                </a:lnTo>
                <a:lnTo>
                  <a:pt x="185" y="117"/>
                </a:lnTo>
                <a:lnTo>
                  <a:pt x="170" y="121"/>
                </a:lnTo>
                <a:lnTo>
                  <a:pt x="153" y="124"/>
                </a:lnTo>
                <a:lnTo>
                  <a:pt x="133" y="126"/>
                </a:lnTo>
                <a:lnTo>
                  <a:pt x="107" y="128"/>
                </a:lnTo>
                <a:lnTo>
                  <a:pt x="79" y="129"/>
                </a:lnTo>
                <a:lnTo>
                  <a:pt x="45" y="129"/>
                </a:lnTo>
                <a:lnTo>
                  <a:pt x="6" y="128"/>
                </a:lnTo>
                <a:lnTo>
                  <a:pt x="0" y="36"/>
                </a:lnTo>
                <a:lnTo>
                  <a:pt x="9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95"/>
          <p:cNvSpPr>
            <a:spLocks/>
          </p:cNvSpPr>
          <p:nvPr/>
        </p:nvSpPr>
        <p:spPr bwMode="auto">
          <a:xfrm>
            <a:off x="5102225" y="5761038"/>
            <a:ext cx="515938" cy="328612"/>
          </a:xfrm>
          <a:custGeom>
            <a:avLst/>
            <a:gdLst>
              <a:gd name="T0" fmla="*/ 0 w 273"/>
              <a:gd name="T1" fmla="*/ 103872 h 174"/>
              <a:gd name="T2" fmla="*/ 11339 w 273"/>
              <a:gd name="T3" fmla="*/ 141643 h 174"/>
              <a:gd name="T4" fmla="*/ 41577 w 273"/>
              <a:gd name="T5" fmla="*/ 190746 h 174"/>
              <a:gd name="T6" fmla="*/ 52917 w 273"/>
              <a:gd name="T7" fmla="*/ 205855 h 174"/>
              <a:gd name="T8" fmla="*/ 47247 w 273"/>
              <a:gd name="T9" fmla="*/ 128423 h 174"/>
              <a:gd name="T10" fmla="*/ 52917 w 273"/>
              <a:gd name="T11" fmla="*/ 103872 h 174"/>
              <a:gd name="T12" fmla="*/ 64256 w 273"/>
              <a:gd name="T13" fmla="*/ 122757 h 174"/>
              <a:gd name="T14" fmla="*/ 105833 w 273"/>
              <a:gd name="T15" fmla="*/ 177526 h 174"/>
              <a:gd name="T16" fmla="*/ 134182 w 273"/>
              <a:gd name="T17" fmla="*/ 202077 h 174"/>
              <a:gd name="T18" fmla="*/ 143631 w 273"/>
              <a:gd name="T19" fmla="*/ 205855 h 174"/>
              <a:gd name="T20" fmla="*/ 137961 w 273"/>
              <a:gd name="T21" fmla="*/ 158640 h 174"/>
              <a:gd name="T22" fmla="*/ 130402 w 273"/>
              <a:gd name="T23" fmla="*/ 113314 h 174"/>
              <a:gd name="T24" fmla="*/ 134182 w 273"/>
              <a:gd name="T25" fmla="*/ 103872 h 174"/>
              <a:gd name="T26" fmla="*/ 156860 w 273"/>
              <a:gd name="T27" fmla="*/ 147309 h 174"/>
              <a:gd name="T28" fmla="*/ 185209 w 273"/>
              <a:gd name="T29" fmla="*/ 179415 h 174"/>
              <a:gd name="T30" fmla="*/ 213557 w 273"/>
              <a:gd name="T31" fmla="*/ 205855 h 174"/>
              <a:gd name="T32" fmla="*/ 204107 w 273"/>
              <a:gd name="T33" fmla="*/ 164306 h 174"/>
              <a:gd name="T34" fmla="*/ 198438 w 273"/>
              <a:gd name="T35" fmla="*/ 115203 h 174"/>
              <a:gd name="T36" fmla="*/ 198438 w 273"/>
              <a:gd name="T37" fmla="*/ 103872 h 174"/>
              <a:gd name="T38" fmla="*/ 211667 w 273"/>
              <a:gd name="T39" fmla="*/ 94429 h 174"/>
              <a:gd name="T40" fmla="*/ 230566 w 273"/>
              <a:gd name="T41" fmla="*/ 94429 h 174"/>
              <a:gd name="T42" fmla="*/ 255134 w 273"/>
              <a:gd name="T43" fmla="*/ 105760 h 174"/>
              <a:gd name="T44" fmla="*/ 275923 w 273"/>
              <a:gd name="T45" fmla="*/ 135977 h 174"/>
              <a:gd name="T46" fmla="*/ 285372 w 273"/>
              <a:gd name="T47" fmla="*/ 158640 h 174"/>
              <a:gd name="T48" fmla="*/ 285372 w 273"/>
              <a:gd name="T49" fmla="*/ 160529 h 174"/>
              <a:gd name="T50" fmla="*/ 275923 w 273"/>
              <a:gd name="T51" fmla="*/ 147309 h 174"/>
              <a:gd name="T52" fmla="*/ 277813 w 273"/>
              <a:gd name="T53" fmla="*/ 113314 h 174"/>
              <a:gd name="T54" fmla="*/ 272143 w 273"/>
              <a:gd name="T55" fmla="*/ 77432 h 174"/>
              <a:gd name="T56" fmla="*/ 253244 w 273"/>
              <a:gd name="T57" fmla="*/ 41549 h 174"/>
              <a:gd name="T58" fmla="*/ 240015 w 273"/>
              <a:gd name="T59" fmla="*/ 22663 h 174"/>
              <a:gd name="T60" fmla="*/ 245685 w 273"/>
              <a:gd name="T61" fmla="*/ 26440 h 174"/>
              <a:gd name="T62" fmla="*/ 264584 w 273"/>
              <a:gd name="T63" fmla="*/ 41549 h 174"/>
              <a:gd name="T64" fmla="*/ 285372 w 273"/>
              <a:gd name="T65" fmla="*/ 39660 h 174"/>
              <a:gd name="T66" fmla="*/ 317500 w 273"/>
              <a:gd name="T67" fmla="*/ 45326 h 174"/>
              <a:gd name="T68" fmla="*/ 351518 w 273"/>
              <a:gd name="T69" fmla="*/ 67989 h 174"/>
              <a:gd name="T70" fmla="*/ 336399 w 273"/>
              <a:gd name="T71" fmla="*/ 0 h 174"/>
              <a:gd name="T72" fmla="*/ 515938 w 273"/>
              <a:gd name="T73" fmla="*/ 196412 h 174"/>
              <a:gd name="T74" fmla="*/ 457352 w 273"/>
              <a:gd name="T75" fmla="*/ 234183 h 174"/>
              <a:gd name="T76" fmla="*/ 359078 w 273"/>
              <a:gd name="T77" fmla="*/ 285175 h 174"/>
              <a:gd name="T78" fmla="*/ 275923 w 273"/>
              <a:gd name="T79" fmla="*/ 311615 h 174"/>
              <a:gd name="T80" fmla="*/ 188988 w 273"/>
              <a:gd name="T81" fmla="*/ 328612 h 174"/>
              <a:gd name="T82" fmla="*/ 105833 w 273"/>
              <a:gd name="T83" fmla="*/ 321058 h 174"/>
              <a:gd name="T84" fmla="*/ 66146 w 273"/>
              <a:gd name="T85" fmla="*/ 305949 h 174"/>
              <a:gd name="T86" fmla="*/ 32128 w 273"/>
              <a:gd name="T87" fmla="*/ 279509 h 174"/>
              <a:gd name="T88" fmla="*/ 0 w 273"/>
              <a:gd name="T89" fmla="*/ 247403 h 17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73"/>
              <a:gd name="T136" fmla="*/ 0 h 174"/>
              <a:gd name="T137" fmla="*/ 273 w 273"/>
              <a:gd name="T138" fmla="*/ 174 h 17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73" h="174">
                <a:moveTo>
                  <a:pt x="0" y="55"/>
                </a:moveTo>
                <a:lnTo>
                  <a:pt x="0" y="55"/>
                </a:lnTo>
                <a:lnTo>
                  <a:pt x="1" y="61"/>
                </a:lnTo>
                <a:lnTo>
                  <a:pt x="6" y="75"/>
                </a:lnTo>
                <a:lnTo>
                  <a:pt x="17" y="92"/>
                </a:lnTo>
                <a:lnTo>
                  <a:pt x="22" y="101"/>
                </a:lnTo>
                <a:lnTo>
                  <a:pt x="28" y="109"/>
                </a:lnTo>
                <a:lnTo>
                  <a:pt x="25" y="85"/>
                </a:lnTo>
                <a:lnTo>
                  <a:pt x="25" y="68"/>
                </a:lnTo>
                <a:lnTo>
                  <a:pt x="27" y="60"/>
                </a:lnTo>
                <a:lnTo>
                  <a:pt x="28" y="55"/>
                </a:lnTo>
                <a:lnTo>
                  <a:pt x="34" y="65"/>
                </a:lnTo>
                <a:lnTo>
                  <a:pt x="47" y="84"/>
                </a:lnTo>
                <a:lnTo>
                  <a:pt x="56" y="94"/>
                </a:lnTo>
                <a:lnTo>
                  <a:pt x="64" y="102"/>
                </a:lnTo>
                <a:lnTo>
                  <a:pt x="71" y="107"/>
                </a:lnTo>
                <a:lnTo>
                  <a:pt x="74" y="109"/>
                </a:lnTo>
                <a:lnTo>
                  <a:pt x="76" y="109"/>
                </a:lnTo>
                <a:lnTo>
                  <a:pt x="73" y="84"/>
                </a:lnTo>
                <a:lnTo>
                  <a:pt x="69" y="65"/>
                </a:lnTo>
                <a:lnTo>
                  <a:pt x="69" y="60"/>
                </a:lnTo>
                <a:lnTo>
                  <a:pt x="71" y="55"/>
                </a:lnTo>
                <a:lnTo>
                  <a:pt x="74" y="61"/>
                </a:lnTo>
                <a:lnTo>
                  <a:pt x="83" y="78"/>
                </a:lnTo>
                <a:lnTo>
                  <a:pt x="90" y="87"/>
                </a:lnTo>
                <a:lnTo>
                  <a:pt x="98" y="95"/>
                </a:lnTo>
                <a:lnTo>
                  <a:pt x="105" y="104"/>
                </a:lnTo>
                <a:lnTo>
                  <a:pt x="113" y="109"/>
                </a:lnTo>
                <a:lnTo>
                  <a:pt x="108" y="87"/>
                </a:lnTo>
                <a:lnTo>
                  <a:pt x="105" y="68"/>
                </a:lnTo>
                <a:lnTo>
                  <a:pt x="105" y="61"/>
                </a:lnTo>
                <a:lnTo>
                  <a:pt x="105" y="55"/>
                </a:lnTo>
                <a:lnTo>
                  <a:pt x="108" y="51"/>
                </a:lnTo>
                <a:lnTo>
                  <a:pt x="112" y="50"/>
                </a:lnTo>
                <a:lnTo>
                  <a:pt x="117" y="48"/>
                </a:lnTo>
                <a:lnTo>
                  <a:pt x="122" y="50"/>
                </a:lnTo>
                <a:lnTo>
                  <a:pt x="129" y="51"/>
                </a:lnTo>
                <a:lnTo>
                  <a:pt x="135" y="56"/>
                </a:lnTo>
                <a:lnTo>
                  <a:pt x="140" y="63"/>
                </a:lnTo>
                <a:lnTo>
                  <a:pt x="146" y="72"/>
                </a:lnTo>
                <a:lnTo>
                  <a:pt x="151" y="84"/>
                </a:lnTo>
                <a:lnTo>
                  <a:pt x="151" y="85"/>
                </a:lnTo>
                <a:lnTo>
                  <a:pt x="146" y="78"/>
                </a:lnTo>
                <a:lnTo>
                  <a:pt x="147" y="73"/>
                </a:lnTo>
                <a:lnTo>
                  <a:pt x="147" y="60"/>
                </a:lnTo>
                <a:lnTo>
                  <a:pt x="147" y="51"/>
                </a:lnTo>
                <a:lnTo>
                  <a:pt x="144" y="41"/>
                </a:lnTo>
                <a:lnTo>
                  <a:pt x="140" y="33"/>
                </a:lnTo>
                <a:lnTo>
                  <a:pt x="134" y="22"/>
                </a:lnTo>
                <a:lnTo>
                  <a:pt x="127" y="12"/>
                </a:lnTo>
                <a:lnTo>
                  <a:pt x="129" y="12"/>
                </a:lnTo>
                <a:lnTo>
                  <a:pt x="130" y="14"/>
                </a:lnTo>
                <a:lnTo>
                  <a:pt x="140" y="22"/>
                </a:lnTo>
                <a:lnTo>
                  <a:pt x="146" y="22"/>
                </a:lnTo>
                <a:lnTo>
                  <a:pt x="151" y="21"/>
                </a:lnTo>
                <a:lnTo>
                  <a:pt x="159" y="21"/>
                </a:lnTo>
                <a:lnTo>
                  <a:pt x="168" y="24"/>
                </a:lnTo>
                <a:lnTo>
                  <a:pt x="176" y="29"/>
                </a:lnTo>
                <a:lnTo>
                  <a:pt x="186" y="36"/>
                </a:lnTo>
                <a:lnTo>
                  <a:pt x="195" y="50"/>
                </a:lnTo>
                <a:lnTo>
                  <a:pt x="178" y="0"/>
                </a:lnTo>
                <a:lnTo>
                  <a:pt x="273" y="104"/>
                </a:lnTo>
                <a:lnTo>
                  <a:pt x="264" y="111"/>
                </a:lnTo>
                <a:lnTo>
                  <a:pt x="242" y="124"/>
                </a:lnTo>
                <a:lnTo>
                  <a:pt x="208" y="141"/>
                </a:lnTo>
                <a:lnTo>
                  <a:pt x="190" y="151"/>
                </a:lnTo>
                <a:lnTo>
                  <a:pt x="168" y="158"/>
                </a:lnTo>
                <a:lnTo>
                  <a:pt x="146" y="165"/>
                </a:lnTo>
                <a:lnTo>
                  <a:pt x="123" y="170"/>
                </a:lnTo>
                <a:lnTo>
                  <a:pt x="100" y="174"/>
                </a:lnTo>
                <a:lnTo>
                  <a:pt x="78" y="174"/>
                </a:lnTo>
                <a:lnTo>
                  <a:pt x="56" y="170"/>
                </a:lnTo>
                <a:lnTo>
                  <a:pt x="45" y="165"/>
                </a:lnTo>
                <a:lnTo>
                  <a:pt x="35" y="162"/>
                </a:lnTo>
                <a:lnTo>
                  <a:pt x="27" y="155"/>
                </a:lnTo>
                <a:lnTo>
                  <a:pt x="17" y="148"/>
                </a:lnTo>
                <a:lnTo>
                  <a:pt x="8" y="141"/>
                </a:lnTo>
                <a:lnTo>
                  <a:pt x="0" y="131"/>
                </a:lnTo>
                <a:lnTo>
                  <a:pt x="0" y="5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Line 96"/>
          <p:cNvSpPr>
            <a:spLocks noChangeShapeType="1"/>
          </p:cNvSpPr>
          <p:nvPr/>
        </p:nvSpPr>
        <p:spPr bwMode="auto">
          <a:xfrm>
            <a:off x="2520950" y="171608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Line 97"/>
          <p:cNvSpPr>
            <a:spLocks noChangeShapeType="1"/>
          </p:cNvSpPr>
          <p:nvPr/>
        </p:nvSpPr>
        <p:spPr bwMode="auto">
          <a:xfrm>
            <a:off x="2520950" y="171608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Line 98"/>
          <p:cNvSpPr>
            <a:spLocks noChangeShapeType="1"/>
          </p:cNvSpPr>
          <p:nvPr/>
        </p:nvSpPr>
        <p:spPr bwMode="auto">
          <a:xfrm>
            <a:off x="2376488" y="5353050"/>
            <a:ext cx="3175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Line 99"/>
          <p:cNvSpPr>
            <a:spLocks noChangeShapeType="1"/>
          </p:cNvSpPr>
          <p:nvPr/>
        </p:nvSpPr>
        <p:spPr bwMode="auto">
          <a:xfrm>
            <a:off x="2376488" y="5353050"/>
            <a:ext cx="3175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00"/>
          <p:cNvSpPr>
            <a:spLocks/>
          </p:cNvSpPr>
          <p:nvPr/>
        </p:nvSpPr>
        <p:spPr bwMode="auto">
          <a:xfrm>
            <a:off x="1804988" y="1693863"/>
            <a:ext cx="1104900" cy="4067175"/>
          </a:xfrm>
          <a:custGeom>
            <a:avLst/>
            <a:gdLst>
              <a:gd name="T0" fmla="*/ 594073 w 584"/>
              <a:gd name="T1" fmla="*/ 3968760 h 2149"/>
              <a:gd name="T2" fmla="*/ 512719 w 584"/>
              <a:gd name="T3" fmla="*/ 3637557 h 2149"/>
              <a:gd name="T4" fmla="*/ 427581 w 584"/>
              <a:gd name="T5" fmla="*/ 3758683 h 2149"/>
              <a:gd name="T6" fmla="*/ 160816 w 584"/>
              <a:gd name="T7" fmla="*/ 2142411 h 2149"/>
              <a:gd name="T8" fmla="*/ 66218 w 584"/>
              <a:gd name="T9" fmla="*/ 1631412 h 2149"/>
              <a:gd name="T10" fmla="*/ 15136 w 584"/>
              <a:gd name="T11" fmla="*/ 1215043 h 2149"/>
              <a:gd name="T12" fmla="*/ 0 w 584"/>
              <a:gd name="T13" fmla="*/ 876269 h 2149"/>
              <a:gd name="T14" fmla="*/ 15136 w 584"/>
              <a:gd name="T15" fmla="*/ 611306 h 2149"/>
              <a:gd name="T16" fmla="*/ 51083 w 584"/>
              <a:gd name="T17" fmla="*/ 410692 h 2149"/>
              <a:gd name="T18" fmla="*/ 102165 w 584"/>
              <a:gd name="T19" fmla="*/ 263070 h 2149"/>
              <a:gd name="T20" fmla="*/ 160816 w 584"/>
              <a:gd name="T21" fmla="*/ 166548 h 2149"/>
              <a:gd name="T22" fmla="*/ 215683 w 584"/>
              <a:gd name="T23" fmla="*/ 105985 h 2149"/>
              <a:gd name="T24" fmla="*/ 291361 w 584"/>
              <a:gd name="T25" fmla="*/ 58670 h 2149"/>
              <a:gd name="T26" fmla="*/ 327308 w 584"/>
              <a:gd name="T27" fmla="*/ 22711 h 2149"/>
              <a:gd name="T28" fmla="*/ 452177 w 584"/>
              <a:gd name="T29" fmla="*/ 3785 h 2149"/>
              <a:gd name="T30" fmla="*/ 618668 w 584"/>
              <a:gd name="T31" fmla="*/ 9463 h 2149"/>
              <a:gd name="T32" fmla="*/ 694346 w 584"/>
              <a:gd name="T33" fmla="*/ 22711 h 2149"/>
              <a:gd name="T34" fmla="*/ 788944 w 584"/>
              <a:gd name="T35" fmla="*/ 111663 h 2149"/>
              <a:gd name="T36" fmla="*/ 860838 w 584"/>
              <a:gd name="T37" fmla="*/ 206292 h 2149"/>
              <a:gd name="T38" fmla="*/ 925165 w 584"/>
              <a:gd name="T39" fmla="*/ 334988 h 2149"/>
              <a:gd name="T40" fmla="*/ 966788 w 584"/>
              <a:gd name="T41" fmla="*/ 514784 h 2149"/>
              <a:gd name="T42" fmla="*/ 966788 w 584"/>
              <a:gd name="T43" fmla="*/ 662406 h 2149"/>
              <a:gd name="T44" fmla="*/ 947868 w 584"/>
              <a:gd name="T45" fmla="*/ 774069 h 2149"/>
              <a:gd name="T46" fmla="*/ 944084 w 584"/>
              <a:gd name="T47" fmla="*/ 972791 h 2149"/>
              <a:gd name="T48" fmla="*/ 968679 w 584"/>
              <a:gd name="T49" fmla="*/ 1321028 h 2149"/>
              <a:gd name="T50" fmla="*/ 1046249 w 584"/>
              <a:gd name="T51" fmla="*/ 1879341 h 2149"/>
              <a:gd name="T52" fmla="*/ 1104900 w 584"/>
              <a:gd name="T53" fmla="*/ 2201082 h 2149"/>
              <a:gd name="T54" fmla="*/ 1065169 w 584"/>
              <a:gd name="T55" fmla="*/ 2149982 h 2149"/>
              <a:gd name="T56" fmla="*/ 1017870 w 584"/>
              <a:gd name="T57" fmla="*/ 2021286 h 2149"/>
              <a:gd name="T58" fmla="*/ 989491 w 584"/>
              <a:gd name="T59" fmla="*/ 1892590 h 2149"/>
              <a:gd name="T60" fmla="*/ 1012194 w 584"/>
              <a:gd name="T61" fmla="*/ 1970186 h 2149"/>
              <a:gd name="T62" fmla="*/ 1040574 w 584"/>
              <a:gd name="T63" fmla="*/ 2201082 h 2149"/>
              <a:gd name="T64" fmla="*/ 1059493 w 584"/>
              <a:gd name="T65" fmla="*/ 2551211 h 2149"/>
              <a:gd name="T66" fmla="*/ 989491 w 584"/>
              <a:gd name="T67" fmla="*/ 2229471 h 2149"/>
              <a:gd name="T68" fmla="*/ 1004627 w 584"/>
              <a:gd name="T69" fmla="*/ 2409267 h 2149"/>
              <a:gd name="T70" fmla="*/ 1004627 w 584"/>
              <a:gd name="T71" fmla="*/ 2910803 h 2149"/>
              <a:gd name="T72" fmla="*/ 953544 w 584"/>
              <a:gd name="T73" fmla="*/ 3007325 h 2149"/>
              <a:gd name="T74" fmla="*/ 981923 w 584"/>
              <a:gd name="T75" fmla="*/ 3113310 h 2149"/>
              <a:gd name="T76" fmla="*/ 1000843 w 584"/>
              <a:gd name="T77" fmla="*/ 3312032 h 2149"/>
              <a:gd name="T78" fmla="*/ 985707 w 584"/>
              <a:gd name="T79" fmla="*/ 3652698 h 2149"/>
              <a:gd name="T80" fmla="*/ 953544 w 584"/>
              <a:gd name="T81" fmla="*/ 3823031 h 2149"/>
              <a:gd name="T82" fmla="*/ 866514 w 584"/>
              <a:gd name="T83" fmla="*/ 3758683 h 2149"/>
              <a:gd name="T84" fmla="*/ 715158 w 584"/>
              <a:gd name="T85" fmla="*/ 4067175 h 2149"/>
              <a:gd name="T86" fmla="*/ 635696 w 584"/>
              <a:gd name="T87" fmla="*/ 3936586 h 214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84"/>
              <a:gd name="T133" fmla="*/ 0 h 2149"/>
              <a:gd name="T134" fmla="*/ 584 w 584"/>
              <a:gd name="T135" fmla="*/ 2149 h 214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84" h="2149">
                <a:moveTo>
                  <a:pt x="336" y="2080"/>
                </a:moveTo>
                <a:lnTo>
                  <a:pt x="314" y="2000"/>
                </a:lnTo>
                <a:lnTo>
                  <a:pt x="314" y="2097"/>
                </a:lnTo>
                <a:lnTo>
                  <a:pt x="302" y="1934"/>
                </a:lnTo>
                <a:lnTo>
                  <a:pt x="290" y="2068"/>
                </a:lnTo>
                <a:lnTo>
                  <a:pt x="271" y="1922"/>
                </a:lnTo>
                <a:lnTo>
                  <a:pt x="260" y="2032"/>
                </a:lnTo>
                <a:lnTo>
                  <a:pt x="249" y="1915"/>
                </a:lnTo>
                <a:lnTo>
                  <a:pt x="226" y="1986"/>
                </a:lnTo>
                <a:lnTo>
                  <a:pt x="85" y="1151"/>
                </a:lnTo>
                <a:lnTo>
                  <a:pt x="85" y="1132"/>
                </a:lnTo>
                <a:lnTo>
                  <a:pt x="66" y="1037"/>
                </a:lnTo>
                <a:lnTo>
                  <a:pt x="49" y="947"/>
                </a:lnTo>
                <a:lnTo>
                  <a:pt x="35" y="862"/>
                </a:lnTo>
                <a:lnTo>
                  <a:pt x="24" y="784"/>
                </a:lnTo>
                <a:lnTo>
                  <a:pt x="13" y="710"/>
                </a:lnTo>
                <a:lnTo>
                  <a:pt x="8" y="642"/>
                </a:lnTo>
                <a:lnTo>
                  <a:pt x="3" y="577"/>
                </a:lnTo>
                <a:lnTo>
                  <a:pt x="0" y="518"/>
                </a:lnTo>
                <a:lnTo>
                  <a:pt x="0" y="463"/>
                </a:lnTo>
                <a:lnTo>
                  <a:pt x="2" y="413"/>
                </a:lnTo>
                <a:lnTo>
                  <a:pt x="3" y="365"/>
                </a:lnTo>
                <a:lnTo>
                  <a:pt x="8" y="323"/>
                </a:lnTo>
                <a:lnTo>
                  <a:pt x="13" y="283"/>
                </a:lnTo>
                <a:lnTo>
                  <a:pt x="20" y="248"/>
                </a:lnTo>
                <a:lnTo>
                  <a:pt x="27" y="217"/>
                </a:lnTo>
                <a:lnTo>
                  <a:pt x="35" y="188"/>
                </a:lnTo>
                <a:lnTo>
                  <a:pt x="46" y="163"/>
                </a:lnTo>
                <a:lnTo>
                  <a:pt x="54" y="139"/>
                </a:lnTo>
                <a:lnTo>
                  <a:pt x="64" y="120"/>
                </a:lnTo>
                <a:lnTo>
                  <a:pt x="75" y="102"/>
                </a:lnTo>
                <a:lnTo>
                  <a:pt x="85" y="88"/>
                </a:lnTo>
                <a:lnTo>
                  <a:pt x="95" y="75"/>
                </a:lnTo>
                <a:lnTo>
                  <a:pt x="105" y="64"/>
                </a:lnTo>
                <a:lnTo>
                  <a:pt x="114" y="56"/>
                </a:lnTo>
                <a:lnTo>
                  <a:pt x="132" y="42"/>
                </a:lnTo>
                <a:lnTo>
                  <a:pt x="146" y="36"/>
                </a:lnTo>
                <a:lnTo>
                  <a:pt x="154" y="31"/>
                </a:lnTo>
                <a:lnTo>
                  <a:pt x="158" y="31"/>
                </a:lnTo>
                <a:lnTo>
                  <a:pt x="173" y="12"/>
                </a:lnTo>
                <a:lnTo>
                  <a:pt x="188" y="7"/>
                </a:lnTo>
                <a:lnTo>
                  <a:pt x="205" y="5"/>
                </a:lnTo>
                <a:lnTo>
                  <a:pt x="239" y="2"/>
                </a:lnTo>
                <a:lnTo>
                  <a:pt x="271" y="0"/>
                </a:lnTo>
                <a:lnTo>
                  <a:pt x="300" y="2"/>
                </a:lnTo>
                <a:lnTo>
                  <a:pt x="327" y="5"/>
                </a:lnTo>
                <a:lnTo>
                  <a:pt x="348" y="8"/>
                </a:lnTo>
                <a:lnTo>
                  <a:pt x="367" y="12"/>
                </a:lnTo>
                <a:lnTo>
                  <a:pt x="385" y="27"/>
                </a:lnTo>
                <a:lnTo>
                  <a:pt x="402" y="42"/>
                </a:lnTo>
                <a:lnTo>
                  <a:pt x="417" y="59"/>
                </a:lnTo>
                <a:lnTo>
                  <a:pt x="431" y="75"/>
                </a:lnTo>
                <a:lnTo>
                  <a:pt x="443" y="92"/>
                </a:lnTo>
                <a:lnTo>
                  <a:pt x="455" y="109"/>
                </a:lnTo>
                <a:lnTo>
                  <a:pt x="465" y="126"/>
                </a:lnTo>
                <a:lnTo>
                  <a:pt x="473" y="143"/>
                </a:lnTo>
                <a:lnTo>
                  <a:pt x="489" y="177"/>
                </a:lnTo>
                <a:lnTo>
                  <a:pt x="499" y="209"/>
                </a:lnTo>
                <a:lnTo>
                  <a:pt x="506" y="241"/>
                </a:lnTo>
                <a:lnTo>
                  <a:pt x="511" y="272"/>
                </a:lnTo>
                <a:lnTo>
                  <a:pt x="512" y="300"/>
                </a:lnTo>
                <a:lnTo>
                  <a:pt x="512" y="326"/>
                </a:lnTo>
                <a:lnTo>
                  <a:pt x="511" y="350"/>
                </a:lnTo>
                <a:lnTo>
                  <a:pt x="507" y="370"/>
                </a:lnTo>
                <a:lnTo>
                  <a:pt x="502" y="397"/>
                </a:lnTo>
                <a:lnTo>
                  <a:pt x="501" y="409"/>
                </a:lnTo>
                <a:lnTo>
                  <a:pt x="499" y="460"/>
                </a:lnTo>
                <a:lnTo>
                  <a:pt x="499" y="514"/>
                </a:lnTo>
                <a:lnTo>
                  <a:pt x="501" y="574"/>
                </a:lnTo>
                <a:lnTo>
                  <a:pt x="506" y="635"/>
                </a:lnTo>
                <a:lnTo>
                  <a:pt x="512" y="698"/>
                </a:lnTo>
                <a:lnTo>
                  <a:pt x="519" y="761"/>
                </a:lnTo>
                <a:lnTo>
                  <a:pt x="536" y="883"/>
                </a:lnTo>
                <a:lnTo>
                  <a:pt x="553" y="993"/>
                </a:lnTo>
                <a:lnTo>
                  <a:pt x="569" y="1081"/>
                </a:lnTo>
                <a:lnTo>
                  <a:pt x="584" y="1163"/>
                </a:lnTo>
                <a:lnTo>
                  <a:pt x="577" y="1154"/>
                </a:lnTo>
                <a:lnTo>
                  <a:pt x="570" y="1146"/>
                </a:lnTo>
                <a:lnTo>
                  <a:pt x="563" y="1136"/>
                </a:lnTo>
                <a:lnTo>
                  <a:pt x="557" y="1122"/>
                </a:lnTo>
                <a:lnTo>
                  <a:pt x="546" y="1097"/>
                </a:lnTo>
                <a:lnTo>
                  <a:pt x="538" y="1068"/>
                </a:lnTo>
                <a:lnTo>
                  <a:pt x="531" y="1042"/>
                </a:lnTo>
                <a:lnTo>
                  <a:pt x="526" y="1020"/>
                </a:lnTo>
                <a:lnTo>
                  <a:pt x="523" y="1000"/>
                </a:lnTo>
                <a:lnTo>
                  <a:pt x="528" y="1017"/>
                </a:lnTo>
                <a:lnTo>
                  <a:pt x="535" y="1041"/>
                </a:lnTo>
                <a:lnTo>
                  <a:pt x="538" y="1068"/>
                </a:lnTo>
                <a:lnTo>
                  <a:pt x="543" y="1097"/>
                </a:lnTo>
                <a:lnTo>
                  <a:pt x="550" y="1163"/>
                </a:lnTo>
                <a:lnTo>
                  <a:pt x="555" y="1231"/>
                </a:lnTo>
                <a:lnTo>
                  <a:pt x="557" y="1294"/>
                </a:lnTo>
                <a:lnTo>
                  <a:pt x="560" y="1348"/>
                </a:lnTo>
                <a:lnTo>
                  <a:pt x="560" y="1399"/>
                </a:lnTo>
                <a:lnTo>
                  <a:pt x="523" y="1178"/>
                </a:lnTo>
                <a:lnTo>
                  <a:pt x="526" y="1195"/>
                </a:lnTo>
                <a:lnTo>
                  <a:pt x="528" y="1217"/>
                </a:lnTo>
                <a:lnTo>
                  <a:pt x="531" y="1273"/>
                </a:lnTo>
                <a:lnTo>
                  <a:pt x="533" y="1341"/>
                </a:lnTo>
                <a:lnTo>
                  <a:pt x="533" y="1413"/>
                </a:lnTo>
                <a:lnTo>
                  <a:pt x="531" y="1538"/>
                </a:lnTo>
                <a:lnTo>
                  <a:pt x="529" y="1592"/>
                </a:lnTo>
                <a:lnTo>
                  <a:pt x="489" y="1329"/>
                </a:lnTo>
                <a:lnTo>
                  <a:pt x="504" y="1589"/>
                </a:lnTo>
                <a:lnTo>
                  <a:pt x="512" y="1615"/>
                </a:lnTo>
                <a:lnTo>
                  <a:pt x="519" y="1645"/>
                </a:lnTo>
                <a:lnTo>
                  <a:pt x="524" y="1679"/>
                </a:lnTo>
                <a:lnTo>
                  <a:pt x="528" y="1715"/>
                </a:lnTo>
                <a:lnTo>
                  <a:pt x="529" y="1750"/>
                </a:lnTo>
                <a:lnTo>
                  <a:pt x="529" y="1789"/>
                </a:lnTo>
                <a:lnTo>
                  <a:pt x="526" y="1862"/>
                </a:lnTo>
                <a:lnTo>
                  <a:pt x="521" y="1930"/>
                </a:lnTo>
                <a:lnTo>
                  <a:pt x="514" y="1985"/>
                </a:lnTo>
                <a:lnTo>
                  <a:pt x="507" y="2037"/>
                </a:lnTo>
                <a:lnTo>
                  <a:pt x="504" y="2020"/>
                </a:lnTo>
                <a:lnTo>
                  <a:pt x="496" y="1986"/>
                </a:lnTo>
                <a:lnTo>
                  <a:pt x="462" y="2037"/>
                </a:lnTo>
                <a:lnTo>
                  <a:pt x="458" y="1986"/>
                </a:lnTo>
                <a:lnTo>
                  <a:pt x="428" y="2071"/>
                </a:lnTo>
                <a:lnTo>
                  <a:pt x="378" y="1944"/>
                </a:lnTo>
                <a:lnTo>
                  <a:pt x="378" y="2149"/>
                </a:lnTo>
                <a:lnTo>
                  <a:pt x="336" y="1961"/>
                </a:lnTo>
                <a:lnTo>
                  <a:pt x="336" y="2083"/>
                </a:lnTo>
                <a:lnTo>
                  <a:pt x="336" y="20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01"/>
          <p:cNvSpPr>
            <a:spLocks/>
          </p:cNvSpPr>
          <p:nvPr/>
        </p:nvSpPr>
        <p:spPr bwMode="auto">
          <a:xfrm>
            <a:off x="1804988" y="1693863"/>
            <a:ext cx="1104900" cy="4067175"/>
          </a:xfrm>
          <a:custGeom>
            <a:avLst/>
            <a:gdLst>
              <a:gd name="T0" fmla="*/ 594073 w 584"/>
              <a:gd name="T1" fmla="*/ 3968760 h 2149"/>
              <a:gd name="T2" fmla="*/ 512719 w 584"/>
              <a:gd name="T3" fmla="*/ 3637557 h 2149"/>
              <a:gd name="T4" fmla="*/ 427581 w 584"/>
              <a:gd name="T5" fmla="*/ 3758683 h 2149"/>
              <a:gd name="T6" fmla="*/ 160816 w 584"/>
              <a:gd name="T7" fmla="*/ 2142411 h 2149"/>
              <a:gd name="T8" fmla="*/ 66218 w 584"/>
              <a:gd name="T9" fmla="*/ 1631412 h 2149"/>
              <a:gd name="T10" fmla="*/ 15136 w 584"/>
              <a:gd name="T11" fmla="*/ 1215043 h 2149"/>
              <a:gd name="T12" fmla="*/ 0 w 584"/>
              <a:gd name="T13" fmla="*/ 876269 h 2149"/>
              <a:gd name="T14" fmla="*/ 15136 w 584"/>
              <a:gd name="T15" fmla="*/ 611306 h 2149"/>
              <a:gd name="T16" fmla="*/ 51083 w 584"/>
              <a:gd name="T17" fmla="*/ 410692 h 2149"/>
              <a:gd name="T18" fmla="*/ 102165 w 584"/>
              <a:gd name="T19" fmla="*/ 263070 h 2149"/>
              <a:gd name="T20" fmla="*/ 160816 w 584"/>
              <a:gd name="T21" fmla="*/ 166548 h 2149"/>
              <a:gd name="T22" fmla="*/ 215683 w 584"/>
              <a:gd name="T23" fmla="*/ 105985 h 2149"/>
              <a:gd name="T24" fmla="*/ 291361 w 584"/>
              <a:gd name="T25" fmla="*/ 58670 h 2149"/>
              <a:gd name="T26" fmla="*/ 327308 w 584"/>
              <a:gd name="T27" fmla="*/ 22711 h 2149"/>
              <a:gd name="T28" fmla="*/ 452177 w 584"/>
              <a:gd name="T29" fmla="*/ 3785 h 2149"/>
              <a:gd name="T30" fmla="*/ 618668 w 584"/>
              <a:gd name="T31" fmla="*/ 9463 h 2149"/>
              <a:gd name="T32" fmla="*/ 694346 w 584"/>
              <a:gd name="T33" fmla="*/ 22711 h 2149"/>
              <a:gd name="T34" fmla="*/ 788944 w 584"/>
              <a:gd name="T35" fmla="*/ 111663 h 2149"/>
              <a:gd name="T36" fmla="*/ 860838 w 584"/>
              <a:gd name="T37" fmla="*/ 206292 h 2149"/>
              <a:gd name="T38" fmla="*/ 925165 w 584"/>
              <a:gd name="T39" fmla="*/ 334988 h 2149"/>
              <a:gd name="T40" fmla="*/ 966788 w 584"/>
              <a:gd name="T41" fmla="*/ 514784 h 2149"/>
              <a:gd name="T42" fmla="*/ 966788 w 584"/>
              <a:gd name="T43" fmla="*/ 662406 h 2149"/>
              <a:gd name="T44" fmla="*/ 947868 w 584"/>
              <a:gd name="T45" fmla="*/ 774069 h 2149"/>
              <a:gd name="T46" fmla="*/ 944084 w 584"/>
              <a:gd name="T47" fmla="*/ 972791 h 2149"/>
              <a:gd name="T48" fmla="*/ 968679 w 584"/>
              <a:gd name="T49" fmla="*/ 1321028 h 2149"/>
              <a:gd name="T50" fmla="*/ 1046249 w 584"/>
              <a:gd name="T51" fmla="*/ 1879341 h 2149"/>
              <a:gd name="T52" fmla="*/ 1104900 w 584"/>
              <a:gd name="T53" fmla="*/ 2201082 h 2149"/>
              <a:gd name="T54" fmla="*/ 1065169 w 584"/>
              <a:gd name="T55" fmla="*/ 2149982 h 2149"/>
              <a:gd name="T56" fmla="*/ 1017870 w 584"/>
              <a:gd name="T57" fmla="*/ 2021286 h 2149"/>
              <a:gd name="T58" fmla="*/ 989491 w 584"/>
              <a:gd name="T59" fmla="*/ 1892590 h 2149"/>
              <a:gd name="T60" fmla="*/ 1012194 w 584"/>
              <a:gd name="T61" fmla="*/ 1970186 h 2149"/>
              <a:gd name="T62" fmla="*/ 1040574 w 584"/>
              <a:gd name="T63" fmla="*/ 2201082 h 2149"/>
              <a:gd name="T64" fmla="*/ 1059493 w 584"/>
              <a:gd name="T65" fmla="*/ 2551211 h 2149"/>
              <a:gd name="T66" fmla="*/ 989491 w 584"/>
              <a:gd name="T67" fmla="*/ 2229471 h 2149"/>
              <a:gd name="T68" fmla="*/ 1004627 w 584"/>
              <a:gd name="T69" fmla="*/ 2409267 h 2149"/>
              <a:gd name="T70" fmla="*/ 1004627 w 584"/>
              <a:gd name="T71" fmla="*/ 2910803 h 2149"/>
              <a:gd name="T72" fmla="*/ 953544 w 584"/>
              <a:gd name="T73" fmla="*/ 3007325 h 2149"/>
              <a:gd name="T74" fmla="*/ 981923 w 584"/>
              <a:gd name="T75" fmla="*/ 3113310 h 2149"/>
              <a:gd name="T76" fmla="*/ 1000843 w 584"/>
              <a:gd name="T77" fmla="*/ 3312032 h 2149"/>
              <a:gd name="T78" fmla="*/ 985707 w 584"/>
              <a:gd name="T79" fmla="*/ 3652698 h 2149"/>
              <a:gd name="T80" fmla="*/ 953544 w 584"/>
              <a:gd name="T81" fmla="*/ 3823031 h 2149"/>
              <a:gd name="T82" fmla="*/ 866514 w 584"/>
              <a:gd name="T83" fmla="*/ 3758683 h 2149"/>
              <a:gd name="T84" fmla="*/ 715158 w 584"/>
              <a:gd name="T85" fmla="*/ 4067175 h 214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84"/>
              <a:gd name="T130" fmla="*/ 0 h 2149"/>
              <a:gd name="T131" fmla="*/ 584 w 584"/>
              <a:gd name="T132" fmla="*/ 2149 h 214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84" h="2149">
                <a:moveTo>
                  <a:pt x="336" y="2080"/>
                </a:moveTo>
                <a:lnTo>
                  <a:pt x="314" y="2000"/>
                </a:lnTo>
                <a:lnTo>
                  <a:pt x="314" y="2097"/>
                </a:lnTo>
                <a:lnTo>
                  <a:pt x="302" y="1934"/>
                </a:lnTo>
                <a:lnTo>
                  <a:pt x="290" y="2068"/>
                </a:lnTo>
                <a:lnTo>
                  <a:pt x="271" y="1922"/>
                </a:lnTo>
                <a:lnTo>
                  <a:pt x="260" y="2032"/>
                </a:lnTo>
                <a:lnTo>
                  <a:pt x="249" y="1915"/>
                </a:lnTo>
                <a:lnTo>
                  <a:pt x="226" y="1986"/>
                </a:lnTo>
                <a:lnTo>
                  <a:pt x="85" y="1151"/>
                </a:lnTo>
                <a:lnTo>
                  <a:pt x="85" y="1132"/>
                </a:lnTo>
                <a:lnTo>
                  <a:pt x="66" y="1037"/>
                </a:lnTo>
                <a:lnTo>
                  <a:pt x="49" y="947"/>
                </a:lnTo>
                <a:lnTo>
                  <a:pt x="35" y="862"/>
                </a:lnTo>
                <a:lnTo>
                  <a:pt x="24" y="784"/>
                </a:lnTo>
                <a:lnTo>
                  <a:pt x="13" y="710"/>
                </a:lnTo>
                <a:lnTo>
                  <a:pt x="8" y="642"/>
                </a:lnTo>
                <a:lnTo>
                  <a:pt x="3" y="577"/>
                </a:lnTo>
                <a:lnTo>
                  <a:pt x="0" y="518"/>
                </a:lnTo>
                <a:lnTo>
                  <a:pt x="0" y="463"/>
                </a:lnTo>
                <a:lnTo>
                  <a:pt x="2" y="413"/>
                </a:lnTo>
                <a:lnTo>
                  <a:pt x="3" y="365"/>
                </a:lnTo>
                <a:lnTo>
                  <a:pt x="8" y="323"/>
                </a:lnTo>
                <a:lnTo>
                  <a:pt x="13" y="283"/>
                </a:lnTo>
                <a:lnTo>
                  <a:pt x="20" y="248"/>
                </a:lnTo>
                <a:lnTo>
                  <a:pt x="27" y="217"/>
                </a:lnTo>
                <a:lnTo>
                  <a:pt x="35" y="188"/>
                </a:lnTo>
                <a:lnTo>
                  <a:pt x="46" y="163"/>
                </a:lnTo>
                <a:lnTo>
                  <a:pt x="54" y="139"/>
                </a:lnTo>
                <a:lnTo>
                  <a:pt x="64" y="120"/>
                </a:lnTo>
                <a:lnTo>
                  <a:pt x="75" y="102"/>
                </a:lnTo>
                <a:lnTo>
                  <a:pt x="85" y="88"/>
                </a:lnTo>
                <a:lnTo>
                  <a:pt x="95" y="75"/>
                </a:lnTo>
                <a:lnTo>
                  <a:pt x="105" y="64"/>
                </a:lnTo>
                <a:lnTo>
                  <a:pt x="114" y="56"/>
                </a:lnTo>
                <a:lnTo>
                  <a:pt x="132" y="42"/>
                </a:lnTo>
                <a:lnTo>
                  <a:pt x="146" y="36"/>
                </a:lnTo>
                <a:lnTo>
                  <a:pt x="154" y="31"/>
                </a:lnTo>
                <a:lnTo>
                  <a:pt x="158" y="31"/>
                </a:lnTo>
                <a:lnTo>
                  <a:pt x="173" y="12"/>
                </a:lnTo>
                <a:lnTo>
                  <a:pt x="188" y="7"/>
                </a:lnTo>
                <a:lnTo>
                  <a:pt x="205" y="5"/>
                </a:lnTo>
                <a:lnTo>
                  <a:pt x="239" y="2"/>
                </a:lnTo>
                <a:lnTo>
                  <a:pt x="271" y="0"/>
                </a:lnTo>
                <a:lnTo>
                  <a:pt x="300" y="2"/>
                </a:lnTo>
                <a:lnTo>
                  <a:pt x="327" y="5"/>
                </a:lnTo>
                <a:lnTo>
                  <a:pt x="348" y="8"/>
                </a:lnTo>
                <a:lnTo>
                  <a:pt x="367" y="12"/>
                </a:lnTo>
                <a:lnTo>
                  <a:pt x="385" y="27"/>
                </a:lnTo>
                <a:lnTo>
                  <a:pt x="402" y="42"/>
                </a:lnTo>
                <a:lnTo>
                  <a:pt x="417" y="59"/>
                </a:lnTo>
                <a:lnTo>
                  <a:pt x="431" y="75"/>
                </a:lnTo>
                <a:lnTo>
                  <a:pt x="443" y="92"/>
                </a:lnTo>
                <a:lnTo>
                  <a:pt x="455" y="109"/>
                </a:lnTo>
                <a:lnTo>
                  <a:pt x="465" y="126"/>
                </a:lnTo>
                <a:lnTo>
                  <a:pt x="473" y="143"/>
                </a:lnTo>
                <a:lnTo>
                  <a:pt x="489" y="177"/>
                </a:lnTo>
                <a:lnTo>
                  <a:pt x="499" y="209"/>
                </a:lnTo>
                <a:lnTo>
                  <a:pt x="506" y="241"/>
                </a:lnTo>
                <a:lnTo>
                  <a:pt x="511" y="272"/>
                </a:lnTo>
                <a:lnTo>
                  <a:pt x="512" y="300"/>
                </a:lnTo>
                <a:lnTo>
                  <a:pt x="512" y="326"/>
                </a:lnTo>
                <a:lnTo>
                  <a:pt x="511" y="350"/>
                </a:lnTo>
                <a:lnTo>
                  <a:pt x="507" y="370"/>
                </a:lnTo>
                <a:lnTo>
                  <a:pt x="502" y="397"/>
                </a:lnTo>
                <a:lnTo>
                  <a:pt x="501" y="409"/>
                </a:lnTo>
                <a:lnTo>
                  <a:pt x="499" y="460"/>
                </a:lnTo>
                <a:lnTo>
                  <a:pt x="499" y="514"/>
                </a:lnTo>
                <a:lnTo>
                  <a:pt x="501" y="574"/>
                </a:lnTo>
                <a:lnTo>
                  <a:pt x="506" y="635"/>
                </a:lnTo>
                <a:lnTo>
                  <a:pt x="512" y="698"/>
                </a:lnTo>
                <a:lnTo>
                  <a:pt x="519" y="761"/>
                </a:lnTo>
                <a:lnTo>
                  <a:pt x="536" y="883"/>
                </a:lnTo>
                <a:lnTo>
                  <a:pt x="553" y="993"/>
                </a:lnTo>
                <a:lnTo>
                  <a:pt x="569" y="1081"/>
                </a:lnTo>
                <a:lnTo>
                  <a:pt x="584" y="1163"/>
                </a:lnTo>
                <a:lnTo>
                  <a:pt x="577" y="1154"/>
                </a:lnTo>
                <a:lnTo>
                  <a:pt x="570" y="1146"/>
                </a:lnTo>
                <a:lnTo>
                  <a:pt x="563" y="1136"/>
                </a:lnTo>
                <a:lnTo>
                  <a:pt x="557" y="1122"/>
                </a:lnTo>
                <a:lnTo>
                  <a:pt x="546" y="1097"/>
                </a:lnTo>
                <a:lnTo>
                  <a:pt x="538" y="1068"/>
                </a:lnTo>
                <a:lnTo>
                  <a:pt x="531" y="1042"/>
                </a:lnTo>
                <a:lnTo>
                  <a:pt x="526" y="1020"/>
                </a:lnTo>
                <a:lnTo>
                  <a:pt x="523" y="1000"/>
                </a:lnTo>
                <a:lnTo>
                  <a:pt x="528" y="1017"/>
                </a:lnTo>
                <a:lnTo>
                  <a:pt x="535" y="1041"/>
                </a:lnTo>
                <a:lnTo>
                  <a:pt x="538" y="1068"/>
                </a:lnTo>
                <a:lnTo>
                  <a:pt x="543" y="1097"/>
                </a:lnTo>
                <a:lnTo>
                  <a:pt x="550" y="1163"/>
                </a:lnTo>
                <a:lnTo>
                  <a:pt x="555" y="1231"/>
                </a:lnTo>
                <a:lnTo>
                  <a:pt x="557" y="1294"/>
                </a:lnTo>
                <a:lnTo>
                  <a:pt x="560" y="1348"/>
                </a:lnTo>
                <a:lnTo>
                  <a:pt x="560" y="1399"/>
                </a:lnTo>
                <a:lnTo>
                  <a:pt x="523" y="1178"/>
                </a:lnTo>
                <a:lnTo>
                  <a:pt x="526" y="1195"/>
                </a:lnTo>
                <a:lnTo>
                  <a:pt x="528" y="1217"/>
                </a:lnTo>
                <a:lnTo>
                  <a:pt x="531" y="1273"/>
                </a:lnTo>
                <a:lnTo>
                  <a:pt x="533" y="1341"/>
                </a:lnTo>
                <a:lnTo>
                  <a:pt x="533" y="1413"/>
                </a:lnTo>
                <a:lnTo>
                  <a:pt x="531" y="1538"/>
                </a:lnTo>
                <a:lnTo>
                  <a:pt x="529" y="1592"/>
                </a:lnTo>
                <a:lnTo>
                  <a:pt x="489" y="1329"/>
                </a:lnTo>
                <a:lnTo>
                  <a:pt x="504" y="1589"/>
                </a:lnTo>
                <a:lnTo>
                  <a:pt x="512" y="1615"/>
                </a:lnTo>
                <a:lnTo>
                  <a:pt x="519" y="1645"/>
                </a:lnTo>
                <a:lnTo>
                  <a:pt x="524" y="1679"/>
                </a:lnTo>
                <a:lnTo>
                  <a:pt x="528" y="1715"/>
                </a:lnTo>
                <a:lnTo>
                  <a:pt x="529" y="1750"/>
                </a:lnTo>
                <a:lnTo>
                  <a:pt x="529" y="1789"/>
                </a:lnTo>
                <a:lnTo>
                  <a:pt x="526" y="1862"/>
                </a:lnTo>
                <a:lnTo>
                  <a:pt x="521" y="1930"/>
                </a:lnTo>
                <a:lnTo>
                  <a:pt x="514" y="1985"/>
                </a:lnTo>
                <a:lnTo>
                  <a:pt x="507" y="2037"/>
                </a:lnTo>
                <a:lnTo>
                  <a:pt x="504" y="2020"/>
                </a:lnTo>
                <a:lnTo>
                  <a:pt x="496" y="1986"/>
                </a:lnTo>
                <a:lnTo>
                  <a:pt x="462" y="2037"/>
                </a:lnTo>
                <a:lnTo>
                  <a:pt x="458" y="1986"/>
                </a:lnTo>
                <a:lnTo>
                  <a:pt x="428" y="2071"/>
                </a:lnTo>
                <a:lnTo>
                  <a:pt x="378" y="1944"/>
                </a:lnTo>
                <a:lnTo>
                  <a:pt x="378" y="2149"/>
                </a:lnTo>
                <a:lnTo>
                  <a:pt x="336" y="1961"/>
                </a:lnTo>
                <a:lnTo>
                  <a:pt x="336" y="208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102"/>
          <p:cNvSpPr>
            <a:spLocks/>
          </p:cNvSpPr>
          <p:nvPr/>
        </p:nvSpPr>
        <p:spPr bwMode="auto">
          <a:xfrm>
            <a:off x="7272338" y="989013"/>
            <a:ext cx="157162" cy="327025"/>
          </a:xfrm>
          <a:custGeom>
            <a:avLst/>
            <a:gdLst>
              <a:gd name="T0" fmla="*/ 9468 w 83"/>
              <a:gd name="T1" fmla="*/ 0 h 173"/>
              <a:gd name="T2" fmla="*/ 9468 w 83"/>
              <a:gd name="T3" fmla="*/ 0 h 173"/>
              <a:gd name="T4" fmla="*/ 13255 w 83"/>
              <a:gd name="T5" fmla="*/ 3781 h 173"/>
              <a:gd name="T6" fmla="*/ 13255 w 83"/>
              <a:gd name="T7" fmla="*/ 3781 h 173"/>
              <a:gd name="T8" fmla="*/ 26509 w 83"/>
              <a:gd name="T9" fmla="*/ 18903 h 173"/>
              <a:gd name="T10" fmla="*/ 41657 w 83"/>
              <a:gd name="T11" fmla="*/ 39697 h 173"/>
              <a:gd name="T12" fmla="*/ 68167 w 83"/>
              <a:gd name="T13" fmla="*/ 90735 h 173"/>
              <a:gd name="T14" fmla="*/ 96569 w 83"/>
              <a:gd name="T15" fmla="*/ 156896 h 173"/>
              <a:gd name="T16" fmla="*/ 96569 w 83"/>
              <a:gd name="T17" fmla="*/ 156896 h 173"/>
              <a:gd name="T18" fmla="*/ 71954 w 83"/>
              <a:gd name="T19" fmla="*/ 115309 h 173"/>
              <a:gd name="T20" fmla="*/ 39764 w 83"/>
              <a:gd name="T21" fmla="*/ 73722 h 173"/>
              <a:gd name="T22" fmla="*/ 22722 w 83"/>
              <a:gd name="T23" fmla="*/ 60490 h 173"/>
              <a:gd name="T24" fmla="*/ 9468 w 83"/>
              <a:gd name="T25" fmla="*/ 54819 h 173"/>
              <a:gd name="T26" fmla="*/ 7574 w 83"/>
              <a:gd name="T27" fmla="*/ 54819 h 173"/>
              <a:gd name="T28" fmla="*/ 3787 w 83"/>
              <a:gd name="T29" fmla="*/ 58600 h 173"/>
              <a:gd name="T30" fmla="*/ 7574 w 83"/>
              <a:gd name="T31" fmla="*/ 73722 h 173"/>
              <a:gd name="T32" fmla="*/ 7574 w 83"/>
              <a:gd name="T33" fmla="*/ 73722 h 173"/>
              <a:gd name="T34" fmla="*/ 7574 w 83"/>
              <a:gd name="T35" fmla="*/ 83174 h 173"/>
              <a:gd name="T36" fmla="*/ 7574 w 83"/>
              <a:gd name="T37" fmla="*/ 83174 h 173"/>
              <a:gd name="T38" fmla="*/ 18935 w 83"/>
              <a:gd name="T39" fmla="*/ 105858 h 173"/>
              <a:gd name="T40" fmla="*/ 41657 w 83"/>
              <a:gd name="T41" fmla="*/ 132322 h 173"/>
              <a:gd name="T42" fmla="*/ 64380 w 83"/>
              <a:gd name="T43" fmla="*/ 156896 h 173"/>
              <a:gd name="T44" fmla="*/ 90889 w 83"/>
              <a:gd name="T45" fmla="*/ 177690 h 173"/>
              <a:gd name="T46" fmla="*/ 138227 w 83"/>
              <a:gd name="T47" fmla="*/ 211716 h 173"/>
              <a:gd name="T48" fmla="*/ 157162 w 83"/>
              <a:gd name="T49" fmla="*/ 224948 h 173"/>
              <a:gd name="T50" fmla="*/ 157162 w 83"/>
              <a:gd name="T51" fmla="*/ 224948 h 173"/>
              <a:gd name="T52" fmla="*/ 145801 w 83"/>
              <a:gd name="T53" fmla="*/ 228728 h 173"/>
              <a:gd name="T54" fmla="*/ 124972 w 83"/>
              <a:gd name="T55" fmla="*/ 228728 h 173"/>
              <a:gd name="T56" fmla="*/ 92782 w 83"/>
              <a:gd name="T57" fmla="*/ 224948 h 173"/>
              <a:gd name="T58" fmla="*/ 68167 w 83"/>
              <a:gd name="T59" fmla="*/ 219277 h 173"/>
              <a:gd name="T60" fmla="*/ 54912 w 83"/>
              <a:gd name="T61" fmla="*/ 215496 h 173"/>
              <a:gd name="T62" fmla="*/ 54912 w 83"/>
              <a:gd name="T63" fmla="*/ 215496 h 173"/>
              <a:gd name="T64" fmla="*/ 77634 w 83"/>
              <a:gd name="T65" fmla="*/ 230619 h 173"/>
              <a:gd name="T66" fmla="*/ 92782 w 83"/>
              <a:gd name="T67" fmla="*/ 243851 h 173"/>
              <a:gd name="T68" fmla="*/ 124972 w 83"/>
              <a:gd name="T69" fmla="*/ 262754 h 173"/>
              <a:gd name="T70" fmla="*/ 142014 w 83"/>
              <a:gd name="T71" fmla="*/ 272206 h 173"/>
              <a:gd name="T72" fmla="*/ 142014 w 83"/>
              <a:gd name="T73" fmla="*/ 272206 h 173"/>
              <a:gd name="T74" fmla="*/ 134440 w 83"/>
              <a:gd name="T75" fmla="*/ 275986 h 173"/>
              <a:gd name="T76" fmla="*/ 134440 w 83"/>
              <a:gd name="T77" fmla="*/ 275986 h 173"/>
              <a:gd name="T78" fmla="*/ 132546 w 83"/>
              <a:gd name="T79" fmla="*/ 275986 h 173"/>
              <a:gd name="T80" fmla="*/ 132546 w 83"/>
              <a:gd name="T81" fmla="*/ 275986 h 173"/>
              <a:gd name="T82" fmla="*/ 106037 w 83"/>
              <a:gd name="T83" fmla="*/ 272206 h 173"/>
              <a:gd name="T84" fmla="*/ 73847 w 83"/>
              <a:gd name="T85" fmla="*/ 266535 h 173"/>
              <a:gd name="T86" fmla="*/ 39764 w 83"/>
              <a:gd name="T87" fmla="*/ 260864 h 173"/>
              <a:gd name="T88" fmla="*/ 39764 w 83"/>
              <a:gd name="T89" fmla="*/ 260864 h 173"/>
              <a:gd name="T90" fmla="*/ 51125 w 83"/>
              <a:gd name="T91" fmla="*/ 272206 h 173"/>
              <a:gd name="T92" fmla="*/ 68167 w 83"/>
              <a:gd name="T93" fmla="*/ 285438 h 173"/>
              <a:gd name="T94" fmla="*/ 83315 w 83"/>
              <a:gd name="T95" fmla="*/ 294890 h 173"/>
              <a:gd name="T96" fmla="*/ 102250 w 83"/>
              <a:gd name="T97" fmla="*/ 302451 h 173"/>
              <a:gd name="T98" fmla="*/ 132546 w 83"/>
              <a:gd name="T99" fmla="*/ 308122 h 173"/>
              <a:gd name="T100" fmla="*/ 145801 w 83"/>
              <a:gd name="T101" fmla="*/ 308122 h 173"/>
              <a:gd name="T102" fmla="*/ 145801 w 83"/>
              <a:gd name="T103" fmla="*/ 308122 h 173"/>
              <a:gd name="T104" fmla="*/ 115505 w 83"/>
              <a:gd name="T105" fmla="*/ 321354 h 173"/>
              <a:gd name="T106" fmla="*/ 90889 w 83"/>
              <a:gd name="T107" fmla="*/ 327025 h 173"/>
              <a:gd name="T108" fmla="*/ 64380 w 83"/>
              <a:gd name="T109" fmla="*/ 327025 h 173"/>
              <a:gd name="T110" fmla="*/ 41657 w 83"/>
              <a:gd name="T111" fmla="*/ 325135 h 173"/>
              <a:gd name="T112" fmla="*/ 26509 w 83"/>
              <a:gd name="T113" fmla="*/ 321354 h 173"/>
              <a:gd name="T114" fmla="*/ 13255 w 83"/>
              <a:gd name="T115" fmla="*/ 315683 h 173"/>
              <a:gd name="T116" fmla="*/ 0 w 83"/>
              <a:gd name="T117" fmla="*/ 308122 h 173"/>
              <a:gd name="T118" fmla="*/ 9468 w 83"/>
              <a:gd name="T119" fmla="*/ 0 h 1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83"/>
              <a:gd name="T181" fmla="*/ 0 h 173"/>
              <a:gd name="T182" fmla="*/ 83 w 83"/>
              <a:gd name="T183" fmla="*/ 173 h 1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83" h="173">
                <a:moveTo>
                  <a:pt x="5" y="0"/>
                </a:moveTo>
                <a:lnTo>
                  <a:pt x="5" y="0"/>
                </a:lnTo>
                <a:lnTo>
                  <a:pt x="7" y="2"/>
                </a:lnTo>
                <a:lnTo>
                  <a:pt x="14" y="10"/>
                </a:lnTo>
                <a:lnTo>
                  <a:pt x="22" y="21"/>
                </a:lnTo>
                <a:lnTo>
                  <a:pt x="36" y="48"/>
                </a:lnTo>
                <a:lnTo>
                  <a:pt x="51" y="83"/>
                </a:lnTo>
                <a:lnTo>
                  <a:pt x="38" y="61"/>
                </a:lnTo>
                <a:lnTo>
                  <a:pt x="21" y="39"/>
                </a:lnTo>
                <a:lnTo>
                  <a:pt x="12" y="32"/>
                </a:lnTo>
                <a:lnTo>
                  <a:pt x="5" y="29"/>
                </a:lnTo>
                <a:lnTo>
                  <a:pt x="4" y="29"/>
                </a:lnTo>
                <a:lnTo>
                  <a:pt x="2" y="31"/>
                </a:lnTo>
                <a:lnTo>
                  <a:pt x="4" y="39"/>
                </a:lnTo>
                <a:lnTo>
                  <a:pt x="4" y="44"/>
                </a:lnTo>
                <a:lnTo>
                  <a:pt x="10" y="56"/>
                </a:lnTo>
                <a:lnTo>
                  <a:pt x="22" y="70"/>
                </a:lnTo>
                <a:lnTo>
                  <a:pt x="34" y="83"/>
                </a:lnTo>
                <a:lnTo>
                  <a:pt x="48" y="94"/>
                </a:lnTo>
                <a:lnTo>
                  <a:pt x="73" y="112"/>
                </a:lnTo>
                <a:lnTo>
                  <a:pt x="83" y="119"/>
                </a:lnTo>
                <a:lnTo>
                  <a:pt x="77" y="121"/>
                </a:lnTo>
                <a:lnTo>
                  <a:pt x="66" y="121"/>
                </a:lnTo>
                <a:lnTo>
                  <a:pt x="49" y="119"/>
                </a:lnTo>
                <a:lnTo>
                  <a:pt x="36" y="116"/>
                </a:lnTo>
                <a:lnTo>
                  <a:pt x="29" y="114"/>
                </a:lnTo>
                <a:lnTo>
                  <a:pt x="41" y="122"/>
                </a:lnTo>
                <a:lnTo>
                  <a:pt x="49" y="129"/>
                </a:lnTo>
                <a:lnTo>
                  <a:pt x="66" y="139"/>
                </a:lnTo>
                <a:lnTo>
                  <a:pt x="75" y="144"/>
                </a:lnTo>
                <a:lnTo>
                  <a:pt x="71" y="146"/>
                </a:lnTo>
                <a:lnTo>
                  <a:pt x="70" y="146"/>
                </a:lnTo>
                <a:lnTo>
                  <a:pt x="56" y="144"/>
                </a:lnTo>
                <a:lnTo>
                  <a:pt x="39" y="141"/>
                </a:lnTo>
                <a:lnTo>
                  <a:pt x="21" y="138"/>
                </a:lnTo>
                <a:lnTo>
                  <a:pt x="27" y="144"/>
                </a:lnTo>
                <a:lnTo>
                  <a:pt x="36" y="151"/>
                </a:lnTo>
                <a:lnTo>
                  <a:pt x="44" y="156"/>
                </a:lnTo>
                <a:lnTo>
                  <a:pt x="54" y="160"/>
                </a:lnTo>
                <a:lnTo>
                  <a:pt x="70" y="163"/>
                </a:lnTo>
                <a:lnTo>
                  <a:pt x="77" y="163"/>
                </a:lnTo>
                <a:lnTo>
                  <a:pt x="61" y="170"/>
                </a:lnTo>
                <a:lnTo>
                  <a:pt x="48" y="173"/>
                </a:lnTo>
                <a:lnTo>
                  <a:pt x="34" y="173"/>
                </a:lnTo>
                <a:lnTo>
                  <a:pt x="22" y="172"/>
                </a:lnTo>
                <a:lnTo>
                  <a:pt x="14" y="170"/>
                </a:lnTo>
                <a:lnTo>
                  <a:pt x="7" y="167"/>
                </a:lnTo>
                <a:lnTo>
                  <a:pt x="0" y="163"/>
                </a:lnTo>
                <a:lnTo>
                  <a:pt x="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103"/>
          <p:cNvSpPr>
            <a:spLocks/>
          </p:cNvSpPr>
          <p:nvPr/>
        </p:nvSpPr>
        <p:spPr bwMode="auto">
          <a:xfrm>
            <a:off x="7272338" y="989013"/>
            <a:ext cx="157162" cy="327025"/>
          </a:xfrm>
          <a:custGeom>
            <a:avLst/>
            <a:gdLst>
              <a:gd name="T0" fmla="*/ 9468 w 83"/>
              <a:gd name="T1" fmla="*/ 0 h 173"/>
              <a:gd name="T2" fmla="*/ 9468 w 83"/>
              <a:gd name="T3" fmla="*/ 0 h 173"/>
              <a:gd name="T4" fmla="*/ 13255 w 83"/>
              <a:gd name="T5" fmla="*/ 3781 h 173"/>
              <a:gd name="T6" fmla="*/ 13255 w 83"/>
              <a:gd name="T7" fmla="*/ 3781 h 173"/>
              <a:gd name="T8" fmla="*/ 26509 w 83"/>
              <a:gd name="T9" fmla="*/ 18903 h 173"/>
              <a:gd name="T10" fmla="*/ 41657 w 83"/>
              <a:gd name="T11" fmla="*/ 39697 h 173"/>
              <a:gd name="T12" fmla="*/ 68167 w 83"/>
              <a:gd name="T13" fmla="*/ 90735 h 173"/>
              <a:gd name="T14" fmla="*/ 96569 w 83"/>
              <a:gd name="T15" fmla="*/ 156896 h 173"/>
              <a:gd name="T16" fmla="*/ 96569 w 83"/>
              <a:gd name="T17" fmla="*/ 156896 h 173"/>
              <a:gd name="T18" fmla="*/ 71954 w 83"/>
              <a:gd name="T19" fmla="*/ 115309 h 173"/>
              <a:gd name="T20" fmla="*/ 39764 w 83"/>
              <a:gd name="T21" fmla="*/ 73722 h 173"/>
              <a:gd name="T22" fmla="*/ 22722 w 83"/>
              <a:gd name="T23" fmla="*/ 60490 h 173"/>
              <a:gd name="T24" fmla="*/ 9468 w 83"/>
              <a:gd name="T25" fmla="*/ 54819 h 173"/>
              <a:gd name="T26" fmla="*/ 7574 w 83"/>
              <a:gd name="T27" fmla="*/ 54819 h 173"/>
              <a:gd name="T28" fmla="*/ 3787 w 83"/>
              <a:gd name="T29" fmla="*/ 58600 h 173"/>
              <a:gd name="T30" fmla="*/ 7574 w 83"/>
              <a:gd name="T31" fmla="*/ 73722 h 173"/>
              <a:gd name="T32" fmla="*/ 7574 w 83"/>
              <a:gd name="T33" fmla="*/ 73722 h 173"/>
              <a:gd name="T34" fmla="*/ 7574 w 83"/>
              <a:gd name="T35" fmla="*/ 83174 h 173"/>
              <a:gd name="T36" fmla="*/ 7574 w 83"/>
              <a:gd name="T37" fmla="*/ 83174 h 173"/>
              <a:gd name="T38" fmla="*/ 18935 w 83"/>
              <a:gd name="T39" fmla="*/ 105858 h 173"/>
              <a:gd name="T40" fmla="*/ 41657 w 83"/>
              <a:gd name="T41" fmla="*/ 132322 h 173"/>
              <a:gd name="T42" fmla="*/ 64380 w 83"/>
              <a:gd name="T43" fmla="*/ 156896 h 173"/>
              <a:gd name="T44" fmla="*/ 90889 w 83"/>
              <a:gd name="T45" fmla="*/ 177690 h 173"/>
              <a:gd name="T46" fmla="*/ 138227 w 83"/>
              <a:gd name="T47" fmla="*/ 211716 h 173"/>
              <a:gd name="T48" fmla="*/ 157162 w 83"/>
              <a:gd name="T49" fmla="*/ 224948 h 173"/>
              <a:gd name="T50" fmla="*/ 157162 w 83"/>
              <a:gd name="T51" fmla="*/ 224948 h 173"/>
              <a:gd name="T52" fmla="*/ 145801 w 83"/>
              <a:gd name="T53" fmla="*/ 228728 h 173"/>
              <a:gd name="T54" fmla="*/ 124972 w 83"/>
              <a:gd name="T55" fmla="*/ 228728 h 173"/>
              <a:gd name="T56" fmla="*/ 92782 w 83"/>
              <a:gd name="T57" fmla="*/ 224948 h 173"/>
              <a:gd name="T58" fmla="*/ 68167 w 83"/>
              <a:gd name="T59" fmla="*/ 219277 h 173"/>
              <a:gd name="T60" fmla="*/ 54912 w 83"/>
              <a:gd name="T61" fmla="*/ 215496 h 173"/>
              <a:gd name="T62" fmla="*/ 54912 w 83"/>
              <a:gd name="T63" fmla="*/ 215496 h 173"/>
              <a:gd name="T64" fmla="*/ 77634 w 83"/>
              <a:gd name="T65" fmla="*/ 230619 h 173"/>
              <a:gd name="T66" fmla="*/ 92782 w 83"/>
              <a:gd name="T67" fmla="*/ 243851 h 173"/>
              <a:gd name="T68" fmla="*/ 124972 w 83"/>
              <a:gd name="T69" fmla="*/ 262754 h 173"/>
              <a:gd name="T70" fmla="*/ 142014 w 83"/>
              <a:gd name="T71" fmla="*/ 272206 h 173"/>
              <a:gd name="T72" fmla="*/ 142014 w 83"/>
              <a:gd name="T73" fmla="*/ 272206 h 173"/>
              <a:gd name="T74" fmla="*/ 134440 w 83"/>
              <a:gd name="T75" fmla="*/ 275986 h 173"/>
              <a:gd name="T76" fmla="*/ 134440 w 83"/>
              <a:gd name="T77" fmla="*/ 275986 h 173"/>
              <a:gd name="T78" fmla="*/ 132546 w 83"/>
              <a:gd name="T79" fmla="*/ 275986 h 173"/>
              <a:gd name="T80" fmla="*/ 132546 w 83"/>
              <a:gd name="T81" fmla="*/ 275986 h 173"/>
              <a:gd name="T82" fmla="*/ 106037 w 83"/>
              <a:gd name="T83" fmla="*/ 272206 h 173"/>
              <a:gd name="T84" fmla="*/ 73847 w 83"/>
              <a:gd name="T85" fmla="*/ 266535 h 173"/>
              <a:gd name="T86" fmla="*/ 39764 w 83"/>
              <a:gd name="T87" fmla="*/ 260864 h 173"/>
              <a:gd name="T88" fmla="*/ 39764 w 83"/>
              <a:gd name="T89" fmla="*/ 260864 h 173"/>
              <a:gd name="T90" fmla="*/ 51125 w 83"/>
              <a:gd name="T91" fmla="*/ 272206 h 173"/>
              <a:gd name="T92" fmla="*/ 68167 w 83"/>
              <a:gd name="T93" fmla="*/ 285438 h 173"/>
              <a:gd name="T94" fmla="*/ 83315 w 83"/>
              <a:gd name="T95" fmla="*/ 294890 h 173"/>
              <a:gd name="T96" fmla="*/ 102250 w 83"/>
              <a:gd name="T97" fmla="*/ 302451 h 173"/>
              <a:gd name="T98" fmla="*/ 132546 w 83"/>
              <a:gd name="T99" fmla="*/ 308122 h 173"/>
              <a:gd name="T100" fmla="*/ 145801 w 83"/>
              <a:gd name="T101" fmla="*/ 308122 h 173"/>
              <a:gd name="T102" fmla="*/ 145801 w 83"/>
              <a:gd name="T103" fmla="*/ 308122 h 173"/>
              <a:gd name="T104" fmla="*/ 115505 w 83"/>
              <a:gd name="T105" fmla="*/ 321354 h 173"/>
              <a:gd name="T106" fmla="*/ 90889 w 83"/>
              <a:gd name="T107" fmla="*/ 327025 h 173"/>
              <a:gd name="T108" fmla="*/ 64380 w 83"/>
              <a:gd name="T109" fmla="*/ 327025 h 173"/>
              <a:gd name="T110" fmla="*/ 41657 w 83"/>
              <a:gd name="T111" fmla="*/ 325135 h 173"/>
              <a:gd name="T112" fmla="*/ 26509 w 83"/>
              <a:gd name="T113" fmla="*/ 321354 h 173"/>
              <a:gd name="T114" fmla="*/ 13255 w 83"/>
              <a:gd name="T115" fmla="*/ 315683 h 173"/>
              <a:gd name="T116" fmla="*/ 0 w 83"/>
              <a:gd name="T117" fmla="*/ 308122 h 17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3"/>
              <a:gd name="T178" fmla="*/ 0 h 173"/>
              <a:gd name="T179" fmla="*/ 83 w 83"/>
              <a:gd name="T180" fmla="*/ 173 h 17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3" h="173">
                <a:moveTo>
                  <a:pt x="5" y="0"/>
                </a:moveTo>
                <a:lnTo>
                  <a:pt x="5" y="0"/>
                </a:lnTo>
                <a:lnTo>
                  <a:pt x="7" y="2"/>
                </a:lnTo>
                <a:lnTo>
                  <a:pt x="14" y="10"/>
                </a:lnTo>
                <a:lnTo>
                  <a:pt x="22" y="21"/>
                </a:lnTo>
                <a:lnTo>
                  <a:pt x="36" y="48"/>
                </a:lnTo>
                <a:lnTo>
                  <a:pt x="51" y="83"/>
                </a:lnTo>
                <a:lnTo>
                  <a:pt x="38" y="61"/>
                </a:lnTo>
                <a:lnTo>
                  <a:pt x="21" y="39"/>
                </a:lnTo>
                <a:lnTo>
                  <a:pt x="12" y="32"/>
                </a:lnTo>
                <a:lnTo>
                  <a:pt x="5" y="29"/>
                </a:lnTo>
                <a:lnTo>
                  <a:pt x="4" y="29"/>
                </a:lnTo>
                <a:lnTo>
                  <a:pt x="2" y="31"/>
                </a:lnTo>
                <a:lnTo>
                  <a:pt x="4" y="39"/>
                </a:lnTo>
                <a:lnTo>
                  <a:pt x="4" y="44"/>
                </a:lnTo>
                <a:lnTo>
                  <a:pt x="10" y="56"/>
                </a:lnTo>
                <a:lnTo>
                  <a:pt x="22" y="70"/>
                </a:lnTo>
                <a:lnTo>
                  <a:pt x="34" y="83"/>
                </a:lnTo>
                <a:lnTo>
                  <a:pt x="48" y="94"/>
                </a:lnTo>
                <a:lnTo>
                  <a:pt x="73" y="112"/>
                </a:lnTo>
                <a:lnTo>
                  <a:pt x="83" y="119"/>
                </a:lnTo>
                <a:lnTo>
                  <a:pt x="77" y="121"/>
                </a:lnTo>
                <a:lnTo>
                  <a:pt x="66" y="121"/>
                </a:lnTo>
                <a:lnTo>
                  <a:pt x="49" y="119"/>
                </a:lnTo>
                <a:lnTo>
                  <a:pt x="36" y="116"/>
                </a:lnTo>
                <a:lnTo>
                  <a:pt x="29" y="114"/>
                </a:lnTo>
                <a:lnTo>
                  <a:pt x="41" y="122"/>
                </a:lnTo>
                <a:lnTo>
                  <a:pt x="49" y="129"/>
                </a:lnTo>
                <a:lnTo>
                  <a:pt x="66" y="139"/>
                </a:lnTo>
                <a:lnTo>
                  <a:pt x="75" y="144"/>
                </a:lnTo>
                <a:lnTo>
                  <a:pt x="71" y="146"/>
                </a:lnTo>
                <a:lnTo>
                  <a:pt x="70" y="146"/>
                </a:lnTo>
                <a:lnTo>
                  <a:pt x="56" y="144"/>
                </a:lnTo>
                <a:lnTo>
                  <a:pt x="39" y="141"/>
                </a:lnTo>
                <a:lnTo>
                  <a:pt x="21" y="138"/>
                </a:lnTo>
                <a:lnTo>
                  <a:pt x="27" y="144"/>
                </a:lnTo>
                <a:lnTo>
                  <a:pt x="36" y="151"/>
                </a:lnTo>
                <a:lnTo>
                  <a:pt x="44" y="156"/>
                </a:lnTo>
                <a:lnTo>
                  <a:pt x="54" y="160"/>
                </a:lnTo>
                <a:lnTo>
                  <a:pt x="70" y="163"/>
                </a:lnTo>
                <a:lnTo>
                  <a:pt x="77" y="163"/>
                </a:lnTo>
                <a:lnTo>
                  <a:pt x="61" y="170"/>
                </a:lnTo>
                <a:lnTo>
                  <a:pt x="48" y="173"/>
                </a:lnTo>
                <a:lnTo>
                  <a:pt x="34" y="173"/>
                </a:lnTo>
                <a:lnTo>
                  <a:pt x="22" y="172"/>
                </a:lnTo>
                <a:lnTo>
                  <a:pt x="14" y="170"/>
                </a:lnTo>
                <a:lnTo>
                  <a:pt x="7" y="167"/>
                </a:lnTo>
                <a:lnTo>
                  <a:pt x="0" y="1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104"/>
          <p:cNvSpPr>
            <a:spLocks/>
          </p:cNvSpPr>
          <p:nvPr/>
        </p:nvSpPr>
        <p:spPr bwMode="auto">
          <a:xfrm>
            <a:off x="4795838" y="703263"/>
            <a:ext cx="2633662" cy="1387475"/>
          </a:xfrm>
          <a:custGeom>
            <a:avLst/>
            <a:gdLst>
              <a:gd name="T0" fmla="*/ 2281750 w 1392"/>
              <a:gd name="T1" fmla="*/ 106001 h 733"/>
              <a:gd name="T2" fmla="*/ 2200394 w 1392"/>
              <a:gd name="T3" fmla="*/ 58679 h 733"/>
              <a:gd name="T4" fmla="*/ 2075522 w 1392"/>
              <a:gd name="T5" fmla="*/ 83286 h 733"/>
              <a:gd name="T6" fmla="*/ 2071738 w 1392"/>
              <a:gd name="T7" fmla="*/ 28393 h 733"/>
              <a:gd name="T8" fmla="*/ 1924163 w 1392"/>
              <a:gd name="T9" fmla="*/ 41643 h 733"/>
              <a:gd name="T10" fmla="*/ 1899567 w 1392"/>
              <a:gd name="T11" fmla="*/ 5679 h 733"/>
              <a:gd name="T12" fmla="*/ 1753883 w 1392"/>
              <a:gd name="T13" fmla="*/ 0 h 733"/>
              <a:gd name="T14" fmla="*/ 1560899 w 1392"/>
              <a:gd name="T15" fmla="*/ 77608 h 733"/>
              <a:gd name="T16" fmla="*/ 1398187 w 1392"/>
              <a:gd name="T17" fmla="*/ 111679 h 733"/>
              <a:gd name="T18" fmla="*/ 1265747 w 1392"/>
              <a:gd name="T19" fmla="*/ 160894 h 733"/>
              <a:gd name="T20" fmla="*/ 1191959 w 1392"/>
              <a:gd name="T21" fmla="*/ 174144 h 733"/>
              <a:gd name="T22" fmla="*/ 1121955 w 1392"/>
              <a:gd name="T23" fmla="*/ 179823 h 733"/>
              <a:gd name="T24" fmla="*/ 966811 w 1392"/>
              <a:gd name="T25" fmla="*/ 270681 h 733"/>
              <a:gd name="T26" fmla="*/ 879779 w 1392"/>
              <a:gd name="T27" fmla="*/ 280145 h 733"/>
              <a:gd name="T28" fmla="*/ 796531 w 1392"/>
              <a:gd name="T29" fmla="*/ 299074 h 733"/>
              <a:gd name="T30" fmla="*/ 639496 w 1392"/>
              <a:gd name="T31" fmla="*/ 346396 h 733"/>
              <a:gd name="T32" fmla="*/ 524084 w 1392"/>
              <a:gd name="T33" fmla="*/ 363431 h 733"/>
              <a:gd name="T34" fmla="*/ 414348 w 1392"/>
              <a:gd name="T35" fmla="*/ 437253 h 733"/>
              <a:gd name="T36" fmla="*/ 234608 w 1392"/>
              <a:gd name="T37" fmla="*/ 514861 h 733"/>
              <a:gd name="T38" fmla="*/ 17028 w 1392"/>
              <a:gd name="T39" fmla="*/ 626541 h 733"/>
              <a:gd name="T40" fmla="*/ 219472 w 1392"/>
              <a:gd name="T41" fmla="*/ 919936 h 733"/>
              <a:gd name="T42" fmla="*/ 569492 w 1392"/>
              <a:gd name="T43" fmla="*/ 1247402 h 733"/>
              <a:gd name="T44" fmla="*/ 491920 w 1392"/>
              <a:gd name="T45" fmla="*/ 1060008 h 733"/>
              <a:gd name="T46" fmla="*/ 520300 w 1392"/>
              <a:gd name="T47" fmla="*/ 1073258 h 733"/>
              <a:gd name="T48" fmla="*/ 575168 w 1392"/>
              <a:gd name="T49" fmla="*/ 912364 h 733"/>
              <a:gd name="T50" fmla="*/ 847615 w 1392"/>
              <a:gd name="T51" fmla="*/ 851792 h 733"/>
              <a:gd name="T52" fmla="*/ 1112495 w 1392"/>
              <a:gd name="T53" fmla="*/ 906686 h 733"/>
              <a:gd name="T54" fmla="*/ 1261963 w 1392"/>
              <a:gd name="T55" fmla="*/ 963472 h 733"/>
              <a:gd name="T56" fmla="*/ 1311155 w 1392"/>
              <a:gd name="T57" fmla="*/ 1133830 h 733"/>
              <a:gd name="T58" fmla="*/ 1367915 w 1392"/>
              <a:gd name="T59" fmla="*/ 690898 h 733"/>
              <a:gd name="T60" fmla="*/ 1487111 w 1392"/>
              <a:gd name="T61" fmla="*/ 989972 h 733"/>
              <a:gd name="T62" fmla="*/ 1568467 w 1392"/>
              <a:gd name="T63" fmla="*/ 1073258 h 733"/>
              <a:gd name="T64" fmla="*/ 1464407 w 1392"/>
              <a:gd name="T65" fmla="*/ 810149 h 733"/>
              <a:gd name="T66" fmla="*/ 1532519 w 1392"/>
              <a:gd name="T67" fmla="*/ 755256 h 733"/>
              <a:gd name="T68" fmla="*/ 1632795 w 1392"/>
              <a:gd name="T69" fmla="*/ 938864 h 733"/>
              <a:gd name="T70" fmla="*/ 1611983 w 1392"/>
              <a:gd name="T71" fmla="*/ 813935 h 733"/>
              <a:gd name="T72" fmla="*/ 1606307 w 1392"/>
              <a:gd name="T73" fmla="*/ 590576 h 733"/>
              <a:gd name="T74" fmla="*/ 1651715 w 1392"/>
              <a:gd name="T75" fmla="*/ 649255 h 733"/>
              <a:gd name="T76" fmla="*/ 1812535 w 1392"/>
              <a:gd name="T77" fmla="*/ 456182 h 733"/>
              <a:gd name="T78" fmla="*/ 1744423 w 1392"/>
              <a:gd name="T79" fmla="*/ 571647 h 733"/>
              <a:gd name="T80" fmla="*/ 1818211 w 1392"/>
              <a:gd name="T81" fmla="*/ 543254 h 733"/>
              <a:gd name="T82" fmla="*/ 1910919 w 1392"/>
              <a:gd name="T83" fmla="*/ 552719 h 733"/>
              <a:gd name="T84" fmla="*/ 2145526 w 1392"/>
              <a:gd name="T85" fmla="*/ 478897 h 733"/>
              <a:gd name="T86" fmla="*/ 2185258 w 1392"/>
              <a:gd name="T87" fmla="*/ 346396 h 733"/>
              <a:gd name="T88" fmla="*/ 2177690 w 1392"/>
              <a:gd name="T89" fmla="*/ 302859 h 733"/>
              <a:gd name="T90" fmla="*/ 2251478 w 1392"/>
              <a:gd name="T91" fmla="*/ 353967 h 733"/>
              <a:gd name="T92" fmla="*/ 2313914 w 1392"/>
              <a:gd name="T93" fmla="*/ 556504 h 733"/>
              <a:gd name="T94" fmla="*/ 2329050 w 1392"/>
              <a:gd name="T95" fmla="*/ 558397 h 733"/>
              <a:gd name="T96" fmla="*/ 2342294 w 1392"/>
              <a:gd name="T97" fmla="*/ 410753 h 733"/>
              <a:gd name="T98" fmla="*/ 2402838 w 1392"/>
              <a:gd name="T99" fmla="*/ 613290 h 733"/>
              <a:gd name="T100" fmla="*/ 2402838 w 1392"/>
              <a:gd name="T101" fmla="*/ 473218 h 733"/>
              <a:gd name="T102" fmla="*/ 2461490 w 1392"/>
              <a:gd name="T103" fmla="*/ 598147 h 733"/>
              <a:gd name="T104" fmla="*/ 2540954 w 1392"/>
              <a:gd name="T105" fmla="*/ 613290 h 733"/>
              <a:gd name="T106" fmla="*/ 2578794 w 1392"/>
              <a:gd name="T107" fmla="*/ 588683 h 733"/>
              <a:gd name="T108" fmla="*/ 2550414 w 1392"/>
              <a:gd name="T109" fmla="*/ 552719 h 733"/>
              <a:gd name="T110" fmla="*/ 2618526 w 1392"/>
              <a:gd name="T111" fmla="*/ 558397 h 733"/>
              <a:gd name="T112" fmla="*/ 2531494 w 1392"/>
              <a:gd name="T113" fmla="*/ 501611 h 733"/>
              <a:gd name="T114" fmla="*/ 2633662 w 1392"/>
              <a:gd name="T115" fmla="*/ 511075 h 733"/>
              <a:gd name="T116" fmla="*/ 2484194 w 1392"/>
              <a:gd name="T117" fmla="*/ 369110 h 733"/>
              <a:gd name="T118" fmla="*/ 2486086 w 1392"/>
              <a:gd name="T119" fmla="*/ 340717 h 733"/>
              <a:gd name="T120" fmla="*/ 2544738 w 1392"/>
              <a:gd name="T121" fmla="*/ 376681 h 733"/>
              <a:gd name="T122" fmla="*/ 2486086 w 1392"/>
              <a:gd name="T123" fmla="*/ 285824 h 733"/>
              <a:gd name="T124" fmla="*/ 2310130 w 1392"/>
              <a:gd name="T125" fmla="*/ 134394 h 73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92"/>
              <a:gd name="T190" fmla="*/ 0 h 733"/>
              <a:gd name="T191" fmla="*/ 1392 w 1392"/>
              <a:gd name="T192" fmla="*/ 733 h 73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92" h="733">
                <a:moveTo>
                  <a:pt x="1212" y="70"/>
                </a:moveTo>
                <a:lnTo>
                  <a:pt x="1212" y="70"/>
                </a:lnTo>
                <a:lnTo>
                  <a:pt x="1192" y="68"/>
                </a:lnTo>
                <a:lnTo>
                  <a:pt x="1180" y="68"/>
                </a:lnTo>
                <a:lnTo>
                  <a:pt x="1206" y="56"/>
                </a:lnTo>
                <a:lnTo>
                  <a:pt x="1189" y="54"/>
                </a:lnTo>
                <a:lnTo>
                  <a:pt x="1175" y="54"/>
                </a:lnTo>
                <a:lnTo>
                  <a:pt x="1161" y="56"/>
                </a:lnTo>
                <a:lnTo>
                  <a:pt x="1192" y="27"/>
                </a:lnTo>
                <a:lnTo>
                  <a:pt x="1163" y="31"/>
                </a:lnTo>
                <a:lnTo>
                  <a:pt x="1139" y="34"/>
                </a:lnTo>
                <a:lnTo>
                  <a:pt x="1131" y="36"/>
                </a:lnTo>
                <a:lnTo>
                  <a:pt x="1122" y="39"/>
                </a:lnTo>
                <a:lnTo>
                  <a:pt x="1100" y="46"/>
                </a:lnTo>
                <a:lnTo>
                  <a:pt x="1097" y="44"/>
                </a:lnTo>
                <a:lnTo>
                  <a:pt x="1092" y="37"/>
                </a:lnTo>
                <a:lnTo>
                  <a:pt x="1088" y="32"/>
                </a:lnTo>
                <a:lnTo>
                  <a:pt x="1088" y="27"/>
                </a:lnTo>
                <a:lnTo>
                  <a:pt x="1090" y="22"/>
                </a:lnTo>
                <a:lnTo>
                  <a:pt x="1095" y="15"/>
                </a:lnTo>
                <a:lnTo>
                  <a:pt x="1082" y="24"/>
                </a:lnTo>
                <a:lnTo>
                  <a:pt x="1071" y="32"/>
                </a:lnTo>
                <a:lnTo>
                  <a:pt x="1068" y="36"/>
                </a:lnTo>
                <a:lnTo>
                  <a:pt x="1066" y="41"/>
                </a:lnTo>
                <a:lnTo>
                  <a:pt x="1056" y="48"/>
                </a:lnTo>
                <a:lnTo>
                  <a:pt x="1017" y="22"/>
                </a:lnTo>
                <a:lnTo>
                  <a:pt x="1017" y="19"/>
                </a:lnTo>
                <a:lnTo>
                  <a:pt x="1015" y="12"/>
                </a:lnTo>
                <a:lnTo>
                  <a:pt x="1010" y="5"/>
                </a:lnTo>
                <a:lnTo>
                  <a:pt x="1007" y="3"/>
                </a:lnTo>
                <a:lnTo>
                  <a:pt x="1004" y="3"/>
                </a:lnTo>
                <a:lnTo>
                  <a:pt x="987" y="10"/>
                </a:lnTo>
                <a:lnTo>
                  <a:pt x="978" y="7"/>
                </a:lnTo>
                <a:lnTo>
                  <a:pt x="956" y="3"/>
                </a:lnTo>
                <a:lnTo>
                  <a:pt x="942" y="2"/>
                </a:lnTo>
                <a:lnTo>
                  <a:pt x="927" y="0"/>
                </a:lnTo>
                <a:lnTo>
                  <a:pt x="914" y="2"/>
                </a:lnTo>
                <a:lnTo>
                  <a:pt x="902" y="3"/>
                </a:lnTo>
                <a:lnTo>
                  <a:pt x="868" y="19"/>
                </a:lnTo>
                <a:lnTo>
                  <a:pt x="839" y="34"/>
                </a:lnTo>
                <a:lnTo>
                  <a:pt x="825" y="41"/>
                </a:lnTo>
                <a:lnTo>
                  <a:pt x="815" y="49"/>
                </a:lnTo>
                <a:lnTo>
                  <a:pt x="802" y="49"/>
                </a:lnTo>
                <a:lnTo>
                  <a:pt x="773" y="53"/>
                </a:lnTo>
                <a:lnTo>
                  <a:pt x="756" y="56"/>
                </a:lnTo>
                <a:lnTo>
                  <a:pt x="739" y="59"/>
                </a:lnTo>
                <a:lnTo>
                  <a:pt x="727" y="65"/>
                </a:lnTo>
                <a:lnTo>
                  <a:pt x="718" y="70"/>
                </a:lnTo>
                <a:lnTo>
                  <a:pt x="696" y="75"/>
                </a:lnTo>
                <a:lnTo>
                  <a:pt x="678" y="80"/>
                </a:lnTo>
                <a:lnTo>
                  <a:pt x="669" y="85"/>
                </a:lnTo>
                <a:lnTo>
                  <a:pt x="662" y="88"/>
                </a:lnTo>
                <a:lnTo>
                  <a:pt x="649" y="87"/>
                </a:lnTo>
                <a:lnTo>
                  <a:pt x="639" y="88"/>
                </a:lnTo>
                <a:lnTo>
                  <a:pt x="635" y="88"/>
                </a:lnTo>
                <a:lnTo>
                  <a:pt x="630" y="92"/>
                </a:lnTo>
                <a:lnTo>
                  <a:pt x="625" y="90"/>
                </a:lnTo>
                <a:lnTo>
                  <a:pt x="620" y="88"/>
                </a:lnTo>
                <a:lnTo>
                  <a:pt x="611" y="88"/>
                </a:lnTo>
                <a:lnTo>
                  <a:pt x="603" y="90"/>
                </a:lnTo>
                <a:lnTo>
                  <a:pt x="593" y="95"/>
                </a:lnTo>
                <a:lnTo>
                  <a:pt x="583" y="102"/>
                </a:lnTo>
                <a:lnTo>
                  <a:pt x="574" y="114"/>
                </a:lnTo>
                <a:lnTo>
                  <a:pt x="544" y="127"/>
                </a:lnTo>
                <a:lnTo>
                  <a:pt x="523" y="138"/>
                </a:lnTo>
                <a:lnTo>
                  <a:pt x="511" y="143"/>
                </a:lnTo>
                <a:lnTo>
                  <a:pt x="503" y="141"/>
                </a:lnTo>
                <a:lnTo>
                  <a:pt x="491" y="141"/>
                </a:lnTo>
                <a:lnTo>
                  <a:pt x="477" y="141"/>
                </a:lnTo>
                <a:lnTo>
                  <a:pt x="471" y="144"/>
                </a:lnTo>
                <a:lnTo>
                  <a:pt x="465" y="148"/>
                </a:lnTo>
                <a:lnTo>
                  <a:pt x="460" y="146"/>
                </a:lnTo>
                <a:lnTo>
                  <a:pt x="448" y="148"/>
                </a:lnTo>
                <a:lnTo>
                  <a:pt x="440" y="149"/>
                </a:lnTo>
                <a:lnTo>
                  <a:pt x="431" y="153"/>
                </a:lnTo>
                <a:lnTo>
                  <a:pt x="421" y="158"/>
                </a:lnTo>
                <a:lnTo>
                  <a:pt x="409" y="165"/>
                </a:lnTo>
                <a:lnTo>
                  <a:pt x="399" y="166"/>
                </a:lnTo>
                <a:lnTo>
                  <a:pt x="375" y="172"/>
                </a:lnTo>
                <a:lnTo>
                  <a:pt x="348" y="178"/>
                </a:lnTo>
                <a:lnTo>
                  <a:pt x="338" y="183"/>
                </a:lnTo>
                <a:lnTo>
                  <a:pt x="330" y="188"/>
                </a:lnTo>
                <a:lnTo>
                  <a:pt x="321" y="187"/>
                </a:lnTo>
                <a:lnTo>
                  <a:pt x="302" y="188"/>
                </a:lnTo>
                <a:lnTo>
                  <a:pt x="289" y="188"/>
                </a:lnTo>
                <a:lnTo>
                  <a:pt x="277" y="192"/>
                </a:lnTo>
                <a:lnTo>
                  <a:pt x="263" y="195"/>
                </a:lnTo>
                <a:lnTo>
                  <a:pt x="252" y="202"/>
                </a:lnTo>
                <a:lnTo>
                  <a:pt x="238" y="212"/>
                </a:lnTo>
                <a:lnTo>
                  <a:pt x="226" y="222"/>
                </a:lnTo>
                <a:lnTo>
                  <a:pt x="219" y="231"/>
                </a:lnTo>
                <a:lnTo>
                  <a:pt x="187" y="246"/>
                </a:lnTo>
                <a:lnTo>
                  <a:pt x="163" y="258"/>
                </a:lnTo>
                <a:lnTo>
                  <a:pt x="148" y="263"/>
                </a:lnTo>
                <a:lnTo>
                  <a:pt x="124" y="272"/>
                </a:lnTo>
                <a:lnTo>
                  <a:pt x="82" y="287"/>
                </a:lnTo>
                <a:lnTo>
                  <a:pt x="58" y="297"/>
                </a:lnTo>
                <a:lnTo>
                  <a:pt x="36" y="307"/>
                </a:lnTo>
                <a:lnTo>
                  <a:pt x="19" y="319"/>
                </a:lnTo>
                <a:lnTo>
                  <a:pt x="12" y="324"/>
                </a:lnTo>
                <a:lnTo>
                  <a:pt x="9" y="331"/>
                </a:lnTo>
                <a:lnTo>
                  <a:pt x="0" y="343"/>
                </a:lnTo>
                <a:lnTo>
                  <a:pt x="0" y="348"/>
                </a:lnTo>
                <a:lnTo>
                  <a:pt x="34" y="389"/>
                </a:lnTo>
                <a:lnTo>
                  <a:pt x="70" y="433"/>
                </a:lnTo>
                <a:lnTo>
                  <a:pt x="116" y="486"/>
                </a:lnTo>
                <a:lnTo>
                  <a:pt x="168" y="542"/>
                </a:lnTo>
                <a:lnTo>
                  <a:pt x="196" y="569"/>
                </a:lnTo>
                <a:lnTo>
                  <a:pt x="223" y="594"/>
                </a:lnTo>
                <a:lnTo>
                  <a:pt x="250" y="620"/>
                </a:lnTo>
                <a:lnTo>
                  <a:pt x="275" y="640"/>
                </a:lnTo>
                <a:lnTo>
                  <a:pt x="301" y="659"/>
                </a:lnTo>
                <a:lnTo>
                  <a:pt x="326" y="674"/>
                </a:lnTo>
                <a:lnTo>
                  <a:pt x="297" y="628"/>
                </a:lnTo>
                <a:lnTo>
                  <a:pt x="275" y="591"/>
                </a:lnTo>
                <a:lnTo>
                  <a:pt x="265" y="574"/>
                </a:lnTo>
                <a:lnTo>
                  <a:pt x="260" y="560"/>
                </a:lnTo>
                <a:lnTo>
                  <a:pt x="258" y="554"/>
                </a:lnTo>
                <a:lnTo>
                  <a:pt x="258" y="552"/>
                </a:lnTo>
                <a:lnTo>
                  <a:pt x="262" y="554"/>
                </a:lnTo>
                <a:lnTo>
                  <a:pt x="275" y="567"/>
                </a:lnTo>
                <a:lnTo>
                  <a:pt x="296" y="591"/>
                </a:lnTo>
                <a:lnTo>
                  <a:pt x="321" y="621"/>
                </a:lnTo>
                <a:lnTo>
                  <a:pt x="389" y="706"/>
                </a:lnTo>
                <a:lnTo>
                  <a:pt x="308" y="565"/>
                </a:lnTo>
                <a:lnTo>
                  <a:pt x="431" y="733"/>
                </a:lnTo>
                <a:lnTo>
                  <a:pt x="304" y="482"/>
                </a:lnTo>
                <a:lnTo>
                  <a:pt x="431" y="666"/>
                </a:lnTo>
                <a:lnTo>
                  <a:pt x="381" y="540"/>
                </a:lnTo>
                <a:lnTo>
                  <a:pt x="476" y="683"/>
                </a:lnTo>
                <a:lnTo>
                  <a:pt x="392" y="452"/>
                </a:lnTo>
                <a:lnTo>
                  <a:pt x="511" y="691"/>
                </a:lnTo>
                <a:lnTo>
                  <a:pt x="448" y="450"/>
                </a:lnTo>
                <a:lnTo>
                  <a:pt x="542" y="660"/>
                </a:lnTo>
                <a:lnTo>
                  <a:pt x="508" y="482"/>
                </a:lnTo>
                <a:lnTo>
                  <a:pt x="584" y="674"/>
                </a:lnTo>
                <a:lnTo>
                  <a:pt x="542" y="445"/>
                </a:lnTo>
                <a:lnTo>
                  <a:pt x="615" y="635"/>
                </a:lnTo>
                <a:lnTo>
                  <a:pt x="588" y="479"/>
                </a:lnTo>
                <a:lnTo>
                  <a:pt x="659" y="643"/>
                </a:lnTo>
                <a:lnTo>
                  <a:pt x="623" y="423"/>
                </a:lnTo>
                <a:lnTo>
                  <a:pt x="634" y="440"/>
                </a:lnTo>
                <a:lnTo>
                  <a:pt x="656" y="482"/>
                </a:lnTo>
                <a:lnTo>
                  <a:pt x="667" y="509"/>
                </a:lnTo>
                <a:lnTo>
                  <a:pt x="678" y="538"/>
                </a:lnTo>
                <a:lnTo>
                  <a:pt x="686" y="567"/>
                </a:lnTo>
                <a:lnTo>
                  <a:pt x="690" y="581"/>
                </a:lnTo>
                <a:lnTo>
                  <a:pt x="691" y="594"/>
                </a:lnTo>
                <a:lnTo>
                  <a:pt x="693" y="599"/>
                </a:lnTo>
                <a:lnTo>
                  <a:pt x="674" y="380"/>
                </a:lnTo>
                <a:lnTo>
                  <a:pt x="717" y="540"/>
                </a:lnTo>
                <a:lnTo>
                  <a:pt x="698" y="368"/>
                </a:lnTo>
                <a:lnTo>
                  <a:pt x="749" y="593"/>
                </a:lnTo>
                <a:lnTo>
                  <a:pt x="723" y="365"/>
                </a:lnTo>
                <a:lnTo>
                  <a:pt x="730" y="385"/>
                </a:lnTo>
                <a:lnTo>
                  <a:pt x="735" y="409"/>
                </a:lnTo>
                <a:lnTo>
                  <a:pt x="746" y="436"/>
                </a:lnTo>
                <a:lnTo>
                  <a:pt x="757" y="467"/>
                </a:lnTo>
                <a:lnTo>
                  <a:pt x="771" y="496"/>
                </a:lnTo>
                <a:lnTo>
                  <a:pt x="786" y="523"/>
                </a:lnTo>
                <a:lnTo>
                  <a:pt x="796" y="537"/>
                </a:lnTo>
                <a:lnTo>
                  <a:pt x="805" y="547"/>
                </a:lnTo>
                <a:lnTo>
                  <a:pt x="829" y="569"/>
                </a:lnTo>
                <a:lnTo>
                  <a:pt x="830" y="569"/>
                </a:lnTo>
                <a:lnTo>
                  <a:pt x="829" y="567"/>
                </a:lnTo>
                <a:lnTo>
                  <a:pt x="812" y="548"/>
                </a:lnTo>
                <a:lnTo>
                  <a:pt x="807" y="531"/>
                </a:lnTo>
                <a:lnTo>
                  <a:pt x="793" y="492"/>
                </a:lnTo>
                <a:lnTo>
                  <a:pt x="780" y="447"/>
                </a:lnTo>
                <a:lnTo>
                  <a:pt x="774" y="428"/>
                </a:lnTo>
                <a:lnTo>
                  <a:pt x="773" y="411"/>
                </a:lnTo>
                <a:lnTo>
                  <a:pt x="864" y="582"/>
                </a:lnTo>
                <a:lnTo>
                  <a:pt x="837" y="494"/>
                </a:lnTo>
                <a:lnTo>
                  <a:pt x="819" y="431"/>
                </a:lnTo>
                <a:lnTo>
                  <a:pt x="810" y="399"/>
                </a:lnTo>
                <a:lnTo>
                  <a:pt x="830" y="440"/>
                </a:lnTo>
                <a:lnTo>
                  <a:pt x="846" y="472"/>
                </a:lnTo>
                <a:lnTo>
                  <a:pt x="854" y="486"/>
                </a:lnTo>
                <a:lnTo>
                  <a:pt x="863" y="496"/>
                </a:lnTo>
                <a:lnTo>
                  <a:pt x="864" y="497"/>
                </a:lnTo>
                <a:lnTo>
                  <a:pt x="866" y="497"/>
                </a:lnTo>
                <a:lnTo>
                  <a:pt x="868" y="496"/>
                </a:lnTo>
                <a:lnTo>
                  <a:pt x="864" y="482"/>
                </a:lnTo>
                <a:lnTo>
                  <a:pt x="852" y="430"/>
                </a:lnTo>
                <a:lnTo>
                  <a:pt x="846" y="397"/>
                </a:lnTo>
                <a:lnTo>
                  <a:pt x="842" y="365"/>
                </a:lnTo>
                <a:lnTo>
                  <a:pt x="842" y="350"/>
                </a:lnTo>
                <a:lnTo>
                  <a:pt x="842" y="336"/>
                </a:lnTo>
                <a:lnTo>
                  <a:pt x="846" y="324"/>
                </a:lnTo>
                <a:lnTo>
                  <a:pt x="849" y="312"/>
                </a:lnTo>
                <a:lnTo>
                  <a:pt x="851" y="316"/>
                </a:lnTo>
                <a:lnTo>
                  <a:pt x="854" y="323"/>
                </a:lnTo>
                <a:lnTo>
                  <a:pt x="861" y="333"/>
                </a:lnTo>
                <a:lnTo>
                  <a:pt x="873" y="343"/>
                </a:lnTo>
                <a:lnTo>
                  <a:pt x="883" y="329"/>
                </a:lnTo>
                <a:lnTo>
                  <a:pt x="907" y="295"/>
                </a:lnTo>
                <a:lnTo>
                  <a:pt x="922" y="277"/>
                </a:lnTo>
                <a:lnTo>
                  <a:pt x="936" y="260"/>
                </a:lnTo>
                <a:lnTo>
                  <a:pt x="951" y="246"/>
                </a:lnTo>
                <a:lnTo>
                  <a:pt x="958" y="241"/>
                </a:lnTo>
                <a:lnTo>
                  <a:pt x="965" y="238"/>
                </a:lnTo>
                <a:lnTo>
                  <a:pt x="956" y="248"/>
                </a:lnTo>
                <a:lnTo>
                  <a:pt x="939" y="272"/>
                </a:lnTo>
                <a:lnTo>
                  <a:pt x="929" y="287"/>
                </a:lnTo>
                <a:lnTo>
                  <a:pt x="922" y="302"/>
                </a:lnTo>
                <a:lnTo>
                  <a:pt x="915" y="318"/>
                </a:lnTo>
                <a:lnTo>
                  <a:pt x="914" y="331"/>
                </a:lnTo>
                <a:lnTo>
                  <a:pt x="924" y="323"/>
                </a:lnTo>
                <a:lnTo>
                  <a:pt x="948" y="301"/>
                </a:lnTo>
                <a:lnTo>
                  <a:pt x="961" y="287"/>
                </a:lnTo>
                <a:lnTo>
                  <a:pt x="978" y="277"/>
                </a:lnTo>
                <a:lnTo>
                  <a:pt x="993" y="267"/>
                </a:lnTo>
                <a:lnTo>
                  <a:pt x="1009" y="260"/>
                </a:lnTo>
                <a:lnTo>
                  <a:pt x="978" y="326"/>
                </a:lnTo>
                <a:lnTo>
                  <a:pt x="1010" y="292"/>
                </a:lnTo>
                <a:lnTo>
                  <a:pt x="1039" y="261"/>
                </a:lnTo>
                <a:lnTo>
                  <a:pt x="1055" y="250"/>
                </a:lnTo>
                <a:lnTo>
                  <a:pt x="1070" y="238"/>
                </a:lnTo>
                <a:lnTo>
                  <a:pt x="1122" y="202"/>
                </a:lnTo>
                <a:lnTo>
                  <a:pt x="1134" y="253"/>
                </a:lnTo>
                <a:lnTo>
                  <a:pt x="1143" y="302"/>
                </a:lnTo>
                <a:lnTo>
                  <a:pt x="1151" y="353"/>
                </a:lnTo>
                <a:lnTo>
                  <a:pt x="1155" y="273"/>
                </a:lnTo>
                <a:lnTo>
                  <a:pt x="1155" y="211"/>
                </a:lnTo>
                <a:lnTo>
                  <a:pt x="1155" y="183"/>
                </a:lnTo>
                <a:lnTo>
                  <a:pt x="1153" y="165"/>
                </a:lnTo>
                <a:lnTo>
                  <a:pt x="1151" y="156"/>
                </a:lnTo>
                <a:lnTo>
                  <a:pt x="1150" y="153"/>
                </a:lnTo>
                <a:lnTo>
                  <a:pt x="1151" y="160"/>
                </a:lnTo>
                <a:lnTo>
                  <a:pt x="1161" y="199"/>
                </a:lnTo>
                <a:lnTo>
                  <a:pt x="1178" y="260"/>
                </a:lnTo>
                <a:lnTo>
                  <a:pt x="1185" y="295"/>
                </a:lnTo>
                <a:lnTo>
                  <a:pt x="1190" y="331"/>
                </a:lnTo>
                <a:lnTo>
                  <a:pt x="1190" y="187"/>
                </a:lnTo>
                <a:lnTo>
                  <a:pt x="1197" y="195"/>
                </a:lnTo>
                <a:lnTo>
                  <a:pt x="1202" y="207"/>
                </a:lnTo>
                <a:lnTo>
                  <a:pt x="1209" y="222"/>
                </a:lnTo>
                <a:lnTo>
                  <a:pt x="1214" y="243"/>
                </a:lnTo>
                <a:lnTo>
                  <a:pt x="1219" y="267"/>
                </a:lnTo>
                <a:lnTo>
                  <a:pt x="1223" y="294"/>
                </a:lnTo>
                <a:lnTo>
                  <a:pt x="1223" y="324"/>
                </a:lnTo>
                <a:lnTo>
                  <a:pt x="1221" y="333"/>
                </a:lnTo>
                <a:lnTo>
                  <a:pt x="1224" y="323"/>
                </a:lnTo>
                <a:lnTo>
                  <a:pt x="1231" y="295"/>
                </a:lnTo>
                <a:lnTo>
                  <a:pt x="1236" y="260"/>
                </a:lnTo>
                <a:lnTo>
                  <a:pt x="1238" y="241"/>
                </a:lnTo>
                <a:lnTo>
                  <a:pt x="1238" y="222"/>
                </a:lnTo>
                <a:lnTo>
                  <a:pt x="1238" y="217"/>
                </a:lnTo>
                <a:lnTo>
                  <a:pt x="1236" y="205"/>
                </a:lnTo>
                <a:lnTo>
                  <a:pt x="1238" y="204"/>
                </a:lnTo>
                <a:lnTo>
                  <a:pt x="1238" y="205"/>
                </a:lnTo>
                <a:lnTo>
                  <a:pt x="1246" y="234"/>
                </a:lnTo>
                <a:lnTo>
                  <a:pt x="1258" y="280"/>
                </a:lnTo>
                <a:lnTo>
                  <a:pt x="1270" y="324"/>
                </a:lnTo>
                <a:lnTo>
                  <a:pt x="1279" y="346"/>
                </a:lnTo>
                <a:lnTo>
                  <a:pt x="1280" y="348"/>
                </a:lnTo>
                <a:lnTo>
                  <a:pt x="1280" y="345"/>
                </a:lnTo>
                <a:lnTo>
                  <a:pt x="1277" y="326"/>
                </a:lnTo>
                <a:lnTo>
                  <a:pt x="1270" y="250"/>
                </a:lnTo>
                <a:lnTo>
                  <a:pt x="1279" y="287"/>
                </a:lnTo>
                <a:lnTo>
                  <a:pt x="1289" y="318"/>
                </a:lnTo>
                <a:lnTo>
                  <a:pt x="1294" y="331"/>
                </a:lnTo>
                <a:lnTo>
                  <a:pt x="1301" y="343"/>
                </a:lnTo>
                <a:lnTo>
                  <a:pt x="1301" y="316"/>
                </a:lnTo>
                <a:lnTo>
                  <a:pt x="1309" y="314"/>
                </a:lnTo>
                <a:lnTo>
                  <a:pt x="1316" y="318"/>
                </a:lnTo>
                <a:lnTo>
                  <a:pt x="1323" y="321"/>
                </a:lnTo>
                <a:lnTo>
                  <a:pt x="1331" y="323"/>
                </a:lnTo>
                <a:lnTo>
                  <a:pt x="1343" y="324"/>
                </a:lnTo>
                <a:lnTo>
                  <a:pt x="1357" y="324"/>
                </a:lnTo>
                <a:lnTo>
                  <a:pt x="1370" y="321"/>
                </a:lnTo>
                <a:lnTo>
                  <a:pt x="1386" y="314"/>
                </a:lnTo>
                <a:lnTo>
                  <a:pt x="1379" y="314"/>
                </a:lnTo>
                <a:lnTo>
                  <a:pt x="1363" y="311"/>
                </a:lnTo>
                <a:lnTo>
                  <a:pt x="1353" y="307"/>
                </a:lnTo>
                <a:lnTo>
                  <a:pt x="1345" y="302"/>
                </a:lnTo>
                <a:lnTo>
                  <a:pt x="1336" y="295"/>
                </a:lnTo>
                <a:lnTo>
                  <a:pt x="1330" y="289"/>
                </a:lnTo>
                <a:lnTo>
                  <a:pt x="1348" y="292"/>
                </a:lnTo>
                <a:lnTo>
                  <a:pt x="1365" y="295"/>
                </a:lnTo>
                <a:lnTo>
                  <a:pt x="1379" y="297"/>
                </a:lnTo>
                <a:lnTo>
                  <a:pt x="1380" y="297"/>
                </a:lnTo>
                <a:lnTo>
                  <a:pt x="1384" y="295"/>
                </a:lnTo>
                <a:lnTo>
                  <a:pt x="1375" y="290"/>
                </a:lnTo>
                <a:lnTo>
                  <a:pt x="1358" y="280"/>
                </a:lnTo>
                <a:lnTo>
                  <a:pt x="1350" y="273"/>
                </a:lnTo>
                <a:lnTo>
                  <a:pt x="1338" y="265"/>
                </a:lnTo>
                <a:lnTo>
                  <a:pt x="1345" y="267"/>
                </a:lnTo>
                <a:lnTo>
                  <a:pt x="1358" y="270"/>
                </a:lnTo>
                <a:lnTo>
                  <a:pt x="1375" y="272"/>
                </a:lnTo>
                <a:lnTo>
                  <a:pt x="1386" y="272"/>
                </a:lnTo>
                <a:lnTo>
                  <a:pt x="1392" y="270"/>
                </a:lnTo>
                <a:lnTo>
                  <a:pt x="1382" y="263"/>
                </a:lnTo>
                <a:lnTo>
                  <a:pt x="1357" y="245"/>
                </a:lnTo>
                <a:lnTo>
                  <a:pt x="1343" y="234"/>
                </a:lnTo>
                <a:lnTo>
                  <a:pt x="1331" y="221"/>
                </a:lnTo>
                <a:lnTo>
                  <a:pt x="1319" y="207"/>
                </a:lnTo>
                <a:lnTo>
                  <a:pt x="1313" y="195"/>
                </a:lnTo>
                <a:lnTo>
                  <a:pt x="1313" y="190"/>
                </a:lnTo>
                <a:lnTo>
                  <a:pt x="1311" y="182"/>
                </a:lnTo>
                <a:lnTo>
                  <a:pt x="1313" y="180"/>
                </a:lnTo>
                <a:lnTo>
                  <a:pt x="1314" y="180"/>
                </a:lnTo>
                <a:lnTo>
                  <a:pt x="1321" y="183"/>
                </a:lnTo>
                <a:lnTo>
                  <a:pt x="1330" y="190"/>
                </a:lnTo>
                <a:lnTo>
                  <a:pt x="1347" y="212"/>
                </a:lnTo>
                <a:lnTo>
                  <a:pt x="1360" y="234"/>
                </a:lnTo>
                <a:lnTo>
                  <a:pt x="1345" y="199"/>
                </a:lnTo>
                <a:lnTo>
                  <a:pt x="1331" y="172"/>
                </a:lnTo>
                <a:lnTo>
                  <a:pt x="1323" y="161"/>
                </a:lnTo>
                <a:lnTo>
                  <a:pt x="1316" y="153"/>
                </a:lnTo>
                <a:lnTo>
                  <a:pt x="1314" y="151"/>
                </a:lnTo>
                <a:lnTo>
                  <a:pt x="1304" y="139"/>
                </a:lnTo>
                <a:lnTo>
                  <a:pt x="1279" y="114"/>
                </a:lnTo>
                <a:lnTo>
                  <a:pt x="1262" y="99"/>
                </a:lnTo>
                <a:lnTo>
                  <a:pt x="1245" y="85"/>
                </a:lnTo>
                <a:lnTo>
                  <a:pt x="1228" y="75"/>
                </a:lnTo>
                <a:lnTo>
                  <a:pt x="1221" y="71"/>
                </a:lnTo>
                <a:lnTo>
                  <a:pt x="1212" y="7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105"/>
          <p:cNvSpPr>
            <a:spLocks/>
          </p:cNvSpPr>
          <p:nvPr/>
        </p:nvSpPr>
        <p:spPr bwMode="auto">
          <a:xfrm>
            <a:off x="6494463" y="1439863"/>
            <a:ext cx="115887" cy="160337"/>
          </a:xfrm>
          <a:custGeom>
            <a:avLst/>
            <a:gdLst>
              <a:gd name="T0" fmla="*/ 115887 w 61"/>
              <a:gd name="T1" fmla="*/ 130156 h 85"/>
              <a:gd name="T2" fmla="*/ 115887 w 61"/>
              <a:gd name="T3" fmla="*/ 130156 h 85"/>
              <a:gd name="T4" fmla="*/ 115887 w 61"/>
              <a:gd name="T5" fmla="*/ 109406 h 85"/>
              <a:gd name="T6" fmla="*/ 113987 w 61"/>
              <a:gd name="T7" fmla="*/ 88657 h 85"/>
              <a:gd name="T8" fmla="*/ 106388 w 61"/>
              <a:gd name="T9" fmla="*/ 64135 h 85"/>
              <a:gd name="T10" fmla="*/ 94989 w 61"/>
              <a:gd name="T11" fmla="*/ 41499 h 85"/>
              <a:gd name="T12" fmla="*/ 87390 w 61"/>
              <a:gd name="T13" fmla="*/ 28295 h 85"/>
              <a:gd name="T14" fmla="*/ 77891 w 61"/>
              <a:gd name="T15" fmla="*/ 18863 h 85"/>
              <a:gd name="T16" fmla="*/ 64593 w 61"/>
              <a:gd name="T17" fmla="*/ 13204 h 85"/>
              <a:gd name="T18" fmla="*/ 51294 w 61"/>
              <a:gd name="T19" fmla="*/ 5659 h 85"/>
              <a:gd name="T20" fmla="*/ 36096 w 61"/>
              <a:gd name="T21" fmla="*/ 0 h 85"/>
              <a:gd name="T22" fmla="*/ 20898 w 61"/>
              <a:gd name="T23" fmla="*/ 0 h 85"/>
              <a:gd name="T24" fmla="*/ 0 w 61"/>
              <a:gd name="T25" fmla="*/ 22636 h 85"/>
              <a:gd name="T26" fmla="*/ 45595 w 61"/>
              <a:gd name="T27" fmla="*/ 37726 h 85"/>
              <a:gd name="T28" fmla="*/ 45595 w 61"/>
              <a:gd name="T29" fmla="*/ 37726 h 85"/>
              <a:gd name="T30" fmla="*/ 39896 w 61"/>
              <a:gd name="T31" fmla="*/ 37726 h 85"/>
              <a:gd name="T32" fmla="*/ 30397 w 61"/>
              <a:gd name="T33" fmla="*/ 37726 h 85"/>
              <a:gd name="T34" fmla="*/ 22797 w 61"/>
              <a:gd name="T35" fmla="*/ 41499 h 85"/>
              <a:gd name="T36" fmla="*/ 17098 w 61"/>
              <a:gd name="T37" fmla="*/ 45272 h 85"/>
              <a:gd name="T38" fmla="*/ 13299 w 61"/>
              <a:gd name="T39" fmla="*/ 54703 h 85"/>
              <a:gd name="T40" fmla="*/ 9499 w 61"/>
              <a:gd name="T41" fmla="*/ 64135 h 85"/>
              <a:gd name="T42" fmla="*/ 9499 w 61"/>
              <a:gd name="T43" fmla="*/ 64135 h 85"/>
              <a:gd name="T44" fmla="*/ 13299 w 61"/>
              <a:gd name="T45" fmla="*/ 82998 h 85"/>
              <a:gd name="T46" fmla="*/ 17098 w 61"/>
              <a:gd name="T47" fmla="*/ 98089 h 85"/>
              <a:gd name="T48" fmla="*/ 26597 w 61"/>
              <a:gd name="T49" fmla="*/ 118838 h 85"/>
              <a:gd name="T50" fmla="*/ 36096 w 61"/>
              <a:gd name="T51" fmla="*/ 137701 h 85"/>
              <a:gd name="T52" fmla="*/ 51294 w 61"/>
              <a:gd name="T53" fmla="*/ 152792 h 85"/>
              <a:gd name="T54" fmla="*/ 62693 w 61"/>
              <a:gd name="T55" fmla="*/ 156564 h 85"/>
              <a:gd name="T56" fmla="*/ 72192 w 61"/>
              <a:gd name="T57" fmla="*/ 160337 h 85"/>
              <a:gd name="T58" fmla="*/ 81691 w 61"/>
              <a:gd name="T59" fmla="*/ 160337 h 85"/>
              <a:gd name="T60" fmla="*/ 96889 w 61"/>
              <a:gd name="T61" fmla="*/ 160337 h 85"/>
              <a:gd name="T62" fmla="*/ 96889 w 61"/>
              <a:gd name="T63" fmla="*/ 160337 h 85"/>
              <a:gd name="T64" fmla="*/ 106388 w 61"/>
              <a:gd name="T65" fmla="*/ 150905 h 85"/>
              <a:gd name="T66" fmla="*/ 113987 w 61"/>
              <a:gd name="T67" fmla="*/ 141474 h 85"/>
              <a:gd name="T68" fmla="*/ 115887 w 61"/>
              <a:gd name="T69" fmla="*/ 130156 h 85"/>
              <a:gd name="T70" fmla="*/ 115887 w 61"/>
              <a:gd name="T71" fmla="*/ 130156 h 8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1"/>
              <a:gd name="T109" fmla="*/ 0 h 85"/>
              <a:gd name="T110" fmla="*/ 61 w 61"/>
              <a:gd name="T111" fmla="*/ 85 h 8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1" h="85">
                <a:moveTo>
                  <a:pt x="61" y="69"/>
                </a:moveTo>
                <a:lnTo>
                  <a:pt x="61" y="69"/>
                </a:lnTo>
                <a:lnTo>
                  <a:pt x="61" y="58"/>
                </a:lnTo>
                <a:lnTo>
                  <a:pt x="60" y="47"/>
                </a:lnTo>
                <a:lnTo>
                  <a:pt x="56" y="34"/>
                </a:lnTo>
                <a:lnTo>
                  <a:pt x="50" y="22"/>
                </a:lnTo>
                <a:lnTo>
                  <a:pt x="46" y="15"/>
                </a:lnTo>
                <a:lnTo>
                  <a:pt x="41" y="10"/>
                </a:lnTo>
                <a:lnTo>
                  <a:pt x="34" y="7"/>
                </a:lnTo>
                <a:lnTo>
                  <a:pt x="27" y="3"/>
                </a:lnTo>
                <a:lnTo>
                  <a:pt x="19" y="0"/>
                </a:lnTo>
                <a:lnTo>
                  <a:pt x="11" y="0"/>
                </a:lnTo>
                <a:lnTo>
                  <a:pt x="0" y="12"/>
                </a:lnTo>
                <a:lnTo>
                  <a:pt x="24" y="20"/>
                </a:lnTo>
                <a:lnTo>
                  <a:pt x="21" y="20"/>
                </a:lnTo>
                <a:lnTo>
                  <a:pt x="16" y="20"/>
                </a:lnTo>
                <a:lnTo>
                  <a:pt x="12" y="22"/>
                </a:lnTo>
                <a:lnTo>
                  <a:pt x="9" y="24"/>
                </a:lnTo>
                <a:lnTo>
                  <a:pt x="7" y="29"/>
                </a:lnTo>
                <a:lnTo>
                  <a:pt x="5" y="34"/>
                </a:lnTo>
                <a:lnTo>
                  <a:pt x="7" y="44"/>
                </a:lnTo>
                <a:lnTo>
                  <a:pt x="9" y="52"/>
                </a:lnTo>
                <a:lnTo>
                  <a:pt x="14" y="63"/>
                </a:lnTo>
                <a:lnTo>
                  <a:pt x="19" y="73"/>
                </a:lnTo>
                <a:lnTo>
                  <a:pt x="27" y="81"/>
                </a:lnTo>
                <a:lnTo>
                  <a:pt x="33" y="83"/>
                </a:lnTo>
                <a:lnTo>
                  <a:pt x="38" y="85"/>
                </a:lnTo>
                <a:lnTo>
                  <a:pt x="43" y="85"/>
                </a:lnTo>
                <a:lnTo>
                  <a:pt x="51" y="85"/>
                </a:lnTo>
                <a:lnTo>
                  <a:pt x="56" y="80"/>
                </a:lnTo>
                <a:lnTo>
                  <a:pt x="60" y="75"/>
                </a:lnTo>
                <a:lnTo>
                  <a:pt x="61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106"/>
          <p:cNvSpPr>
            <a:spLocks/>
          </p:cNvSpPr>
          <p:nvPr/>
        </p:nvSpPr>
        <p:spPr bwMode="auto">
          <a:xfrm>
            <a:off x="7192963" y="1485900"/>
            <a:ext cx="82550" cy="114300"/>
          </a:xfrm>
          <a:custGeom>
            <a:avLst/>
            <a:gdLst>
              <a:gd name="T0" fmla="*/ 46903 w 44"/>
              <a:gd name="T1" fmla="*/ 114300 h 61"/>
              <a:gd name="T2" fmla="*/ 46903 w 44"/>
              <a:gd name="T3" fmla="*/ 114300 h 61"/>
              <a:gd name="T4" fmla="*/ 37523 w 44"/>
              <a:gd name="T5" fmla="*/ 110552 h 61"/>
              <a:gd name="T6" fmla="*/ 18761 w 44"/>
              <a:gd name="T7" fmla="*/ 95562 h 61"/>
              <a:gd name="T8" fmla="*/ 9381 w 44"/>
              <a:gd name="T9" fmla="*/ 84320 h 61"/>
              <a:gd name="T10" fmla="*/ 1876 w 44"/>
              <a:gd name="T11" fmla="*/ 73077 h 61"/>
              <a:gd name="T12" fmla="*/ 0 w 44"/>
              <a:gd name="T13" fmla="*/ 56213 h 61"/>
              <a:gd name="T14" fmla="*/ 1876 w 44"/>
              <a:gd name="T15" fmla="*/ 43097 h 61"/>
              <a:gd name="T16" fmla="*/ 1876 w 44"/>
              <a:gd name="T17" fmla="*/ 43097 h 61"/>
              <a:gd name="T18" fmla="*/ 5628 w 44"/>
              <a:gd name="T19" fmla="*/ 37475 h 61"/>
              <a:gd name="T20" fmla="*/ 9381 w 44"/>
              <a:gd name="T21" fmla="*/ 28107 h 61"/>
              <a:gd name="T22" fmla="*/ 13133 w 44"/>
              <a:gd name="T23" fmla="*/ 20611 h 61"/>
              <a:gd name="T24" fmla="*/ 22514 w 44"/>
              <a:gd name="T25" fmla="*/ 11243 h 61"/>
              <a:gd name="T26" fmla="*/ 37523 w 44"/>
              <a:gd name="T27" fmla="*/ 5621 h 61"/>
              <a:gd name="T28" fmla="*/ 56284 w 44"/>
              <a:gd name="T29" fmla="*/ 1874 h 61"/>
              <a:gd name="T30" fmla="*/ 78798 w 44"/>
              <a:gd name="T31" fmla="*/ 0 h 61"/>
              <a:gd name="T32" fmla="*/ 78798 w 44"/>
              <a:gd name="T33" fmla="*/ 0 h 61"/>
              <a:gd name="T34" fmla="*/ 75045 w 44"/>
              <a:gd name="T35" fmla="*/ 5621 h 61"/>
              <a:gd name="T36" fmla="*/ 69417 w 44"/>
              <a:gd name="T37" fmla="*/ 18738 h 61"/>
              <a:gd name="T38" fmla="*/ 65665 w 44"/>
              <a:gd name="T39" fmla="*/ 24359 h 61"/>
              <a:gd name="T40" fmla="*/ 65665 w 44"/>
              <a:gd name="T41" fmla="*/ 31854 h 61"/>
              <a:gd name="T42" fmla="*/ 73169 w 44"/>
              <a:gd name="T43" fmla="*/ 41223 h 61"/>
              <a:gd name="T44" fmla="*/ 78798 w 44"/>
              <a:gd name="T45" fmla="*/ 46844 h 61"/>
              <a:gd name="T46" fmla="*/ 78798 w 44"/>
              <a:gd name="T47" fmla="*/ 46844 h 61"/>
              <a:gd name="T48" fmla="*/ 82550 w 44"/>
              <a:gd name="T49" fmla="*/ 56213 h 61"/>
              <a:gd name="T50" fmla="*/ 82550 w 44"/>
              <a:gd name="T51" fmla="*/ 74951 h 61"/>
              <a:gd name="T52" fmla="*/ 78798 w 44"/>
              <a:gd name="T53" fmla="*/ 84320 h 61"/>
              <a:gd name="T54" fmla="*/ 73169 w 44"/>
              <a:gd name="T55" fmla="*/ 97436 h 61"/>
              <a:gd name="T56" fmla="*/ 63789 w 44"/>
              <a:gd name="T57" fmla="*/ 106805 h 61"/>
              <a:gd name="T58" fmla="*/ 46903 w 44"/>
              <a:gd name="T59" fmla="*/ 114300 h 61"/>
              <a:gd name="T60" fmla="*/ 46903 w 44"/>
              <a:gd name="T61" fmla="*/ 114300 h 6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4"/>
              <a:gd name="T94" fmla="*/ 0 h 61"/>
              <a:gd name="T95" fmla="*/ 44 w 44"/>
              <a:gd name="T96" fmla="*/ 61 h 6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4" h="61">
                <a:moveTo>
                  <a:pt x="25" y="61"/>
                </a:moveTo>
                <a:lnTo>
                  <a:pt x="25" y="61"/>
                </a:lnTo>
                <a:lnTo>
                  <a:pt x="20" y="59"/>
                </a:lnTo>
                <a:lnTo>
                  <a:pt x="10" y="51"/>
                </a:lnTo>
                <a:lnTo>
                  <a:pt x="5" y="45"/>
                </a:lnTo>
                <a:lnTo>
                  <a:pt x="1" y="39"/>
                </a:lnTo>
                <a:lnTo>
                  <a:pt x="0" y="30"/>
                </a:lnTo>
                <a:lnTo>
                  <a:pt x="1" y="23"/>
                </a:lnTo>
                <a:lnTo>
                  <a:pt x="3" y="20"/>
                </a:lnTo>
                <a:lnTo>
                  <a:pt x="5" y="15"/>
                </a:lnTo>
                <a:lnTo>
                  <a:pt x="7" y="11"/>
                </a:lnTo>
                <a:lnTo>
                  <a:pt x="12" y="6"/>
                </a:lnTo>
                <a:lnTo>
                  <a:pt x="20" y="3"/>
                </a:lnTo>
                <a:lnTo>
                  <a:pt x="30" y="1"/>
                </a:lnTo>
                <a:lnTo>
                  <a:pt x="42" y="0"/>
                </a:lnTo>
                <a:lnTo>
                  <a:pt x="40" y="3"/>
                </a:lnTo>
                <a:lnTo>
                  <a:pt x="37" y="10"/>
                </a:lnTo>
                <a:lnTo>
                  <a:pt x="35" y="13"/>
                </a:lnTo>
                <a:lnTo>
                  <a:pt x="35" y="17"/>
                </a:lnTo>
                <a:lnTo>
                  <a:pt x="39" y="22"/>
                </a:lnTo>
                <a:lnTo>
                  <a:pt x="42" y="25"/>
                </a:lnTo>
                <a:lnTo>
                  <a:pt x="44" y="30"/>
                </a:lnTo>
                <a:lnTo>
                  <a:pt x="44" y="40"/>
                </a:lnTo>
                <a:lnTo>
                  <a:pt x="42" y="45"/>
                </a:lnTo>
                <a:lnTo>
                  <a:pt x="39" y="52"/>
                </a:lnTo>
                <a:lnTo>
                  <a:pt x="34" y="57"/>
                </a:lnTo>
                <a:lnTo>
                  <a:pt x="25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107"/>
          <p:cNvSpPr>
            <a:spLocks/>
          </p:cNvSpPr>
          <p:nvPr/>
        </p:nvSpPr>
        <p:spPr bwMode="auto">
          <a:xfrm>
            <a:off x="6462713" y="1430338"/>
            <a:ext cx="150812" cy="169862"/>
          </a:xfrm>
          <a:custGeom>
            <a:avLst/>
            <a:gdLst>
              <a:gd name="T0" fmla="*/ 128190 w 80"/>
              <a:gd name="T1" fmla="*/ 54733 h 90"/>
              <a:gd name="T2" fmla="*/ 128190 w 80"/>
              <a:gd name="T3" fmla="*/ 54733 h 90"/>
              <a:gd name="T4" fmla="*/ 118764 w 80"/>
              <a:gd name="T5" fmla="*/ 41522 h 90"/>
              <a:gd name="T6" fmla="*/ 109339 w 80"/>
              <a:gd name="T7" fmla="*/ 32085 h 90"/>
              <a:gd name="T8" fmla="*/ 96143 w 80"/>
              <a:gd name="T9" fmla="*/ 18874 h 90"/>
              <a:gd name="T10" fmla="*/ 77291 w 80"/>
              <a:gd name="T11" fmla="*/ 5662 h 90"/>
              <a:gd name="T12" fmla="*/ 58440 w 80"/>
              <a:gd name="T13" fmla="*/ 0 h 90"/>
              <a:gd name="T14" fmla="*/ 45244 w 80"/>
              <a:gd name="T15" fmla="*/ 0 h 90"/>
              <a:gd name="T16" fmla="*/ 32048 w 80"/>
              <a:gd name="T17" fmla="*/ 0 h 90"/>
              <a:gd name="T18" fmla="*/ 20737 w 80"/>
              <a:gd name="T19" fmla="*/ 1887 h 90"/>
              <a:gd name="T20" fmla="*/ 7541 w 80"/>
              <a:gd name="T21" fmla="*/ 5662 h 90"/>
              <a:gd name="T22" fmla="*/ 7541 w 80"/>
              <a:gd name="T23" fmla="*/ 5662 h 90"/>
              <a:gd name="T24" fmla="*/ 0 w 80"/>
              <a:gd name="T25" fmla="*/ 9437 h 90"/>
              <a:gd name="T26" fmla="*/ 0 w 80"/>
              <a:gd name="T27" fmla="*/ 9437 h 90"/>
              <a:gd name="T28" fmla="*/ 16966 w 80"/>
              <a:gd name="T29" fmla="*/ 15099 h 90"/>
              <a:gd name="T30" fmla="*/ 26392 w 80"/>
              <a:gd name="T31" fmla="*/ 22648 h 90"/>
              <a:gd name="T32" fmla="*/ 30162 w 80"/>
              <a:gd name="T33" fmla="*/ 24536 h 90"/>
              <a:gd name="T34" fmla="*/ 32048 w 80"/>
              <a:gd name="T35" fmla="*/ 32085 h 90"/>
              <a:gd name="T36" fmla="*/ 32048 w 80"/>
              <a:gd name="T37" fmla="*/ 32085 h 90"/>
              <a:gd name="T38" fmla="*/ 26392 w 80"/>
              <a:gd name="T39" fmla="*/ 33972 h 90"/>
              <a:gd name="T40" fmla="*/ 20737 w 80"/>
              <a:gd name="T41" fmla="*/ 37747 h 90"/>
              <a:gd name="T42" fmla="*/ 13196 w 80"/>
              <a:gd name="T43" fmla="*/ 43409 h 90"/>
              <a:gd name="T44" fmla="*/ 9426 w 80"/>
              <a:gd name="T45" fmla="*/ 50959 h 90"/>
              <a:gd name="T46" fmla="*/ 9426 w 80"/>
              <a:gd name="T47" fmla="*/ 60395 h 90"/>
              <a:gd name="T48" fmla="*/ 16966 w 80"/>
              <a:gd name="T49" fmla="*/ 69832 h 90"/>
              <a:gd name="T50" fmla="*/ 32048 w 80"/>
              <a:gd name="T51" fmla="*/ 79269 h 90"/>
              <a:gd name="T52" fmla="*/ 32048 w 80"/>
              <a:gd name="T53" fmla="*/ 79269 h 90"/>
              <a:gd name="T54" fmla="*/ 35818 w 80"/>
              <a:gd name="T55" fmla="*/ 92480 h 90"/>
              <a:gd name="T56" fmla="*/ 39588 w 80"/>
              <a:gd name="T57" fmla="*/ 105692 h 90"/>
              <a:gd name="T58" fmla="*/ 45244 w 80"/>
              <a:gd name="T59" fmla="*/ 120791 h 90"/>
              <a:gd name="T60" fmla="*/ 54669 w 80"/>
              <a:gd name="T61" fmla="*/ 137777 h 90"/>
              <a:gd name="T62" fmla="*/ 71636 w 80"/>
              <a:gd name="T63" fmla="*/ 152876 h 90"/>
              <a:gd name="T64" fmla="*/ 90487 w 80"/>
              <a:gd name="T65" fmla="*/ 162313 h 90"/>
              <a:gd name="T66" fmla="*/ 113109 w 80"/>
              <a:gd name="T67" fmla="*/ 169862 h 90"/>
              <a:gd name="T68" fmla="*/ 113109 w 80"/>
              <a:gd name="T69" fmla="*/ 169862 h 90"/>
              <a:gd name="T70" fmla="*/ 128190 w 80"/>
              <a:gd name="T71" fmla="*/ 166087 h 90"/>
              <a:gd name="T72" fmla="*/ 141386 w 80"/>
              <a:gd name="T73" fmla="*/ 166087 h 90"/>
              <a:gd name="T74" fmla="*/ 145157 w 80"/>
              <a:gd name="T75" fmla="*/ 166087 h 90"/>
              <a:gd name="T76" fmla="*/ 147042 w 80"/>
              <a:gd name="T77" fmla="*/ 169862 h 90"/>
              <a:gd name="T78" fmla="*/ 147042 w 80"/>
              <a:gd name="T79" fmla="*/ 169862 h 90"/>
              <a:gd name="T80" fmla="*/ 150812 w 80"/>
              <a:gd name="T81" fmla="*/ 160425 h 90"/>
              <a:gd name="T82" fmla="*/ 150812 w 80"/>
              <a:gd name="T83" fmla="*/ 128340 h 90"/>
              <a:gd name="T84" fmla="*/ 150812 w 80"/>
              <a:gd name="T85" fmla="*/ 111354 h 90"/>
              <a:gd name="T86" fmla="*/ 147042 w 80"/>
              <a:gd name="T87" fmla="*/ 92480 h 90"/>
              <a:gd name="T88" fmla="*/ 141386 w 80"/>
              <a:gd name="T89" fmla="*/ 75494 h 90"/>
              <a:gd name="T90" fmla="*/ 131961 w 80"/>
              <a:gd name="T91" fmla="*/ 60395 h 90"/>
              <a:gd name="T92" fmla="*/ 128190 w 80"/>
              <a:gd name="T93" fmla="*/ 54733 h 9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0"/>
              <a:gd name="T142" fmla="*/ 0 h 90"/>
              <a:gd name="T143" fmla="*/ 80 w 80"/>
              <a:gd name="T144" fmla="*/ 90 h 9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0" h="90">
                <a:moveTo>
                  <a:pt x="68" y="29"/>
                </a:moveTo>
                <a:lnTo>
                  <a:pt x="68" y="29"/>
                </a:lnTo>
                <a:lnTo>
                  <a:pt x="63" y="22"/>
                </a:lnTo>
                <a:lnTo>
                  <a:pt x="58" y="17"/>
                </a:lnTo>
                <a:lnTo>
                  <a:pt x="51" y="10"/>
                </a:lnTo>
                <a:lnTo>
                  <a:pt x="41" y="3"/>
                </a:lnTo>
                <a:lnTo>
                  <a:pt x="31" y="0"/>
                </a:lnTo>
                <a:lnTo>
                  <a:pt x="24" y="0"/>
                </a:lnTo>
                <a:lnTo>
                  <a:pt x="17" y="0"/>
                </a:lnTo>
                <a:lnTo>
                  <a:pt x="11" y="1"/>
                </a:lnTo>
                <a:lnTo>
                  <a:pt x="4" y="3"/>
                </a:lnTo>
                <a:lnTo>
                  <a:pt x="0" y="5"/>
                </a:lnTo>
                <a:lnTo>
                  <a:pt x="9" y="8"/>
                </a:lnTo>
                <a:lnTo>
                  <a:pt x="14" y="12"/>
                </a:lnTo>
                <a:lnTo>
                  <a:pt x="16" y="13"/>
                </a:lnTo>
                <a:lnTo>
                  <a:pt x="17" y="17"/>
                </a:lnTo>
                <a:lnTo>
                  <a:pt x="14" y="18"/>
                </a:lnTo>
                <a:lnTo>
                  <a:pt x="11" y="20"/>
                </a:lnTo>
                <a:lnTo>
                  <a:pt x="7" y="23"/>
                </a:lnTo>
                <a:lnTo>
                  <a:pt x="5" y="27"/>
                </a:lnTo>
                <a:lnTo>
                  <a:pt x="5" y="32"/>
                </a:lnTo>
                <a:lnTo>
                  <a:pt x="9" y="37"/>
                </a:lnTo>
                <a:lnTo>
                  <a:pt x="17" y="42"/>
                </a:lnTo>
                <a:lnTo>
                  <a:pt x="19" y="49"/>
                </a:lnTo>
                <a:lnTo>
                  <a:pt x="21" y="56"/>
                </a:lnTo>
                <a:lnTo>
                  <a:pt x="24" y="64"/>
                </a:lnTo>
                <a:lnTo>
                  <a:pt x="29" y="73"/>
                </a:lnTo>
                <a:lnTo>
                  <a:pt x="38" y="81"/>
                </a:lnTo>
                <a:lnTo>
                  <a:pt x="48" y="86"/>
                </a:lnTo>
                <a:lnTo>
                  <a:pt x="60" y="90"/>
                </a:lnTo>
                <a:lnTo>
                  <a:pt x="68" y="88"/>
                </a:lnTo>
                <a:lnTo>
                  <a:pt x="75" y="88"/>
                </a:lnTo>
                <a:lnTo>
                  <a:pt x="77" y="88"/>
                </a:lnTo>
                <a:lnTo>
                  <a:pt x="78" y="90"/>
                </a:lnTo>
                <a:lnTo>
                  <a:pt x="80" y="85"/>
                </a:lnTo>
                <a:lnTo>
                  <a:pt x="80" y="68"/>
                </a:lnTo>
                <a:lnTo>
                  <a:pt x="80" y="59"/>
                </a:lnTo>
                <a:lnTo>
                  <a:pt x="78" y="49"/>
                </a:lnTo>
                <a:lnTo>
                  <a:pt x="75" y="40"/>
                </a:lnTo>
                <a:lnTo>
                  <a:pt x="70" y="32"/>
                </a:lnTo>
                <a:lnTo>
                  <a:pt x="68" y="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108"/>
          <p:cNvSpPr>
            <a:spLocks/>
          </p:cNvSpPr>
          <p:nvPr/>
        </p:nvSpPr>
        <p:spPr bwMode="auto">
          <a:xfrm>
            <a:off x="6462713" y="1430338"/>
            <a:ext cx="150812" cy="169862"/>
          </a:xfrm>
          <a:custGeom>
            <a:avLst/>
            <a:gdLst>
              <a:gd name="T0" fmla="*/ 128190 w 80"/>
              <a:gd name="T1" fmla="*/ 54733 h 90"/>
              <a:gd name="T2" fmla="*/ 128190 w 80"/>
              <a:gd name="T3" fmla="*/ 54733 h 90"/>
              <a:gd name="T4" fmla="*/ 118764 w 80"/>
              <a:gd name="T5" fmla="*/ 41522 h 90"/>
              <a:gd name="T6" fmla="*/ 109339 w 80"/>
              <a:gd name="T7" fmla="*/ 32085 h 90"/>
              <a:gd name="T8" fmla="*/ 96143 w 80"/>
              <a:gd name="T9" fmla="*/ 18874 h 90"/>
              <a:gd name="T10" fmla="*/ 77291 w 80"/>
              <a:gd name="T11" fmla="*/ 5662 h 90"/>
              <a:gd name="T12" fmla="*/ 58440 w 80"/>
              <a:gd name="T13" fmla="*/ 0 h 90"/>
              <a:gd name="T14" fmla="*/ 45244 w 80"/>
              <a:gd name="T15" fmla="*/ 0 h 90"/>
              <a:gd name="T16" fmla="*/ 32048 w 80"/>
              <a:gd name="T17" fmla="*/ 0 h 90"/>
              <a:gd name="T18" fmla="*/ 20737 w 80"/>
              <a:gd name="T19" fmla="*/ 1887 h 90"/>
              <a:gd name="T20" fmla="*/ 7541 w 80"/>
              <a:gd name="T21" fmla="*/ 5662 h 90"/>
              <a:gd name="T22" fmla="*/ 7541 w 80"/>
              <a:gd name="T23" fmla="*/ 5662 h 90"/>
              <a:gd name="T24" fmla="*/ 0 w 80"/>
              <a:gd name="T25" fmla="*/ 9437 h 90"/>
              <a:gd name="T26" fmla="*/ 0 w 80"/>
              <a:gd name="T27" fmla="*/ 9437 h 90"/>
              <a:gd name="T28" fmla="*/ 16966 w 80"/>
              <a:gd name="T29" fmla="*/ 15099 h 90"/>
              <a:gd name="T30" fmla="*/ 26392 w 80"/>
              <a:gd name="T31" fmla="*/ 22648 h 90"/>
              <a:gd name="T32" fmla="*/ 30162 w 80"/>
              <a:gd name="T33" fmla="*/ 24536 h 90"/>
              <a:gd name="T34" fmla="*/ 32048 w 80"/>
              <a:gd name="T35" fmla="*/ 32085 h 90"/>
              <a:gd name="T36" fmla="*/ 32048 w 80"/>
              <a:gd name="T37" fmla="*/ 32085 h 90"/>
              <a:gd name="T38" fmla="*/ 26392 w 80"/>
              <a:gd name="T39" fmla="*/ 33972 h 90"/>
              <a:gd name="T40" fmla="*/ 20737 w 80"/>
              <a:gd name="T41" fmla="*/ 37747 h 90"/>
              <a:gd name="T42" fmla="*/ 13196 w 80"/>
              <a:gd name="T43" fmla="*/ 43409 h 90"/>
              <a:gd name="T44" fmla="*/ 9426 w 80"/>
              <a:gd name="T45" fmla="*/ 50959 h 90"/>
              <a:gd name="T46" fmla="*/ 9426 w 80"/>
              <a:gd name="T47" fmla="*/ 60395 h 90"/>
              <a:gd name="T48" fmla="*/ 16966 w 80"/>
              <a:gd name="T49" fmla="*/ 69832 h 90"/>
              <a:gd name="T50" fmla="*/ 32048 w 80"/>
              <a:gd name="T51" fmla="*/ 79269 h 90"/>
              <a:gd name="T52" fmla="*/ 32048 w 80"/>
              <a:gd name="T53" fmla="*/ 79269 h 90"/>
              <a:gd name="T54" fmla="*/ 35818 w 80"/>
              <a:gd name="T55" fmla="*/ 92480 h 90"/>
              <a:gd name="T56" fmla="*/ 39588 w 80"/>
              <a:gd name="T57" fmla="*/ 105692 h 90"/>
              <a:gd name="T58" fmla="*/ 45244 w 80"/>
              <a:gd name="T59" fmla="*/ 120791 h 90"/>
              <a:gd name="T60" fmla="*/ 54669 w 80"/>
              <a:gd name="T61" fmla="*/ 137777 h 90"/>
              <a:gd name="T62" fmla="*/ 71636 w 80"/>
              <a:gd name="T63" fmla="*/ 152876 h 90"/>
              <a:gd name="T64" fmla="*/ 90487 w 80"/>
              <a:gd name="T65" fmla="*/ 162313 h 90"/>
              <a:gd name="T66" fmla="*/ 113109 w 80"/>
              <a:gd name="T67" fmla="*/ 169862 h 90"/>
              <a:gd name="T68" fmla="*/ 113109 w 80"/>
              <a:gd name="T69" fmla="*/ 169862 h 90"/>
              <a:gd name="T70" fmla="*/ 128190 w 80"/>
              <a:gd name="T71" fmla="*/ 166087 h 90"/>
              <a:gd name="T72" fmla="*/ 141386 w 80"/>
              <a:gd name="T73" fmla="*/ 166087 h 90"/>
              <a:gd name="T74" fmla="*/ 145157 w 80"/>
              <a:gd name="T75" fmla="*/ 166087 h 90"/>
              <a:gd name="T76" fmla="*/ 147042 w 80"/>
              <a:gd name="T77" fmla="*/ 169862 h 90"/>
              <a:gd name="T78" fmla="*/ 147042 w 80"/>
              <a:gd name="T79" fmla="*/ 169862 h 90"/>
              <a:gd name="T80" fmla="*/ 150812 w 80"/>
              <a:gd name="T81" fmla="*/ 160425 h 90"/>
              <a:gd name="T82" fmla="*/ 150812 w 80"/>
              <a:gd name="T83" fmla="*/ 128340 h 90"/>
              <a:gd name="T84" fmla="*/ 150812 w 80"/>
              <a:gd name="T85" fmla="*/ 111354 h 90"/>
              <a:gd name="T86" fmla="*/ 147042 w 80"/>
              <a:gd name="T87" fmla="*/ 92480 h 90"/>
              <a:gd name="T88" fmla="*/ 141386 w 80"/>
              <a:gd name="T89" fmla="*/ 75494 h 90"/>
              <a:gd name="T90" fmla="*/ 131961 w 80"/>
              <a:gd name="T91" fmla="*/ 60395 h 9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0"/>
              <a:gd name="T139" fmla="*/ 0 h 90"/>
              <a:gd name="T140" fmla="*/ 80 w 80"/>
              <a:gd name="T141" fmla="*/ 90 h 9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0" h="90">
                <a:moveTo>
                  <a:pt x="68" y="29"/>
                </a:moveTo>
                <a:lnTo>
                  <a:pt x="68" y="29"/>
                </a:lnTo>
                <a:lnTo>
                  <a:pt x="63" y="22"/>
                </a:lnTo>
                <a:lnTo>
                  <a:pt x="58" y="17"/>
                </a:lnTo>
                <a:lnTo>
                  <a:pt x="51" y="10"/>
                </a:lnTo>
                <a:lnTo>
                  <a:pt x="41" y="3"/>
                </a:lnTo>
                <a:lnTo>
                  <a:pt x="31" y="0"/>
                </a:lnTo>
                <a:lnTo>
                  <a:pt x="24" y="0"/>
                </a:lnTo>
                <a:lnTo>
                  <a:pt x="17" y="0"/>
                </a:lnTo>
                <a:lnTo>
                  <a:pt x="11" y="1"/>
                </a:lnTo>
                <a:lnTo>
                  <a:pt x="4" y="3"/>
                </a:lnTo>
                <a:lnTo>
                  <a:pt x="0" y="5"/>
                </a:lnTo>
                <a:lnTo>
                  <a:pt x="9" y="8"/>
                </a:lnTo>
                <a:lnTo>
                  <a:pt x="14" y="12"/>
                </a:lnTo>
                <a:lnTo>
                  <a:pt x="16" y="13"/>
                </a:lnTo>
                <a:lnTo>
                  <a:pt x="17" y="17"/>
                </a:lnTo>
                <a:lnTo>
                  <a:pt x="14" y="18"/>
                </a:lnTo>
                <a:lnTo>
                  <a:pt x="11" y="20"/>
                </a:lnTo>
                <a:lnTo>
                  <a:pt x="7" y="23"/>
                </a:lnTo>
                <a:lnTo>
                  <a:pt x="5" y="27"/>
                </a:lnTo>
                <a:lnTo>
                  <a:pt x="5" y="32"/>
                </a:lnTo>
                <a:lnTo>
                  <a:pt x="9" y="37"/>
                </a:lnTo>
                <a:lnTo>
                  <a:pt x="17" y="42"/>
                </a:lnTo>
                <a:lnTo>
                  <a:pt x="19" y="49"/>
                </a:lnTo>
                <a:lnTo>
                  <a:pt x="21" y="56"/>
                </a:lnTo>
                <a:lnTo>
                  <a:pt x="24" y="64"/>
                </a:lnTo>
                <a:lnTo>
                  <a:pt x="29" y="73"/>
                </a:lnTo>
                <a:lnTo>
                  <a:pt x="38" y="81"/>
                </a:lnTo>
                <a:lnTo>
                  <a:pt x="48" y="86"/>
                </a:lnTo>
                <a:lnTo>
                  <a:pt x="60" y="90"/>
                </a:lnTo>
                <a:lnTo>
                  <a:pt x="68" y="88"/>
                </a:lnTo>
                <a:lnTo>
                  <a:pt x="75" y="88"/>
                </a:lnTo>
                <a:lnTo>
                  <a:pt x="77" y="88"/>
                </a:lnTo>
                <a:lnTo>
                  <a:pt x="78" y="90"/>
                </a:lnTo>
                <a:lnTo>
                  <a:pt x="80" y="85"/>
                </a:lnTo>
                <a:lnTo>
                  <a:pt x="80" y="68"/>
                </a:lnTo>
                <a:lnTo>
                  <a:pt x="80" y="59"/>
                </a:lnTo>
                <a:lnTo>
                  <a:pt x="78" y="49"/>
                </a:lnTo>
                <a:lnTo>
                  <a:pt x="75" y="40"/>
                </a:lnTo>
                <a:lnTo>
                  <a:pt x="70" y="3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109"/>
          <p:cNvSpPr>
            <a:spLocks/>
          </p:cNvSpPr>
          <p:nvPr/>
        </p:nvSpPr>
        <p:spPr bwMode="auto">
          <a:xfrm>
            <a:off x="7208838" y="1463675"/>
            <a:ext cx="114300" cy="65088"/>
          </a:xfrm>
          <a:custGeom>
            <a:avLst/>
            <a:gdLst>
              <a:gd name="T0" fmla="*/ 0 w 61"/>
              <a:gd name="T1" fmla="*/ 40201 h 34"/>
              <a:gd name="T2" fmla="*/ 0 w 61"/>
              <a:gd name="T3" fmla="*/ 40201 h 34"/>
              <a:gd name="T4" fmla="*/ 7495 w 61"/>
              <a:gd name="T5" fmla="*/ 32544 h 34"/>
              <a:gd name="T6" fmla="*/ 26233 w 61"/>
              <a:gd name="T7" fmla="*/ 13400 h 34"/>
              <a:gd name="T8" fmla="*/ 39349 w 61"/>
              <a:gd name="T9" fmla="*/ 7657 h 34"/>
              <a:gd name="T10" fmla="*/ 54339 w 61"/>
              <a:gd name="T11" fmla="*/ 0 h 34"/>
              <a:gd name="T12" fmla="*/ 71203 w 61"/>
              <a:gd name="T13" fmla="*/ 0 h 34"/>
              <a:gd name="T14" fmla="*/ 89941 w 61"/>
              <a:gd name="T15" fmla="*/ 3829 h 34"/>
              <a:gd name="T16" fmla="*/ 89941 w 61"/>
              <a:gd name="T17" fmla="*/ 3829 h 34"/>
              <a:gd name="T18" fmla="*/ 95562 w 61"/>
              <a:gd name="T19" fmla="*/ 9572 h 34"/>
              <a:gd name="T20" fmla="*/ 99310 w 61"/>
              <a:gd name="T21" fmla="*/ 17229 h 34"/>
              <a:gd name="T22" fmla="*/ 99310 w 61"/>
              <a:gd name="T23" fmla="*/ 21058 h 34"/>
              <a:gd name="T24" fmla="*/ 99310 w 61"/>
              <a:gd name="T25" fmla="*/ 21058 h 34"/>
              <a:gd name="T26" fmla="*/ 95562 w 61"/>
              <a:gd name="T27" fmla="*/ 22972 h 34"/>
              <a:gd name="T28" fmla="*/ 91815 w 61"/>
              <a:gd name="T29" fmla="*/ 30630 h 34"/>
              <a:gd name="T30" fmla="*/ 91815 w 61"/>
              <a:gd name="T31" fmla="*/ 32544 h 34"/>
              <a:gd name="T32" fmla="*/ 95562 w 61"/>
              <a:gd name="T33" fmla="*/ 40201 h 34"/>
              <a:gd name="T34" fmla="*/ 103057 w 61"/>
              <a:gd name="T35" fmla="*/ 49773 h 34"/>
              <a:gd name="T36" fmla="*/ 114300 w 61"/>
              <a:gd name="T37" fmla="*/ 55516 h 34"/>
              <a:gd name="T38" fmla="*/ 114300 w 61"/>
              <a:gd name="T39" fmla="*/ 55516 h 34"/>
              <a:gd name="T40" fmla="*/ 114300 w 61"/>
              <a:gd name="T41" fmla="*/ 59345 h 34"/>
              <a:gd name="T42" fmla="*/ 108679 w 61"/>
              <a:gd name="T43" fmla="*/ 63174 h 34"/>
              <a:gd name="T44" fmla="*/ 99310 w 61"/>
              <a:gd name="T45" fmla="*/ 65088 h 34"/>
              <a:gd name="T46" fmla="*/ 73077 w 61"/>
              <a:gd name="T47" fmla="*/ 63174 h 34"/>
              <a:gd name="T48" fmla="*/ 73077 w 61"/>
              <a:gd name="T49" fmla="*/ 63174 h 34"/>
              <a:gd name="T50" fmla="*/ 67456 w 61"/>
              <a:gd name="T51" fmla="*/ 63174 h 34"/>
              <a:gd name="T52" fmla="*/ 58087 w 61"/>
              <a:gd name="T53" fmla="*/ 59345 h 34"/>
              <a:gd name="T54" fmla="*/ 54339 w 61"/>
              <a:gd name="T55" fmla="*/ 55516 h 34"/>
              <a:gd name="T56" fmla="*/ 50592 w 61"/>
              <a:gd name="T57" fmla="*/ 49773 h 34"/>
              <a:gd name="T58" fmla="*/ 54339 w 61"/>
              <a:gd name="T59" fmla="*/ 36373 h 34"/>
              <a:gd name="T60" fmla="*/ 63708 w 61"/>
              <a:gd name="T61" fmla="*/ 21058 h 34"/>
              <a:gd name="T62" fmla="*/ 63708 w 61"/>
              <a:gd name="T63" fmla="*/ 21058 h 34"/>
              <a:gd name="T64" fmla="*/ 41223 w 61"/>
              <a:gd name="T65" fmla="*/ 22972 h 34"/>
              <a:gd name="T66" fmla="*/ 22485 w 61"/>
              <a:gd name="T67" fmla="*/ 26801 h 34"/>
              <a:gd name="T68" fmla="*/ 9369 w 61"/>
              <a:gd name="T69" fmla="*/ 32544 h 34"/>
              <a:gd name="T70" fmla="*/ 0 w 61"/>
              <a:gd name="T71" fmla="*/ 40201 h 34"/>
              <a:gd name="T72" fmla="*/ 0 w 61"/>
              <a:gd name="T73" fmla="*/ 40201 h 3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1"/>
              <a:gd name="T112" fmla="*/ 0 h 34"/>
              <a:gd name="T113" fmla="*/ 61 w 61"/>
              <a:gd name="T114" fmla="*/ 34 h 3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1" h="34">
                <a:moveTo>
                  <a:pt x="0" y="21"/>
                </a:moveTo>
                <a:lnTo>
                  <a:pt x="0" y="21"/>
                </a:lnTo>
                <a:lnTo>
                  <a:pt x="4" y="17"/>
                </a:lnTo>
                <a:lnTo>
                  <a:pt x="14" y="7"/>
                </a:lnTo>
                <a:lnTo>
                  <a:pt x="21" y="4"/>
                </a:lnTo>
                <a:lnTo>
                  <a:pt x="29" y="0"/>
                </a:lnTo>
                <a:lnTo>
                  <a:pt x="38" y="0"/>
                </a:lnTo>
                <a:lnTo>
                  <a:pt x="48" y="2"/>
                </a:lnTo>
                <a:lnTo>
                  <a:pt x="51" y="5"/>
                </a:lnTo>
                <a:lnTo>
                  <a:pt x="53" y="9"/>
                </a:lnTo>
                <a:lnTo>
                  <a:pt x="53" y="11"/>
                </a:lnTo>
                <a:lnTo>
                  <a:pt x="51" y="12"/>
                </a:lnTo>
                <a:lnTo>
                  <a:pt x="49" y="16"/>
                </a:lnTo>
                <a:lnTo>
                  <a:pt x="49" y="17"/>
                </a:lnTo>
                <a:lnTo>
                  <a:pt x="51" y="21"/>
                </a:lnTo>
                <a:lnTo>
                  <a:pt x="55" y="26"/>
                </a:lnTo>
                <a:lnTo>
                  <a:pt x="61" y="29"/>
                </a:lnTo>
                <a:lnTo>
                  <a:pt x="61" y="31"/>
                </a:lnTo>
                <a:lnTo>
                  <a:pt x="58" y="33"/>
                </a:lnTo>
                <a:lnTo>
                  <a:pt x="53" y="34"/>
                </a:lnTo>
                <a:lnTo>
                  <a:pt x="39" y="33"/>
                </a:lnTo>
                <a:lnTo>
                  <a:pt x="36" y="33"/>
                </a:lnTo>
                <a:lnTo>
                  <a:pt x="31" y="31"/>
                </a:lnTo>
                <a:lnTo>
                  <a:pt x="29" y="29"/>
                </a:lnTo>
                <a:lnTo>
                  <a:pt x="27" y="26"/>
                </a:lnTo>
                <a:lnTo>
                  <a:pt x="29" y="19"/>
                </a:lnTo>
                <a:lnTo>
                  <a:pt x="34" y="11"/>
                </a:lnTo>
                <a:lnTo>
                  <a:pt x="22" y="12"/>
                </a:lnTo>
                <a:lnTo>
                  <a:pt x="12" y="14"/>
                </a:lnTo>
                <a:lnTo>
                  <a:pt x="5" y="17"/>
                </a:lnTo>
                <a:lnTo>
                  <a:pt x="0" y="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110"/>
          <p:cNvSpPr>
            <a:spLocks/>
          </p:cNvSpPr>
          <p:nvPr/>
        </p:nvSpPr>
        <p:spPr bwMode="auto">
          <a:xfrm>
            <a:off x="6688138" y="2293938"/>
            <a:ext cx="103187" cy="196850"/>
          </a:xfrm>
          <a:custGeom>
            <a:avLst/>
            <a:gdLst>
              <a:gd name="T0" fmla="*/ 76921 w 55"/>
              <a:gd name="T1" fmla="*/ 32177 h 104"/>
              <a:gd name="T2" fmla="*/ 76921 w 55"/>
              <a:gd name="T3" fmla="*/ 32177 h 104"/>
              <a:gd name="T4" fmla="*/ 95682 w 55"/>
              <a:gd name="T5" fmla="*/ 22713 h 104"/>
              <a:gd name="T6" fmla="*/ 103187 w 55"/>
              <a:gd name="T7" fmla="*/ 20821 h 104"/>
              <a:gd name="T8" fmla="*/ 103187 w 55"/>
              <a:gd name="T9" fmla="*/ 17035 h 104"/>
              <a:gd name="T10" fmla="*/ 103187 w 55"/>
              <a:gd name="T11" fmla="*/ 13250 h 104"/>
              <a:gd name="T12" fmla="*/ 95682 w 55"/>
              <a:gd name="T13" fmla="*/ 11357 h 104"/>
              <a:gd name="T14" fmla="*/ 95682 w 55"/>
              <a:gd name="T15" fmla="*/ 11357 h 104"/>
              <a:gd name="T16" fmla="*/ 82550 w 55"/>
              <a:gd name="T17" fmla="*/ 11357 h 104"/>
              <a:gd name="T18" fmla="*/ 67541 w 55"/>
              <a:gd name="T19" fmla="*/ 3786 h 104"/>
              <a:gd name="T20" fmla="*/ 67541 w 55"/>
              <a:gd name="T21" fmla="*/ 3786 h 104"/>
              <a:gd name="T22" fmla="*/ 60036 w 55"/>
              <a:gd name="T23" fmla="*/ 0 h 104"/>
              <a:gd name="T24" fmla="*/ 48779 w 55"/>
              <a:gd name="T25" fmla="*/ 0 h 104"/>
              <a:gd name="T26" fmla="*/ 41275 w 55"/>
              <a:gd name="T27" fmla="*/ 0 h 104"/>
              <a:gd name="T28" fmla="*/ 35646 w 55"/>
              <a:gd name="T29" fmla="*/ 3786 h 104"/>
              <a:gd name="T30" fmla="*/ 26266 w 55"/>
              <a:gd name="T31" fmla="*/ 7571 h 104"/>
              <a:gd name="T32" fmla="*/ 18761 w 55"/>
              <a:gd name="T33" fmla="*/ 17035 h 104"/>
              <a:gd name="T34" fmla="*/ 18761 w 55"/>
              <a:gd name="T35" fmla="*/ 17035 h 104"/>
              <a:gd name="T36" fmla="*/ 9381 w 55"/>
              <a:gd name="T37" fmla="*/ 39749 h 104"/>
              <a:gd name="T38" fmla="*/ 3752 w 55"/>
              <a:gd name="T39" fmla="*/ 62462 h 104"/>
              <a:gd name="T40" fmla="*/ 0 w 55"/>
              <a:gd name="T41" fmla="*/ 87068 h 104"/>
              <a:gd name="T42" fmla="*/ 3752 w 55"/>
              <a:gd name="T43" fmla="*/ 104103 h 104"/>
              <a:gd name="T44" fmla="*/ 3752 w 55"/>
              <a:gd name="T45" fmla="*/ 117353 h 104"/>
              <a:gd name="T46" fmla="*/ 9381 w 55"/>
              <a:gd name="T47" fmla="*/ 132495 h 104"/>
              <a:gd name="T48" fmla="*/ 16885 w 55"/>
              <a:gd name="T49" fmla="*/ 145745 h 104"/>
              <a:gd name="T50" fmla="*/ 26266 w 55"/>
              <a:gd name="T51" fmla="*/ 158994 h 104"/>
              <a:gd name="T52" fmla="*/ 41275 w 55"/>
              <a:gd name="T53" fmla="*/ 170351 h 104"/>
              <a:gd name="T54" fmla="*/ 58160 w 55"/>
              <a:gd name="T55" fmla="*/ 181708 h 104"/>
              <a:gd name="T56" fmla="*/ 80673 w 55"/>
              <a:gd name="T57" fmla="*/ 191172 h 104"/>
              <a:gd name="T58" fmla="*/ 80673 w 55"/>
              <a:gd name="T59" fmla="*/ 191172 h 104"/>
              <a:gd name="T60" fmla="*/ 82550 w 55"/>
              <a:gd name="T61" fmla="*/ 193064 h 104"/>
              <a:gd name="T62" fmla="*/ 91930 w 55"/>
              <a:gd name="T63" fmla="*/ 196850 h 104"/>
              <a:gd name="T64" fmla="*/ 95682 w 55"/>
              <a:gd name="T65" fmla="*/ 193064 h 104"/>
              <a:gd name="T66" fmla="*/ 99435 w 55"/>
              <a:gd name="T67" fmla="*/ 191172 h 104"/>
              <a:gd name="T68" fmla="*/ 99435 w 55"/>
              <a:gd name="T69" fmla="*/ 181708 h 104"/>
              <a:gd name="T70" fmla="*/ 99435 w 55"/>
              <a:gd name="T71" fmla="*/ 168458 h 104"/>
              <a:gd name="T72" fmla="*/ 99435 w 55"/>
              <a:gd name="T73" fmla="*/ 168458 h 104"/>
              <a:gd name="T74" fmla="*/ 80673 w 55"/>
              <a:gd name="T75" fmla="*/ 100318 h 104"/>
              <a:gd name="T76" fmla="*/ 73169 w 55"/>
              <a:gd name="T77" fmla="*/ 54891 h 104"/>
              <a:gd name="T78" fmla="*/ 73169 w 55"/>
              <a:gd name="T79" fmla="*/ 39749 h 104"/>
              <a:gd name="T80" fmla="*/ 76921 w 55"/>
              <a:gd name="T81" fmla="*/ 35963 h 104"/>
              <a:gd name="T82" fmla="*/ 76921 w 55"/>
              <a:gd name="T83" fmla="*/ 32177 h 104"/>
              <a:gd name="T84" fmla="*/ 76921 w 55"/>
              <a:gd name="T85" fmla="*/ 32177 h 10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5"/>
              <a:gd name="T130" fmla="*/ 0 h 104"/>
              <a:gd name="T131" fmla="*/ 55 w 55"/>
              <a:gd name="T132" fmla="*/ 104 h 10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5" h="104">
                <a:moveTo>
                  <a:pt x="41" y="17"/>
                </a:moveTo>
                <a:lnTo>
                  <a:pt x="41" y="17"/>
                </a:lnTo>
                <a:lnTo>
                  <a:pt x="51" y="12"/>
                </a:lnTo>
                <a:lnTo>
                  <a:pt x="55" y="11"/>
                </a:lnTo>
                <a:lnTo>
                  <a:pt x="55" y="9"/>
                </a:lnTo>
                <a:lnTo>
                  <a:pt x="55" y="7"/>
                </a:lnTo>
                <a:lnTo>
                  <a:pt x="51" y="6"/>
                </a:lnTo>
                <a:lnTo>
                  <a:pt x="44" y="6"/>
                </a:lnTo>
                <a:lnTo>
                  <a:pt x="36" y="2"/>
                </a:lnTo>
                <a:lnTo>
                  <a:pt x="32" y="0"/>
                </a:lnTo>
                <a:lnTo>
                  <a:pt x="26" y="0"/>
                </a:lnTo>
                <a:lnTo>
                  <a:pt x="22" y="0"/>
                </a:lnTo>
                <a:lnTo>
                  <a:pt x="19" y="2"/>
                </a:lnTo>
                <a:lnTo>
                  <a:pt x="14" y="4"/>
                </a:lnTo>
                <a:lnTo>
                  <a:pt x="10" y="9"/>
                </a:lnTo>
                <a:lnTo>
                  <a:pt x="5" y="21"/>
                </a:lnTo>
                <a:lnTo>
                  <a:pt x="2" y="33"/>
                </a:lnTo>
                <a:lnTo>
                  <a:pt x="0" y="46"/>
                </a:lnTo>
                <a:lnTo>
                  <a:pt x="2" y="55"/>
                </a:lnTo>
                <a:lnTo>
                  <a:pt x="2" y="62"/>
                </a:lnTo>
                <a:lnTo>
                  <a:pt x="5" y="70"/>
                </a:lnTo>
                <a:lnTo>
                  <a:pt x="9" y="77"/>
                </a:lnTo>
                <a:lnTo>
                  <a:pt x="14" y="84"/>
                </a:lnTo>
                <a:lnTo>
                  <a:pt x="22" y="90"/>
                </a:lnTo>
                <a:lnTo>
                  <a:pt x="31" y="96"/>
                </a:lnTo>
                <a:lnTo>
                  <a:pt x="43" y="101"/>
                </a:lnTo>
                <a:lnTo>
                  <a:pt x="44" y="102"/>
                </a:lnTo>
                <a:lnTo>
                  <a:pt x="49" y="104"/>
                </a:lnTo>
                <a:lnTo>
                  <a:pt x="51" y="102"/>
                </a:lnTo>
                <a:lnTo>
                  <a:pt x="53" y="101"/>
                </a:lnTo>
                <a:lnTo>
                  <a:pt x="53" y="96"/>
                </a:lnTo>
                <a:lnTo>
                  <a:pt x="53" y="89"/>
                </a:lnTo>
                <a:lnTo>
                  <a:pt x="43" y="53"/>
                </a:lnTo>
                <a:lnTo>
                  <a:pt x="39" y="29"/>
                </a:lnTo>
                <a:lnTo>
                  <a:pt x="39" y="21"/>
                </a:lnTo>
                <a:lnTo>
                  <a:pt x="41" y="19"/>
                </a:lnTo>
                <a:lnTo>
                  <a:pt x="41" y="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111"/>
          <p:cNvSpPr>
            <a:spLocks/>
          </p:cNvSpPr>
          <p:nvPr/>
        </p:nvSpPr>
        <p:spPr bwMode="auto">
          <a:xfrm>
            <a:off x="6973888" y="2309813"/>
            <a:ext cx="122237" cy="206375"/>
          </a:xfrm>
          <a:custGeom>
            <a:avLst/>
            <a:gdLst>
              <a:gd name="T0" fmla="*/ 13164 w 65"/>
              <a:gd name="T1" fmla="*/ 206375 h 109"/>
              <a:gd name="T2" fmla="*/ 13164 w 65"/>
              <a:gd name="T3" fmla="*/ 206375 h 109"/>
              <a:gd name="T4" fmla="*/ 26328 w 65"/>
              <a:gd name="T5" fmla="*/ 206375 h 109"/>
              <a:gd name="T6" fmla="*/ 41373 w 65"/>
              <a:gd name="T7" fmla="*/ 202588 h 109"/>
              <a:gd name="T8" fmla="*/ 62059 w 65"/>
              <a:gd name="T9" fmla="*/ 195015 h 109"/>
              <a:gd name="T10" fmla="*/ 77103 w 65"/>
              <a:gd name="T11" fmla="*/ 183655 h 109"/>
              <a:gd name="T12" fmla="*/ 95909 w 65"/>
              <a:gd name="T13" fmla="*/ 164721 h 109"/>
              <a:gd name="T14" fmla="*/ 105312 w 65"/>
              <a:gd name="T15" fmla="*/ 151468 h 109"/>
              <a:gd name="T16" fmla="*/ 112834 w 65"/>
              <a:gd name="T17" fmla="*/ 134428 h 109"/>
              <a:gd name="T18" fmla="*/ 118476 w 65"/>
              <a:gd name="T19" fmla="*/ 115494 h 109"/>
              <a:gd name="T20" fmla="*/ 122237 w 65"/>
              <a:gd name="T21" fmla="*/ 92774 h 109"/>
              <a:gd name="T22" fmla="*/ 122237 w 65"/>
              <a:gd name="T23" fmla="*/ 92774 h 109"/>
              <a:gd name="T24" fmla="*/ 122237 w 65"/>
              <a:gd name="T25" fmla="*/ 64374 h 109"/>
              <a:gd name="T26" fmla="*/ 122237 w 65"/>
              <a:gd name="T27" fmla="*/ 37867 h 109"/>
              <a:gd name="T28" fmla="*/ 118476 w 65"/>
              <a:gd name="T29" fmla="*/ 26507 h 109"/>
              <a:gd name="T30" fmla="*/ 114715 w 65"/>
              <a:gd name="T31" fmla="*/ 15147 h 109"/>
              <a:gd name="T32" fmla="*/ 114715 w 65"/>
              <a:gd name="T33" fmla="*/ 15147 h 109"/>
              <a:gd name="T34" fmla="*/ 112834 w 65"/>
              <a:gd name="T35" fmla="*/ 9467 h 109"/>
              <a:gd name="T36" fmla="*/ 105312 w 65"/>
              <a:gd name="T37" fmla="*/ 3787 h 109"/>
              <a:gd name="T38" fmla="*/ 99670 w 65"/>
              <a:gd name="T39" fmla="*/ 0 h 109"/>
              <a:gd name="T40" fmla="*/ 90267 w 65"/>
              <a:gd name="T41" fmla="*/ 0 h 109"/>
              <a:gd name="T42" fmla="*/ 77103 w 65"/>
              <a:gd name="T43" fmla="*/ 3787 h 109"/>
              <a:gd name="T44" fmla="*/ 62059 w 65"/>
              <a:gd name="T45" fmla="*/ 9467 h 109"/>
              <a:gd name="T46" fmla="*/ 62059 w 65"/>
              <a:gd name="T47" fmla="*/ 9467 h 109"/>
              <a:gd name="T48" fmla="*/ 62059 w 65"/>
              <a:gd name="T49" fmla="*/ 13253 h 109"/>
              <a:gd name="T50" fmla="*/ 62059 w 65"/>
              <a:gd name="T51" fmla="*/ 18933 h 109"/>
              <a:gd name="T52" fmla="*/ 63939 w 65"/>
              <a:gd name="T53" fmla="*/ 26507 h 109"/>
              <a:gd name="T54" fmla="*/ 73342 w 65"/>
              <a:gd name="T55" fmla="*/ 28400 h 109"/>
              <a:gd name="T56" fmla="*/ 73342 w 65"/>
              <a:gd name="T57" fmla="*/ 28400 h 109"/>
              <a:gd name="T58" fmla="*/ 82745 w 65"/>
              <a:gd name="T59" fmla="*/ 32187 h 109"/>
              <a:gd name="T60" fmla="*/ 80864 w 65"/>
              <a:gd name="T61" fmla="*/ 32187 h 109"/>
              <a:gd name="T62" fmla="*/ 73342 w 65"/>
              <a:gd name="T63" fmla="*/ 28400 h 109"/>
              <a:gd name="T64" fmla="*/ 73342 w 65"/>
              <a:gd name="T65" fmla="*/ 28400 h 109"/>
              <a:gd name="T66" fmla="*/ 71462 w 65"/>
              <a:gd name="T67" fmla="*/ 51120 h 109"/>
              <a:gd name="T68" fmla="*/ 58298 w 65"/>
              <a:gd name="T69" fmla="*/ 102241 h 109"/>
              <a:gd name="T70" fmla="*/ 48895 w 65"/>
              <a:gd name="T71" fmla="*/ 134428 h 109"/>
              <a:gd name="T72" fmla="*/ 39492 w 65"/>
              <a:gd name="T73" fmla="*/ 160935 h 109"/>
              <a:gd name="T74" fmla="*/ 22567 w 65"/>
              <a:gd name="T75" fmla="*/ 183655 h 109"/>
              <a:gd name="T76" fmla="*/ 13164 w 65"/>
              <a:gd name="T77" fmla="*/ 189335 h 109"/>
              <a:gd name="T78" fmla="*/ 7522 w 65"/>
              <a:gd name="T79" fmla="*/ 195015 h 109"/>
              <a:gd name="T80" fmla="*/ 7522 w 65"/>
              <a:gd name="T81" fmla="*/ 195015 h 109"/>
              <a:gd name="T82" fmla="*/ 0 w 65"/>
              <a:gd name="T83" fmla="*/ 198802 h 109"/>
              <a:gd name="T84" fmla="*/ 3761 w 65"/>
              <a:gd name="T85" fmla="*/ 202588 h 109"/>
              <a:gd name="T86" fmla="*/ 13164 w 65"/>
              <a:gd name="T87" fmla="*/ 206375 h 109"/>
              <a:gd name="T88" fmla="*/ 13164 w 65"/>
              <a:gd name="T89" fmla="*/ 206375 h 10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5"/>
              <a:gd name="T136" fmla="*/ 0 h 109"/>
              <a:gd name="T137" fmla="*/ 65 w 65"/>
              <a:gd name="T138" fmla="*/ 109 h 10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5" h="109">
                <a:moveTo>
                  <a:pt x="7" y="109"/>
                </a:moveTo>
                <a:lnTo>
                  <a:pt x="7" y="109"/>
                </a:lnTo>
                <a:lnTo>
                  <a:pt x="14" y="109"/>
                </a:lnTo>
                <a:lnTo>
                  <a:pt x="22" y="107"/>
                </a:lnTo>
                <a:lnTo>
                  <a:pt x="33" y="103"/>
                </a:lnTo>
                <a:lnTo>
                  <a:pt x="41" y="97"/>
                </a:lnTo>
                <a:lnTo>
                  <a:pt x="51" y="87"/>
                </a:lnTo>
                <a:lnTo>
                  <a:pt x="56" y="80"/>
                </a:lnTo>
                <a:lnTo>
                  <a:pt x="60" y="71"/>
                </a:lnTo>
                <a:lnTo>
                  <a:pt x="63" y="61"/>
                </a:lnTo>
                <a:lnTo>
                  <a:pt x="65" y="49"/>
                </a:lnTo>
                <a:lnTo>
                  <a:pt x="65" y="34"/>
                </a:lnTo>
                <a:lnTo>
                  <a:pt x="65" y="20"/>
                </a:lnTo>
                <a:lnTo>
                  <a:pt x="63" y="14"/>
                </a:lnTo>
                <a:lnTo>
                  <a:pt x="61" y="8"/>
                </a:lnTo>
                <a:lnTo>
                  <a:pt x="60" y="5"/>
                </a:lnTo>
                <a:lnTo>
                  <a:pt x="56" y="2"/>
                </a:lnTo>
                <a:lnTo>
                  <a:pt x="53" y="0"/>
                </a:lnTo>
                <a:lnTo>
                  <a:pt x="48" y="0"/>
                </a:lnTo>
                <a:lnTo>
                  <a:pt x="41" y="2"/>
                </a:lnTo>
                <a:lnTo>
                  <a:pt x="33" y="5"/>
                </a:lnTo>
                <a:lnTo>
                  <a:pt x="33" y="7"/>
                </a:lnTo>
                <a:lnTo>
                  <a:pt x="33" y="10"/>
                </a:lnTo>
                <a:lnTo>
                  <a:pt x="34" y="14"/>
                </a:lnTo>
                <a:lnTo>
                  <a:pt x="39" y="15"/>
                </a:lnTo>
                <a:lnTo>
                  <a:pt x="44" y="17"/>
                </a:lnTo>
                <a:lnTo>
                  <a:pt x="43" y="17"/>
                </a:lnTo>
                <a:lnTo>
                  <a:pt x="39" y="15"/>
                </a:lnTo>
                <a:lnTo>
                  <a:pt x="38" y="27"/>
                </a:lnTo>
                <a:lnTo>
                  <a:pt x="31" y="54"/>
                </a:lnTo>
                <a:lnTo>
                  <a:pt x="26" y="71"/>
                </a:lnTo>
                <a:lnTo>
                  <a:pt x="21" y="85"/>
                </a:lnTo>
                <a:lnTo>
                  <a:pt x="12" y="97"/>
                </a:lnTo>
                <a:lnTo>
                  <a:pt x="7" y="100"/>
                </a:lnTo>
                <a:lnTo>
                  <a:pt x="4" y="103"/>
                </a:lnTo>
                <a:lnTo>
                  <a:pt x="0" y="105"/>
                </a:lnTo>
                <a:lnTo>
                  <a:pt x="2" y="107"/>
                </a:lnTo>
                <a:lnTo>
                  <a:pt x="7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112"/>
          <p:cNvSpPr>
            <a:spLocks/>
          </p:cNvSpPr>
          <p:nvPr/>
        </p:nvSpPr>
        <p:spPr bwMode="auto">
          <a:xfrm>
            <a:off x="6691313" y="2560638"/>
            <a:ext cx="333375" cy="127000"/>
          </a:xfrm>
          <a:custGeom>
            <a:avLst/>
            <a:gdLst>
              <a:gd name="T0" fmla="*/ 5683 w 176"/>
              <a:gd name="T1" fmla="*/ 0 h 67"/>
              <a:gd name="T2" fmla="*/ 5683 w 176"/>
              <a:gd name="T3" fmla="*/ 0 h 67"/>
              <a:gd name="T4" fmla="*/ 9471 w 176"/>
              <a:gd name="T5" fmla="*/ 13269 h 67"/>
              <a:gd name="T6" fmla="*/ 15153 w 176"/>
              <a:gd name="T7" fmla="*/ 30328 h 67"/>
              <a:gd name="T8" fmla="*/ 24624 w 176"/>
              <a:gd name="T9" fmla="*/ 45493 h 67"/>
              <a:gd name="T10" fmla="*/ 45460 w 176"/>
              <a:gd name="T11" fmla="*/ 62552 h 67"/>
              <a:gd name="T12" fmla="*/ 54931 w 176"/>
              <a:gd name="T13" fmla="*/ 68239 h 67"/>
              <a:gd name="T14" fmla="*/ 70085 w 176"/>
              <a:gd name="T15" fmla="*/ 73925 h 67"/>
              <a:gd name="T16" fmla="*/ 87132 w 176"/>
              <a:gd name="T17" fmla="*/ 77716 h 67"/>
              <a:gd name="T18" fmla="*/ 106074 w 176"/>
              <a:gd name="T19" fmla="*/ 81507 h 67"/>
              <a:gd name="T20" fmla="*/ 128804 w 176"/>
              <a:gd name="T21" fmla="*/ 81507 h 67"/>
              <a:gd name="T22" fmla="*/ 153428 w 176"/>
              <a:gd name="T23" fmla="*/ 81507 h 67"/>
              <a:gd name="T24" fmla="*/ 153428 w 176"/>
              <a:gd name="T25" fmla="*/ 81507 h 67"/>
              <a:gd name="T26" fmla="*/ 162899 w 176"/>
              <a:gd name="T27" fmla="*/ 81507 h 67"/>
              <a:gd name="T28" fmla="*/ 174264 w 176"/>
              <a:gd name="T29" fmla="*/ 81507 h 67"/>
              <a:gd name="T30" fmla="*/ 189418 w 176"/>
              <a:gd name="T31" fmla="*/ 83403 h 67"/>
              <a:gd name="T32" fmla="*/ 189418 w 176"/>
              <a:gd name="T33" fmla="*/ 83403 h 67"/>
              <a:gd name="T34" fmla="*/ 195100 w 176"/>
              <a:gd name="T35" fmla="*/ 87194 h 67"/>
              <a:gd name="T36" fmla="*/ 189418 w 176"/>
              <a:gd name="T37" fmla="*/ 83403 h 67"/>
              <a:gd name="T38" fmla="*/ 189418 w 176"/>
              <a:gd name="T39" fmla="*/ 83403 h 67"/>
              <a:gd name="T40" fmla="*/ 202677 w 176"/>
              <a:gd name="T41" fmla="*/ 90985 h 67"/>
              <a:gd name="T42" fmla="*/ 215936 w 176"/>
              <a:gd name="T43" fmla="*/ 94776 h 67"/>
              <a:gd name="T44" fmla="*/ 234878 w 176"/>
              <a:gd name="T45" fmla="*/ 94776 h 67"/>
              <a:gd name="T46" fmla="*/ 257608 w 176"/>
              <a:gd name="T47" fmla="*/ 94776 h 67"/>
              <a:gd name="T48" fmla="*/ 282232 w 176"/>
              <a:gd name="T49" fmla="*/ 83403 h 67"/>
              <a:gd name="T50" fmla="*/ 308751 w 176"/>
              <a:gd name="T51" fmla="*/ 68239 h 67"/>
              <a:gd name="T52" fmla="*/ 333375 w 176"/>
              <a:gd name="T53" fmla="*/ 41701 h 67"/>
              <a:gd name="T54" fmla="*/ 333375 w 176"/>
              <a:gd name="T55" fmla="*/ 41701 h 67"/>
              <a:gd name="T56" fmla="*/ 331481 w 176"/>
              <a:gd name="T57" fmla="*/ 58761 h 67"/>
              <a:gd name="T58" fmla="*/ 323904 w 176"/>
              <a:gd name="T59" fmla="*/ 73925 h 67"/>
              <a:gd name="T60" fmla="*/ 312539 w 176"/>
              <a:gd name="T61" fmla="*/ 90985 h 67"/>
              <a:gd name="T62" fmla="*/ 291703 w 176"/>
              <a:gd name="T63" fmla="*/ 106149 h 67"/>
              <a:gd name="T64" fmla="*/ 280338 w 176"/>
              <a:gd name="T65" fmla="*/ 113731 h 67"/>
              <a:gd name="T66" fmla="*/ 263290 w 176"/>
              <a:gd name="T67" fmla="*/ 119418 h 67"/>
              <a:gd name="T68" fmla="*/ 248137 w 176"/>
              <a:gd name="T69" fmla="*/ 123209 h 67"/>
              <a:gd name="T70" fmla="*/ 227301 w 176"/>
              <a:gd name="T71" fmla="*/ 127000 h 67"/>
              <a:gd name="T72" fmla="*/ 206465 w 176"/>
              <a:gd name="T73" fmla="*/ 127000 h 67"/>
              <a:gd name="T74" fmla="*/ 179947 w 176"/>
              <a:gd name="T75" fmla="*/ 123209 h 67"/>
              <a:gd name="T76" fmla="*/ 179947 w 176"/>
              <a:gd name="T77" fmla="*/ 123209 h 67"/>
              <a:gd name="T78" fmla="*/ 157217 w 176"/>
              <a:gd name="T79" fmla="*/ 123209 h 67"/>
              <a:gd name="T80" fmla="*/ 134487 w 176"/>
              <a:gd name="T81" fmla="*/ 119418 h 67"/>
              <a:gd name="T82" fmla="*/ 109862 w 176"/>
              <a:gd name="T83" fmla="*/ 113731 h 67"/>
              <a:gd name="T84" fmla="*/ 79555 w 176"/>
              <a:gd name="T85" fmla="*/ 104254 h 67"/>
              <a:gd name="T86" fmla="*/ 51143 w 176"/>
              <a:gd name="T87" fmla="*/ 94776 h 67"/>
              <a:gd name="T88" fmla="*/ 28413 w 176"/>
              <a:gd name="T89" fmla="*/ 77716 h 67"/>
              <a:gd name="T90" fmla="*/ 18942 w 176"/>
              <a:gd name="T91" fmla="*/ 68239 h 67"/>
              <a:gd name="T92" fmla="*/ 9471 w 176"/>
              <a:gd name="T93" fmla="*/ 54970 h 67"/>
              <a:gd name="T94" fmla="*/ 9471 w 176"/>
              <a:gd name="T95" fmla="*/ 54970 h 67"/>
              <a:gd name="T96" fmla="*/ 3788 w 176"/>
              <a:gd name="T97" fmla="*/ 32224 h 67"/>
              <a:gd name="T98" fmla="*/ 0 w 176"/>
              <a:gd name="T99" fmla="*/ 13269 h 67"/>
              <a:gd name="T100" fmla="*/ 3788 w 176"/>
              <a:gd name="T101" fmla="*/ 7582 h 67"/>
              <a:gd name="T102" fmla="*/ 5683 w 176"/>
              <a:gd name="T103" fmla="*/ 0 h 67"/>
              <a:gd name="T104" fmla="*/ 5683 w 176"/>
              <a:gd name="T105" fmla="*/ 0 h 6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6"/>
              <a:gd name="T160" fmla="*/ 0 h 67"/>
              <a:gd name="T161" fmla="*/ 176 w 176"/>
              <a:gd name="T162" fmla="*/ 67 h 6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6" h="67">
                <a:moveTo>
                  <a:pt x="3" y="0"/>
                </a:moveTo>
                <a:lnTo>
                  <a:pt x="3" y="0"/>
                </a:lnTo>
                <a:lnTo>
                  <a:pt x="5" y="7"/>
                </a:lnTo>
                <a:lnTo>
                  <a:pt x="8" y="16"/>
                </a:lnTo>
                <a:lnTo>
                  <a:pt x="13" y="24"/>
                </a:lnTo>
                <a:lnTo>
                  <a:pt x="24" y="33"/>
                </a:lnTo>
                <a:lnTo>
                  <a:pt x="29" y="36"/>
                </a:lnTo>
                <a:lnTo>
                  <a:pt x="37" y="39"/>
                </a:lnTo>
                <a:lnTo>
                  <a:pt x="46" y="41"/>
                </a:lnTo>
                <a:lnTo>
                  <a:pt x="56" y="43"/>
                </a:lnTo>
                <a:lnTo>
                  <a:pt x="68" y="43"/>
                </a:lnTo>
                <a:lnTo>
                  <a:pt x="81" y="43"/>
                </a:lnTo>
                <a:lnTo>
                  <a:pt x="86" y="43"/>
                </a:lnTo>
                <a:lnTo>
                  <a:pt x="92" y="43"/>
                </a:lnTo>
                <a:lnTo>
                  <a:pt x="100" y="44"/>
                </a:lnTo>
                <a:lnTo>
                  <a:pt x="103" y="46"/>
                </a:lnTo>
                <a:lnTo>
                  <a:pt x="100" y="44"/>
                </a:lnTo>
                <a:lnTo>
                  <a:pt x="107" y="48"/>
                </a:lnTo>
                <a:lnTo>
                  <a:pt x="114" y="50"/>
                </a:lnTo>
                <a:lnTo>
                  <a:pt x="124" y="50"/>
                </a:lnTo>
                <a:lnTo>
                  <a:pt x="136" y="50"/>
                </a:lnTo>
                <a:lnTo>
                  <a:pt x="149" y="44"/>
                </a:lnTo>
                <a:lnTo>
                  <a:pt x="163" y="36"/>
                </a:lnTo>
                <a:lnTo>
                  <a:pt x="176" y="22"/>
                </a:lnTo>
                <a:lnTo>
                  <a:pt x="175" y="31"/>
                </a:lnTo>
                <a:lnTo>
                  <a:pt x="171" y="39"/>
                </a:lnTo>
                <a:lnTo>
                  <a:pt x="165" y="48"/>
                </a:lnTo>
                <a:lnTo>
                  <a:pt x="154" y="56"/>
                </a:lnTo>
                <a:lnTo>
                  <a:pt x="148" y="60"/>
                </a:lnTo>
                <a:lnTo>
                  <a:pt x="139" y="63"/>
                </a:lnTo>
                <a:lnTo>
                  <a:pt x="131" y="65"/>
                </a:lnTo>
                <a:lnTo>
                  <a:pt x="120" y="67"/>
                </a:lnTo>
                <a:lnTo>
                  <a:pt x="109" y="67"/>
                </a:lnTo>
                <a:lnTo>
                  <a:pt x="95" y="65"/>
                </a:lnTo>
                <a:lnTo>
                  <a:pt x="83" y="65"/>
                </a:lnTo>
                <a:lnTo>
                  <a:pt x="71" y="63"/>
                </a:lnTo>
                <a:lnTo>
                  <a:pt x="58" y="60"/>
                </a:lnTo>
                <a:lnTo>
                  <a:pt x="42" y="55"/>
                </a:lnTo>
                <a:lnTo>
                  <a:pt x="27" y="50"/>
                </a:lnTo>
                <a:lnTo>
                  <a:pt x="15" y="41"/>
                </a:lnTo>
                <a:lnTo>
                  <a:pt x="10" y="36"/>
                </a:lnTo>
                <a:lnTo>
                  <a:pt x="5" y="29"/>
                </a:lnTo>
                <a:lnTo>
                  <a:pt x="2" y="17"/>
                </a:lnTo>
                <a:lnTo>
                  <a:pt x="0" y="7"/>
                </a:lnTo>
                <a:lnTo>
                  <a:pt x="2" y="4"/>
                </a:lnTo>
                <a:lnTo>
                  <a:pt x="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113"/>
          <p:cNvSpPr>
            <a:spLocks/>
          </p:cNvSpPr>
          <p:nvPr/>
        </p:nvSpPr>
        <p:spPr bwMode="auto">
          <a:xfrm>
            <a:off x="6591300" y="1316038"/>
            <a:ext cx="219075" cy="666750"/>
          </a:xfrm>
          <a:custGeom>
            <a:avLst/>
            <a:gdLst>
              <a:gd name="T0" fmla="*/ 0 w 116"/>
              <a:gd name="T1" fmla="*/ 0 h 352"/>
              <a:gd name="T2" fmla="*/ 0 w 116"/>
              <a:gd name="T3" fmla="*/ 0 h 352"/>
              <a:gd name="T4" fmla="*/ 30217 w 116"/>
              <a:gd name="T5" fmla="*/ 17048 h 352"/>
              <a:gd name="T6" fmla="*/ 54769 w 116"/>
              <a:gd name="T7" fmla="*/ 32201 h 352"/>
              <a:gd name="T8" fmla="*/ 86875 w 116"/>
              <a:gd name="T9" fmla="*/ 58719 h 352"/>
              <a:gd name="T10" fmla="*/ 100095 w 116"/>
              <a:gd name="T11" fmla="*/ 71979 h 352"/>
              <a:gd name="T12" fmla="*/ 109538 w 116"/>
              <a:gd name="T13" fmla="*/ 87132 h 352"/>
              <a:gd name="T14" fmla="*/ 118980 w 116"/>
              <a:gd name="T15" fmla="*/ 106074 h 352"/>
              <a:gd name="T16" fmla="*/ 124646 w 116"/>
              <a:gd name="T17" fmla="*/ 126910 h 352"/>
              <a:gd name="T18" fmla="*/ 124646 w 116"/>
              <a:gd name="T19" fmla="*/ 145852 h 352"/>
              <a:gd name="T20" fmla="*/ 122758 w 116"/>
              <a:gd name="T21" fmla="*/ 164793 h 352"/>
              <a:gd name="T22" fmla="*/ 115203 w 116"/>
              <a:gd name="T23" fmla="*/ 187523 h 352"/>
              <a:gd name="T24" fmla="*/ 100095 w 116"/>
              <a:gd name="T25" fmla="*/ 212148 h 352"/>
              <a:gd name="T26" fmla="*/ 219075 w 116"/>
              <a:gd name="T27" fmla="*/ 666750 h 352"/>
              <a:gd name="T28" fmla="*/ 0 w 116"/>
              <a:gd name="T29" fmla="*/ 0 h 35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6"/>
              <a:gd name="T46" fmla="*/ 0 h 352"/>
              <a:gd name="T47" fmla="*/ 116 w 116"/>
              <a:gd name="T48" fmla="*/ 352 h 35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6" h="352">
                <a:moveTo>
                  <a:pt x="0" y="0"/>
                </a:moveTo>
                <a:lnTo>
                  <a:pt x="0" y="0"/>
                </a:lnTo>
                <a:lnTo>
                  <a:pt x="16" y="9"/>
                </a:lnTo>
                <a:lnTo>
                  <a:pt x="29" y="17"/>
                </a:lnTo>
                <a:lnTo>
                  <a:pt x="46" y="31"/>
                </a:lnTo>
                <a:lnTo>
                  <a:pt x="53" y="38"/>
                </a:lnTo>
                <a:lnTo>
                  <a:pt x="58" y="46"/>
                </a:lnTo>
                <a:lnTo>
                  <a:pt x="63" y="56"/>
                </a:lnTo>
                <a:lnTo>
                  <a:pt x="66" y="67"/>
                </a:lnTo>
                <a:lnTo>
                  <a:pt x="66" y="77"/>
                </a:lnTo>
                <a:lnTo>
                  <a:pt x="65" y="87"/>
                </a:lnTo>
                <a:lnTo>
                  <a:pt x="61" y="99"/>
                </a:lnTo>
                <a:lnTo>
                  <a:pt x="53" y="112"/>
                </a:lnTo>
                <a:lnTo>
                  <a:pt x="116" y="35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114"/>
          <p:cNvSpPr>
            <a:spLocks/>
          </p:cNvSpPr>
          <p:nvPr/>
        </p:nvSpPr>
        <p:spPr bwMode="auto">
          <a:xfrm>
            <a:off x="6591300" y="1316038"/>
            <a:ext cx="219075" cy="666750"/>
          </a:xfrm>
          <a:custGeom>
            <a:avLst/>
            <a:gdLst>
              <a:gd name="T0" fmla="*/ 0 w 116"/>
              <a:gd name="T1" fmla="*/ 0 h 352"/>
              <a:gd name="T2" fmla="*/ 0 w 116"/>
              <a:gd name="T3" fmla="*/ 0 h 352"/>
              <a:gd name="T4" fmla="*/ 30217 w 116"/>
              <a:gd name="T5" fmla="*/ 17048 h 352"/>
              <a:gd name="T6" fmla="*/ 54769 w 116"/>
              <a:gd name="T7" fmla="*/ 32201 h 352"/>
              <a:gd name="T8" fmla="*/ 86875 w 116"/>
              <a:gd name="T9" fmla="*/ 58719 h 352"/>
              <a:gd name="T10" fmla="*/ 100095 w 116"/>
              <a:gd name="T11" fmla="*/ 71979 h 352"/>
              <a:gd name="T12" fmla="*/ 109538 w 116"/>
              <a:gd name="T13" fmla="*/ 87132 h 352"/>
              <a:gd name="T14" fmla="*/ 118980 w 116"/>
              <a:gd name="T15" fmla="*/ 106074 h 352"/>
              <a:gd name="T16" fmla="*/ 124646 w 116"/>
              <a:gd name="T17" fmla="*/ 126910 h 352"/>
              <a:gd name="T18" fmla="*/ 124646 w 116"/>
              <a:gd name="T19" fmla="*/ 145852 h 352"/>
              <a:gd name="T20" fmla="*/ 122758 w 116"/>
              <a:gd name="T21" fmla="*/ 164793 h 352"/>
              <a:gd name="T22" fmla="*/ 115203 w 116"/>
              <a:gd name="T23" fmla="*/ 187523 h 352"/>
              <a:gd name="T24" fmla="*/ 100095 w 116"/>
              <a:gd name="T25" fmla="*/ 212148 h 352"/>
              <a:gd name="T26" fmla="*/ 219075 w 116"/>
              <a:gd name="T27" fmla="*/ 666750 h 35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6"/>
              <a:gd name="T43" fmla="*/ 0 h 352"/>
              <a:gd name="T44" fmla="*/ 116 w 116"/>
              <a:gd name="T45" fmla="*/ 352 h 35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6" h="352">
                <a:moveTo>
                  <a:pt x="0" y="0"/>
                </a:moveTo>
                <a:lnTo>
                  <a:pt x="0" y="0"/>
                </a:lnTo>
                <a:lnTo>
                  <a:pt x="16" y="9"/>
                </a:lnTo>
                <a:lnTo>
                  <a:pt x="29" y="17"/>
                </a:lnTo>
                <a:lnTo>
                  <a:pt x="46" y="31"/>
                </a:lnTo>
                <a:lnTo>
                  <a:pt x="53" y="38"/>
                </a:lnTo>
                <a:lnTo>
                  <a:pt x="58" y="46"/>
                </a:lnTo>
                <a:lnTo>
                  <a:pt x="63" y="56"/>
                </a:lnTo>
                <a:lnTo>
                  <a:pt x="66" y="67"/>
                </a:lnTo>
                <a:lnTo>
                  <a:pt x="66" y="77"/>
                </a:lnTo>
                <a:lnTo>
                  <a:pt x="65" y="87"/>
                </a:lnTo>
                <a:lnTo>
                  <a:pt x="61" y="99"/>
                </a:lnTo>
                <a:lnTo>
                  <a:pt x="53" y="112"/>
                </a:lnTo>
                <a:lnTo>
                  <a:pt x="116" y="3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115"/>
          <p:cNvSpPr>
            <a:spLocks/>
          </p:cNvSpPr>
          <p:nvPr/>
        </p:nvSpPr>
        <p:spPr bwMode="auto">
          <a:xfrm>
            <a:off x="7024688" y="1355725"/>
            <a:ext cx="141287" cy="604838"/>
          </a:xfrm>
          <a:custGeom>
            <a:avLst/>
            <a:gdLst>
              <a:gd name="T0" fmla="*/ 141287 w 75"/>
              <a:gd name="T1" fmla="*/ 0 h 319"/>
              <a:gd name="T2" fmla="*/ 141287 w 75"/>
              <a:gd name="T3" fmla="*/ 0 h 319"/>
              <a:gd name="T4" fmla="*/ 126216 w 75"/>
              <a:gd name="T5" fmla="*/ 11376 h 319"/>
              <a:gd name="T6" fmla="*/ 113030 w 75"/>
              <a:gd name="T7" fmla="*/ 32233 h 319"/>
              <a:gd name="T8" fmla="*/ 99843 w 75"/>
              <a:gd name="T9" fmla="*/ 51193 h 319"/>
              <a:gd name="T10" fmla="*/ 86656 w 75"/>
              <a:gd name="T11" fmla="*/ 75842 h 319"/>
              <a:gd name="T12" fmla="*/ 81005 w 75"/>
              <a:gd name="T13" fmla="*/ 106178 h 319"/>
              <a:gd name="T14" fmla="*/ 81005 w 75"/>
              <a:gd name="T15" fmla="*/ 117555 h 319"/>
              <a:gd name="T16" fmla="*/ 81005 w 75"/>
              <a:gd name="T17" fmla="*/ 134619 h 319"/>
              <a:gd name="T18" fmla="*/ 86656 w 75"/>
              <a:gd name="T19" fmla="*/ 147891 h 319"/>
              <a:gd name="T20" fmla="*/ 94191 w 75"/>
              <a:gd name="T21" fmla="*/ 163060 h 319"/>
              <a:gd name="T22" fmla="*/ 94191 w 75"/>
              <a:gd name="T23" fmla="*/ 163060 h 319"/>
              <a:gd name="T24" fmla="*/ 99843 w 75"/>
              <a:gd name="T25" fmla="*/ 182020 h 319"/>
              <a:gd name="T26" fmla="*/ 99843 w 75"/>
              <a:gd name="T27" fmla="*/ 204773 h 319"/>
              <a:gd name="T28" fmla="*/ 99843 w 75"/>
              <a:gd name="T29" fmla="*/ 235109 h 319"/>
              <a:gd name="T30" fmla="*/ 96075 w 75"/>
              <a:gd name="T31" fmla="*/ 267342 h 319"/>
              <a:gd name="T32" fmla="*/ 84772 w 75"/>
              <a:gd name="T33" fmla="*/ 337496 h 319"/>
              <a:gd name="T34" fmla="*/ 64050 w 75"/>
              <a:gd name="T35" fmla="*/ 415234 h 319"/>
              <a:gd name="T36" fmla="*/ 43328 w 75"/>
              <a:gd name="T37" fmla="*/ 485387 h 319"/>
              <a:gd name="T38" fmla="*/ 22606 w 75"/>
              <a:gd name="T39" fmla="*/ 546061 h 319"/>
              <a:gd name="T40" fmla="*/ 0 w 75"/>
              <a:gd name="T41" fmla="*/ 604838 h 319"/>
              <a:gd name="T42" fmla="*/ 141287 w 75"/>
              <a:gd name="T43" fmla="*/ 0 h 3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75"/>
              <a:gd name="T67" fmla="*/ 0 h 319"/>
              <a:gd name="T68" fmla="*/ 75 w 75"/>
              <a:gd name="T69" fmla="*/ 319 h 31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75" h="319">
                <a:moveTo>
                  <a:pt x="75" y="0"/>
                </a:moveTo>
                <a:lnTo>
                  <a:pt x="75" y="0"/>
                </a:lnTo>
                <a:lnTo>
                  <a:pt x="67" y="6"/>
                </a:lnTo>
                <a:lnTo>
                  <a:pt x="60" y="17"/>
                </a:lnTo>
                <a:lnTo>
                  <a:pt x="53" y="27"/>
                </a:lnTo>
                <a:lnTo>
                  <a:pt x="46" y="40"/>
                </a:lnTo>
                <a:lnTo>
                  <a:pt x="43" y="56"/>
                </a:lnTo>
                <a:lnTo>
                  <a:pt x="43" y="62"/>
                </a:lnTo>
                <a:lnTo>
                  <a:pt x="43" y="71"/>
                </a:lnTo>
                <a:lnTo>
                  <a:pt x="46" y="78"/>
                </a:lnTo>
                <a:lnTo>
                  <a:pt x="50" y="86"/>
                </a:lnTo>
                <a:lnTo>
                  <a:pt x="53" y="96"/>
                </a:lnTo>
                <a:lnTo>
                  <a:pt x="53" y="108"/>
                </a:lnTo>
                <a:lnTo>
                  <a:pt x="53" y="124"/>
                </a:lnTo>
                <a:lnTo>
                  <a:pt x="51" y="141"/>
                </a:lnTo>
                <a:lnTo>
                  <a:pt x="45" y="178"/>
                </a:lnTo>
                <a:lnTo>
                  <a:pt x="34" y="219"/>
                </a:lnTo>
                <a:lnTo>
                  <a:pt x="23" y="256"/>
                </a:lnTo>
                <a:lnTo>
                  <a:pt x="12" y="288"/>
                </a:lnTo>
                <a:lnTo>
                  <a:pt x="0" y="319"/>
                </a:lnTo>
                <a:lnTo>
                  <a:pt x="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Freeform 116"/>
          <p:cNvSpPr>
            <a:spLocks/>
          </p:cNvSpPr>
          <p:nvPr/>
        </p:nvSpPr>
        <p:spPr bwMode="auto">
          <a:xfrm>
            <a:off x="7024688" y="1355725"/>
            <a:ext cx="141287" cy="604838"/>
          </a:xfrm>
          <a:custGeom>
            <a:avLst/>
            <a:gdLst>
              <a:gd name="T0" fmla="*/ 141287 w 75"/>
              <a:gd name="T1" fmla="*/ 0 h 319"/>
              <a:gd name="T2" fmla="*/ 141287 w 75"/>
              <a:gd name="T3" fmla="*/ 0 h 319"/>
              <a:gd name="T4" fmla="*/ 126216 w 75"/>
              <a:gd name="T5" fmla="*/ 11376 h 319"/>
              <a:gd name="T6" fmla="*/ 113030 w 75"/>
              <a:gd name="T7" fmla="*/ 32233 h 319"/>
              <a:gd name="T8" fmla="*/ 99843 w 75"/>
              <a:gd name="T9" fmla="*/ 51193 h 319"/>
              <a:gd name="T10" fmla="*/ 86656 w 75"/>
              <a:gd name="T11" fmla="*/ 75842 h 319"/>
              <a:gd name="T12" fmla="*/ 81005 w 75"/>
              <a:gd name="T13" fmla="*/ 106178 h 319"/>
              <a:gd name="T14" fmla="*/ 81005 w 75"/>
              <a:gd name="T15" fmla="*/ 117555 h 319"/>
              <a:gd name="T16" fmla="*/ 81005 w 75"/>
              <a:gd name="T17" fmla="*/ 134619 h 319"/>
              <a:gd name="T18" fmla="*/ 86656 w 75"/>
              <a:gd name="T19" fmla="*/ 147891 h 319"/>
              <a:gd name="T20" fmla="*/ 94191 w 75"/>
              <a:gd name="T21" fmla="*/ 163060 h 319"/>
              <a:gd name="T22" fmla="*/ 94191 w 75"/>
              <a:gd name="T23" fmla="*/ 163060 h 319"/>
              <a:gd name="T24" fmla="*/ 99843 w 75"/>
              <a:gd name="T25" fmla="*/ 182020 h 319"/>
              <a:gd name="T26" fmla="*/ 99843 w 75"/>
              <a:gd name="T27" fmla="*/ 204773 h 319"/>
              <a:gd name="T28" fmla="*/ 99843 w 75"/>
              <a:gd name="T29" fmla="*/ 235109 h 319"/>
              <a:gd name="T30" fmla="*/ 96075 w 75"/>
              <a:gd name="T31" fmla="*/ 267342 h 319"/>
              <a:gd name="T32" fmla="*/ 84772 w 75"/>
              <a:gd name="T33" fmla="*/ 337496 h 319"/>
              <a:gd name="T34" fmla="*/ 64050 w 75"/>
              <a:gd name="T35" fmla="*/ 415234 h 319"/>
              <a:gd name="T36" fmla="*/ 43328 w 75"/>
              <a:gd name="T37" fmla="*/ 485387 h 319"/>
              <a:gd name="T38" fmla="*/ 22606 w 75"/>
              <a:gd name="T39" fmla="*/ 546061 h 319"/>
              <a:gd name="T40" fmla="*/ 0 w 75"/>
              <a:gd name="T41" fmla="*/ 604838 h 31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5"/>
              <a:gd name="T64" fmla="*/ 0 h 319"/>
              <a:gd name="T65" fmla="*/ 75 w 75"/>
              <a:gd name="T66" fmla="*/ 319 h 31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5" h="319">
                <a:moveTo>
                  <a:pt x="75" y="0"/>
                </a:moveTo>
                <a:lnTo>
                  <a:pt x="75" y="0"/>
                </a:lnTo>
                <a:lnTo>
                  <a:pt x="67" y="6"/>
                </a:lnTo>
                <a:lnTo>
                  <a:pt x="60" y="17"/>
                </a:lnTo>
                <a:lnTo>
                  <a:pt x="53" y="27"/>
                </a:lnTo>
                <a:lnTo>
                  <a:pt x="46" y="40"/>
                </a:lnTo>
                <a:lnTo>
                  <a:pt x="43" y="56"/>
                </a:lnTo>
                <a:lnTo>
                  <a:pt x="43" y="62"/>
                </a:lnTo>
                <a:lnTo>
                  <a:pt x="43" y="71"/>
                </a:lnTo>
                <a:lnTo>
                  <a:pt x="46" y="78"/>
                </a:lnTo>
                <a:lnTo>
                  <a:pt x="50" y="86"/>
                </a:lnTo>
                <a:lnTo>
                  <a:pt x="53" y="96"/>
                </a:lnTo>
                <a:lnTo>
                  <a:pt x="53" y="108"/>
                </a:lnTo>
                <a:lnTo>
                  <a:pt x="53" y="124"/>
                </a:lnTo>
                <a:lnTo>
                  <a:pt x="51" y="141"/>
                </a:lnTo>
                <a:lnTo>
                  <a:pt x="45" y="178"/>
                </a:lnTo>
                <a:lnTo>
                  <a:pt x="34" y="219"/>
                </a:lnTo>
                <a:lnTo>
                  <a:pt x="23" y="256"/>
                </a:lnTo>
                <a:lnTo>
                  <a:pt x="12" y="288"/>
                </a:lnTo>
                <a:lnTo>
                  <a:pt x="0" y="3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Freeform 117"/>
          <p:cNvSpPr>
            <a:spLocks/>
          </p:cNvSpPr>
          <p:nvPr/>
        </p:nvSpPr>
        <p:spPr bwMode="auto">
          <a:xfrm>
            <a:off x="6553200" y="709613"/>
            <a:ext cx="203200" cy="255587"/>
          </a:xfrm>
          <a:custGeom>
            <a:avLst/>
            <a:gdLst>
              <a:gd name="T0" fmla="*/ 0 w 107"/>
              <a:gd name="T1" fmla="*/ 251801 h 135"/>
              <a:gd name="T2" fmla="*/ 0 w 107"/>
              <a:gd name="T3" fmla="*/ 251801 h 135"/>
              <a:gd name="T4" fmla="*/ 9495 w 107"/>
              <a:gd name="T5" fmla="*/ 215829 h 135"/>
              <a:gd name="T6" fmla="*/ 18991 w 107"/>
              <a:gd name="T7" fmla="*/ 177964 h 135"/>
              <a:gd name="T8" fmla="*/ 36082 w 107"/>
              <a:gd name="T9" fmla="*/ 136313 h 135"/>
              <a:gd name="T10" fmla="*/ 56972 w 107"/>
              <a:gd name="T11" fmla="*/ 90875 h 135"/>
              <a:gd name="T12" fmla="*/ 79761 w 107"/>
              <a:gd name="T13" fmla="*/ 53011 h 135"/>
              <a:gd name="T14" fmla="*/ 96852 w 107"/>
              <a:gd name="T15" fmla="*/ 32185 h 135"/>
              <a:gd name="T16" fmla="*/ 110146 w 107"/>
              <a:gd name="T17" fmla="*/ 20826 h 135"/>
              <a:gd name="T18" fmla="*/ 125338 w 107"/>
              <a:gd name="T19" fmla="*/ 7573 h 135"/>
              <a:gd name="T20" fmla="*/ 142430 w 107"/>
              <a:gd name="T21" fmla="*/ 0 h 135"/>
              <a:gd name="T22" fmla="*/ 142430 w 107"/>
              <a:gd name="T23" fmla="*/ 0 h 135"/>
              <a:gd name="T24" fmla="*/ 144329 w 107"/>
              <a:gd name="T25" fmla="*/ 0 h 135"/>
              <a:gd name="T26" fmla="*/ 151925 w 107"/>
              <a:gd name="T27" fmla="*/ 3786 h 135"/>
              <a:gd name="T28" fmla="*/ 157622 w 107"/>
              <a:gd name="T29" fmla="*/ 13253 h 135"/>
              <a:gd name="T30" fmla="*/ 167118 w 107"/>
              <a:gd name="T31" fmla="*/ 35972 h 135"/>
              <a:gd name="T32" fmla="*/ 167118 w 107"/>
              <a:gd name="T33" fmla="*/ 35972 h 135"/>
              <a:gd name="T34" fmla="*/ 186108 w 107"/>
              <a:gd name="T35" fmla="*/ 77623 h 135"/>
              <a:gd name="T36" fmla="*/ 195604 w 107"/>
              <a:gd name="T37" fmla="*/ 104128 h 135"/>
              <a:gd name="T38" fmla="*/ 203200 w 107"/>
              <a:gd name="T39" fmla="*/ 126847 h 135"/>
              <a:gd name="T40" fmla="*/ 203200 w 107"/>
              <a:gd name="T41" fmla="*/ 126847 h 135"/>
              <a:gd name="T42" fmla="*/ 203200 w 107"/>
              <a:gd name="T43" fmla="*/ 138206 h 135"/>
              <a:gd name="T44" fmla="*/ 203200 w 107"/>
              <a:gd name="T45" fmla="*/ 138206 h 135"/>
              <a:gd name="T46" fmla="*/ 180411 w 107"/>
              <a:gd name="T47" fmla="*/ 160925 h 135"/>
              <a:gd name="T48" fmla="*/ 153824 w 107"/>
              <a:gd name="T49" fmla="*/ 183644 h 135"/>
              <a:gd name="T50" fmla="*/ 121540 w 107"/>
              <a:gd name="T51" fmla="*/ 206363 h 135"/>
              <a:gd name="T52" fmla="*/ 89256 w 107"/>
              <a:gd name="T53" fmla="*/ 232868 h 135"/>
              <a:gd name="T54" fmla="*/ 55073 w 107"/>
              <a:gd name="T55" fmla="*/ 248014 h 135"/>
              <a:gd name="T56" fmla="*/ 37981 w 107"/>
              <a:gd name="T57" fmla="*/ 255587 h 135"/>
              <a:gd name="T58" fmla="*/ 24688 w 107"/>
              <a:gd name="T59" fmla="*/ 255587 h 135"/>
              <a:gd name="T60" fmla="*/ 13293 w 107"/>
              <a:gd name="T61" fmla="*/ 255587 h 135"/>
              <a:gd name="T62" fmla="*/ 0 w 107"/>
              <a:gd name="T63" fmla="*/ 251801 h 135"/>
              <a:gd name="T64" fmla="*/ 0 w 107"/>
              <a:gd name="T65" fmla="*/ 251801 h 13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07"/>
              <a:gd name="T100" fmla="*/ 0 h 135"/>
              <a:gd name="T101" fmla="*/ 107 w 107"/>
              <a:gd name="T102" fmla="*/ 135 h 13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07" h="135">
                <a:moveTo>
                  <a:pt x="0" y="133"/>
                </a:moveTo>
                <a:lnTo>
                  <a:pt x="0" y="133"/>
                </a:lnTo>
                <a:lnTo>
                  <a:pt x="5" y="114"/>
                </a:lnTo>
                <a:lnTo>
                  <a:pt x="10" y="94"/>
                </a:lnTo>
                <a:lnTo>
                  <a:pt x="19" y="72"/>
                </a:lnTo>
                <a:lnTo>
                  <a:pt x="30" y="48"/>
                </a:lnTo>
                <a:lnTo>
                  <a:pt x="42" y="28"/>
                </a:lnTo>
                <a:lnTo>
                  <a:pt x="51" y="17"/>
                </a:lnTo>
                <a:lnTo>
                  <a:pt x="58" y="11"/>
                </a:lnTo>
                <a:lnTo>
                  <a:pt x="66" y="4"/>
                </a:lnTo>
                <a:lnTo>
                  <a:pt x="75" y="0"/>
                </a:lnTo>
                <a:lnTo>
                  <a:pt x="76" y="0"/>
                </a:lnTo>
                <a:lnTo>
                  <a:pt x="80" y="2"/>
                </a:lnTo>
                <a:lnTo>
                  <a:pt x="83" y="7"/>
                </a:lnTo>
                <a:lnTo>
                  <a:pt x="88" y="19"/>
                </a:lnTo>
                <a:lnTo>
                  <a:pt x="98" y="41"/>
                </a:lnTo>
                <a:lnTo>
                  <a:pt x="103" y="55"/>
                </a:lnTo>
                <a:lnTo>
                  <a:pt x="107" y="67"/>
                </a:lnTo>
                <a:lnTo>
                  <a:pt x="107" y="73"/>
                </a:lnTo>
                <a:lnTo>
                  <a:pt x="95" y="85"/>
                </a:lnTo>
                <a:lnTo>
                  <a:pt x="81" y="97"/>
                </a:lnTo>
                <a:lnTo>
                  <a:pt x="64" y="109"/>
                </a:lnTo>
                <a:lnTo>
                  <a:pt x="47" y="123"/>
                </a:lnTo>
                <a:lnTo>
                  <a:pt x="29" y="131"/>
                </a:lnTo>
                <a:lnTo>
                  <a:pt x="20" y="135"/>
                </a:lnTo>
                <a:lnTo>
                  <a:pt x="13" y="135"/>
                </a:lnTo>
                <a:lnTo>
                  <a:pt x="7" y="135"/>
                </a:lnTo>
                <a:lnTo>
                  <a:pt x="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118"/>
          <p:cNvSpPr>
            <a:spLocks/>
          </p:cNvSpPr>
          <p:nvPr/>
        </p:nvSpPr>
        <p:spPr bwMode="auto">
          <a:xfrm>
            <a:off x="6632575" y="771525"/>
            <a:ext cx="77788" cy="139700"/>
          </a:xfrm>
          <a:custGeom>
            <a:avLst/>
            <a:gdLst>
              <a:gd name="T0" fmla="*/ 36048 w 41"/>
              <a:gd name="T1" fmla="*/ 0 h 74"/>
              <a:gd name="T2" fmla="*/ 36048 w 41"/>
              <a:gd name="T3" fmla="*/ 0 h 74"/>
              <a:gd name="T4" fmla="*/ 68302 w 41"/>
              <a:gd name="T5" fmla="*/ 56635 h 74"/>
              <a:gd name="T6" fmla="*/ 68302 w 41"/>
              <a:gd name="T7" fmla="*/ 56635 h 74"/>
              <a:gd name="T8" fmla="*/ 73993 w 41"/>
              <a:gd name="T9" fmla="*/ 64186 h 74"/>
              <a:gd name="T10" fmla="*/ 73993 w 41"/>
              <a:gd name="T11" fmla="*/ 69850 h 74"/>
              <a:gd name="T12" fmla="*/ 77788 w 41"/>
              <a:gd name="T13" fmla="*/ 79289 h 74"/>
              <a:gd name="T14" fmla="*/ 72096 w 41"/>
              <a:gd name="T15" fmla="*/ 92504 h 74"/>
              <a:gd name="T16" fmla="*/ 58815 w 41"/>
              <a:gd name="T17" fmla="*/ 105719 h 74"/>
              <a:gd name="T18" fmla="*/ 36048 w 41"/>
              <a:gd name="T19" fmla="*/ 120822 h 74"/>
              <a:gd name="T20" fmla="*/ 0 w 41"/>
              <a:gd name="T21" fmla="*/ 139700 h 74"/>
              <a:gd name="T22" fmla="*/ 0 w 41"/>
              <a:gd name="T23" fmla="*/ 139700 h 74"/>
              <a:gd name="T24" fmla="*/ 0 w 41"/>
              <a:gd name="T25" fmla="*/ 120822 h 74"/>
              <a:gd name="T26" fmla="*/ 3795 w 41"/>
              <a:gd name="T27" fmla="*/ 79289 h 74"/>
              <a:gd name="T28" fmla="*/ 7589 w 41"/>
              <a:gd name="T29" fmla="*/ 54747 h 74"/>
              <a:gd name="T30" fmla="*/ 13281 w 41"/>
              <a:gd name="T31" fmla="*/ 32093 h 74"/>
              <a:gd name="T32" fmla="*/ 22767 w 41"/>
              <a:gd name="T33" fmla="*/ 11327 h 74"/>
              <a:gd name="T34" fmla="*/ 30356 w 41"/>
              <a:gd name="T35" fmla="*/ 5664 h 74"/>
              <a:gd name="T36" fmla="*/ 36048 w 41"/>
              <a:gd name="T37" fmla="*/ 0 h 74"/>
              <a:gd name="T38" fmla="*/ 36048 w 41"/>
              <a:gd name="T39" fmla="*/ 0 h 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"/>
              <a:gd name="T61" fmla="*/ 0 h 74"/>
              <a:gd name="T62" fmla="*/ 41 w 41"/>
              <a:gd name="T63" fmla="*/ 74 h 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" h="74">
                <a:moveTo>
                  <a:pt x="19" y="0"/>
                </a:moveTo>
                <a:lnTo>
                  <a:pt x="19" y="0"/>
                </a:lnTo>
                <a:lnTo>
                  <a:pt x="36" y="30"/>
                </a:lnTo>
                <a:lnTo>
                  <a:pt x="39" y="34"/>
                </a:lnTo>
                <a:lnTo>
                  <a:pt x="39" y="37"/>
                </a:lnTo>
                <a:lnTo>
                  <a:pt x="41" y="42"/>
                </a:lnTo>
                <a:lnTo>
                  <a:pt x="38" y="49"/>
                </a:lnTo>
                <a:lnTo>
                  <a:pt x="31" y="56"/>
                </a:lnTo>
                <a:lnTo>
                  <a:pt x="19" y="64"/>
                </a:lnTo>
                <a:lnTo>
                  <a:pt x="0" y="74"/>
                </a:lnTo>
                <a:lnTo>
                  <a:pt x="0" y="64"/>
                </a:lnTo>
                <a:lnTo>
                  <a:pt x="2" y="42"/>
                </a:lnTo>
                <a:lnTo>
                  <a:pt x="4" y="29"/>
                </a:lnTo>
                <a:lnTo>
                  <a:pt x="7" y="17"/>
                </a:lnTo>
                <a:lnTo>
                  <a:pt x="12" y="6"/>
                </a:lnTo>
                <a:lnTo>
                  <a:pt x="16" y="3"/>
                </a:lnTo>
                <a:lnTo>
                  <a:pt x="1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119"/>
          <p:cNvSpPr>
            <a:spLocks/>
          </p:cNvSpPr>
          <p:nvPr/>
        </p:nvSpPr>
        <p:spPr bwMode="auto">
          <a:xfrm>
            <a:off x="7156450" y="758825"/>
            <a:ext cx="93663" cy="160338"/>
          </a:xfrm>
          <a:custGeom>
            <a:avLst/>
            <a:gdLst>
              <a:gd name="T0" fmla="*/ 0 w 49"/>
              <a:gd name="T1" fmla="*/ 79226 h 85"/>
              <a:gd name="T2" fmla="*/ 0 w 49"/>
              <a:gd name="T3" fmla="*/ 79226 h 85"/>
              <a:gd name="T4" fmla="*/ 13380 w 49"/>
              <a:gd name="T5" fmla="*/ 64135 h 85"/>
              <a:gd name="T6" fmla="*/ 26761 w 49"/>
              <a:gd name="T7" fmla="*/ 47158 h 85"/>
              <a:gd name="T8" fmla="*/ 36318 w 49"/>
              <a:gd name="T9" fmla="*/ 28295 h 85"/>
              <a:gd name="T10" fmla="*/ 36318 w 49"/>
              <a:gd name="T11" fmla="*/ 28295 h 85"/>
              <a:gd name="T12" fmla="*/ 38230 w 49"/>
              <a:gd name="T13" fmla="*/ 18863 h 85"/>
              <a:gd name="T14" fmla="*/ 42053 w 49"/>
              <a:gd name="T15" fmla="*/ 9432 h 85"/>
              <a:gd name="T16" fmla="*/ 49699 w 49"/>
              <a:gd name="T17" fmla="*/ 3773 h 85"/>
              <a:gd name="T18" fmla="*/ 59256 w 49"/>
              <a:gd name="T19" fmla="*/ 0 h 85"/>
              <a:gd name="T20" fmla="*/ 64991 w 49"/>
              <a:gd name="T21" fmla="*/ 0 h 85"/>
              <a:gd name="T22" fmla="*/ 78371 w 49"/>
              <a:gd name="T23" fmla="*/ 9432 h 85"/>
              <a:gd name="T24" fmla="*/ 91752 w 49"/>
              <a:gd name="T25" fmla="*/ 28295 h 85"/>
              <a:gd name="T26" fmla="*/ 91752 w 49"/>
              <a:gd name="T27" fmla="*/ 28295 h 85"/>
              <a:gd name="T28" fmla="*/ 93663 w 49"/>
              <a:gd name="T29" fmla="*/ 96203 h 85"/>
              <a:gd name="T30" fmla="*/ 93663 w 49"/>
              <a:gd name="T31" fmla="*/ 143361 h 85"/>
              <a:gd name="T32" fmla="*/ 93663 w 49"/>
              <a:gd name="T33" fmla="*/ 156565 h 85"/>
              <a:gd name="T34" fmla="*/ 91752 w 49"/>
              <a:gd name="T35" fmla="*/ 160338 h 85"/>
              <a:gd name="T36" fmla="*/ 91752 w 49"/>
              <a:gd name="T37" fmla="*/ 160338 h 85"/>
              <a:gd name="T38" fmla="*/ 0 w 49"/>
              <a:gd name="T39" fmla="*/ 79226 h 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9"/>
              <a:gd name="T61" fmla="*/ 0 h 85"/>
              <a:gd name="T62" fmla="*/ 49 w 49"/>
              <a:gd name="T63" fmla="*/ 85 h 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9" h="85">
                <a:moveTo>
                  <a:pt x="0" y="42"/>
                </a:moveTo>
                <a:lnTo>
                  <a:pt x="0" y="42"/>
                </a:lnTo>
                <a:lnTo>
                  <a:pt x="7" y="34"/>
                </a:lnTo>
                <a:lnTo>
                  <a:pt x="14" y="25"/>
                </a:lnTo>
                <a:lnTo>
                  <a:pt x="19" y="15"/>
                </a:lnTo>
                <a:lnTo>
                  <a:pt x="20" y="10"/>
                </a:lnTo>
                <a:lnTo>
                  <a:pt x="22" y="5"/>
                </a:lnTo>
                <a:lnTo>
                  <a:pt x="26" y="2"/>
                </a:lnTo>
                <a:lnTo>
                  <a:pt x="31" y="0"/>
                </a:lnTo>
                <a:lnTo>
                  <a:pt x="34" y="0"/>
                </a:lnTo>
                <a:lnTo>
                  <a:pt x="41" y="5"/>
                </a:lnTo>
                <a:lnTo>
                  <a:pt x="48" y="15"/>
                </a:lnTo>
                <a:lnTo>
                  <a:pt x="49" y="51"/>
                </a:lnTo>
                <a:lnTo>
                  <a:pt x="49" y="76"/>
                </a:lnTo>
                <a:lnTo>
                  <a:pt x="49" y="83"/>
                </a:lnTo>
                <a:lnTo>
                  <a:pt x="48" y="85"/>
                </a:lnTo>
                <a:lnTo>
                  <a:pt x="0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Freeform 62"/>
          <p:cNvSpPr>
            <a:spLocks/>
          </p:cNvSpPr>
          <p:nvPr/>
        </p:nvSpPr>
        <p:spPr bwMode="auto">
          <a:xfrm>
            <a:off x="6284913" y="4541838"/>
            <a:ext cx="469900" cy="466725"/>
          </a:xfrm>
          <a:custGeom>
            <a:avLst/>
            <a:gdLst>
              <a:gd name="T0" fmla="*/ 76200 w 296"/>
              <a:gd name="T1" fmla="*/ 0 h 294"/>
              <a:gd name="T2" fmla="*/ 76200 w 296"/>
              <a:gd name="T3" fmla="*/ 0 h 294"/>
              <a:gd name="T4" fmla="*/ 88900 w 296"/>
              <a:gd name="T5" fmla="*/ 39688 h 294"/>
              <a:gd name="T6" fmla="*/ 115888 w 296"/>
              <a:gd name="T7" fmla="*/ 103188 h 294"/>
              <a:gd name="T8" fmla="*/ 133350 w 296"/>
              <a:gd name="T9" fmla="*/ 141288 h 294"/>
              <a:gd name="T10" fmla="*/ 153988 w 296"/>
              <a:gd name="T11" fmla="*/ 179388 h 294"/>
              <a:gd name="T12" fmla="*/ 179388 w 296"/>
              <a:gd name="T13" fmla="*/ 219075 h 294"/>
              <a:gd name="T14" fmla="*/ 203200 w 296"/>
              <a:gd name="T15" fmla="*/ 257175 h 294"/>
              <a:gd name="T16" fmla="*/ 203200 w 296"/>
              <a:gd name="T17" fmla="*/ 257175 h 294"/>
              <a:gd name="T18" fmla="*/ 206375 w 296"/>
              <a:gd name="T19" fmla="*/ 260350 h 294"/>
              <a:gd name="T20" fmla="*/ 206375 w 296"/>
              <a:gd name="T21" fmla="*/ 260350 h 294"/>
              <a:gd name="T22" fmla="*/ 228600 w 296"/>
              <a:gd name="T23" fmla="*/ 287338 h 294"/>
              <a:gd name="T24" fmla="*/ 249238 w 296"/>
              <a:gd name="T25" fmla="*/ 306388 h 294"/>
              <a:gd name="T26" fmla="*/ 271463 w 296"/>
              <a:gd name="T27" fmla="*/ 322263 h 294"/>
              <a:gd name="T28" fmla="*/ 293688 w 296"/>
              <a:gd name="T29" fmla="*/ 336550 h 294"/>
              <a:gd name="T30" fmla="*/ 312738 w 296"/>
              <a:gd name="T31" fmla="*/ 344488 h 294"/>
              <a:gd name="T32" fmla="*/ 328613 w 296"/>
              <a:gd name="T33" fmla="*/ 350838 h 294"/>
              <a:gd name="T34" fmla="*/ 344488 w 296"/>
              <a:gd name="T35" fmla="*/ 352425 h 294"/>
              <a:gd name="T36" fmla="*/ 358775 w 296"/>
              <a:gd name="T37" fmla="*/ 352425 h 294"/>
              <a:gd name="T38" fmla="*/ 358775 w 296"/>
              <a:gd name="T39" fmla="*/ 352425 h 294"/>
              <a:gd name="T40" fmla="*/ 374650 w 296"/>
              <a:gd name="T41" fmla="*/ 352425 h 294"/>
              <a:gd name="T42" fmla="*/ 379413 w 296"/>
              <a:gd name="T43" fmla="*/ 352425 h 294"/>
              <a:gd name="T44" fmla="*/ 379413 w 296"/>
              <a:gd name="T45" fmla="*/ 352425 h 294"/>
              <a:gd name="T46" fmla="*/ 390525 w 296"/>
              <a:gd name="T47" fmla="*/ 355600 h 294"/>
              <a:gd name="T48" fmla="*/ 401638 w 296"/>
              <a:gd name="T49" fmla="*/ 358775 h 294"/>
              <a:gd name="T50" fmla="*/ 409575 w 296"/>
              <a:gd name="T51" fmla="*/ 363538 h 294"/>
              <a:gd name="T52" fmla="*/ 417513 w 296"/>
              <a:gd name="T53" fmla="*/ 371475 h 294"/>
              <a:gd name="T54" fmla="*/ 434975 w 296"/>
              <a:gd name="T55" fmla="*/ 390525 h 294"/>
              <a:gd name="T56" fmla="*/ 446088 w 296"/>
              <a:gd name="T57" fmla="*/ 409575 h 294"/>
              <a:gd name="T58" fmla="*/ 455613 w 296"/>
              <a:gd name="T59" fmla="*/ 431800 h 294"/>
              <a:gd name="T60" fmla="*/ 465138 w 296"/>
              <a:gd name="T61" fmla="*/ 450850 h 294"/>
              <a:gd name="T62" fmla="*/ 469900 w 296"/>
              <a:gd name="T63" fmla="*/ 466725 h 294"/>
              <a:gd name="T64" fmla="*/ 469900 w 296"/>
              <a:gd name="T65" fmla="*/ 466725 h 294"/>
              <a:gd name="T66" fmla="*/ 393700 w 296"/>
              <a:gd name="T67" fmla="*/ 466725 h 294"/>
              <a:gd name="T68" fmla="*/ 393700 w 296"/>
              <a:gd name="T69" fmla="*/ 466725 h 294"/>
              <a:gd name="T70" fmla="*/ 388938 w 296"/>
              <a:gd name="T71" fmla="*/ 466725 h 294"/>
              <a:gd name="T72" fmla="*/ 388938 w 296"/>
              <a:gd name="T73" fmla="*/ 466725 h 294"/>
              <a:gd name="T74" fmla="*/ 371475 w 296"/>
              <a:gd name="T75" fmla="*/ 463550 h 294"/>
              <a:gd name="T76" fmla="*/ 352425 w 296"/>
              <a:gd name="T77" fmla="*/ 458788 h 294"/>
              <a:gd name="T78" fmla="*/ 312738 w 296"/>
              <a:gd name="T79" fmla="*/ 446088 h 294"/>
              <a:gd name="T80" fmla="*/ 263525 w 296"/>
              <a:gd name="T81" fmla="*/ 423863 h 294"/>
              <a:gd name="T82" fmla="*/ 263525 w 296"/>
              <a:gd name="T83" fmla="*/ 423863 h 294"/>
              <a:gd name="T84" fmla="*/ 228600 w 296"/>
              <a:gd name="T85" fmla="*/ 409575 h 294"/>
              <a:gd name="T86" fmla="*/ 187325 w 296"/>
              <a:gd name="T87" fmla="*/ 396875 h 294"/>
              <a:gd name="T88" fmla="*/ 138113 w 296"/>
              <a:gd name="T89" fmla="*/ 379413 h 294"/>
              <a:gd name="T90" fmla="*/ 138113 w 296"/>
              <a:gd name="T91" fmla="*/ 379413 h 294"/>
              <a:gd name="T92" fmla="*/ 119063 w 296"/>
              <a:gd name="T93" fmla="*/ 374650 h 294"/>
              <a:gd name="T94" fmla="*/ 104775 w 296"/>
              <a:gd name="T95" fmla="*/ 363538 h 294"/>
              <a:gd name="T96" fmla="*/ 95250 w 296"/>
              <a:gd name="T97" fmla="*/ 352425 h 294"/>
              <a:gd name="T98" fmla="*/ 87313 w 296"/>
              <a:gd name="T99" fmla="*/ 341313 h 294"/>
              <a:gd name="T100" fmla="*/ 76200 w 296"/>
              <a:gd name="T101" fmla="*/ 322263 h 294"/>
              <a:gd name="T102" fmla="*/ 76200 w 296"/>
              <a:gd name="T103" fmla="*/ 312738 h 294"/>
              <a:gd name="T104" fmla="*/ 0 w 296"/>
              <a:gd name="T105" fmla="*/ 68263 h 294"/>
              <a:gd name="T106" fmla="*/ 76200 w 296"/>
              <a:gd name="T107" fmla="*/ 0 h 29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96"/>
              <a:gd name="T163" fmla="*/ 0 h 294"/>
              <a:gd name="T164" fmla="*/ 296 w 296"/>
              <a:gd name="T165" fmla="*/ 294 h 29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96" h="294">
                <a:moveTo>
                  <a:pt x="48" y="0"/>
                </a:moveTo>
                <a:lnTo>
                  <a:pt x="48" y="0"/>
                </a:lnTo>
                <a:lnTo>
                  <a:pt x="56" y="25"/>
                </a:lnTo>
                <a:lnTo>
                  <a:pt x="73" y="65"/>
                </a:lnTo>
                <a:lnTo>
                  <a:pt x="84" y="89"/>
                </a:lnTo>
                <a:lnTo>
                  <a:pt x="97" y="113"/>
                </a:lnTo>
                <a:lnTo>
                  <a:pt x="113" y="138"/>
                </a:lnTo>
                <a:lnTo>
                  <a:pt x="128" y="162"/>
                </a:lnTo>
                <a:lnTo>
                  <a:pt x="130" y="164"/>
                </a:lnTo>
                <a:lnTo>
                  <a:pt x="144" y="181"/>
                </a:lnTo>
                <a:lnTo>
                  <a:pt x="157" y="193"/>
                </a:lnTo>
                <a:lnTo>
                  <a:pt x="171" y="203"/>
                </a:lnTo>
                <a:lnTo>
                  <a:pt x="185" y="212"/>
                </a:lnTo>
                <a:lnTo>
                  <a:pt x="197" y="217"/>
                </a:lnTo>
                <a:lnTo>
                  <a:pt x="207" y="221"/>
                </a:lnTo>
                <a:lnTo>
                  <a:pt x="217" y="222"/>
                </a:lnTo>
                <a:lnTo>
                  <a:pt x="226" y="222"/>
                </a:lnTo>
                <a:lnTo>
                  <a:pt x="236" y="222"/>
                </a:lnTo>
                <a:lnTo>
                  <a:pt x="239" y="222"/>
                </a:lnTo>
                <a:lnTo>
                  <a:pt x="246" y="224"/>
                </a:lnTo>
                <a:lnTo>
                  <a:pt x="253" y="226"/>
                </a:lnTo>
                <a:lnTo>
                  <a:pt x="258" y="229"/>
                </a:lnTo>
                <a:lnTo>
                  <a:pt x="263" y="234"/>
                </a:lnTo>
                <a:lnTo>
                  <a:pt x="274" y="246"/>
                </a:lnTo>
                <a:lnTo>
                  <a:pt x="281" y="258"/>
                </a:lnTo>
                <a:lnTo>
                  <a:pt x="287" y="272"/>
                </a:lnTo>
                <a:lnTo>
                  <a:pt x="293" y="284"/>
                </a:lnTo>
                <a:lnTo>
                  <a:pt x="296" y="294"/>
                </a:lnTo>
                <a:lnTo>
                  <a:pt x="248" y="294"/>
                </a:lnTo>
                <a:lnTo>
                  <a:pt x="245" y="294"/>
                </a:lnTo>
                <a:lnTo>
                  <a:pt x="234" y="292"/>
                </a:lnTo>
                <a:lnTo>
                  <a:pt x="222" y="289"/>
                </a:lnTo>
                <a:lnTo>
                  <a:pt x="197" y="281"/>
                </a:lnTo>
                <a:lnTo>
                  <a:pt x="166" y="267"/>
                </a:lnTo>
                <a:lnTo>
                  <a:pt x="144" y="258"/>
                </a:lnTo>
                <a:lnTo>
                  <a:pt x="118" y="250"/>
                </a:lnTo>
                <a:lnTo>
                  <a:pt x="87" y="239"/>
                </a:lnTo>
                <a:lnTo>
                  <a:pt x="75" y="236"/>
                </a:lnTo>
                <a:lnTo>
                  <a:pt x="66" y="229"/>
                </a:lnTo>
                <a:lnTo>
                  <a:pt x="60" y="222"/>
                </a:lnTo>
                <a:lnTo>
                  <a:pt x="55" y="215"/>
                </a:lnTo>
                <a:lnTo>
                  <a:pt x="48" y="203"/>
                </a:lnTo>
                <a:lnTo>
                  <a:pt x="48" y="197"/>
                </a:lnTo>
                <a:lnTo>
                  <a:pt x="0" y="43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63"/>
          <p:cNvSpPr>
            <a:spLocks/>
          </p:cNvSpPr>
          <p:nvPr/>
        </p:nvSpPr>
        <p:spPr bwMode="auto">
          <a:xfrm>
            <a:off x="5786438" y="3027363"/>
            <a:ext cx="2533650" cy="2438400"/>
          </a:xfrm>
          <a:custGeom>
            <a:avLst/>
            <a:gdLst>
              <a:gd name="T0" fmla="*/ 292100 w 1596"/>
              <a:gd name="T1" fmla="*/ 1949450 h 1536"/>
              <a:gd name="T2" fmla="*/ 144463 w 1596"/>
              <a:gd name="T3" fmla="*/ 2101850 h 1536"/>
              <a:gd name="T4" fmla="*/ 0 w 1596"/>
              <a:gd name="T5" fmla="*/ 2160588 h 1536"/>
              <a:gd name="T6" fmla="*/ 131763 w 1596"/>
              <a:gd name="T7" fmla="*/ 1938338 h 1536"/>
              <a:gd name="T8" fmla="*/ 247650 w 1596"/>
              <a:gd name="T9" fmla="*/ 1782763 h 1536"/>
              <a:gd name="T10" fmla="*/ 407988 w 1596"/>
              <a:gd name="T11" fmla="*/ 1473200 h 1536"/>
              <a:gd name="T12" fmla="*/ 422275 w 1596"/>
              <a:gd name="T13" fmla="*/ 1309688 h 1536"/>
              <a:gd name="T14" fmla="*/ 574675 w 1596"/>
              <a:gd name="T15" fmla="*/ 1195388 h 1536"/>
              <a:gd name="T16" fmla="*/ 647700 w 1596"/>
              <a:gd name="T17" fmla="*/ 1052513 h 1536"/>
              <a:gd name="T18" fmla="*/ 598488 w 1596"/>
              <a:gd name="T19" fmla="*/ 788988 h 1536"/>
              <a:gd name="T20" fmla="*/ 449263 w 1596"/>
              <a:gd name="T21" fmla="*/ 601663 h 1536"/>
              <a:gd name="T22" fmla="*/ 500063 w 1596"/>
              <a:gd name="T23" fmla="*/ 508000 h 1536"/>
              <a:gd name="T24" fmla="*/ 381000 w 1596"/>
              <a:gd name="T25" fmla="*/ 619125 h 1536"/>
              <a:gd name="T26" fmla="*/ 160338 w 1596"/>
              <a:gd name="T27" fmla="*/ 835025 h 1536"/>
              <a:gd name="T28" fmla="*/ 79375 w 1596"/>
              <a:gd name="T29" fmla="*/ 809625 h 1536"/>
              <a:gd name="T30" fmla="*/ 128588 w 1596"/>
              <a:gd name="T31" fmla="*/ 484188 h 1536"/>
              <a:gd name="T32" fmla="*/ 209550 w 1596"/>
              <a:gd name="T33" fmla="*/ 233363 h 1536"/>
              <a:gd name="T34" fmla="*/ 242888 w 1596"/>
              <a:gd name="T35" fmla="*/ 15875 h 1536"/>
              <a:gd name="T36" fmla="*/ 334963 w 1596"/>
              <a:gd name="T37" fmla="*/ 52388 h 1536"/>
              <a:gd name="T38" fmla="*/ 460375 w 1596"/>
              <a:gd name="T39" fmla="*/ 41275 h 1536"/>
              <a:gd name="T40" fmla="*/ 517525 w 1596"/>
              <a:gd name="T41" fmla="*/ 117475 h 1536"/>
              <a:gd name="T42" fmla="*/ 609600 w 1596"/>
              <a:gd name="T43" fmla="*/ 128588 h 1536"/>
              <a:gd name="T44" fmla="*/ 682625 w 1596"/>
              <a:gd name="T45" fmla="*/ 119063 h 1536"/>
              <a:gd name="T46" fmla="*/ 685800 w 1596"/>
              <a:gd name="T47" fmla="*/ 220663 h 1536"/>
              <a:gd name="T48" fmla="*/ 808038 w 1596"/>
              <a:gd name="T49" fmla="*/ 244475 h 1536"/>
              <a:gd name="T50" fmla="*/ 919163 w 1596"/>
              <a:gd name="T51" fmla="*/ 346075 h 1536"/>
              <a:gd name="T52" fmla="*/ 1052513 w 1596"/>
              <a:gd name="T53" fmla="*/ 411163 h 1536"/>
              <a:gd name="T54" fmla="*/ 1155700 w 1596"/>
              <a:gd name="T55" fmla="*/ 473075 h 1536"/>
              <a:gd name="T56" fmla="*/ 1350963 w 1596"/>
              <a:gd name="T57" fmla="*/ 503238 h 1536"/>
              <a:gd name="T58" fmla="*/ 1689100 w 1596"/>
              <a:gd name="T59" fmla="*/ 419100 h 1536"/>
              <a:gd name="T60" fmla="*/ 1935163 w 1596"/>
              <a:gd name="T61" fmla="*/ 565150 h 1536"/>
              <a:gd name="T62" fmla="*/ 2133600 w 1596"/>
              <a:gd name="T63" fmla="*/ 701675 h 1536"/>
              <a:gd name="T64" fmla="*/ 2327275 w 1596"/>
              <a:gd name="T65" fmla="*/ 788988 h 1536"/>
              <a:gd name="T66" fmla="*/ 2389188 w 1596"/>
              <a:gd name="T67" fmla="*/ 815975 h 1536"/>
              <a:gd name="T68" fmla="*/ 2449513 w 1596"/>
              <a:gd name="T69" fmla="*/ 877888 h 1536"/>
              <a:gd name="T70" fmla="*/ 2493963 w 1596"/>
              <a:gd name="T71" fmla="*/ 893763 h 1536"/>
              <a:gd name="T72" fmla="*/ 2482850 w 1596"/>
              <a:gd name="T73" fmla="*/ 930275 h 1536"/>
              <a:gd name="T74" fmla="*/ 2259013 w 1596"/>
              <a:gd name="T75" fmla="*/ 908050 h 1536"/>
              <a:gd name="T76" fmla="*/ 2136775 w 1596"/>
              <a:gd name="T77" fmla="*/ 846138 h 1536"/>
              <a:gd name="T78" fmla="*/ 2028825 w 1596"/>
              <a:gd name="T79" fmla="*/ 981075 h 1536"/>
              <a:gd name="T80" fmla="*/ 1879600 w 1596"/>
              <a:gd name="T81" fmla="*/ 1250950 h 1536"/>
              <a:gd name="T82" fmla="*/ 1857375 w 1596"/>
              <a:gd name="T83" fmla="*/ 1481138 h 1536"/>
              <a:gd name="T84" fmla="*/ 1785938 w 1596"/>
              <a:gd name="T85" fmla="*/ 1951038 h 1536"/>
              <a:gd name="T86" fmla="*/ 1662113 w 1596"/>
              <a:gd name="T87" fmla="*/ 2347913 h 1536"/>
              <a:gd name="T88" fmla="*/ 1479550 w 1596"/>
              <a:gd name="T89" fmla="*/ 2422525 h 1536"/>
              <a:gd name="T90" fmla="*/ 1544638 w 1596"/>
              <a:gd name="T91" fmla="*/ 2281238 h 1536"/>
              <a:gd name="T92" fmla="*/ 1674813 w 1596"/>
              <a:gd name="T93" fmla="*/ 1900238 h 1536"/>
              <a:gd name="T94" fmla="*/ 1690688 w 1596"/>
              <a:gd name="T95" fmla="*/ 1579563 h 1536"/>
              <a:gd name="T96" fmla="*/ 1576388 w 1596"/>
              <a:gd name="T97" fmla="*/ 1182688 h 1536"/>
              <a:gd name="T98" fmla="*/ 1620838 w 1596"/>
              <a:gd name="T99" fmla="*/ 1503363 h 1536"/>
              <a:gd name="T100" fmla="*/ 1533525 w 1596"/>
              <a:gd name="T101" fmla="*/ 1682750 h 1536"/>
              <a:gd name="T102" fmla="*/ 1143000 w 1596"/>
              <a:gd name="T103" fmla="*/ 2103438 h 1536"/>
              <a:gd name="T104" fmla="*/ 995363 w 1596"/>
              <a:gd name="T105" fmla="*/ 2205038 h 1536"/>
              <a:gd name="T106" fmla="*/ 935038 w 1596"/>
              <a:gd name="T107" fmla="*/ 2300288 h 1536"/>
              <a:gd name="T108" fmla="*/ 1009650 w 1596"/>
              <a:gd name="T109" fmla="*/ 2046288 h 1536"/>
              <a:gd name="T110" fmla="*/ 1368425 w 1596"/>
              <a:gd name="T111" fmla="*/ 1676400 h 1536"/>
              <a:gd name="T112" fmla="*/ 1338263 w 1596"/>
              <a:gd name="T113" fmla="*/ 1327150 h 1536"/>
              <a:gd name="T114" fmla="*/ 1128713 w 1596"/>
              <a:gd name="T115" fmla="*/ 1258888 h 1536"/>
              <a:gd name="T116" fmla="*/ 1117600 w 1596"/>
              <a:gd name="T117" fmla="*/ 1252538 h 1536"/>
              <a:gd name="T118" fmla="*/ 998538 w 1596"/>
              <a:gd name="T119" fmla="*/ 1323975 h 1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596"/>
              <a:gd name="T181" fmla="*/ 0 h 1536"/>
              <a:gd name="T182" fmla="*/ 1596 w 1596"/>
              <a:gd name="T183" fmla="*/ 1536 h 1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596" h="1536">
                <a:moveTo>
                  <a:pt x="309" y="1002"/>
                </a:moveTo>
                <a:lnTo>
                  <a:pt x="305" y="1007"/>
                </a:lnTo>
                <a:lnTo>
                  <a:pt x="297" y="1021"/>
                </a:lnTo>
                <a:lnTo>
                  <a:pt x="281" y="1046"/>
                </a:lnTo>
                <a:lnTo>
                  <a:pt x="245" y="1115"/>
                </a:lnTo>
                <a:lnTo>
                  <a:pt x="196" y="1209"/>
                </a:lnTo>
                <a:lnTo>
                  <a:pt x="190" y="1217"/>
                </a:lnTo>
                <a:lnTo>
                  <a:pt x="184" y="1228"/>
                </a:lnTo>
                <a:lnTo>
                  <a:pt x="173" y="1236"/>
                </a:lnTo>
                <a:lnTo>
                  <a:pt x="165" y="1243"/>
                </a:lnTo>
                <a:lnTo>
                  <a:pt x="148" y="1255"/>
                </a:lnTo>
                <a:lnTo>
                  <a:pt x="139" y="1260"/>
                </a:lnTo>
                <a:lnTo>
                  <a:pt x="136" y="1265"/>
                </a:lnTo>
                <a:lnTo>
                  <a:pt x="129" y="1272"/>
                </a:lnTo>
                <a:lnTo>
                  <a:pt x="115" y="1286"/>
                </a:lnTo>
                <a:lnTo>
                  <a:pt x="96" y="1300"/>
                </a:lnTo>
                <a:lnTo>
                  <a:pt x="91" y="1324"/>
                </a:lnTo>
                <a:lnTo>
                  <a:pt x="89" y="1330"/>
                </a:lnTo>
                <a:lnTo>
                  <a:pt x="86" y="1337"/>
                </a:lnTo>
                <a:lnTo>
                  <a:pt x="81" y="1342"/>
                </a:lnTo>
                <a:lnTo>
                  <a:pt x="74" y="1347"/>
                </a:lnTo>
                <a:lnTo>
                  <a:pt x="60" y="1354"/>
                </a:lnTo>
                <a:lnTo>
                  <a:pt x="43" y="1358"/>
                </a:lnTo>
                <a:lnTo>
                  <a:pt x="28" y="1361"/>
                </a:lnTo>
                <a:lnTo>
                  <a:pt x="14" y="1361"/>
                </a:lnTo>
                <a:lnTo>
                  <a:pt x="0" y="1361"/>
                </a:lnTo>
                <a:lnTo>
                  <a:pt x="0" y="1347"/>
                </a:lnTo>
                <a:lnTo>
                  <a:pt x="4" y="1334"/>
                </a:lnTo>
                <a:lnTo>
                  <a:pt x="7" y="1318"/>
                </a:lnTo>
                <a:lnTo>
                  <a:pt x="14" y="1305"/>
                </a:lnTo>
                <a:lnTo>
                  <a:pt x="21" y="1293"/>
                </a:lnTo>
                <a:lnTo>
                  <a:pt x="29" y="1279"/>
                </a:lnTo>
                <a:lnTo>
                  <a:pt x="48" y="1255"/>
                </a:lnTo>
                <a:lnTo>
                  <a:pt x="65" y="1236"/>
                </a:lnTo>
                <a:lnTo>
                  <a:pt x="83" y="1221"/>
                </a:lnTo>
                <a:lnTo>
                  <a:pt x="98" y="1207"/>
                </a:lnTo>
                <a:lnTo>
                  <a:pt x="100" y="1197"/>
                </a:lnTo>
                <a:lnTo>
                  <a:pt x="107" y="1185"/>
                </a:lnTo>
                <a:lnTo>
                  <a:pt x="115" y="1173"/>
                </a:lnTo>
                <a:lnTo>
                  <a:pt x="124" y="1159"/>
                </a:lnTo>
                <a:lnTo>
                  <a:pt x="142" y="1139"/>
                </a:lnTo>
                <a:lnTo>
                  <a:pt x="149" y="1130"/>
                </a:lnTo>
                <a:lnTo>
                  <a:pt x="156" y="1123"/>
                </a:lnTo>
                <a:lnTo>
                  <a:pt x="165" y="1113"/>
                </a:lnTo>
                <a:lnTo>
                  <a:pt x="180" y="1091"/>
                </a:lnTo>
                <a:lnTo>
                  <a:pt x="196" y="1065"/>
                </a:lnTo>
                <a:lnTo>
                  <a:pt x="211" y="1039"/>
                </a:lnTo>
                <a:lnTo>
                  <a:pt x="235" y="991"/>
                </a:lnTo>
                <a:lnTo>
                  <a:pt x="244" y="971"/>
                </a:lnTo>
                <a:lnTo>
                  <a:pt x="250" y="962"/>
                </a:lnTo>
                <a:lnTo>
                  <a:pt x="254" y="950"/>
                </a:lnTo>
                <a:lnTo>
                  <a:pt x="257" y="928"/>
                </a:lnTo>
                <a:lnTo>
                  <a:pt x="259" y="911"/>
                </a:lnTo>
                <a:lnTo>
                  <a:pt x="259" y="902"/>
                </a:lnTo>
                <a:lnTo>
                  <a:pt x="255" y="889"/>
                </a:lnTo>
                <a:lnTo>
                  <a:pt x="254" y="875"/>
                </a:lnTo>
                <a:lnTo>
                  <a:pt x="254" y="863"/>
                </a:lnTo>
                <a:lnTo>
                  <a:pt x="257" y="851"/>
                </a:lnTo>
                <a:lnTo>
                  <a:pt x="262" y="832"/>
                </a:lnTo>
                <a:lnTo>
                  <a:pt x="266" y="825"/>
                </a:lnTo>
                <a:lnTo>
                  <a:pt x="267" y="817"/>
                </a:lnTo>
                <a:lnTo>
                  <a:pt x="269" y="808"/>
                </a:lnTo>
                <a:lnTo>
                  <a:pt x="274" y="796"/>
                </a:lnTo>
                <a:lnTo>
                  <a:pt x="279" y="791"/>
                </a:lnTo>
                <a:lnTo>
                  <a:pt x="281" y="788"/>
                </a:lnTo>
                <a:lnTo>
                  <a:pt x="293" y="786"/>
                </a:lnTo>
                <a:lnTo>
                  <a:pt x="305" y="783"/>
                </a:lnTo>
                <a:lnTo>
                  <a:pt x="333" y="769"/>
                </a:lnTo>
                <a:lnTo>
                  <a:pt x="362" y="753"/>
                </a:lnTo>
                <a:lnTo>
                  <a:pt x="389" y="735"/>
                </a:lnTo>
                <a:lnTo>
                  <a:pt x="413" y="716"/>
                </a:lnTo>
                <a:lnTo>
                  <a:pt x="434" y="700"/>
                </a:lnTo>
                <a:lnTo>
                  <a:pt x="452" y="685"/>
                </a:lnTo>
                <a:lnTo>
                  <a:pt x="447" y="680"/>
                </a:lnTo>
                <a:lnTo>
                  <a:pt x="435" y="678"/>
                </a:lnTo>
                <a:lnTo>
                  <a:pt x="425" y="673"/>
                </a:lnTo>
                <a:lnTo>
                  <a:pt x="415" y="668"/>
                </a:lnTo>
                <a:lnTo>
                  <a:pt x="408" y="663"/>
                </a:lnTo>
                <a:lnTo>
                  <a:pt x="401" y="656"/>
                </a:lnTo>
                <a:lnTo>
                  <a:pt x="394" y="649"/>
                </a:lnTo>
                <a:lnTo>
                  <a:pt x="387" y="635"/>
                </a:lnTo>
                <a:lnTo>
                  <a:pt x="380" y="622"/>
                </a:lnTo>
                <a:lnTo>
                  <a:pt x="379" y="610"/>
                </a:lnTo>
                <a:lnTo>
                  <a:pt x="377" y="599"/>
                </a:lnTo>
                <a:lnTo>
                  <a:pt x="379" y="562"/>
                </a:lnTo>
                <a:lnTo>
                  <a:pt x="379" y="529"/>
                </a:lnTo>
                <a:lnTo>
                  <a:pt x="377" y="497"/>
                </a:lnTo>
                <a:lnTo>
                  <a:pt x="357" y="452"/>
                </a:lnTo>
                <a:lnTo>
                  <a:pt x="348" y="435"/>
                </a:lnTo>
                <a:lnTo>
                  <a:pt x="339" y="421"/>
                </a:lnTo>
                <a:lnTo>
                  <a:pt x="322" y="399"/>
                </a:lnTo>
                <a:lnTo>
                  <a:pt x="309" y="387"/>
                </a:lnTo>
                <a:lnTo>
                  <a:pt x="298" y="380"/>
                </a:lnTo>
                <a:lnTo>
                  <a:pt x="290" y="379"/>
                </a:lnTo>
                <a:lnTo>
                  <a:pt x="285" y="379"/>
                </a:lnTo>
                <a:lnTo>
                  <a:pt x="283" y="379"/>
                </a:lnTo>
                <a:lnTo>
                  <a:pt x="288" y="375"/>
                </a:lnTo>
                <a:lnTo>
                  <a:pt x="293" y="370"/>
                </a:lnTo>
                <a:lnTo>
                  <a:pt x="302" y="358"/>
                </a:lnTo>
                <a:lnTo>
                  <a:pt x="309" y="344"/>
                </a:lnTo>
                <a:lnTo>
                  <a:pt x="314" y="331"/>
                </a:lnTo>
                <a:lnTo>
                  <a:pt x="319" y="305"/>
                </a:lnTo>
                <a:lnTo>
                  <a:pt x="319" y="293"/>
                </a:lnTo>
                <a:lnTo>
                  <a:pt x="315" y="320"/>
                </a:lnTo>
                <a:lnTo>
                  <a:pt x="309" y="343"/>
                </a:lnTo>
                <a:lnTo>
                  <a:pt x="300" y="360"/>
                </a:lnTo>
                <a:lnTo>
                  <a:pt x="290" y="372"/>
                </a:lnTo>
                <a:lnTo>
                  <a:pt x="281" y="380"/>
                </a:lnTo>
                <a:lnTo>
                  <a:pt x="273" y="385"/>
                </a:lnTo>
                <a:lnTo>
                  <a:pt x="264" y="389"/>
                </a:lnTo>
                <a:lnTo>
                  <a:pt x="255" y="390"/>
                </a:lnTo>
                <a:lnTo>
                  <a:pt x="244" y="390"/>
                </a:lnTo>
                <a:lnTo>
                  <a:pt x="240" y="390"/>
                </a:lnTo>
                <a:lnTo>
                  <a:pt x="228" y="408"/>
                </a:lnTo>
                <a:lnTo>
                  <a:pt x="211" y="425"/>
                </a:lnTo>
                <a:lnTo>
                  <a:pt x="177" y="462"/>
                </a:lnTo>
                <a:lnTo>
                  <a:pt x="134" y="502"/>
                </a:lnTo>
                <a:lnTo>
                  <a:pt x="124" y="515"/>
                </a:lnTo>
                <a:lnTo>
                  <a:pt x="117" y="522"/>
                </a:lnTo>
                <a:lnTo>
                  <a:pt x="108" y="526"/>
                </a:lnTo>
                <a:lnTo>
                  <a:pt x="101" y="526"/>
                </a:lnTo>
                <a:lnTo>
                  <a:pt x="95" y="522"/>
                </a:lnTo>
                <a:lnTo>
                  <a:pt x="91" y="519"/>
                </a:lnTo>
                <a:lnTo>
                  <a:pt x="88" y="515"/>
                </a:lnTo>
                <a:lnTo>
                  <a:pt x="77" y="517"/>
                </a:lnTo>
                <a:lnTo>
                  <a:pt x="69" y="517"/>
                </a:lnTo>
                <a:lnTo>
                  <a:pt x="62" y="515"/>
                </a:lnTo>
                <a:lnTo>
                  <a:pt x="55" y="514"/>
                </a:lnTo>
                <a:lnTo>
                  <a:pt x="50" y="510"/>
                </a:lnTo>
                <a:lnTo>
                  <a:pt x="41" y="502"/>
                </a:lnTo>
                <a:lnTo>
                  <a:pt x="35" y="492"/>
                </a:lnTo>
                <a:lnTo>
                  <a:pt x="29" y="480"/>
                </a:lnTo>
                <a:lnTo>
                  <a:pt x="23" y="461"/>
                </a:lnTo>
                <a:lnTo>
                  <a:pt x="21" y="452"/>
                </a:lnTo>
                <a:lnTo>
                  <a:pt x="26" y="435"/>
                </a:lnTo>
                <a:lnTo>
                  <a:pt x="33" y="411"/>
                </a:lnTo>
                <a:lnTo>
                  <a:pt x="57" y="355"/>
                </a:lnTo>
                <a:lnTo>
                  <a:pt x="81" y="305"/>
                </a:lnTo>
                <a:lnTo>
                  <a:pt x="91" y="284"/>
                </a:lnTo>
                <a:lnTo>
                  <a:pt x="91" y="262"/>
                </a:lnTo>
                <a:lnTo>
                  <a:pt x="95" y="242"/>
                </a:lnTo>
                <a:lnTo>
                  <a:pt x="98" y="224"/>
                </a:lnTo>
                <a:lnTo>
                  <a:pt x="101" y="209"/>
                </a:lnTo>
                <a:lnTo>
                  <a:pt x="107" y="194"/>
                </a:lnTo>
                <a:lnTo>
                  <a:pt x="112" y="182"/>
                </a:lnTo>
                <a:lnTo>
                  <a:pt x="122" y="163"/>
                </a:lnTo>
                <a:lnTo>
                  <a:pt x="132" y="147"/>
                </a:lnTo>
                <a:lnTo>
                  <a:pt x="142" y="139"/>
                </a:lnTo>
                <a:lnTo>
                  <a:pt x="151" y="132"/>
                </a:lnTo>
                <a:lnTo>
                  <a:pt x="151" y="120"/>
                </a:lnTo>
                <a:lnTo>
                  <a:pt x="151" y="99"/>
                </a:lnTo>
                <a:lnTo>
                  <a:pt x="153" y="67"/>
                </a:lnTo>
                <a:lnTo>
                  <a:pt x="154" y="21"/>
                </a:lnTo>
                <a:lnTo>
                  <a:pt x="153" y="16"/>
                </a:lnTo>
                <a:lnTo>
                  <a:pt x="153" y="10"/>
                </a:lnTo>
                <a:lnTo>
                  <a:pt x="154" y="7"/>
                </a:lnTo>
                <a:lnTo>
                  <a:pt x="156" y="4"/>
                </a:lnTo>
                <a:lnTo>
                  <a:pt x="161" y="0"/>
                </a:lnTo>
                <a:lnTo>
                  <a:pt x="165" y="0"/>
                </a:lnTo>
                <a:lnTo>
                  <a:pt x="180" y="4"/>
                </a:lnTo>
                <a:lnTo>
                  <a:pt x="192" y="9"/>
                </a:lnTo>
                <a:lnTo>
                  <a:pt x="201" y="17"/>
                </a:lnTo>
                <a:lnTo>
                  <a:pt x="208" y="26"/>
                </a:lnTo>
                <a:lnTo>
                  <a:pt x="211" y="33"/>
                </a:lnTo>
                <a:lnTo>
                  <a:pt x="214" y="40"/>
                </a:lnTo>
                <a:lnTo>
                  <a:pt x="214" y="46"/>
                </a:lnTo>
                <a:lnTo>
                  <a:pt x="223" y="43"/>
                </a:lnTo>
                <a:lnTo>
                  <a:pt x="247" y="29"/>
                </a:lnTo>
                <a:lnTo>
                  <a:pt x="262" y="21"/>
                </a:lnTo>
                <a:lnTo>
                  <a:pt x="276" y="21"/>
                </a:lnTo>
                <a:lnTo>
                  <a:pt x="271" y="38"/>
                </a:lnTo>
                <a:lnTo>
                  <a:pt x="276" y="26"/>
                </a:lnTo>
                <a:lnTo>
                  <a:pt x="290" y="26"/>
                </a:lnTo>
                <a:lnTo>
                  <a:pt x="293" y="28"/>
                </a:lnTo>
                <a:lnTo>
                  <a:pt x="298" y="29"/>
                </a:lnTo>
                <a:lnTo>
                  <a:pt x="303" y="34"/>
                </a:lnTo>
                <a:lnTo>
                  <a:pt x="309" y="41"/>
                </a:lnTo>
                <a:lnTo>
                  <a:pt x="312" y="50"/>
                </a:lnTo>
                <a:lnTo>
                  <a:pt x="317" y="67"/>
                </a:lnTo>
                <a:lnTo>
                  <a:pt x="317" y="74"/>
                </a:lnTo>
                <a:lnTo>
                  <a:pt x="324" y="60"/>
                </a:lnTo>
                <a:lnTo>
                  <a:pt x="326" y="74"/>
                </a:lnTo>
                <a:lnTo>
                  <a:pt x="334" y="70"/>
                </a:lnTo>
                <a:lnTo>
                  <a:pt x="338" y="53"/>
                </a:lnTo>
                <a:lnTo>
                  <a:pt x="348" y="72"/>
                </a:lnTo>
                <a:lnTo>
                  <a:pt x="355" y="34"/>
                </a:lnTo>
                <a:lnTo>
                  <a:pt x="358" y="52"/>
                </a:lnTo>
                <a:lnTo>
                  <a:pt x="358" y="79"/>
                </a:lnTo>
                <a:lnTo>
                  <a:pt x="370" y="52"/>
                </a:lnTo>
                <a:lnTo>
                  <a:pt x="374" y="82"/>
                </a:lnTo>
                <a:lnTo>
                  <a:pt x="379" y="55"/>
                </a:lnTo>
                <a:lnTo>
                  <a:pt x="384" y="81"/>
                </a:lnTo>
                <a:lnTo>
                  <a:pt x="387" y="58"/>
                </a:lnTo>
                <a:lnTo>
                  <a:pt x="396" y="89"/>
                </a:lnTo>
                <a:lnTo>
                  <a:pt x="408" y="67"/>
                </a:lnTo>
                <a:lnTo>
                  <a:pt x="415" y="93"/>
                </a:lnTo>
                <a:lnTo>
                  <a:pt x="416" y="87"/>
                </a:lnTo>
                <a:lnTo>
                  <a:pt x="418" y="84"/>
                </a:lnTo>
                <a:lnTo>
                  <a:pt x="423" y="79"/>
                </a:lnTo>
                <a:lnTo>
                  <a:pt x="428" y="75"/>
                </a:lnTo>
                <a:lnTo>
                  <a:pt x="430" y="75"/>
                </a:lnTo>
                <a:lnTo>
                  <a:pt x="425" y="117"/>
                </a:lnTo>
                <a:lnTo>
                  <a:pt x="447" y="99"/>
                </a:lnTo>
                <a:lnTo>
                  <a:pt x="444" y="105"/>
                </a:lnTo>
                <a:lnTo>
                  <a:pt x="435" y="118"/>
                </a:lnTo>
                <a:lnTo>
                  <a:pt x="432" y="125"/>
                </a:lnTo>
                <a:lnTo>
                  <a:pt x="430" y="132"/>
                </a:lnTo>
                <a:lnTo>
                  <a:pt x="430" y="137"/>
                </a:lnTo>
                <a:lnTo>
                  <a:pt x="430" y="139"/>
                </a:lnTo>
                <a:lnTo>
                  <a:pt x="432" y="139"/>
                </a:lnTo>
                <a:lnTo>
                  <a:pt x="439" y="139"/>
                </a:lnTo>
                <a:lnTo>
                  <a:pt x="447" y="137"/>
                </a:lnTo>
                <a:lnTo>
                  <a:pt x="466" y="132"/>
                </a:lnTo>
                <a:lnTo>
                  <a:pt x="490" y="123"/>
                </a:lnTo>
                <a:lnTo>
                  <a:pt x="470" y="139"/>
                </a:lnTo>
                <a:lnTo>
                  <a:pt x="505" y="123"/>
                </a:lnTo>
                <a:lnTo>
                  <a:pt x="497" y="142"/>
                </a:lnTo>
                <a:lnTo>
                  <a:pt x="517" y="135"/>
                </a:lnTo>
                <a:lnTo>
                  <a:pt x="509" y="154"/>
                </a:lnTo>
                <a:lnTo>
                  <a:pt x="526" y="151"/>
                </a:lnTo>
                <a:lnTo>
                  <a:pt x="516" y="166"/>
                </a:lnTo>
                <a:lnTo>
                  <a:pt x="541" y="159"/>
                </a:lnTo>
                <a:lnTo>
                  <a:pt x="526" y="183"/>
                </a:lnTo>
                <a:lnTo>
                  <a:pt x="545" y="176"/>
                </a:lnTo>
                <a:lnTo>
                  <a:pt x="535" y="194"/>
                </a:lnTo>
                <a:lnTo>
                  <a:pt x="564" y="185"/>
                </a:lnTo>
                <a:lnTo>
                  <a:pt x="552" y="199"/>
                </a:lnTo>
                <a:lnTo>
                  <a:pt x="593" y="197"/>
                </a:lnTo>
                <a:lnTo>
                  <a:pt x="579" y="218"/>
                </a:lnTo>
                <a:lnTo>
                  <a:pt x="595" y="219"/>
                </a:lnTo>
                <a:lnTo>
                  <a:pt x="608" y="218"/>
                </a:lnTo>
                <a:lnTo>
                  <a:pt x="605" y="230"/>
                </a:lnTo>
                <a:lnTo>
                  <a:pt x="630" y="221"/>
                </a:lnTo>
                <a:lnTo>
                  <a:pt x="618" y="248"/>
                </a:lnTo>
                <a:lnTo>
                  <a:pt x="656" y="224"/>
                </a:lnTo>
                <a:lnTo>
                  <a:pt x="637" y="255"/>
                </a:lnTo>
                <a:lnTo>
                  <a:pt x="660" y="243"/>
                </a:lnTo>
                <a:lnTo>
                  <a:pt x="653" y="262"/>
                </a:lnTo>
                <a:lnTo>
                  <a:pt x="663" y="259"/>
                </a:lnTo>
                <a:lnTo>
                  <a:pt x="644" y="276"/>
                </a:lnTo>
                <a:lnTo>
                  <a:pt x="682" y="267"/>
                </a:lnTo>
                <a:lnTo>
                  <a:pt x="651" y="286"/>
                </a:lnTo>
                <a:lnTo>
                  <a:pt x="694" y="276"/>
                </a:lnTo>
                <a:lnTo>
                  <a:pt x="656" y="301"/>
                </a:lnTo>
                <a:lnTo>
                  <a:pt x="682" y="298"/>
                </a:lnTo>
                <a:lnTo>
                  <a:pt x="708" y="298"/>
                </a:lnTo>
                <a:lnTo>
                  <a:pt x="728" y="298"/>
                </a:lnTo>
                <a:lnTo>
                  <a:pt x="728" y="307"/>
                </a:lnTo>
                <a:lnTo>
                  <a:pt x="706" y="319"/>
                </a:lnTo>
                <a:lnTo>
                  <a:pt x="726" y="329"/>
                </a:lnTo>
                <a:lnTo>
                  <a:pt x="742" y="329"/>
                </a:lnTo>
                <a:lnTo>
                  <a:pt x="759" y="329"/>
                </a:lnTo>
                <a:lnTo>
                  <a:pt x="797" y="327"/>
                </a:lnTo>
                <a:lnTo>
                  <a:pt x="839" y="324"/>
                </a:lnTo>
                <a:lnTo>
                  <a:pt x="851" y="317"/>
                </a:lnTo>
                <a:lnTo>
                  <a:pt x="863" y="310"/>
                </a:lnTo>
                <a:lnTo>
                  <a:pt x="877" y="303"/>
                </a:lnTo>
                <a:lnTo>
                  <a:pt x="894" y="296"/>
                </a:lnTo>
                <a:lnTo>
                  <a:pt x="928" y="288"/>
                </a:lnTo>
                <a:lnTo>
                  <a:pt x="964" y="279"/>
                </a:lnTo>
                <a:lnTo>
                  <a:pt x="997" y="274"/>
                </a:lnTo>
                <a:lnTo>
                  <a:pt x="1026" y="269"/>
                </a:lnTo>
                <a:lnTo>
                  <a:pt x="1052" y="266"/>
                </a:lnTo>
                <a:lnTo>
                  <a:pt x="1064" y="264"/>
                </a:lnTo>
                <a:lnTo>
                  <a:pt x="1074" y="264"/>
                </a:lnTo>
                <a:lnTo>
                  <a:pt x="1084" y="266"/>
                </a:lnTo>
                <a:lnTo>
                  <a:pt x="1096" y="267"/>
                </a:lnTo>
                <a:lnTo>
                  <a:pt x="1117" y="272"/>
                </a:lnTo>
                <a:lnTo>
                  <a:pt x="1136" y="283"/>
                </a:lnTo>
                <a:lnTo>
                  <a:pt x="1154" y="295"/>
                </a:lnTo>
                <a:lnTo>
                  <a:pt x="1173" y="308"/>
                </a:lnTo>
                <a:lnTo>
                  <a:pt x="1189" y="324"/>
                </a:lnTo>
                <a:lnTo>
                  <a:pt x="1204" y="341"/>
                </a:lnTo>
                <a:lnTo>
                  <a:pt x="1219" y="356"/>
                </a:lnTo>
                <a:lnTo>
                  <a:pt x="1231" y="373"/>
                </a:lnTo>
                <a:lnTo>
                  <a:pt x="1250" y="402"/>
                </a:lnTo>
                <a:lnTo>
                  <a:pt x="1264" y="425"/>
                </a:lnTo>
                <a:lnTo>
                  <a:pt x="1267" y="432"/>
                </a:lnTo>
                <a:lnTo>
                  <a:pt x="1309" y="433"/>
                </a:lnTo>
                <a:lnTo>
                  <a:pt x="1321" y="433"/>
                </a:lnTo>
                <a:lnTo>
                  <a:pt x="1326" y="433"/>
                </a:lnTo>
                <a:lnTo>
                  <a:pt x="1331" y="435"/>
                </a:lnTo>
                <a:lnTo>
                  <a:pt x="1344" y="442"/>
                </a:lnTo>
                <a:lnTo>
                  <a:pt x="1370" y="461"/>
                </a:lnTo>
                <a:lnTo>
                  <a:pt x="1374" y="462"/>
                </a:lnTo>
                <a:lnTo>
                  <a:pt x="1391" y="473"/>
                </a:lnTo>
                <a:lnTo>
                  <a:pt x="1406" y="481"/>
                </a:lnTo>
                <a:lnTo>
                  <a:pt x="1422" y="486"/>
                </a:lnTo>
                <a:lnTo>
                  <a:pt x="1437" y="492"/>
                </a:lnTo>
                <a:lnTo>
                  <a:pt x="1457" y="497"/>
                </a:lnTo>
                <a:lnTo>
                  <a:pt x="1466" y="497"/>
                </a:lnTo>
                <a:lnTo>
                  <a:pt x="1487" y="500"/>
                </a:lnTo>
                <a:lnTo>
                  <a:pt x="1505" y="503"/>
                </a:lnTo>
                <a:lnTo>
                  <a:pt x="1526" y="510"/>
                </a:lnTo>
                <a:lnTo>
                  <a:pt x="1514" y="510"/>
                </a:lnTo>
                <a:lnTo>
                  <a:pt x="1505" y="509"/>
                </a:lnTo>
                <a:lnTo>
                  <a:pt x="1499" y="509"/>
                </a:lnTo>
                <a:lnTo>
                  <a:pt x="1505" y="514"/>
                </a:lnTo>
                <a:lnTo>
                  <a:pt x="1517" y="521"/>
                </a:lnTo>
                <a:lnTo>
                  <a:pt x="1533" y="527"/>
                </a:lnTo>
                <a:lnTo>
                  <a:pt x="1553" y="541"/>
                </a:lnTo>
                <a:lnTo>
                  <a:pt x="1555" y="541"/>
                </a:lnTo>
                <a:lnTo>
                  <a:pt x="1553" y="539"/>
                </a:lnTo>
                <a:lnTo>
                  <a:pt x="1526" y="545"/>
                </a:lnTo>
                <a:lnTo>
                  <a:pt x="1543" y="553"/>
                </a:lnTo>
                <a:lnTo>
                  <a:pt x="1553" y="557"/>
                </a:lnTo>
                <a:lnTo>
                  <a:pt x="1562" y="558"/>
                </a:lnTo>
                <a:lnTo>
                  <a:pt x="1569" y="558"/>
                </a:lnTo>
                <a:lnTo>
                  <a:pt x="1576" y="558"/>
                </a:lnTo>
                <a:lnTo>
                  <a:pt x="1582" y="555"/>
                </a:lnTo>
                <a:lnTo>
                  <a:pt x="1584" y="551"/>
                </a:lnTo>
                <a:lnTo>
                  <a:pt x="1577" y="560"/>
                </a:lnTo>
                <a:lnTo>
                  <a:pt x="1571" y="563"/>
                </a:lnTo>
                <a:lnTo>
                  <a:pt x="1562" y="569"/>
                </a:lnTo>
                <a:lnTo>
                  <a:pt x="1571" y="569"/>
                </a:lnTo>
                <a:lnTo>
                  <a:pt x="1577" y="569"/>
                </a:lnTo>
                <a:lnTo>
                  <a:pt x="1588" y="565"/>
                </a:lnTo>
                <a:lnTo>
                  <a:pt x="1594" y="562"/>
                </a:lnTo>
                <a:lnTo>
                  <a:pt x="1596" y="560"/>
                </a:lnTo>
                <a:lnTo>
                  <a:pt x="1582" y="570"/>
                </a:lnTo>
                <a:lnTo>
                  <a:pt x="1564" y="586"/>
                </a:lnTo>
                <a:lnTo>
                  <a:pt x="1547" y="596"/>
                </a:lnTo>
                <a:lnTo>
                  <a:pt x="1529" y="604"/>
                </a:lnTo>
                <a:lnTo>
                  <a:pt x="1514" y="608"/>
                </a:lnTo>
                <a:lnTo>
                  <a:pt x="1499" y="610"/>
                </a:lnTo>
                <a:lnTo>
                  <a:pt x="1485" y="608"/>
                </a:lnTo>
                <a:lnTo>
                  <a:pt x="1471" y="604"/>
                </a:lnTo>
                <a:lnTo>
                  <a:pt x="1459" y="599"/>
                </a:lnTo>
                <a:lnTo>
                  <a:pt x="1449" y="593"/>
                </a:lnTo>
                <a:lnTo>
                  <a:pt x="1439" y="586"/>
                </a:lnTo>
                <a:lnTo>
                  <a:pt x="1423" y="572"/>
                </a:lnTo>
                <a:lnTo>
                  <a:pt x="1415" y="562"/>
                </a:lnTo>
                <a:lnTo>
                  <a:pt x="1411" y="557"/>
                </a:lnTo>
                <a:lnTo>
                  <a:pt x="1408" y="557"/>
                </a:lnTo>
                <a:lnTo>
                  <a:pt x="1403" y="555"/>
                </a:lnTo>
                <a:lnTo>
                  <a:pt x="1396" y="550"/>
                </a:lnTo>
                <a:lnTo>
                  <a:pt x="1389" y="545"/>
                </a:lnTo>
                <a:lnTo>
                  <a:pt x="1367" y="539"/>
                </a:lnTo>
                <a:lnTo>
                  <a:pt x="1346" y="533"/>
                </a:lnTo>
                <a:lnTo>
                  <a:pt x="1329" y="524"/>
                </a:lnTo>
                <a:lnTo>
                  <a:pt x="1314" y="515"/>
                </a:lnTo>
                <a:lnTo>
                  <a:pt x="1293" y="503"/>
                </a:lnTo>
                <a:lnTo>
                  <a:pt x="1286" y="497"/>
                </a:lnTo>
                <a:lnTo>
                  <a:pt x="1288" y="531"/>
                </a:lnTo>
                <a:lnTo>
                  <a:pt x="1286" y="558"/>
                </a:lnTo>
                <a:lnTo>
                  <a:pt x="1285" y="581"/>
                </a:lnTo>
                <a:lnTo>
                  <a:pt x="1283" y="598"/>
                </a:lnTo>
                <a:lnTo>
                  <a:pt x="1278" y="618"/>
                </a:lnTo>
                <a:lnTo>
                  <a:pt x="1274" y="625"/>
                </a:lnTo>
                <a:lnTo>
                  <a:pt x="1269" y="644"/>
                </a:lnTo>
                <a:lnTo>
                  <a:pt x="1257" y="668"/>
                </a:lnTo>
                <a:lnTo>
                  <a:pt x="1243" y="695"/>
                </a:lnTo>
                <a:lnTo>
                  <a:pt x="1228" y="721"/>
                </a:lnTo>
                <a:lnTo>
                  <a:pt x="1201" y="765"/>
                </a:lnTo>
                <a:lnTo>
                  <a:pt x="1189" y="783"/>
                </a:lnTo>
                <a:lnTo>
                  <a:pt x="1184" y="788"/>
                </a:lnTo>
                <a:lnTo>
                  <a:pt x="1178" y="795"/>
                </a:lnTo>
                <a:lnTo>
                  <a:pt x="1175" y="803"/>
                </a:lnTo>
                <a:lnTo>
                  <a:pt x="1172" y="812"/>
                </a:lnTo>
                <a:lnTo>
                  <a:pt x="1166" y="830"/>
                </a:lnTo>
                <a:lnTo>
                  <a:pt x="1165" y="849"/>
                </a:lnTo>
                <a:lnTo>
                  <a:pt x="1165" y="868"/>
                </a:lnTo>
                <a:lnTo>
                  <a:pt x="1165" y="885"/>
                </a:lnTo>
                <a:lnTo>
                  <a:pt x="1166" y="901"/>
                </a:lnTo>
                <a:lnTo>
                  <a:pt x="1170" y="933"/>
                </a:lnTo>
                <a:lnTo>
                  <a:pt x="1178" y="983"/>
                </a:lnTo>
                <a:lnTo>
                  <a:pt x="1189" y="1044"/>
                </a:lnTo>
                <a:lnTo>
                  <a:pt x="1187" y="1056"/>
                </a:lnTo>
                <a:lnTo>
                  <a:pt x="1185" y="1072"/>
                </a:lnTo>
                <a:lnTo>
                  <a:pt x="1177" y="1101"/>
                </a:lnTo>
                <a:lnTo>
                  <a:pt x="1166" y="1132"/>
                </a:lnTo>
                <a:lnTo>
                  <a:pt x="1156" y="1161"/>
                </a:lnTo>
                <a:lnTo>
                  <a:pt x="1134" y="1209"/>
                </a:lnTo>
                <a:lnTo>
                  <a:pt x="1125" y="1229"/>
                </a:lnTo>
                <a:lnTo>
                  <a:pt x="1117" y="1241"/>
                </a:lnTo>
                <a:lnTo>
                  <a:pt x="1108" y="1255"/>
                </a:lnTo>
                <a:lnTo>
                  <a:pt x="1100" y="1272"/>
                </a:lnTo>
                <a:lnTo>
                  <a:pt x="1093" y="1291"/>
                </a:lnTo>
                <a:lnTo>
                  <a:pt x="1079" y="1332"/>
                </a:lnTo>
                <a:lnTo>
                  <a:pt x="1067" y="1375"/>
                </a:lnTo>
                <a:lnTo>
                  <a:pt x="1059" y="1414"/>
                </a:lnTo>
                <a:lnTo>
                  <a:pt x="1052" y="1449"/>
                </a:lnTo>
                <a:lnTo>
                  <a:pt x="1047" y="1479"/>
                </a:lnTo>
                <a:lnTo>
                  <a:pt x="1048" y="1484"/>
                </a:lnTo>
                <a:lnTo>
                  <a:pt x="1048" y="1491"/>
                </a:lnTo>
                <a:lnTo>
                  <a:pt x="1048" y="1510"/>
                </a:lnTo>
                <a:lnTo>
                  <a:pt x="1048" y="1534"/>
                </a:lnTo>
                <a:lnTo>
                  <a:pt x="1036" y="1536"/>
                </a:lnTo>
                <a:lnTo>
                  <a:pt x="1017" y="1536"/>
                </a:lnTo>
                <a:lnTo>
                  <a:pt x="973" y="1531"/>
                </a:lnTo>
                <a:lnTo>
                  <a:pt x="932" y="1526"/>
                </a:lnTo>
                <a:lnTo>
                  <a:pt x="915" y="1522"/>
                </a:lnTo>
                <a:lnTo>
                  <a:pt x="922" y="1510"/>
                </a:lnTo>
                <a:lnTo>
                  <a:pt x="927" y="1502"/>
                </a:lnTo>
                <a:lnTo>
                  <a:pt x="932" y="1491"/>
                </a:lnTo>
                <a:lnTo>
                  <a:pt x="946" y="1474"/>
                </a:lnTo>
                <a:lnTo>
                  <a:pt x="963" y="1457"/>
                </a:lnTo>
                <a:lnTo>
                  <a:pt x="966" y="1449"/>
                </a:lnTo>
                <a:lnTo>
                  <a:pt x="973" y="1437"/>
                </a:lnTo>
                <a:lnTo>
                  <a:pt x="981" y="1425"/>
                </a:lnTo>
                <a:lnTo>
                  <a:pt x="988" y="1416"/>
                </a:lnTo>
                <a:lnTo>
                  <a:pt x="995" y="1404"/>
                </a:lnTo>
                <a:lnTo>
                  <a:pt x="1002" y="1389"/>
                </a:lnTo>
                <a:lnTo>
                  <a:pt x="1009" y="1371"/>
                </a:lnTo>
                <a:lnTo>
                  <a:pt x="1023" y="1334"/>
                </a:lnTo>
                <a:lnTo>
                  <a:pt x="1033" y="1296"/>
                </a:lnTo>
                <a:lnTo>
                  <a:pt x="1050" y="1226"/>
                </a:lnTo>
                <a:lnTo>
                  <a:pt x="1055" y="1197"/>
                </a:lnTo>
                <a:lnTo>
                  <a:pt x="1055" y="1181"/>
                </a:lnTo>
                <a:lnTo>
                  <a:pt x="1057" y="1156"/>
                </a:lnTo>
                <a:lnTo>
                  <a:pt x="1062" y="1094"/>
                </a:lnTo>
                <a:lnTo>
                  <a:pt x="1065" y="1034"/>
                </a:lnTo>
                <a:lnTo>
                  <a:pt x="1067" y="1012"/>
                </a:lnTo>
                <a:lnTo>
                  <a:pt x="1065" y="998"/>
                </a:lnTo>
                <a:lnTo>
                  <a:pt x="1065" y="995"/>
                </a:lnTo>
                <a:lnTo>
                  <a:pt x="1053" y="925"/>
                </a:lnTo>
                <a:lnTo>
                  <a:pt x="1045" y="873"/>
                </a:lnTo>
                <a:lnTo>
                  <a:pt x="1036" y="841"/>
                </a:lnTo>
                <a:lnTo>
                  <a:pt x="1024" y="795"/>
                </a:lnTo>
                <a:lnTo>
                  <a:pt x="1011" y="731"/>
                </a:lnTo>
                <a:lnTo>
                  <a:pt x="1005" y="735"/>
                </a:lnTo>
                <a:lnTo>
                  <a:pt x="1000" y="736"/>
                </a:lnTo>
                <a:lnTo>
                  <a:pt x="993" y="745"/>
                </a:lnTo>
                <a:lnTo>
                  <a:pt x="990" y="757"/>
                </a:lnTo>
                <a:lnTo>
                  <a:pt x="987" y="771"/>
                </a:lnTo>
                <a:lnTo>
                  <a:pt x="987" y="786"/>
                </a:lnTo>
                <a:lnTo>
                  <a:pt x="987" y="803"/>
                </a:lnTo>
                <a:lnTo>
                  <a:pt x="992" y="839"/>
                </a:lnTo>
                <a:lnTo>
                  <a:pt x="999" y="873"/>
                </a:lnTo>
                <a:lnTo>
                  <a:pt x="1007" y="904"/>
                </a:lnTo>
                <a:lnTo>
                  <a:pt x="1016" y="931"/>
                </a:lnTo>
                <a:lnTo>
                  <a:pt x="1021" y="947"/>
                </a:lnTo>
                <a:lnTo>
                  <a:pt x="1023" y="961"/>
                </a:lnTo>
                <a:lnTo>
                  <a:pt x="1023" y="973"/>
                </a:lnTo>
                <a:lnTo>
                  <a:pt x="1021" y="981"/>
                </a:lnTo>
                <a:lnTo>
                  <a:pt x="1019" y="990"/>
                </a:lnTo>
                <a:lnTo>
                  <a:pt x="1016" y="995"/>
                </a:lnTo>
                <a:lnTo>
                  <a:pt x="1012" y="1000"/>
                </a:lnTo>
                <a:lnTo>
                  <a:pt x="1007" y="1009"/>
                </a:lnTo>
                <a:lnTo>
                  <a:pt x="997" y="1022"/>
                </a:lnTo>
                <a:lnTo>
                  <a:pt x="966" y="1060"/>
                </a:lnTo>
                <a:lnTo>
                  <a:pt x="922" y="1111"/>
                </a:lnTo>
                <a:lnTo>
                  <a:pt x="915" y="1115"/>
                </a:lnTo>
                <a:lnTo>
                  <a:pt x="904" y="1123"/>
                </a:lnTo>
                <a:lnTo>
                  <a:pt x="879" y="1149"/>
                </a:lnTo>
                <a:lnTo>
                  <a:pt x="846" y="1183"/>
                </a:lnTo>
                <a:lnTo>
                  <a:pt x="810" y="1223"/>
                </a:lnTo>
                <a:lnTo>
                  <a:pt x="749" y="1293"/>
                </a:lnTo>
                <a:lnTo>
                  <a:pt x="720" y="1325"/>
                </a:lnTo>
                <a:lnTo>
                  <a:pt x="716" y="1332"/>
                </a:lnTo>
                <a:lnTo>
                  <a:pt x="709" y="1339"/>
                </a:lnTo>
                <a:lnTo>
                  <a:pt x="690" y="1353"/>
                </a:lnTo>
                <a:lnTo>
                  <a:pt x="673" y="1361"/>
                </a:lnTo>
                <a:lnTo>
                  <a:pt x="665" y="1366"/>
                </a:lnTo>
                <a:lnTo>
                  <a:pt x="653" y="1368"/>
                </a:lnTo>
                <a:lnTo>
                  <a:pt x="642" y="1373"/>
                </a:lnTo>
                <a:lnTo>
                  <a:pt x="634" y="1380"/>
                </a:lnTo>
                <a:lnTo>
                  <a:pt x="627" y="1389"/>
                </a:lnTo>
                <a:lnTo>
                  <a:pt x="618" y="1402"/>
                </a:lnTo>
                <a:lnTo>
                  <a:pt x="615" y="1407"/>
                </a:lnTo>
                <a:lnTo>
                  <a:pt x="615" y="1414"/>
                </a:lnTo>
                <a:lnTo>
                  <a:pt x="612" y="1421"/>
                </a:lnTo>
                <a:lnTo>
                  <a:pt x="610" y="1428"/>
                </a:lnTo>
                <a:lnTo>
                  <a:pt x="605" y="1435"/>
                </a:lnTo>
                <a:lnTo>
                  <a:pt x="600" y="1442"/>
                </a:lnTo>
                <a:lnTo>
                  <a:pt x="589" y="1449"/>
                </a:lnTo>
                <a:lnTo>
                  <a:pt x="516" y="1447"/>
                </a:lnTo>
                <a:lnTo>
                  <a:pt x="517" y="1437"/>
                </a:lnTo>
                <a:lnTo>
                  <a:pt x="521" y="1426"/>
                </a:lnTo>
                <a:lnTo>
                  <a:pt x="533" y="1402"/>
                </a:lnTo>
                <a:lnTo>
                  <a:pt x="550" y="1373"/>
                </a:lnTo>
                <a:lnTo>
                  <a:pt x="630" y="1300"/>
                </a:lnTo>
                <a:lnTo>
                  <a:pt x="632" y="1294"/>
                </a:lnTo>
                <a:lnTo>
                  <a:pt x="636" y="1289"/>
                </a:lnTo>
                <a:lnTo>
                  <a:pt x="648" y="1281"/>
                </a:lnTo>
                <a:lnTo>
                  <a:pt x="665" y="1269"/>
                </a:lnTo>
                <a:lnTo>
                  <a:pt x="670" y="1265"/>
                </a:lnTo>
                <a:lnTo>
                  <a:pt x="680" y="1257"/>
                </a:lnTo>
                <a:lnTo>
                  <a:pt x="704" y="1233"/>
                </a:lnTo>
                <a:lnTo>
                  <a:pt x="771" y="1161"/>
                </a:lnTo>
                <a:lnTo>
                  <a:pt x="860" y="1060"/>
                </a:lnTo>
                <a:lnTo>
                  <a:pt x="862" y="1056"/>
                </a:lnTo>
                <a:lnTo>
                  <a:pt x="865" y="1050"/>
                </a:lnTo>
                <a:lnTo>
                  <a:pt x="867" y="1032"/>
                </a:lnTo>
                <a:lnTo>
                  <a:pt x="868" y="1009"/>
                </a:lnTo>
                <a:lnTo>
                  <a:pt x="868" y="983"/>
                </a:lnTo>
                <a:lnTo>
                  <a:pt x="867" y="935"/>
                </a:lnTo>
                <a:lnTo>
                  <a:pt x="865" y="914"/>
                </a:lnTo>
                <a:lnTo>
                  <a:pt x="860" y="904"/>
                </a:lnTo>
                <a:lnTo>
                  <a:pt x="855" y="885"/>
                </a:lnTo>
                <a:lnTo>
                  <a:pt x="843" y="836"/>
                </a:lnTo>
                <a:lnTo>
                  <a:pt x="827" y="765"/>
                </a:lnTo>
                <a:lnTo>
                  <a:pt x="810" y="771"/>
                </a:lnTo>
                <a:lnTo>
                  <a:pt x="752" y="788"/>
                </a:lnTo>
                <a:lnTo>
                  <a:pt x="749" y="788"/>
                </a:lnTo>
                <a:lnTo>
                  <a:pt x="732" y="793"/>
                </a:lnTo>
                <a:lnTo>
                  <a:pt x="720" y="793"/>
                </a:lnTo>
                <a:lnTo>
                  <a:pt x="711" y="793"/>
                </a:lnTo>
                <a:lnTo>
                  <a:pt x="706" y="789"/>
                </a:lnTo>
                <a:lnTo>
                  <a:pt x="704" y="786"/>
                </a:lnTo>
                <a:lnTo>
                  <a:pt x="702" y="783"/>
                </a:lnTo>
                <a:lnTo>
                  <a:pt x="704" y="779"/>
                </a:lnTo>
                <a:lnTo>
                  <a:pt x="704" y="777"/>
                </a:lnTo>
                <a:lnTo>
                  <a:pt x="704" y="781"/>
                </a:lnTo>
                <a:lnTo>
                  <a:pt x="704" y="789"/>
                </a:lnTo>
                <a:lnTo>
                  <a:pt x="702" y="798"/>
                </a:lnTo>
                <a:lnTo>
                  <a:pt x="699" y="805"/>
                </a:lnTo>
                <a:lnTo>
                  <a:pt x="696" y="810"/>
                </a:lnTo>
                <a:lnTo>
                  <a:pt x="689" y="815"/>
                </a:lnTo>
                <a:lnTo>
                  <a:pt x="684" y="820"/>
                </a:lnTo>
                <a:lnTo>
                  <a:pt x="668" y="827"/>
                </a:lnTo>
                <a:lnTo>
                  <a:pt x="654" y="830"/>
                </a:lnTo>
                <a:lnTo>
                  <a:pt x="642" y="832"/>
                </a:lnTo>
                <a:lnTo>
                  <a:pt x="629" y="834"/>
                </a:lnTo>
                <a:lnTo>
                  <a:pt x="617" y="836"/>
                </a:lnTo>
                <a:lnTo>
                  <a:pt x="603" y="837"/>
                </a:lnTo>
                <a:lnTo>
                  <a:pt x="567" y="848"/>
                </a:lnTo>
                <a:lnTo>
                  <a:pt x="528" y="861"/>
                </a:lnTo>
                <a:lnTo>
                  <a:pt x="488" y="877"/>
                </a:lnTo>
                <a:lnTo>
                  <a:pt x="418" y="906"/>
                </a:lnTo>
                <a:lnTo>
                  <a:pt x="389" y="920"/>
                </a:lnTo>
                <a:lnTo>
                  <a:pt x="365" y="950"/>
                </a:lnTo>
                <a:lnTo>
                  <a:pt x="309" y="100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64"/>
          <p:cNvSpPr>
            <a:spLocks/>
          </p:cNvSpPr>
          <p:nvPr/>
        </p:nvSpPr>
        <p:spPr bwMode="auto">
          <a:xfrm>
            <a:off x="6189663" y="3916363"/>
            <a:ext cx="446087" cy="619125"/>
          </a:xfrm>
          <a:custGeom>
            <a:avLst/>
            <a:gdLst>
              <a:gd name="T0" fmla="*/ 241300 w 281"/>
              <a:gd name="T1" fmla="*/ 0 h 390"/>
              <a:gd name="T2" fmla="*/ 241300 w 281"/>
              <a:gd name="T3" fmla="*/ 0 h 390"/>
              <a:gd name="T4" fmla="*/ 263525 w 281"/>
              <a:gd name="T5" fmla="*/ 53975 h 390"/>
              <a:gd name="T6" fmla="*/ 279400 w 281"/>
              <a:gd name="T7" fmla="*/ 92075 h 390"/>
              <a:gd name="T8" fmla="*/ 290512 w 281"/>
              <a:gd name="T9" fmla="*/ 107950 h 390"/>
              <a:gd name="T10" fmla="*/ 295275 w 281"/>
              <a:gd name="T11" fmla="*/ 117475 h 390"/>
              <a:gd name="T12" fmla="*/ 295275 w 281"/>
              <a:gd name="T13" fmla="*/ 117475 h 390"/>
              <a:gd name="T14" fmla="*/ 301625 w 281"/>
              <a:gd name="T15" fmla="*/ 138113 h 390"/>
              <a:gd name="T16" fmla="*/ 317500 w 281"/>
              <a:gd name="T17" fmla="*/ 187325 h 390"/>
              <a:gd name="T18" fmla="*/ 325437 w 281"/>
              <a:gd name="T19" fmla="*/ 212725 h 390"/>
              <a:gd name="T20" fmla="*/ 339725 w 281"/>
              <a:gd name="T21" fmla="*/ 236538 h 390"/>
              <a:gd name="T22" fmla="*/ 350837 w 281"/>
              <a:gd name="T23" fmla="*/ 255588 h 390"/>
              <a:gd name="T24" fmla="*/ 358775 w 281"/>
              <a:gd name="T25" fmla="*/ 263525 h 390"/>
              <a:gd name="T26" fmla="*/ 363537 w 281"/>
              <a:gd name="T27" fmla="*/ 268288 h 390"/>
              <a:gd name="T28" fmla="*/ 363537 w 281"/>
              <a:gd name="T29" fmla="*/ 268288 h 390"/>
              <a:gd name="T30" fmla="*/ 371475 w 281"/>
              <a:gd name="T31" fmla="*/ 260350 h 390"/>
              <a:gd name="T32" fmla="*/ 393700 w 281"/>
              <a:gd name="T33" fmla="*/ 244475 h 390"/>
              <a:gd name="T34" fmla="*/ 417512 w 281"/>
              <a:gd name="T35" fmla="*/ 228600 h 390"/>
              <a:gd name="T36" fmla="*/ 431800 w 281"/>
              <a:gd name="T37" fmla="*/ 220663 h 390"/>
              <a:gd name="T38" fmla="*/ 446087 w 281"/>
              <a:gd name="T39" fmla="*/ 217488 h 390"/>
              <a:gd name="T40" fmla="*/ 446087 w 281"/>
              <a:gd name="T41" fmla="*/ 217488 h 390"/>
              <a:gd name="T42" fmla="*/ 427037 w 281"/>
              <a:gd name="T43" fmla="*/ 231775 h 390"/>
              <a:gd name="T44" fmla="*/ 377825 w 281"/>
              <a:gd name="T45" fmla="*/ 260350 h 390"/>
              <a:gd name="T46" fmla="*/ 344487 w 281"/>
              <a:gd name="T47" fmla="*/ 282575 h 390"/>
              <a:gd name="T48" fmla="*/ 312737 w 281"/>
              <a:gd name="T49" fmla="*/ 309563 h 390"/>
              <a:gd name="T50" fmla="*/ 276225 w 281"/>
              <a:gd name="T51" fmla="*/ 336550 h 390"/>
              <a:gd name="T52" fmla="*/ 241300 w 281"/>
              <a:gd name="T53" fmla="*/ 369888 h 390"/>
              <a:gd name="T54" fmla="*/ 241300 w 281"/>
              <a:gd name="T55" fmla="*/ 369888 h 390"/>
              <a:gd name="T56" fmla="*/ 190500 w 281"/>
              <a:gd name="T57" fmla="*/ 396875 h 390"/>
              <a:gd name="T58" fmla="*/ 146050 w 281"/>
              <a:gd name="T59" fmla="*/ 423863 h 390"/>
              <a:gd name="T60" fmla="*/ 103187 w 281"/>
              <a:gd name="T61" fmla="*/ 450850 h 390"/>
              <a:gd name="T62" fmla="*/ 103187 w 281"/>
              <a:gd name="T63" fmla="*/ 450850 h 390"/>
              <a:gd name="T64" fmla="*/ 92075 w 281"/>
              <a:gd name="T65" fmla="*/ 466725 h 390"/>
              <a:gd name="T66" fmla="*/ 68262 w 281"/>
              <a:gd name="T67" fmla="*/ 508000 h 390"/>
              <a:gd name="T68" fmla="*/ 39687 w 281"/>
              <a:gd name="T69" fmla="*/ 554038 h 390"/>
              <a:gd name="T70" fmla="*/ 30162 w 281"/>
              <a:gd name="T71" fmla="*/ 579438 h 390"/>
              <a:gd name="T72" fmla="*/ 23812 w 281"/>
              <a:gd name="T73" fmla="*/ 600075 h 390"/>
              <a:gd name="T74" fmla="*/ 1587 w 281"/>
              <a:gd name="T75" fmla="*/ 619125 h 390"/>
              <a:gd name="T76" fmla="*/ 7937 w 281"/>
              <a:gd name="T77" fmla="*/ 542925 h 390"/>
              <a:gd name="T78" fmla="*/ 7937 w 281"/>
              <a:gd name="T79" fmla="*/ 542925 h 390"/>
              <a:gd name="T80" fmla="*/ 4762 w 281"/>
              <a:gd name="T81" fmla="*/ 533400 h 390"/>
              <a:gd name="T82" fmla="*/ 0 w 281"/>
              <a:gd name="T83" fmla="*/ 504825 h 390"/>
              <a:gd name="T84" fmla="*/ 0 w 281"/>
              <a:gd name="T85" fmla="*/ 485775 h 390"/>
              <a:gd name="T86" fmla="*/ 1587 w 281"/>
              <a:gd name="T87" fmla="*/ 466725 h 390"/>
              <a:gd name="T88" fmla="*/ 11112 w 281"/>
              <a:gd name="T89" fmla="*/ 446088 h 390"/>
              <a:gd name="T90" fmla="*/ 19050 w 281"/>
              <a:gd name="T91" fmla="*/ 420688 h 390"/>
              <a:gd name="T92" fmla="*/ 19050 w 281"/>
              <a:gd name="T93" fmla="*/ 420688 h 390"/>
              <a:gd name="T94" fmla="*/ 23812 w 281"/>
              <a:gd name="T95" fmla="*/ 393700 h 390"/>
              <a:gd name="T96" fmla="*/ 31750 w 281"/>
              <a:gd name="T97" fmla="*/ 374650 h 390"/>
              <a:gd name="T98" fmla="*/ 34925 w 281"/>
              <a:gd name="T99" fmla="*/ 366713 h 390"/>
              <a:gd name="T100" fmla="*/ 42862 w 281"/>
              <a:gd name="T101" fmla="*/ 363538 h 390"/>
              <a:gd name="T102" fmla="*/ 42862 w 281"/>
              <a:gd name="T103" fmla="*/ 363538 h 390"/>
              <a:gd name="T104" fmla="*/ 49212 w 281"/>
              <a:gd name="T105" fmla="*/ 361950 h 390"/>
              <a:gd name="T106" fmla="*/ 42862 w 281"/>
              <a:gd name="T107" fmla="*/ 361950 h 390"/>
              <a:gd name="T108" fmla="*/ 42862 w 281"/>
              <a:gd name="T109" fmla="*/ 361950 h 390"/>
              <a:gd name="T110" fmla="*/ 61912 w 281"/>
              <a:gd name="T111" fmla="*/ 358775 h 390"/>
              <a:gd name="T112" fmla="*/ 84137 w 281"/>
              <a:gd name="T113" fmla="*/ 350838 h 390"/>
              <a:gd name="T114" fmla="*/ 115887 w 281"/>
              <a:gd name="T115" fmla="*/ 336550 h 390"/>
              <a:gd name="T116" fmla="*/ 153987 w 281"/>
              <a:gd name="T117" fmla="*/ 315913 h 390"/>
              <a:gd name="T118" fmla="*/ 200025 w 281"/>
              <a:gd name="T119" fmla="*/ 287338 h 390"/>
              <a:gd name="T120" fmla="*/ 255587 w 281"/>
              <a:gd name="T121" fmla="*/ 247650 h 390"/>
              <a:gd name="T122" fmla="*/ 314325 w 281"/>
              <a:gd name="T123" fmla="*/ 198438 h 390"/>
              <a:gd name="T124" fmla="*/ 241300 w 281"/>
              <a:gd name="T125" fmla="*/ 0 h 39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81"/>
              <a:gd name="T190" fmla="*/ 0 h 390"/>
              <a:gd name="T191" fmla="*/ 281 w 281"/>
              <a:gd name="T192" fmla="*/ 390 h 39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81" h="390">
                <a:moveTo>
                  <a:pt x="152" y="0"/>
                </a:moveTo>
                <a:lnTo>
                  <a:pt x="152" y="0"/>
                </a:lnTo>
                <a:lnTo>
                  <a:pt x="166" y="34"/>
                </a:lnTo>
                <a:lnTo>
                  <a:pt x="176" y="58"/>
                </a:lnTo>
                <a:lnTo>
                  <a:pt x="183" y="68"/>
                </a:lnTo>
                <a:lnTo>
                  <a:pt x="186" y="74"/>
                </a:lnTo>
                <a:lnTo>
                  <a:pt x="190" y="87"/>
                </a:lnTo>
                <a:lnTo>
                  <a:pt x="200" y="118"/>
                </a:lnTo>
                <a:lnTo>
                  <a:pt x="205" y="134"/>
                </a:lnTo>
                <a:lnTo>
                  <a:pt x="214" y="149"/>
                </a:lnTo>
                <a:lnTo>
                  <a:pt x="221" y="161"/>
                </a:lnTo>
                <a:lnTo>
                  <a:pt x="226" y="166"/>
                </a:lnTo>
                <a:lnTo>
                  <a:pt x="229" y="169"/>
                </a:lnTo>
                <a:lnTo>
                  <a:pt x="234" y="164"/>
                </a:lnTo>
                <a:lnTo>
                  <a:pt x="248" y="154"/>
                </a:lnTo>
                <a:lnTo>
                  <a:pt x="263" y="144"/>
                </a:lnTo>
                <a:lnTo>
                  <a:pt x="272" y="139"/>
                </a:lnTo>
                <a:lnTo>
                  <a:pt x="281" y="137"/>
                </a:lnTo>
                <a:lnTo>
                  <a:pt x="269" y="146"/>
                </a:lnTo>
                <a:lnTo>
                  <a:pt x="238" y="164"/>
                </a:lnTo>
                <a:lnTo>
                  <a:pt x="217" y="178"/>
                </a:lnTo>
                <a:lnTo>
                  <a:pt x="197" y="195"/>
                </a:lnTo>
                <a:lnTo>
                  <a:pt x="174" y="212"/>
                </a:lnTo>
                <a:lnTo>
                  <a:pt x="152" y="233"/>
                </a:lnTo>
                <a:lnTo>
                  <a:pt x="120" y="250"/>
                </a:lnTo>
                <a:lnTo>
                  <a:pt x="92" y="267"/>
                </a:lnTo>
                <a:lnTo>
                  <a:pt x="65" y="284"/>
                </a:lnTo>
                <a:lnTo>
                  <a:pt x="58" y="294"/>
                </a:lnTo>
                <a:lnTo>
                  <a:pt x="43" y="320"/>
                </a:lnTo>
                <a:lnTo>
                  <a:pt x="25" y="349"/>
                </a:lnTo>
                <a:lnTo>
                  <a:pt x="19" y="365"/>
                </a:lnTo>
                <a:lnTo>
                  <a:pt x="15" y="378"/>
                </a:lnTo>
                <a:lnTo>
                  <a:pt x="1" y="390"/>
                </a:lnTo>
                <a:lnTo>
                  <a:pt x="5" y="342"/>
                </a:lnTo>
                <a:lnTo>
                  <a:pt x="3" y="336"/>
                </a:lnTo>
                <a:lnTo>
                  <a:pt x="0" y="318"/>
                </a:lnTo>
                <a:lnTo>
                  <a:pt x="0" y="306"/>
                </a:lnTo>
                <a:lnTo>
                  <a:pt x="1" y="294"/>
                </a:lnTo>
                <a:lnTo>
                  <a:pt x="7" y="281"/>
                </a:lnTo>
                <a:lnTo>
                  <a:pt x="12" y="265"/>
                </a:lnTo>
                <a:lnTo>
                  <a:pt x="15" y="248"/>
                </a:lnTo>
                <a:lnTo>
                  <a:pt x="20" y="236"/>
                </a:lnTo>
                <a:lnTo>
                  <a:pt x="22" y="231"/>
                </a:lnTo>
                <a:lnTo>
                  <a:pt x="27" y="229"/>
                </a:lnTo>
                <a:lnTo>
                  <a:pt x="31" y="228"/>
                </a:lnTo>
                <a:lnTo>
                  <a:pt x="27" y="228"/>
                </a:lnTo>
                <a:lnTo>
                  <a:pt x="39" y="226"/>
                </a:lnTo>
                <a:lnTo>
                  <a:pt x="53" y="221"/>
                </a:lnTo>
                <a:lnTo>
                  <a:pt x="73" y="212"/>
                </a:lnTo>
                <a:lnTo>
                  <a:pt x="97" y="199"/>
                </a:lnTo>
                <a:lnTo>
                  <a:pt x="126" y="181"/>
                </a:lnTo>
                <a:lnTo>
                  <a:pt x="161" y="156"/>
                </a:lnTo>
                <a:lnTo>
                  <a:pt x="198" y="125"/>
                </a:lnTo>
                <a:lnTo>
                  <a:pt x="1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65"/>
          <p:cNvSpPr>
            <a:spLocks/>
          </p:cNvSpPr>
          <p:nvPr/>
        </p:nvSpPr>
        <p:spPr bwMode="auto">
          <a:xfrm>
            <a:off x="6635750" y="4894263"/>
            <a:ext cx="119063" cy="114300"/>
          </a:xfrm>
          <a:custGeom>
            <a:avLst/>
            <a:gdLst>
              <a:gd name="T0" fmla="*/ 34925 w 75"/>
              <a:gd name="T1" fmla="*/ 103188 h 72"/>
              <a:gd name="T2" fmla="*/ 34925 w 75"/>
              <a:gd name="T3" fmla="*/ 103188 h 72"/>
              <a:gd name="T4" fmla="*/ 34925 w 75"/>
              <a:gd name="T5" fmla="*/ 106363 h 72"/>
              <a:gd name="T6" fmla="*/ 34925 w 75"/>
              <a:gd name="T7" fmla="*/ 103188 h 72"/>
              <a:gd name="T8" fmla="*/ 34925 w 75"/>
              <a:gd name="T9" fmla="*/ 98425 h 72"/>
              <a:gd name="T10" fmla="*/ 38100 w 75"/>
              <a:gd name="T11" fmla="*/ 74613 h 72"/>
              <a:gd name="T12" fmla="*/ 38100 w 75"/>
              <a:gd name="T13" fmla="*/ 57150 h 72"/>
              <a:gd name="T14" fmla="*/ 31750 w 75"/>
              <a:gd name="T15" fmla="*/ 41275 h 72"/>
              <a:gd name="T16" fmla="*/ 23813 w 75"/>
              <a:gd name="T17" fmla="*/ 25400 h 72"/>
              <a:gd name="T18" fmla="*/ 19050 w 75"/>
              <a:gd name="T19" fmla="*/ 17463 h 72"/>
              <a:gd name="T20" fmla="*/ 12700 w 75"/>
              <a:gd name="T21" fmla="*/ 11113 h 72"/>
              <a:gd name="T22" fmla="*/ 0 w 75"/>
              <a:gd name="T23" fmla="*/ 0 h 72"/>
              <a:gd name="T24" fmla="*/ 0 w 75"/>
              <a:gd name="T25" fmla="*/ 0 h 72"/>
              <a:gd name="T26" fmla="*/ 15875 w 75"/>
              <a:gd name="T27" fmla="*/ 3175 h 72"/>
              <a:gd name="T28" fmla="*/ 28575 w 75"/>
              <a:gd name="T29" fmla="*/ 3175 h 72"/>
              <a:gd name="T30" fmla="*/ 38100 w 75"/>
              <a:gd name="T31" fmla="*/ 0 h 72"/>
              <a:gd name="T32" fmla="*/ 38100 w 75"/>
              <a:gd name="T33" fmla="*/ 0 h 72"/>
              <a:gd name="T34" fmla="*/ 46038 w 75"/>
              <a:gd name="T35" fmla="*/ 3175 h 72"/>
              <a:gd name="T36" fmla="*/ 53975 w 75"/>
              <a:gd name="T37" fmla="*/ 7938 h 72"/>
              <a:gd name="T38" fmla="*/ 65088 w 75"/>
              <a:gd name="T39" fmla="*/ 19050 h 72"/>
              <a:gd name="T40" fmla="*/ 77788 w 75"/>
              <a:gd name="T41" fmla="*/ 33338 h 72"/>
              <a:gd name="T42" fmla="*/ 92075 w 75"/>
              <a:gd name="T43" fmla="*/ 52388 h 72"/>
              <a:gd name="T44" fmla="*/ 104775 w 75"/>
              <a:gd name="T45" fmla="*/ 79375 h 72"/>
              <a:gd name="T46" fmla="*/ 119063 w 75"/>
              <a:gd name="T47" fmla="*/ 114300 h 72"/>
              <a:gd name="T48" fmla="*/ 34925 w 75"/>
              <a:gd name="T49" fmla="*/ 114300 h 72"/>
              <a:gd name="T50" fmla="*/ 34925 w 75"/>
              <a:gd name="T51" fmla="*/ 103188 h 7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5"/>
              <a:gd name="T79" fmla="*/ 0 h 72"/>
              <a:gd name="T80" fmla="*/ 75 w 75"/>
              <a:gd name="T81" fmla="*/ 72 h 7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5" h="72">
                <a:moveTo>
                  <a:pt x="22" y="65"/>
                </a:moveTo>
                <a:lnTo>
                  <a:pt x="22" y="65"/>
                </a:lnTo>
                <a:lnTo>
                  <a:pt x="22" y="67"/>
                </a:lnTo>
                <a:lnTo>
                  <a:pt x="22" y="65"/>
                </a:lnTo>
                <a:lnTo>
                  <a:pt x="22" y="62"/>
                </a:lnTo>
                <a:lnTo>
                  <a:pt x="24" y="47"/>
                </a:lnTo>
                <a:lnTo>
                  <a:pt x="24" y="36"/>
                </a:lnTo>
                <a:lnTo>
                  <a:pt x="20" y="26"/>
                </a:lnTo>
                <a:lnTo>
                  <a:pt x="15" y="16"/>
                </a:lnTo>
                <a:lnTo>
                  <a:pt x="12" y="11"/>
                </a:lnTo>
                <a:lnTo>
                  <a:pt x="8" y="7"/>
                </a:lnTo>
                <a:lnTo>
                  <a:pt x="0" y="0"/>
                </a:lnTo>
                <a:lnTo>
                  <a:pt x="10" y="2"/>
                </a:lnTo>
                <a:lnTo>
                  <a:pt x="18" y="2"/>
                </a:lnTo>
                <a:lnTo>
                  <a:pt x="24" y="0"/>
                </a:lnTo>
                <a:lnTo>
                  <a:pt x="29" y="2"/>
                </a:lnTo>
                <a:lnTo>
                  <a:pt x="34" y="5"/>
                </a:lnTo>
                <a:lnTo>
                  <a:pt x="41" y="12"/>
                </a:lnTo>
                <a:lnTo>
                  <a:pt x="49" y="21"/>
                </a:lnTo>
                <a:lnTo>
                  <a:pt x="58" y="33"/>
                </a:lnTo>
                <a:lnTo>
                  <a:pt x="66" y="50"/>
                </a:lnTo>
                <a:lnTo>
                  <a:pt x="75" y="72"/>
                </a:lnTo>
                <a:lnTo>
                  <a:pt x="22" y="72"/>
                </a:lnTo>
                <a:lnTo>
                  <a:pt x="22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66"/>
          <p:cNvSpPr>
            <a:spLocks/>
          </p:cNvSpPr>
          <p:nvPr/>
        </p:nvSpPr>
        <p:spPr bwMode="auto">
          <a:xfrm>
            <a:off x="6605588" y="5207000"/>
            <a:ext cx="146050" cy="120650"/>
          </a:xfrm>
          <a:custGeom>
            <a:avLst/>
            <a:gdLst>
              <a:gd name="T0" fmla="*/ 53975 w 92"/>
              <a:gd name="T1" fmla="*/ 0 h 76"/>
              <a:gd name="T2" fmla="*/ 53975 w 92"/>
              <a:gd name="T3" fmla="*/ 0 h 76"/>
              <a:gd name="T4" fmla="*/ 103188 w 92"/>
              <a:gd name="T5" fmla="*/ 44450 h 76"/>
              <a:gd name="T6" fmla="*/ 134938 w 92"/>
              <a:gd name="T7" fmla="*/ 73025 h 76"/>
              <a:gd name="T8" fmla="*/ 144463 w 92"/>
              <a:gd name="T9" fmla="*/ 84138 h 76"/>
              <a:gd name="T10" fmla="*/ 146050 w 92"/>
              <a:gd name="T11" fmla="*/ 90488 h 76"/>
              <a:gd name="T12" fmla="*/ 146050 w 92"/>
              <a:gd name="T13" fmla="*/ 90488 h 76"/>
              <a:gd name="T14" fmla="*/ 138113 w 92"/>
              <a:gd name="T15" fmla="*/ 106363 h 76"/>
              <a:gd name="T16" fmla="*/ 127000 w 92"/>
              <a:gd name="T17" fmla="*/ 117475 h 76"/>
              <a:gd name="T18" fmla="*/ 122238 w 92"/>
              <a:gd name="T19" fmla="*/ 120650 h 76"/>
              <a:gd name="T20" fmla="*/ 115888 w 92"/>
              <a:gd name="T21" fmla="*/ 120650 h 76"/>
              <a:gd name="T22" fmla="*/ 0 w 92"/>
              <a:gd name="T23" fmla="*/ 117475 h 76"/>
              <a:gd name="T24" fmla="*/ 0 w 92"/>
              <a:gd name="T25" fmla="*/ 117475 h 76"/>
              <a:gd name="T26" fmla="*/ 0 w 92"/>
              <a:gd name="T27" fmla="*/ 111125 h 76"/>
              <a:gd name="T28" fmla="*/ 4763 w 92"/>
              <a:gd name="T29" fmla="*/ 92075 h 76"/>
              <a:gd name="T30" fmla="*/ 20638 w 92"/>
              <a:gd name="T31" fmla="*/ 57150 h 76"/>
              <a:gd name="T32" fmla="*/ 53975 w 92"/>
              <a:gd name="T33" fmla="*/ 0 h 76"/>
              <a:gd name="T34" fmla="*/ 53975 w 92"/>
              <a:gd name="T35" fmla="*/ 0 h 7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2"/>
              <a:gd name="T55" fmla="*/ 0 h 76"/>
              <a:gd name="T56" fmla="*/ 92 w 92"/>
              <a:gd name="T57" fmla="*/ 76 h 7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2" h="76">
                <a:moveTo>
                  <a:pt x="34" y="0"/>
                </a:moveTo>
                <a:lnTo>
                  <a:pt x="34" y="0"/>
                </a:lnTo>
                <a:lnTo>
                  <a:pt x="65" y="28"/>
                </a:lnTo>
                <a:lnTo>
                  <a:pt x="85" y="46"/>
                </a:lnTo>
                <a:lnTo>
                  <a:pt x="91" y="53"/>
                </a:lnTo>
                <a:lnTo>
                  <a:pt x="92" y="57"/>
                </a:lnTo>
                <a:lnTo>
                  <a:pt x="87" y="67"/>
                </a:lnTo>
                <a:lnTo>
                  <a:pt x="80" y="74"/>
                </a:lnTo>
                <a:lnTo>
                  <a:pt x="77" y="76"/>
                </a:lnTo>
                <a:lnTo>
                  <a:pt x="73" y="76"/>
                </a:lnTo>
                <a:lnTo>
                  <a:pt x="0" y="74"/>
                </a:lnTo>
                <a:lnTo>
                  <a:pt x="0" y="70"/>
                </a:lnTo>
                <a:lnTo>
                  <a:pt x="3" y="58"/>
                </a:lnTo>
                <a:lnTo>
                  <a:pt x="13" y="36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67"/>
          <p:cNvSpPr>
            <a:spLocks/>
          </p:cNvSpPr>
          <p:nvPr/>
        </p:nvSpPr>
        <p:spPr bwMode="auto">
          <a:xfrm>
            <a:off x="5784850" y="5091113"/>
            <a:ext cx="153988" cy="96837"/>
          </a:xfrm>
          <a:custGeom>
            <a:avLst/>
            <a:gdLst>
              <a:gd name="T0" fmla="*/ 153988 w 97"/>
              <a:gd name="T1" fmla="*/ 0 h 61"/>
              <a:gd name="T2" fmla="*/ 153988 w 97"/>
              <a:gd name="T3" fmla="*/ 0 h 61"/>
              <a:gd name="T4" fmla="*/ 138113 w 97"/>
              <a:gd name="T5" fmla="*/ 4762 h 61"/>
              <a:gd name="T6" fmla="*/ 100013 w 97"/>
              <a:gd name="T7" fmla="*/ 15875 h 61"/>
              <a:gd name="T8" fmla="*/ 77788 w 97"/>
              <a:gd name="T9" fmla="*/ 20637 h 61"/>
              <a:gd name="T10" fmla="*/ 57150 w 97"/>
              <a:gd name="T11" fmla="*/ 23812 h 61"/>
              <a:gd name="T12" fmla="*/ 38100 w 97"/>
              <a:gd name="T13" fmla="*/ 20637 h 61"/>
              <a:gd name="T14" fmla="*/ 28575 w 97"/>
              <a:gd name="T15" fmla="*/ 15875 h 61"/>
              <a:gd name="T16" fmla="*/ 20638 w 97"/>
              <a:gd name="T17" fmla="*/ 9525 h 61"/>
              <a:gd name="T18" fmla="*/ 20638 w 97"/>
              <a:gd name="T19" fmla="*/ 9525 h 61"/>
              <a:gd name="T20" fmla="*/ 11113 w 97"/>
              <a:gd name="T21" fmla="*/ 46037 h 61"/>
              <a:gd name="T22" fmla="*/ 1588 w 97"/>
              <a:gd name="T23" fmla="*/ 73025 h 61"/>
              <a:gd name="T24" fmla="*/ 0 w 97"/>
              <a:gd name="T25" fmla="*/ 85725 h 61"/>
              <a:gd name="T26" fmla="*/ 1588 w 97"/>
              <a:gd name="T27" fmla="*/ 96837 h 61"/>
              <a:gd name="T28" fmla="*/ 1588 w 97"/>
              <a:gd name="T29" fmla="*/ 96837 h 61"/>
              <a:gd name="T30" fmla="*/ 12700 w 97"/>
              <a:gd name="T31" fmla="*/ 96837 h 61"/>
              <a:gd name="T32" fmla="*/ 39688 w 97"/>
              <a:gd name="T33" fmla="*/ 96837 h 61"/>
              <a:gd name="T34" fmla="*/ 77788 w 97"/>
              <a:gd name="T35" fmla="*/ 88900 h 61"/>
              <a:gd name="T36" fmla="*/ 100013 w 97"/>
              <a:gd name="T37" fmla="*/ 84137 h 61"/>
              <a:gd name="T38" fmla="*/ 122238 w 97"/>
              <a:gd name="T39" fmla="*/ 73025 h 61"/>
              <a:gd name="T40" fmla="*/ 122238 w 97"/>
              <a:gd name="T41" fmla="*/ 73025 h 61"/>
              <a:gd name="T42" fmla="*/ 130175 w 97"/>
              <a:gd name="T43" fmla="*/ 65087 h 61"/>
              <a:gd name="T44" fmla="*/ 138113 w 97"/>
              <a:gd name="T45" fmla="*/ 53975 h 61"/>
              <a:gd name="T46" fmla="*/ 142875 w 97"/>
              <a:gd name="T47" fmla="*/ 39687 h 61"/>
              <a:gd name="T48" fmla="*/ 153988 w 97"/>
              <a:gd name="T49" fmla="*/ 0 h 6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7"/>
              <a:gd name="T76" fmla="*/ 0 h 61"/>
              <a:gd name="T77" fmla="*/ 97 w 97"/>
              <a:gd name="T78" fmla="*/ 61 h 6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7" h="61">
                <a:moveTo>
                  <a:pt x="97" y="0"/>
                </a:moveTo>
                <a:lnTo>
                  <a:pt x="97" y="0"/>
                </a:lnTo>
                <a:lnTo>
                  <a:pt x="87" y="3"/>
                </a:lnTo>
                <a:lnTo>
                  <a:pt x="63" y="10"/>
                </a:lnTo>
                <a:lnTo>
                  <a:pt x="49" y="13"/>
                </a:lnTo>
                <a:lnTo>
                  <a:pt x="36" y="15"/>
                </a:lnTo>
                <a:lnTo>
                  <a:pt x="24" y="13"/>
                </a:lnTo>
                <a:lnTo>
                  <a:pt x="18" y="10"/>
                </a:lnTo>
                <a:lnTo>
                  <a:pt x="13" y="6"/>
                </a:lnTo>
                <a:lnTo>
                  <a:pt x="7" y="29"/>
                </a:lnTo>
                <a:lnTo>
                  <a:pt x="1" y="46"/>
                </a:lnTo>
                <a:lnTo>
                  <a:pt x="0" y="54"/>
                </a:lnTo>
                <a:lnTo>
                  <a:pt x="1" y="61"/>
                </a:lnTo>
                <a:lnTo>
                  <a:pt x="8" y="61"/>
                </a:lnTo>
                <a:lnTo>
                  <a:pt x="25" y="61"/>
                </a:lnTo>
                <a:lnTo>
                  <a:pt x="49" y="56"/>
                </a:lnTo>
                <a:lnTo>
                  <a:pt x="63" y="53"/>
                </a:lnTo>
                <a:lnTo>
                  <a:pt x="77" y="46"/>
                </a:lnTo>
                <a:lnTo>
                  <a:pt x="82" y="41"/>
                </a:lnTo>
                <a:lnTo>
                  <a:pt x="87" y="34"/>
                </a:lnTo>
                <a:lnTo>
                  <a:pt x="90" y="25"/>
                </a:lnTo>
                <a:lnTo>
                  <a:pt x="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68"/>
          <p:cNvSpPr>
            <a:spLocks/>
          </p:cNvSpPr>
          <p:nvPr/>
        </p:nvSpPr>
        <p:spPr bwMode="auto">
          <a:xfrm>
            <a:off x="7239000" y="5340350"/>
            <a:ext cx="211138" cy="122238"/>
          </a:xfrm>
          <a:custGeom>
            <a:avLst/>
            <a:gdLst>
              <a:gd name="T0" fmla="*/ 76200 w 133"/>
              <a:gd name="T1" fmla="*/ 0 h 77"/>
              <a:gd name="T2" fmla="*/ 76200 w 133"/>
              <a:gd name="T3" fmla="*/ 0 h 77"/>
              <a:gd name="T4" fmla="*/ 80963 w 133"/>
              <a:gd name="T5" fmla="*/ 7938 h 77"/>
              <a:gd name="T6" fmla="*/ 88900 w 133"/>
              <a:gd name="T7" fmla="*/ 15875 h 77"/>
              <a:gd name="T8" fmla="*/ 103188 w 133"/>
              <a:gd name="T9" fmla="*/ 23813 h 77"/>
              <a:gd name="T10" fmla="*/ 119063 w 133"/>
              <a:gd name="T11" fmla="*/ 33338 h 77"/>
              <a:gd name="T12" fmla="*/ 141288 w 133"/>
              <a:gd name="T13" fmla="*/ 38100 h 77"/>
              <a:gd name="T14" fmla="*/ 168275 w 133"/>
              <a:gd name="T15" fmla="*/ 41275 h 77"/>
              <a:gd name="T16" fmla="*/ 203200 w 133"/>
              <a:gd name="T17" fmla="*/ 38100 h 77"/>
              <a:gd name="T18" fmla="*/ 209550 w 133"/>
              <a:gd name="T19" fmla="*/ 34925 h 77"/>
              <a:gd name="T20" fmla="*/ 211138 w 133"/>
              <a:gd name="T21" fmla="*/ 122238 h 77"/>
              <a:gd name="T22" fmla="*/ 211138 w 133"/>
              <a:gd name="T23" fmla="*/ 122238 h 77"/>
              <a:gd name="T24" fmla="*/ 192088 w 133"/>
              <a:gd name="T25" fmla="*/ 122238 h 77"/>
              <a:gd name="T26" fmla="*/ 141288 w 133"/>
              <a:gd name="T27" fmla="*/ 122238 h 77"/>
              <a:gd name="T28" fmla="*/ 69850 w 133"/>
              <a:gd name="T29" fmla="*/ 114300 h 77"/>
              <a:gd name="T30" fmla="*/ 34925 w 133"/>
              <a:gd name="T31" fmla="*/ 111125 h 77"/>
              <a:gd name="T32" fmla="*/ 0 w 133"/>
              <a:gd name="T33" fmla="*/ 103188 h 77"/>
              <a:gd name="T34" fmla="*/ 0 w 133"/>
              <a:gd name="T35" fmla="*/ 103188 h 77"/>
              <a:gd name="T36" fmla="*/ 30163 w 133"/>
              <a:gd name="T37" fmla="*/ 57150 h 77"/>
              <a:gd name="T38" fmla="*/ 53975 w 133"/>
              <a:gd name="T39" fmla="*/ 22225 h 77"/>
              <a:gd name="T40" fmla="*/ 65088 w 133"/>
              <a:gd name="T41" fmla="*/ 7938 h 77"/>
              <a:gd name="T42" fmla="*/ 76200 w 133"/>
              <a:gd name="T43" fmla="*/ 0 h 77"/>
              <a:gd name="T44" fmla="*/ 76200 w 133"/>
              <a:gd name="T45" fmla="*/ 0 h 7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33"/>
              <a:gd name="T70" fmla="*/ 0 h 77"/>
              <a:gd name="T71" fmla="*/ 133 w 133"/>
              <a:gd name="T72" fmla="*/ 77 h 77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33" h="77">
                <a:moveTo>
                  <a:pt x="48" y="0"/>
                </a:moveTo>
                <a:lnTo>
                  <a:pt x="48" y="0"/>
                </a:lnTo>
                <a:lnTo>
                  <a:pt x="51" y="5"/>
                </a:lnTo>
                <a:lnTo>
                  <a:pt x="56" y="10"/>
                </a:lnTo>
                <a:lnTo>
                  <a:pt x="65" y="15"/>
                </a:lnTo>
                <a:lnTo>
                  <a:pt x="75" y="21"/>
                </a:lnTo>
                <a:lnTo>
                  <a:pt x="89" y="24"/>
                </a:lnTo>
                <a:lnTo>
                  <a:pt x="106" y="26"/>
                </a:lnTo>
                <a:lnTo>
                  <a:pt x="128" y="24"/>
                </a:lnTo>
                <a:lnTo>
                  <a:pt x="132" y="22"/>
                </a:lnTo>
                <a:lnTo>
                  <a:pt x="133" y="77"/>
                </a:lnTo>
                <a:lnTo>
                  <a:pt x="121" y="77"/>
                </a:lnTo>
                <a:lnTo>
                  <a:pt x="89" y="77"/>
                </a:lnTo>
                <a:lnTo>
                  <a:pt x="44" y="72"/>
                </a:lnTo>
                <a:lnTo>
                  <a:pt x="22" y="70"/>
                </a:lnTo>
                <a:lnTo>
                  <a:pt x="0" y="65"/>
                </a:lnTo>
                <a:lnTo>
                  <a:pt x="19" y="36"/>
                </a:lnTo>
                <a:lnTo>
                  <a:pt x="34" y="14"/>
                </a:lnTo>
                <a:lnTo>
                  <a:pt x="41" y="5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69"/>
          <p:cNvSpPr>
            <a:spLocks/>
          </p:cNvSpPr>
          <p:nvPr/>
        </p:nvSpPr>
        <p:spPr bwMode="auto">
          <a:xfrm>
            <a:off x="5819775" y="3252788"/>
            <a:ext cx="211138" cy="500062"/>
          </a:xfrm>
          <a:custGeom>
            <a:avLst/>
            <a:gdLst>
              <a:gd name="T0" fmla="*/ 174625 w 133"/>
              <a:gd name="T1" fmla="*/ 14287 h 315"/>
              <a:gd name="T2" fmla="*/ 174625 w 133"/>
              <a:gd name="T3" fmla="*/ 14287 h 315"/>
              <a:gd name="T4" fmla="*/ 176213 w 133"/>
              <a:gd name="T5" fmla="*/ 7937 h 315"/>
              <a:gd name="T6" fmla="*/ 184150 w 133"/>
              <a:gd name="T7" fmla="*/ 3175 h 315"/>
              <a:gd name="T8" fmla="*/ 190500 w 133"/>
              <a:gd name="T9" fmla="*/ 0 h 315"/>
              <a:gd name="T10" fmla="*/ 192088 w 133"/>
              <a:gd name="T11" fmla="*/ 3175 h 315"/>
              <a:gd name="T12" fmla="*/ 198438 w 133"/>
              <a:gd name="T13" fmla="*/ 6350 h 315"/>
              <a:gd name="T14" fmla="*/ 201613 w 133"/>
              <a:gd name="T15" fmla="*/ 14287 h 315"/>
              <a:gd name="T16" fmla="*/ 201613 w 133"/>
              <a:gd name="T17" fmla="*/ 14287 h 315"/>
              <a:gd name="T18" fmla="*/ 209550 w 133"/>
              <a:gd name="T19" fmla="*/ 44450 h 315"/>
              <a:gd name="T20" fmla="*/ 211138 w 133"/>
              <a:gd name="T21" fmla="*/ 71437 h 315"/>
              <a:gd name="T22" fmla="*/ 211138 w 133"/>
              <a:gd name="T23" fmla="*/ 98425 h 315"/>
              <a:gd name="T24" fmla="*/ 211138 w 133"/>
              <a:gd name="T25" fmla="*/ 98425 h 315"/>
              <a:gd name="T26" fmla="*/ 206375 w 133"/>
              <a:gd name="T27" fmla="*/ 109537 h 315"/>
              <a:gd name="T28" fmla="*/ 187325 w 133"/>
              <a:gd name="T29" fmla="*/ 139700 h 315"/>
              <a:gd name="T30" fmla="*/ 179388 w 133"/>
              <a:gd name="T31" fmla="*/ 160337 h 315"/>
              <a:gd name="T32" fmla="*/ 171450 w 133"/>
              <a:gd name="T33" fmla="*/ 182562 h 315"/>
              <a:gd name="T34" fmla="*/ 165100 w 133"/>
              <a:gd name="T35" fmla="*/ 204787 h 315"/>
              <a:gd name="T36" fmla="*/ 163513 w 133"/>
              <a:gd name="T37" fmla="*/ 228600 h 315"/>
              <a:gd name="T38" fmla="*/ 163513 w 133"/>
              <a:gd name="T39" fmla="*/ 228600 h 315"/>
              <a:gd name="T40" fmla="*/ 157163 w 133"/>
              <a:gd name="T41" fmla="*/ 280987 h 315"/>
              <a:gd name="T42" fmla="*/ 152400 w 133"/>
              <a:gd name="T43" fmla="*/ 323850 h 315"/>
              <a:gd name="T44" fmla="*/ 144463 w 133"/>
              <a:gd name="T45" fmla="*/ 357187 h 315"/>
              <a:gd name="T46" fmla="*/ 144463 w 133"/>
              <a:gd name="T47" fmla="*/ 357187 h 315"/>
              <a:gd name="T48" fmla="*/ 117475 w 133"/>
              <a:gd name="T49" fmla="*/ 381000 h 315"/>
              <a:gd name="T50" fmla="*/ 95250 w 133"/>
              <a:gd name="T51" fmla="*/ 400050 h 315"/>
              <a:gd name="T52" fmla="*/ 84138 w 133"/>
              <a:gd name="T53" fmla="*/ 407987 h 315"/>
              <a:gd name="T54" fmla="*/ 73025 w 133"/>
              <a:gd name="T55" fmla="*/ 411162 h 315"/>
              <a:gd name="T56" fmla="*/ 73025 w 133"/>
              <a:gd name="T57" fmla="*/ 411162 h 315"/>
              <a:gd name="T58" fmla="*/ 60325 w 133"/>
              <a:gd name="T59" fmla="*/ 427037 h 315"/>
              <a:gd name="T60" fmla="*/ 49213 w 133"/>
              <a:gd name="T61" fmla="*/ 441325 h 315"/>
              <a:gd name="T62" fmla="*/ 42863 w 133"/>
              <a:gd name="T63" fmla="*/ 457200 h 315"/>
              <a:gd name="T64" fmla="*/ 42863 w 133"/>
              <a:gd name="T65" fmla="*/ 457200 h 315"/>
              <a:gd name="T66" fmla="*/ 38100 w 133"/>
              <a:gd name="T67" fmla="*/ 468312 h 315"/>
              <a:gd name="T68" fmla="*/ 30163 w 133"/>
              <a:gd name="T69" fmla="*/ 487362 h 315"/>
              <a:gd name="T70" fmla="*/ 22225 w 133"/>
              <a:gd name="T71" fmla="*/ 495300 h 315"/>
              <a:gd name="T72" fmla="*/ 15875 w 133"/>
              <a:gd name="T73" fmla="*/ 500062 h 315"/>
              <a:gd name="T74" fmla="*/ 7938 w 133"/>
              <a:gd name="T75" fmla="*/ 500062 h 315"/>
              <a:gd name="T76" fmla="*/ 0 w 133"/>
              <a:gd name="T77" fmla="*/ 492125 h 315"/>
              <a:gd name="T78" fmla="*/ 0 w 133"/>
              <a:gd name="T79" fmla="*/ 492125 h 315"/>
              <a:gd name="T80" fmla="*/ 42863 w 133"/>
              <a:gd name="T81" fmla="*/ 377825 h 315"/>
              <a:gd name="T82" fmla="*/ 79375 w 133"/>
              <a:gd name="T83" fmla="*/ 288925 h 315"/>
              <a:gd name="T84" fmla="*/ 95250 w 133"/>
              <a:gd name="T85" fmla="*/ 250825 h 315"/>
              <a:gd name="T86" fmla="*/ 111125 w 133"/>
              <a:gd name="T87" fmla="*/ 225425 h 315"/>
              <a:gd name="T88" fmla="*/ 111125 w 133"/>
              <a:gd name="T89" fmla="*/ 225425 h 315"/>
              <a:gd name="T90" fmla="*/ 111125 w 133"/>
              <a:gd name="T91" fmla="*/ 204787 h 315"/>
              <a:gd name="T92" fmla="*/ 114300 w 133"/>
              <a:gd name="T93" fmla="*/ 179387 h 315"/>
              <a:gd name="T94" fmla="*/ 119063 w 133"/>
              <a:gd name="T95" fmla="*/ 149225 h 315"/>
              <a:gd name="T96" fmla="*/ 127000 w 133"/>
              <a:gd name="T97" fmla="*/ 114300 h 315"/>
              <a:gd name="T98" fmla="*/ 138113 w 133"/>
              <a:gd name="T99" fmla="*/ 79375 h 315"/>
              <a:gd name="T100" fmla="*/ 152400 w 133"/>
              <a:gd name="T101" fmla="*/ 44450 h 315"/>
              <a:gd name="T102" fmla="*/ 163513 w 133"/>
              <a:gd name="T103" fmla="*/ 26987 h 315"/>
              <a:gd name="T104" fmla="*/ 174625 w 133"/>
              <a:gd name="T105" fmla="*/ 14287 h 315"/>
              <a:gd name="T106" fmla="*/ 174625 w 133"/>
              <a:gd name="T107" fmla="*/ 14287 h 31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3"/>
              <a:gd name="T163" fmla="*/ 0 h 315"/>
              <a:gd name="T164" fmla="*/ 133 w 133"/>
              <a:gd name="T165" fmla="*/ 315 h 31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3" h="315">
                <a:moveTo>
                  <a:pt x="110" y="9"/>
                </a:moveTo>
                <a:lnTo>
                  <a:pt x="110" y="9"/>
                </a:lnTo>
                <a:lnTo>
                  <a:pt x="111" y="5"/>
                </a:lnTo>
                <a:lnTo>
                  <a:pt x="116" y="2"/>
                </a:lnTo>
                <a:lnTo>
                  <a:pt x="120" y="0"/>
                </a:lnTo>
                <a:lnTo>
                  <a:pt x="121" y="2"/>
                </a:lnTo>
                <a:lnTo>
                  <a:pt x="125" y="4"/>
                </a:lnTo>
                <a:lnTo>
                  <a:pt x="127" y="9"/>
                </a:lnTo>
                <a:lnTo>
                  <a:pt x="132" y="28"/>
                </a:lnTo>
                <a:lnTo>
                  <a:pt x="133" y="45"/>
                </a:lnTo>
                <a:lnTo>
                  <a:pt x="133" y="62"/>
                </a:lnTo>
                <a:lnTo>
                  <a:pt x="130" y="69"/>
                </a:lnTo>
                <a:lnTo>
                  <a:pt x="118" y="88"/>
                </a:lnTo>
                <a:lnTo>
                  <a:pt x="113" y="101"/>
                </a:lnTo>
                <a:lnTo>
                  <a:pt x="108" y="115"/>
                </a:lnTo>
                <a:lnTo>
                  <a:pt x="104" y="129"/>
                </a:lnTo>
                <a:lnTo>
                  <a:pt x="103" y="144"/>
                </a:lnTo>
                <a:lnTo>
                  <a:pt x="99" y="177"/>
                </a:lnTo>
                <a:lnTo>
                  <a:pt x="96" y="204"/>
                </a:lnTo>
                <a:lnTo>
                  <a:pt x="91" y="225"/>
                </a:lnTo>
                <a:lnTo>
                  <a:pt x="74" y="240"/>
                </a:lnTo>
                <a:lnTo>
                  <a:pt x="60" y="252"/>
                </a:lnTo>
                <a:lnTo>
                  <a:pt x="53" y="257"/>
                </a:lnTo>
                <a:lnTo>
                  <a:pt x="46" y="259"/>
                </a:lnTo>
                <a:lnTo>
                  <a:pt x="38" y="269"/>
                </a:lnTo>
                <a:lnTo>
                  <a:pt x="31" y="278"/>
                </a:lnTo>
                <a:lnTo>
                  <a:pt x="27" y="288"/>
                </a:lnTo>
                <a:lnTo>
                  <a:pt x="24" y="295"/>
                </a:lnTo>
                <a:lnTo>
                  <a:pt x="19" y="307"/>
                </a:lnTo>
                <a:lnTo>
                  <a:pt x="14" y="312"/>
                </a:lnTo>
                <a:lnTo>
                  <a:pt x="10" y="315"/>
                </a:lnTo>
                <a:lnTo>
                  <a:pt x="5" y="315"/>
                </a:lnTo>
                <a:lnTo>
                  <a:pt x="0" y="310"/>
                </a:lnTo>
                <a:lnTo>
                  <a:pt x="27" y="238"/>
                </a:lnTo>
                <a:lnTo>
                  <a:pt x="50" y="182"/>
                </a:lnTo>
                <a:lnTo>
                  <a:pt x="60" y="158"/>
                </a:lnTo>
                <a:lnTo>
                  <a:pt x="70" y="142"/>
                </a:lnTo>
                <a:lnTo>
                  <a:pt x="70" y="129"/>
                </a:lnTo>
                <a:lnTo>
                  <a:pt x="72" y="113"/>
                </a:lnTo>
                <a:lnTo>
                  <a:pt x="75" y="94"/>
                </a:lnTo>
                <a:lnTo>
                  <a:pt x="80" y="72"/>
                </a:lnTo>
                <a:lnTo>
                  <a:pt x="87" y="50"/>
                </a:lnTo>
                <a:lnTo>
                  <a:pt x="96" y="28"/>
                </a:lnTo>
                <a:lnTo>
                  <a:pt x="103" y="17"/>
                </a:lnTo>
                <a:lnTo>
                  <a:pt x="110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70"/>
          <p:cNvSpPr>
            <a:spLocks/>
          </p:cNvSpPr>
          <p:nvPr/>
        </p:nvSpPr>
        <p:spPr bwMode="auto">
          <a:xfrm>
            <a:off x="6289675" y="3079750"/>
            <a:ext cx="652463" cy="473075"/>
          </a:xfrm>
          <a:custGeom>
            <a:avLst/>
            <a:gdLst>
              <a:gd name="T0" fmla="*/ 617538 w 411"/>
              <a:gd name="T1" fmla="*/ 450850 h 298"/>
              <a:gd name="T2" fmla="*/ 652463 w 411"/>
              <a:gd name="T3" fmla="*/ 420688 h 298"/>
              <a:gd name="T4" fmla="*/ 620713 w 411"/>
              <a:gd name="T5" fmla="*/ 420688 h 298"/>
              <a:gd name="T6" fmla="*/ 576263 w 411"/>
              <a:gd name="T7" fmla="*/ 420688 h 298"/>
              <a:gd name="T8" fmla="*/ 595313 w 411"/>
              <a:gd name="T9" fmla="*/ 385763 h 298"/>
              <a:gd name="T10" fmla="*/ 576263 w 411"/>
              <a:gd name="T11" fmla="*/ 371475 h 298"/>
              <a:gd name="T12" fmla="*/ 549275 w 411"/>
              <a:gd name="T13" fmla="*/ 355600 h 298"/>
              <a:gd name="T14" fmla="*/ 544513 w 411"/>
              <a:gd name="T15" fmla="*/ 331788 h 298"/>
              <a:gd name="T16" fmla="*/ 538163 w 411"/>
              <a:gd name="T17" fmla="*/ 303213 h 298"/>
              <a:gd name="T18" fmla="*/ 495300 w 411"/>
              <a:gd name="T19" fmla="*/ 295275 h 298"/>
              <a:gd name="T20" fmla="*/ 460375 w 411"/>
              <a:gd name="T21" fmla="*/ 290513 h 298"/>
              <a:gd name="T22" fmla="*/ 412750 w 411"/>
              <a:gd name="T23" fmla="*/ 290513 h 298"/>
              <a:gd name="T24" fmla="*/ 373063 w 411"/>
              <a:gd name="T25" fmla="*/ 260350 h 298"/>
              <a:gd name="T26" fmla="*/ 346075 w 411"/>
              <a:gd name="T27" fmla="*/ 252413 h 298"/>
              <a:gd name="T28" fmla="*/ 331788 w 411"/>
              <a:gd name="T29" fmla="*/ 238125 h 298"/>
              <a:gd name="T30" fmla="*/ 315913 w 411"/>
              <a:gd name="T31" fmla="*/ 209550 h 298"/>
              <a:gd name="T32" fmla="*/ 304800 w 411"/>
              <a:gd name="T33" fmla="*/ 192088 h 298"/>
              <a:gd name="T34" fmla="*/ 285750 w 411"/>
              <a:gd name="T35" fmla="*/ 173038 h 298"/>
              <a:gd name="T36" fmla="*/ 242888 w 411"/>
              <a:gd name="T37" fmla="*/ 165100 h 298"/>
              <a:gd name="T38" fmla="*/ 274638 w 411"/>
              <a:gd name="T39" fmla="*/ 141288 h 298"/>
              <a:gd name="T40" fmla="*/ 206375 w 411"/>
              <a:gd name="T41" fmla="*/ 161925 h 298"/>
              <a:gd name="T42" fmla="*/ 182563 w 411"/>
              <a:gd name="T43" fmla="*/ 165100 h 298"/>
              <a:gd name="T44" fmla="*/ 179388 w 411"/>
              <a:gd name="T45" fmla="*/ 165100 h 298"/>
              <a:gd name="T46" fmla="*/ 179388 w 411"/>
              <a:gd name="T47" fmla="*/ 153988 h 298"/>
              <a:gd name="T48" fmla="*/ 187325 w 411"/>
              <a:gd name="T49" fmla="*/ 133350 h 298"/>
              <a:gd name="T50" fmla="*/ 206375 w 411"/>
              <a:gd name="T51" fmla="*/ 103188 h 298"/>
              <a:gd name="T52" fmla="*/ 179388 w 411"/>
              <a:gd name="T53" fmla="*/ 65088 h 298"/>
              <a:gd name="T54" fmla="*/ 176213 w 411"/>
              <a:gd name="T55" fmla="*/ 66675 h 298"/>
              <a:gd name="T56" fmla="*/ 160338 w 411"/>
              <a:gd name="T57" fmla="*/ 77788 h 298"/>
              <a:gd name="T58" fmla="*/ 155575 w 411"/>
              <a:gd name="T59" fmla="*/ 95250 h 298"/>
              <a:gd name="T60" fmla="*/ 125413 w 411"/>
              <a:gd name="T61" fmla="*/ 85725 h 298"/>
              <a:gd name="T62" fmla="*/ 103188 w 411"/>
              <a:gd name="T63" fmla="*/ 73025 h 298"/>
              <a:gd name="T64" fmla="*/ 90488 w 411"/>
              <a:gd name="T65" fmla="*/ 76200 h 298"/>
              <a:gd name="T66" fmla="*/ 65088 w 411"/>
              <a:gd name="T67" fmla="*/ 69850 h 298"/>
              <a:gd name="T68" fmla="*/ 60325 w 411"/>
              <a:gd name="T69" fmla="*/ 0 h 298"/>
              <a:gd name="T70" fmla="*/ 30163 w 411"/>
              <a:gd name="T71" fmla="*/ 30163 h 298"/>
              <a:gd name="T72" fmla="*/ 11113 w 411"/>
              <a:gd name="T73" fmla="*/ 61913 h 298"/>
              <a:gd name="T74" fmla="*/ 0 w 411"/>
              <a:gd name="T75" fmla="*/ 61913 h 298"/>
              <a:gd name="T76" fmla="*/ 6350 w 411"/>
              <a:gd name="T77" fmla="*/ 92075 h 298"/>
              <a:gd name="T78" fmla="*/ 7938 w 411"/>
              <a:gd name="T79" fmla="*/ 130175 h 298"/>
              <a:gd name="T80" fmla="*/ 195263 w 411"/>
              <a:gd name="T81" fmla="*/ 241300 h 298"/>
              <a:gd name="T82" fmla="*/ 255588 w 411"/>
              <a:gd name="T83" fmla="*/ 276225 h 298"/>
              <a:gd name="T84" fmla="*/ 487363 w 411"/>
              <a:gd name="T85" fmla="*/ 442913 h 298"/>
              <a:gd name="T86" fmla="*/ 506413 w 411"/>
              <a:gd name="T87" fmla="*/ 447675 h 298"/>
              <a:gd name="T88" fmla="*/ 576263 w 411"/>
              <a:gd name="T89" fmla="*/ 466725 h 298"/>
              <a:gd name="T90" fmla="*/ 628650 w 411"/>
              <a:gd name="T91" fmla="*/ 473075 h 298"/>
              <a:gd name="T92" fmla="*/ 649288 w 411"/>
              <a:gd name="T93" fmla="*/ 466725 h 29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11"/>
              <a:gd name="T142" fmla="*/ 0 h 298"/>
              <a:gd name="T143" fmla="*/ 411 w 411"/>
              <a:gd name="T144" fmla="*/ 298 h 29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11" h="298">
                <a:moveTo>
                  <a:pt x="409" y="294"/>
                </a:moveTo>
                <a:lnTo>
                  <a:pt x="389" y="284"/>
                </a:lnTo>
                <a:lnTo>
                  <a:pt x="411" y="272"/>
                </a:lnTo>
                <a:lnTo>
                  <a:pt x="411" y="265"/>
                </a:lnTo>
                <a:lnTo>
                  <a:pt x="391" y="265"/>
                </a:lnTo>
                <a:lnTo>
                  <a:pt x="363" y="265"/>
                </a:lnTo>
                <a:lnTo>
                  <a:pt x="339" y="267"/>
                </a:lnTo>
                <a:lnTo>
                  <a:pt x="375" y="243"/>
                </a:lnTo>
                <a:lnTo>
                  <a:pt x="334" y="253"/>
                </a:lnTo>
                <a:lnTo>
                  <a:pt x="363" y="234"/>
                </a:lnTo>
                <a:lnTo>
                  <a:pt x="327" y="241"/>
                </a:lnTo>
                <a:lnTo>
                  <a:pt x="346" y="224"/>
                </a:lnTo>
                <a:lnTo>
                  <a:pt x="334" y="227"/>
                </a:lnTo>
                <a:lnTo>
                  <a:pt x="343" y="209"/>
                </a:lnTo>
                <a:lnTo>
                  <a:pt x="320" y="221"/>
                </a:lnTo>
                <a:lnTo>
                  <a:pt x="339" y="191"/>
                </a:lnTo>
                <a:lnTo>
                  <a:pt x="301" y="214"/>
                </a:lnTo>
                <a:lnTo>
                  <a:pt x="312" y="186"/>
                </a:lnTo>
                <a:lnTo>
                  <a:pt x="288" y="195"/>
                </a:lnTo>
                <a:lnTo>
                  <a:pt x="290" y="183"/>
                </a:lnTo>
                <a:lnTo>
                  <a:pt x="278" y="185"/>
                </a:lnTo>
                <a:lnTo>
                  <a:pt x="260" y="183"/>
                </a:lnTo>
                <a:lnTo>
                  <a:pt x="276" y="162"/>
                </a:lnTo>
                <a:lnTo>
                  <a:pt x="235" y="164"/>
                </a:lnTo>
                <a:lnTo>
                  <a:pt x="247" y="150"/>
                </a:lnTo>
                <a:lnTo>
                  <a:pt x="218" y="159"/>
                </a:lnTo>
                <a:lnTo>
                  <a:pt x="228" y="142"/>
                </a:lnTo>
                <a:lnTo>
                  <a:pt x="209" y="150"/>
                </a:lnTo>
                <a:lnTo>
                  <a:pt x="224" y="125"/>
                </a:lnTo>
                <a:lnTo>
                  <a:pt x="199" y="132"/>
                </a:lnTo>
                <a:lnTo>
                  <a:pt x="209" y="116"/>
                </a:lnTo>
                <a:lnTo>
                  <a:pt x="192" y="121"/>
                </a:lnTo>
                <a:lnTo>
                  <a:pt x="200" y="102"/>
                </a:lnTo>
                <a:lnTo>
                  <a:pt x="180" y="109"/>
                </a:lnTo>
                <a:lnTo>
                  <a:pt x="188" y="90"/>
                </a:lnTo>
                <a:lnTo>
                  <a:pt x="153" y="104"/>
                </a:lnTo>
                <a:lnTo>
                  <a:pt x="173" y="89"/>
                </a:lnTo>
                <a:lnTo>
                  <a:pt x="149" y="97"/>
                </a:lnTo>
                <a:lnTo>
                  <a:pt x="130" y="102"/>
                </a:lnTo>
                <a:lnTo>
                  <a:pt x="122" y="104"/>
                </a:lnTo>
                <a:lnTo>
                  <a:pt x="115" y="104"/>
                </a:lnTo>
                <a:lnTo>
                  <a:pt x="113" y="104"/>
                </a:lnTo>
                <a:lnTo>
                  <a:pt x="113" y="102"/>
                </a:lnTo>
                <a:lnTo>
                  <a:pt x="113" y="97"/>
                </a:lnTo>
                <a:lnTo>
                  <a:pt x="115" y="92"/>
                </a:lnTo>
                <a:lnTo>
                  <a:pt x="118" y="84"/>
                </a:lnTo>
                <a:lnTo>
                  <a:pt x="125" y="72"/>
                </a:lnTo>
                <a:lnTo>
                  <a:pt x="130" y="65"/>
                </a:lnTo>
                <a:lnTo>
                  <a:pt x="108" y="84"/>
                </a:lnTo>
                <a:lnTo>
                  <a:pt x="113" y="41"/>
                </a:lnTo>
                <a:lnTo>
                  <a:pt x="111" y="42"/>
                </a:lnTo>
                <a:lnTo>
                  <a:pt x="106" y="44"/>
                </a:lnTo>
                <a:lnTo>
                  <a:pt x="101" y="49"/>
                </a:lnTo>
                <a:lnTo>
                  <a:pt x="99" y="54"/>
                </a:lnTo>
                <a:lnTo>
                  <a:pt x="98" y="60"/>
                </a:lnTo>
                <a:lnTo>
                  <a:pt x="91" y="32"/>
                </a:lnTo>
                <a:lnTo>
                  <a:pt x="79" y="54"/>
                </a:lnTo>
                <a:lnTo>
                  <a:pt x="70" y="24"/>
                </a:lnTo>
                <a:lnTo>
                  <a:pt x="65" y="46"/>
                </a:lnTo>
                <a:lnTo>
                  <a:pt x="62" y="20"/>
                </a:lnTo>
                <a:lnTo>
                  <a:pt x="57" y="48"/>
                </a:lnTo>
                <a:lnTo>
                  <a:pt x="53" y="17"/>
                </a:lnTo>
                <a:lnTo>
                  <a:pt x="41" y="44"/>
                </a:lnTo>
                <a:lnTo>
                  <a:pt x="41" y="17"/>
                </a:lnTo>
                <a:lnTo>
                  <a:pt x="38" y="0"/>
                </a:lnTo>
                <a:lnTo>
                  <a:pt x="31" y="39"/>
                </a:lnTo>
                <a:lnTo>
                  <a:pt x="19" y="19"/>
                </a:lnTo>
                <a:lnTo>
                  <a:pt x="17" y="36"/>
                </a:lnTo>
                <a:lnTo>
                  <a:pt x="7" y="39"/>
                </a:lnTo>
                <a:lnTo>
                  <a:pt x="7" y="25"/>
                </a:lnTo>
                <a:lnTo>
                  <a:pt x="0" y="39"/>
                </a:lnTo>
                <a:lnTo>
                  <a:pt x="4" y="58"/>
                </a:lnTo>
                <a:lnTo>
                  <a:pt x="5" y="82"/>
                </a:lnTo>
                <a:lnTo>
                  <a:pt x="72" y="121"/>
                </a:lnTo>
                <a:lnTo>
                  <a:pt x="123" y="152"/>
                </a:lnTo>
                <a:lnTo>
                  <a:pt x="161" y="174"/>
                </a:lnTo>
                <a:lnTo>
                  <a:pt x="230" y="224"/>
                </a:lnTo>
                <a:lnTo>
                  <a:pt x="307" y="279"/>
                </a:lnTo>
                <a:lnTo>
                  <a:pt x="319" y="282"/>
                </a:lnTo>
                <a:lnTo>
                  <a:pt x="348" y="291"/>
                </a:lnTo>
                <a:lnTo>
                  <a:pt x="363" y="294"/>
                </a:lnTo>
                <a:lnTo>
                  <a:pt x="380" y="296"/>
                </a:lnTo>
                <a:lnTo>
                  <a:pt x="396" y="298"/>
                </a:lnTo>
                <a:lnTo>
                  <a:pt x="409" y="296"/>
                </a:lnTo>
                <a:lnTo>
                  <a:pt x="409" y="2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71"/>
          <p:cNvSpPr>
            <a:spLocks/>
          </p:cNvSpPr>
          <p:nvPr/>
        </p:nvSpPr>
        <p:spPr bwMode="auto">
          <a:xfrm>
            <a:off x="6289675" y="3079750"/>
            <a:ext cx="652463" cy="473075"/>
          </a:xfrm>
          <a:custGeom>
            <a:avLst/>
            <a:gdLst>
              <a:gd name="T0" fmla="*/ 617538 w 411"/>
              <a:gd name="T1" fmla="*/ 450850 h 298"/>
              <a:gd name="T2" fmla="*/ 652463 w 411"/>
              <a:gd name="T3" fmla="*/ 420688 h 298"/>
              <a:gd name="T4" fmla="*/ 620713 w 411"/>
              <a:gd name="T5" fmla="*/ 420688 h 298"/>
              <a:gd name="T6" fmla="*/ 576263 w 411"/>
              <a:gd name="T7" fmla="*/ 420688 h 298"/>
              <a:gd name="T8" fmla="*/ 595313 w 411"/>
              <a:gd name="T9" fmla="*/ 385763 h 298"/>
              <a:gd name="T10" fmla="*/ 576263 w 411"/>
              <a:gd name="T11" fmla="*/ 371475 h 298"/>
              <a:gd name="T12" fmla="*/ 549275 w 411"/>
              <a:gd name="T13" fmla="*/ 355600 h 298"/>
              <a:gd name="T14" fmla="*/ 544513 w 411"/>
              <a:gd name="T15" fmla="*/ 331788 h 298"/>
              <a:gd name="T16" fmla="*/ 538163 w 411"/>
              <a:gd name="T17" fmla="*/ 303213 h 298"/>
              <a:gd name="T18" fmla="*/ 495300 w 411"/>
              <a:gd name="T19" fmla="*/ 295275 h 298"/>
              <a:gd name="T20" fmla="*/ 460375 w 411"/>
              <a:gd name="T21" fmla="*/ 290513 h 298"/>
              <a:gd name="T22" fmla="*/ 412750 w 411"/>
              <a:gd name="T23" fmla="*/ 290513 h 298"/>
              <a:gd name="T24" fmla="*/ 373063 w 411"/>
              <a:gd name="T25" fmla="*/ 260350 h 298"/>
              <a:gd name="T26" fmla="*/ 346075 w 411"/>
              <a:gd name="T27" fmla="*/ 252413 h 298"/>
              <a:gd name="T28" fmla="*/ 331788 w 411"/>
              <a:gd name="T29" fmla="*/ 238125 h 298"/>
              <a:gd name="T30" fmla="*/ 315913 w 411"/>
              <a:gd name="T31" fmla="*/ 209550 h 298"/>
              <a:gd name="T32" fmla="*/ 304800 w 411"/>
              <a:gd name="T33" fmla="*/ 192088 h 298"/>
              <a:gd name="T34" fmla="*/ 285750 w 411"/>
              <a:gd name="T35" fmla="*/ 173038 h 298"/>
              <a:gd name="T36" fmla="*/ 242888 w 411"/>
              <a:gd name="T37" fmla="*/ 165100 h 298"/>
              <a:gd name="T38" fmla="*/ 274638 w 411"/>
              <a:gd name="T39" fmla="*/ 141288 h 298"/>
              <a:gd name="T40" fmla="*/ 206375 w 411"/>
              <a:gd name="T41" fmla="*/ 161925 h 298"/>
              <a:gd name="T42" fmla="*/ 182563 w 411"/>
              <a:gd name="T43" fmla="*/ 165100 h 298"/>
              <a:gd name="T44" fmla="*/ 179388 w 411"/>
              <a:gd name="T45" fmla="*/ 165100 h 298"/>
              <a:gd name="T46" fmla="*/ 179388 w 411"/>
              <a:gd name="T47" fmla="*/ 153988 h 298"/>
              <a:gd name="T48" fmla="*/ 187325 w 411"/>
              <a:gd name="T49" fmla="*/ 133350 h 298"/>
              <a:gd name="T50" fmla="*/ 206375 w 411"/>
              <a:gd name="T51" fmla="*/ 103188 h 298"/>
              <a:gd name="T52" fmla="*/ 179388 w 411"/>
              <a:gd name="T53" fmla="*/ 65088 h 298"/>
              <a:gd name="T54" fmla="*/ 176213 w 411"/>
              <a:gd name="T55" fmla="*/ 66675 h 298"/>
              <a:gd name="T56" fmla="*/ 160338 w 411"/>
              <a:gd name="T57" fmla="*/ 77788 h 298"/>
              <a:gd name="T58" fmla="*/ 155575 w 411"/>
              <a:gd name="T59" fmla="*/ 95250 h 298"/>
              <a:gd name="T60" fmla="*/ 125413 w 411"/>
              <a:gd name="T61" fmla="*/ 85725 h 298"/>
              <a:gd name="T62" fmla="*/ 103188 w 411"/>
              <a:gd name="T63" fmla="*/ 73025 h 298"/>
              <a:gd name="T64" fmla="*/ 90488 w 411"/>
              <a:gd name="T65" fmla="*/ 76200 h 298"/>
              <a:gd name="T66" fmla="*/ 65088 w 411"/>
              <a:gd name="T67" fmla="*/ 69850 h 298"/>
              <a:gd name="T68" fmla="*/ 60325 w 411"/>
              <a:gd name="T69" fmla="*/ 0 h 298"/>
              <a:gd name="T70" fmla="*/ 30163 w 411"/>
              <a:gd name="T71" fmla="*/ 30163 h 298"/>
              <a:gd name="T72" fmla="*/ 11113 w 411"/>
              <a:gd name="T73" fmla="*/ 61913 h 298"/>
              <a:gd name="T74" fmla="*/ 0 w 411"/>
              <a:gd name="T75" fmla="*/ 61913 h 298"/>
              <a:gd name="T76" fmla="*/ 6350 w 411"/>
              <a:gd name="T77" fmla="*/ 92075 h 298"/>
              <a:gd name="T78" fmla="*/ 7938 w 411"/>
              <a:gd name="T79" fmla="*/ 130175 h 298"/>
              <a:gd name="T80" fmla="*/ 195263 w 411"/>
              <a:gd name="T81" fmla="*/ 241300 h 298"/>
              <a:gd name="T82" fmla="*/ 255588 w 411"/>
              <a:gd name="T83" fmla="*/ 276225 h 298"/>
              <a:gd name="T84" fmla="*/ 487363 w 411"/>
              <a:gd name="T85" fmla="*/ 442913 h 298"/>
              <a:gd name="T86" fmla="*/ 506413 w 411"/>
              <a:gd name="T87" fmla="*/ 447675 h 298"/>
              <a:gd name="T88" fmla="*/ 576263 w 411"/>
              <a:gd name="T89" fmla="*/ 466725 h 298"/>
              <a:gd name="T90" fmla="*/ 628650 w 411"/>
              <a:gd name="T91" fmla="*/ 473075 h 29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11"/>
              <a:gd name="T139" fmla="*/ 0 h 298"/>
              <a:gd name="T140" fmla="*/ 411 w 411"/>
              <a:gd name="T141" fmla="*/ 298 h 29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11" h="298">
                <a:moveTo>
                  <a:pt x="409" y="294"/>
                </a:moveTo>
                <a:lnTo>
                  <a:pt x="389" y="284"/>
                </a:lnTo>
                <a:lnTo>
                  <a:pt x="411" y="272"/>
                </a:lnTo>
                <a:lnTo>
                  <a:pt x="411" y="265"/>
                </a:lnTo>
                <a:lnTo>
                  <a:pt x="391" y="265"/>
                </a:lnTo>
                <a:lnTo>
                  <a:pt x="363" y="265"/>
                </a:lnTo>
                <a:lnTo>
                  <a:pt x="339" y="267"/>
                </a:lnTo>
                <a:lnTo>
                  <a:pt x="375" y="243"/>
                </a:lnTo>
                <a:lnTo>
                  <a:pt x="334" y="253"/>
                </a:lnTo>
                <a:lnTo>
                  <a:pt x="363" y="234"/>
                </a:lnTo>
                <a:lnTo>
                  <a:pt x="327" y="241"/>
                </a:lnTo>
                <a:lnTo>
                  <a:pt x="346" y="224"/>
                </a:lnTo>
                <a:lnTo>
                  <a:pt x="334" y="227"/>
                </a:lnTo>
                <a:lnTo>
                  <a:pt x="343" y="209"/>
                </a:lnTo>
                <a:lnTo>
                  <a:pt x="320" y="221"/>
                </a:lnTo>
                <a:lnTo>
                  <a:pt x="339" y="191"/>
                </a:lnTo>
                <a:lnTo>
                  <a:pt x="301" y="214"/>
                </a:lnTo>
                <a:lnTo>
                  <a:pt x="312" y="186"/>
                </a:lnTo>
                <a:lnTo>
                  <a:pt x="288" y="195"/>
                </a:lnTo>
                <a:lnTo>
                  <a:pt x="290" y="183"/>
                </a:lnTo>
                <a:lnTo>
                  <a:pt x="278" y="185"/>
                </a:lnTo>
                <a:lnTo>
                  <a:pt x="260" y="183"/>
                </a:lnTo>
                <a:lnTo>
                  <a:pt x="276" y="162"/>
                </a:lnTo>
                <a:lnTo>
                  <a:pt x="235" y="164"/>
                </a:lnTo>
                <a:lnTo>
                  <a:pt x="247" y="150"/>
                </a:lnTo>
                <a:lnTo>
                  <a:pt x="218" y="159"/>
                </a:lnTo>
                <a:lnTo>
                  <a:pt x="228" y="142"/>
                </a:lnTo>
                <a:lnTo>
                  <a:pt x="209" y="150"/>
                </a:lnTo>
                <a:lnTo>
                  <a:pt x="224" y="125"/>
                </a:lnTo>
                <a:lnTo>
                  <a:pt x="199" y="132"/>
                </a:lnTo>
                <a:lnTo>
                  <a:pt x="209" y="116"/>
                </a:lnTo>
                <a:lnTo>
                  <a:pt x="192" y="121"/>
                </a:lnTo>
                <a:lnTo>
                  <a:pt x="200" y="102"/>
                </a:lnTo>
                <a:lnTo>
                  <a:pt x="180" y="109"/>
                </a:lnTo>
                <a:lnTo>
                  <a:pt x="188" y="90"/>
                </a:lnTo>
                <a:lnTo>
                  <a:pt x="153" y="104"/>
                </a:lnTo>
                <a:lnTo>
                  <a:pt x="173" y="89"/>
                </a:lnTo>
                <a:lnTo>
                  <a:pt x="149" y="97"/>
                </a:lnTo>
                <a:lnTo>
                  <a:pt x="130" y="102"/>
                </a:lnTo>
                <a:lnTo>
                  <a:pt x="122" y="104"/>
                </a:lnTo>
                <a:lnTo>
                  <a:pt x="115" y="104"/>
                </a:lnTo>
                <a:lnTo>
                  <a:pt x="113" y="104"/>
                </a:lnTo>
                <a:lnTo>
                  <a:pt x="113" y="102"/>
                </a:lnTo>
                <a:lnTo>
                  <a:pt x="113" y="97"/>
                </a:lnTo>
                <a:lnTo>
                  <a:pt x="115" y="92"/>
                </a:lnTo>
                <a:lnTo>
                  <a:pt x="118" y="84"/>
                </a:lnTo>
                <a:lnTo>
                  <a:pt x="125" y="72"/>
                </a:lnTo>
                <a:lnTo>
                  <a:pt x="130" y="65"/>
                </a:lnTo>
                <a:lnTo>
                  <a:pt x="108" y="84"/>
                </a:lnTo>
                <a:lnTo>
                  <a:pt x="113" y="41"/>
                </a:lnTo>
                <a:lnTo>
                  <a:pt x="111" y="42"/>
                </a:lnTo>
                <a:lnTo>
                  <a:pt x="106" y="44"/>
                </a:lnTo>
                <a:lnTo>
                  <a:pt x="101" y="49"/>
                </a:lnTo>
                <a:lnTo>
                  <a:pt x="99" y="54"/>
                </a:lnTo>
                <a:lnTo>
                  <a:pt x="98" y="60"/>
                </a:lnTo>
                <a:lnTo>
                  <a:pt x="91" y="32"/>
                </a:lnTo>
                <a:lnTo>
                  <a:pt x="79" y="54"/>
                </a:lnTo>
                <a:lnTo>
                  <a:pt x="70" y="24"/>
                </a:lnTo>
                <a:lnTo>
                  <a:pt x="65" y="46"/>
                </a:lnTo>
                <a:lnTo>
                  <a:pt x="62" y="20"/>
                </a:lnTo>
                <a:lnTo>
                  <a:pt x="57" y="48"/>
                </a:lnTo>
                <a:lnTo>
                  <a:pt x="53" y="17"/>
                </a:lnTo>
                <a:lnTo>
                  <a:pt x="41" y="44"/>
                </a:lnTo>
                <a:lnTo>
                  <a:pt x="41" y="17"/>
                </a:lnTo>
                <a:lnTo>
                  <a:pt x="38" y="0"/>
                </a:lnTo>
                <a:lnTo>
                  <a:pt x="31" y="39"/>
                </a:lnTo>
                <a:lnTo>
                  <a:pt x="19" y="19"/>
                </a:lnTo>
                <a:lnTo>
                  <a:pt x="17" y="36"/>
                </a:lnTo>
                <a:lnTo>
                  <a:pt x="7" y="39"/>
                </a:lnTo>
                <a:lnTo>
                  <a:pt x="7" y="25"/>
                </a:lnTo>
                <a:lnTo>
                  <a:pt x="0" y="39"/>
                </a:lnTo>
                <a:lnTo>
                  <a:pt x="4" y="58"/>
                </a:lnTo>
                <a:lnTo>
                  <a:pt x="5" y="82"/>
                </a:lnTo>
                <a:lnTo>
                  <a:pt x="72" y="121"/>
                </a:lnTo>
                <a:lnTo>
                  <a:pt x="123" y="152"/>
                </a:lnTo>
                <a:lnTo>
                  <a:pt x="161" y="174"/>
                </a:lnTo>
                <a:lnTo>
                  <a:pt x="230" y="224"/>
                </a:lnTo>
                <a:lnTo>
                  <a:pt x="307" y="279"/>
                </a:lnTo>
                <a:lnTo>
                  <a:pt x="319" y="282"/>
                </a:lnTo>
                <a:lnTo>
                  <a:pt x="348" y="291"/>
                </a:lnTo>
                <a:lnTo>
                  <a:pt x="363" y="294"/>
                </a:lnTo>
                <a:lnTo>
                  <a:pt x="380" y="296"/>
                </a:lnTo>
                <a:lnTo>
                  <a:pt x="396" y="298"/>
                </a:lnTo>
                <a:lnTo>
                  <a:pt x="409" y="2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72"/>
          <p:cNvSpPr>
            <a:spLocks/>
          </p:cNvSpPr>
          <p:nvPr/>
        </p:nvSpPr>
        <p:spPr bwMode="auto">
          <a:xfrm>
            <a:off x="6075363" y="3060700"/>
            <a:ext cx="149225" cy="152400"/>
          </a:xfrm>
          <a:custGeom>
            <a:avLst/>
            <a:gdLst>
              <a:gd name="T0" fmla="*/ 50800 w 94"/>
              <a:gd name="T1" fmla="*/ 39688 h 96"/>
              <a:gd name="T2" fmla="*/ 50800 w 94"/>
              <a:gd name="T3" fmla="*/ 39688 h 96"/>
              <a:gd name="T4" fmla="*/ 41275 w 94"/>
              <a:gd name="T5" fmla="*/ 46038 h 96"/>
              <a:gd name="T6" fmla="*/ 31750 w 94"/>
              <a:gd name="T7" fmla="*/ 53975 h 96"/>
              <a:gd name="T8" fmla="*/ 19050 w 94"/>
              <a:gd name="T9" fmla="*/ 65088 h 96"/>
              <a:gd name="T10" fmla="*/ 11113 w 94"/>
              <a:gd name="T11" fmla="*/ 77788 h 96"/>
              <a:gd name="T12" fmla="*/ 3175 w 94"/>
              <a:gd name="T13" fmla="*/ 95250 h 96"/>
              <a:gd name="T14" fmla="*/ 0 w 94"/>
              <a:gd name="T15" fmla="*/ 104775 h 96"/>
              <a:gd name="T16" fmla="*/ 0 w 94"/>
              <a:gd name="T17" fmla="*/ 115888 h 96"/>
              <a:gd name="T18" fmla="*/ 3175 w 94"/>
              <a:gd name="T19" fmla="*/ 127000 h 96"/>
              <a:gd name="T20" fmla="*/ 4763 w 94"/>
              <a:gd name="T21" fmla="*/ 141288 h 96"/>
              <a:gd name="T22" fmla="*/ 11113 w 94"/>
              <a:gd name="T23" fmla="*/ 152400 h 96"/>
              <a:gd name="T24" fmla="*/ 11113 w 94"/>
              <a:gd name="T25" fmla="*/ 152400 h 96"/>
              <a:gd name="T26" fmla="*/ 22225 w 94"/>
              <a:gd name="T27" fmla="*/ 152400 h 96"/>
              <a:gd name="T28" fmla="*/ 46038 w 94"/>
              <a:gd name="T29" fmla="*/ 146050 h 96"/>
              <a:gd name="T30" fmla="*/ 57150 w 94"/>
              <a:gd name="T31" fmla="*/ 141288 h 96"/>
              <a:gd name="T32" fmla="*/ 69850 w 94"/>
              <a:gd name="T33" fmla="*/ 134938 h 96"/>
              <a:gd name="T34" fmla="*/ 79375 w 94"/>
              <a:gd name="T35" fmla="*/ 127000 h 96"/>
              <a:gd name="T36" fmla="*/ 84138 w 94"/>
              <a:gd name="T37" fmla="*/ 114300 h 96"/>
              <a:gd name="T38" fmla="*/ 133350 w 94"/>
              <a:gd name="T39" fmla="*/ 61913 h 96"/>
              <a:gd name="T40" fmla="*/ 138113 w 94"/>
              <a:gd name="T41" fmla="*/ 57150 h 96"/>
              <a:gd name="T42" fmla="*/ 141288 w 94"/>
              <a:gd name="T43" fmla="*/ 26988 h 96"/>
              <a:gd name="T44" fmla="*/ 149225 w 94"/>
              <a:gd name="T45" fmla="*/ 0 h 96"/>
              <a:gd name="T46" fmla="*/ 127000 w 94"/>
              <a:gd name="T47" fmla="*/ 0 h 96"/>
              <a:gd name="T48" fmla="*/ 50800 w 94"/>
              <a:gd name="T49" fmla="*/ 39688 h 9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4"/>
              <a:gd name="T76" fmla="*/ 0 h 96"/>
              <a:gd name="T77" fmla="*/ 94 w 94"/>
              <a:gd name="T78" fmla="*/ 96 h 9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4" h="96">
                <a:moveTo>
                  <a:pt x="32" y="25"/>
                </a:moveTo>
                <a:lnTo>
                  <a:pt x="32" y="25"/>
                </a:lnTo>
                <a:lnTo>
                  <a:pt x="26" y="29"/>
                </a:lnTo>
                <a:lnTo>
                  <a:pt x="20" y="34"/>
                </a:lnTo>
                <a:lnTo>
                  <a:pt x="12" y="41"/>
                </a:lnTo>
                <a:lnTo>
                  <a:pt x="7" y="49"/>
                </a:lnTo>
                <a:lnTo>
                  <a:pt x="2" y="60"/>
                </a:lnTo>
                <a:lnTo>
                  <a:pt x="0" y="66"/>
                </a:lnTo>
                <a:lnTo>
                  <a:pt x="0" y="73"/>
                </a:lnTo>
                <a:lnTo>
                  <a:pt x="2" y="80"/>
                </a:lnTo>
                <a:lnTo>
                  <a:pt x="3" y="89"/>
                </a:lnTo>
                <a:lnTo>
                  <a:pt x="7" y="96"/>
                </a:lnTo>
                <a:lnTo>
                  <a:pt x="14" y="96"/>
                </a:lnTo>
                <a:lnTo>
                  <a:pt x="29" y="92"/>
                </a:lnTo>
                <a:lnTo>
                  <a:pt x="36" y="89"/>
                </a:lnTo>
                <a:lnTo>
                  <a:pt x="44" y="85"/>
                </a:lnTo>
                <a:lnTo>
                  <a:pt x="50" y="80"/>
                </a:lnTo>
                <a:lnTo>
                  <a:pt x="53" y="72"/>
                </a:lnTo>
                <a:lnTo>
                  <a:pt x="84" y="39"/>
                </a:lnTo>
                <a:lnTo>
                  <a:pt x="87" y="36"/>
                </a:lnTo>
                <a:lnTo>
                  <a:pt x="89" y="17"/>
                </a:lnTo>
                <a:lnTo>
                  <a:pt x="94" y="0"/>
                </a:lnTo>
                <a:lnTo>
                  <a:pt x="80" y="0"/>
                </a:lnTo>
                <a:lnTo>
                  <a:pt x="32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73"/>
          <p:cNvSpPr>
            <a:spLocks/>
          </p:cNvSpPr>
          <p:nvPr/>
        </p:nvSpPr>
        <p:spPr bwMode="auto">
          <a:xfrm>
            <a:off x="6135688" y="3068638"/>
            <a:ext cx="161925" cy="230187"/>
          </a:xfrm>
          <a:custGeom>
            <a:avLst/>
            <a:gdLst>
              <a:gd name="T0" fmla="*/ 53975 w 102"/>
              <a:gd name="T1" fmla="*/ 217487 h 145"/>
              <a:gd name="T2" fmla="*/ 53975 w 102"/>
              <a:gd name="T3" fmla="*/ 217487 h 145"/>
              <a:gd name="T4" fmla="*/ 46038 w 102"/>
              <a:gd name="T5" fmla="*/ 209550 h 145"/>
              <a:gd name="T6" fmla="*/ 26988 w 102"/>
              <a:gd name="T7" fmla="*/ 190500 h 145"/>
              <a:gd name="T8" fmla="*/ 15875 w 102"/>
              <a:gd name="T9" fmla="*/ 179387 h 145"/>
              <a:gd name="T10" fmla="*/ 7938 w 102"/>
              <a:gd name="T11" fmla="*/ 165100 h 145"/>
              <a:gd name="T12" fmla="*/ 1588 w 102"/>
              <a:gd name="T13" fmla="*/ 153987 h 145"/>
              <a:gd name="T14" fmla="*/ 0 w 102"/>
              <a:gd name="T15" fmla="*/ 144462 h 145"/>
              <a:gd name="T16" fmla="*/ 0 w 102"/>
              <a:gd name="T17" fmla="*/ 144462 h 145"/>
              <a:gd name="T18" fmla="*/ 12700 w 102"/>
              <a:gd name="T19" fmla="*/ 125412 h 145"/>
              <a:gd name="T20" fmla="*/ 20638 w 102"/>
              <a:gd name="T21" fmla="*/ 114300 h 145"/>
              <a:gd name="T22" fmla="*/ 23813 w 102"/>
              <a:gd name="T23" fmla="*/ 114300 h 145"/>
              <a:gd name="T24" fmla="*/ 26988 w 102"/>
              <a:gd name="T25" fmla="*/ 114300 h 145"/>
              <a:gd name="T26" fmla="*/ 26988 w 102"/>
              <a:gd name="T27" fmla="*/ 114300 h 145"/>
              <a:gd name="T28" fmla="*/ 38100 w 102"/>
              <a:gd name="T29" fmla="*/ 95250 h 145"/>
              <a:gd name="T30" fmla="*/ 50800 w 102"/>
              <a:gd name="T31" fmla="*/ 76200 h 145"/>
              <a:gd name="T32" fmla="*/ 66675 w 102"/>
              <a:gd name="T33" fmla="*/ 60325 h 145"/>
              <a:gd name="T34" fmla="*/ 66675 w 102"/>
              <a:gd name="T35" fmla="*/ 60325 h 145"/>
              <a:gd name="T36" fmla="*/ 80963 w 102"/>
              <a:gd name="T37" fmla="*/ 50800 h 145"/>
              <a:gd name="T38" fmla="*/ 73025 w 102"/>
              <a:gd name="T39" fmla="*/ 53975 h 145"/>
              <a:gd name="T40" fmla="*/ 77788 w 102"/>
              <a:gd name="T41" fmla="*/ 49212 h 145"/>
              <a:gd name="T42" fmla="*/ 77788 w 102"/>
              <a:gd name="T43" fmla="*/ 49212 h 145"/>
              <a:gd name="T44" fmla="*/ 77788 w 102"/>
              <a:gd name="T45" fmla="*/ 41275 h 145"/>
              <a:gd name="T46" fmla="*/ 77788 w 102"/>
              <a:gd name="T47" fmla="*/ 22225 h 145"/>
              <a:gd name="T48" fmla="*/ 80963 w 102"/>
              <a:gd name="T49" fmla="*/ 12700 h 145"/>
              <a:gd name="T50" fmla="*/ 84138 w 102"/>
              <a:gd name="T51" fmla="*/ 4762 h 145"/>
              <a:gd name="T52" fmla="*/ 92075 w 102"/>
              <a:gd name="T53" fmla="*/ 3175 h 145"/>
              <a:gd name="T54" fmla="*/ 100013 w 102"/>
              <a:gd name="T55" fmla="*/ 0 h 145"/>
              <a:gd name="T56" fmla="*/ 100013 w 102"/>
              <a:gd name="T57" fmla="*/ 0 h 145"/>
              <a:gd name="T58" fmla="*/ 112713 w 102"/>
              <a:gd name="T59" fmla="*/ 3175 h 145"/>
              <a:gd name="T60" fmla="*/ 111125 w 102"/>
              <a:gd name="T61" fmla="*/ 0 h 145"/>
              <a:gd name="T62" fmla="*/ 111125 w 102"/>
              <a:gd name="T63" fmla="*/ 0 h 145"/>
              <a:gd name="T64" fmla="*/ 119063 w 102"/>
              <a:gd name="T65" fmla="*/ 3175 h 145"/>
              <a:gd name="T66" fmla="*/ 127000 w 102"/>
              <a:gd name="T67" fmla="*/ 4762 h 145"/>
              <a:gd name="T68" fmla="*/ 134938 w 102"/>
              <a:gd name="T69" fmla="*/ 15875 h 145"/>
              <a:gd name="T70" fmla="*/ 146050 w 102"/>
              <a:gd name="T71" fmla="*/ 31750 h 145"/>
              <a:gd name="T72" fmla="*/ 153988 w 102"/>
              <a:gd name="T73" fmla="*/ 57150 h 145"/>
              <a:gd name="T74" fmla="*/ 160338 w 102"/>
              <a:gd name="T75" fmla="*/ 92075 h 145"/>
              <a:gd name="T76" fmla="*/ 161925 w 102"/>
              <a:gd name="T77" fmla="*/ 141287 h 145"/>
              <a:gd name="T78" fmla="*/ 161925 w 102"/>
              <a:gd name="T79" fmla="*/ 141287 h 145"/>
              <a:gd name="T80" fmla="*/ 146050 w 102"/>
              <a:gd name="T81" fmla="*/ 160337 h 145"/>
              <a:gd name="T82" fmla="*/ 134938 w 102"/>
              <a:gd name="T83" fmla="*/ 176212 h 145"/>
              <a:gd name="T84" fmla="*/ 123825 w 102"/>
              <a:gd name="T85" fmla="*/ 184150 h 145"/>
              <a:gd name="T86" fmla="*/ 123825 w 102"/>
              <a:gd name="T87" fmla="*/ 184150 h 145"/>
              <a:gd name="T88" fmla="*/ 119063 w 102"/>
              <a:gd name="T89" fmla="*/ 195262 h 145"/>
              <a:gd name="T90" fmla="*/ 115888 w 102"/>
              <a:gd name="T91" fmla="*/ 206375 h 145"/>
              <a:gd name="T92" fmla="*/ 115888 w 102"/>
              <a:gd name="T93" fmla="*/ 217487 h 145"/>
              <a:gd name="T94" fmla="*/ 115888 w 102"/>
              <a:gd name="T95" fmla="*/ 217487 h 145"/>
              <a:gd name="T96" fmla="*/ 111125 w 102"/>
              <a:gd name="T97" fmla="*/ 222250 h 145"/>
              <a:gd name="T98" fmla="*/ 96838 w 102"/>
              <a:gd name="T99" fmla="*/ 228600 h 145"/>
              <a:gd name="T100" fmla="*/ 88900 w 102"/>
              <a:gd name="T101" fmla="*/ 230187 h 145"/>
              <a:gd name="T102" fmla="*/ 77788 w 102"/>
              <a:gd name="T103" fmla="*/ 230187 h 145"/>
              <a:gd name="T104" fmla="*/ 66675 w 102"/>
              <a:gd name="T105" fmla="*/ 225425 h 145"/>
              <a:gd name="T106" fmla="*/ 53975 w 102"/>
              <a:gd name="T107" fmla="*/ 217487 h 145"/>
              <a:gd name="T108" fmla="*/ 53975 w 102"/>
              <a:gd name="T109" fmla="*/ 217487 h 1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02"/>
              <a:gd name="T166" fmla="*/ 0 h 145"/>
              <a:gd name="T167" fmla="*/ 102 w 102"/>
              <a:gd name="T168" fmla="*/ 145 h 1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02" h="145">
                <a:moveTo>
                  <a:pt x="34" y="137"/>
                </a:moveTo>
                <a:lnTo>
                  <a:pt x="34" y="137"/>
                </a:lnTo>
                <a:lnTo>
                  <a:pt x="29" y="132"/>
                </a:lnTo>
                <a:lnTo>
                  <a:pt x="17" y="120"/>
                </a:lnTo>
                <a:lnTo>
                  <a:pt x="10" y="113"/>
                </a:lnTo>
                <a:lnTo>
                  <a:pt x="5" y="104"/>
                </a:lnTo>
                <a:lnTo>
                  <a:pt x="1" y="97"/>
                </a:lnTo>
                <a:lnTo>
                  <a:pt x="0" y="91"/>
                </a:lnTo>
                <a:lnTo>
                  <a:pt x="8" y="79"/>
                </a:lnTo>
                <a:lnTo>
                  <a:pt x="13" y="72"/>
                </a:lnTo>
                <a:lnTo>
                  <a:pt x="15" y="72"/>
                </a:lnTo>
                <a:lnTo>
                  <a:pt x="17" y="72"/>
                </a:lnTo>
                <a:lnTo>
                  <a:pt x="24" y="60"/>
                </a:lnTo>
                <a:lnTo>
                  <a:pt x="32" y="48"/>
                </a:lnTo>
                <a:lnTo>
                  <a:pt x="42" y="38"/>
                </a:lnTo>
                <a:lnTo>
                  <a:pt x="51" y="32"/>
                </a:lnTo>
                <a:lnTo>
                  <a:pt x="46" y="34"/>
                </a:lnTo>
                <a:lnTo>
                  <a:pt x="49" y="31"/>
                </a:lnTo>
                <a:lnTo>
                  <a:pt x="49" y="26"/>
                </a:lnTo>
                <a:lnTo>
                  <a:pt x="49" y="14"/>
                </a:lnTo>
                <a:lnTo>
                  <a:pt x="51" y="8"/>
                </a:lnTo>
                <a:lnTo>
                  <a:pt x="53" y="3"/>
                </a:lnTo>
                <a:lnTo>
                  <a:pt x="58" y="2"/>
                </a:lnTo>
                <a:lnTo>
                  <a:pt x="63" y="0"/>
                </a:lnTo>
                <a:lnTo>
                  <a:pt x="71" y="2"/>
                </a:lnTo>
                <a:lnTo>
                  <a:pt x="70" y="0"/>
                </a:lnTo>
                <a:lnTo>
                  <a:pt x="75" y="2"/>
                </a:lnTo>
                <a:lnTo>
                  <a:pt x="80" y="3"/>
                </a:lnTo>
                <a:lnTo>
                  <a:pt x="85" y="10"/>
                </a:lnTo>
                <a:lnTo>
                  <a:pt x="92" y="20"/>
                </a:lnTo>
                <a:lnTo>
                  <a:pt x="97" y="36"/>
                </a:lnTo>
                <a:lnTo>
                  <a:pt x="101" y="58"/>
                </a:lnTo>
                <a:lnTo>
                  <a:pt x="102" y="89"/>
                </a:lnTo>
                <a:lnTo>
                  <a:pt x="92" y="101"/>
                </a:lnTo>
                <a:lnTo>
                  <a:pt x="85" y="111"/>
                </a:lnTo>
                <a:lnTo>
                  <a:pt x="78" y="116"/>
                </a:lnTo>
                <a:lnTo>
                  <a:pt x="75" y="123"/>
                </a:lnTo>
                <a:lnTo>
                  <a:pt x="73" y="130"/>
                </a:lnTo>
                <a:lnTo>
                  <a:pt x="73" y="137"/>
                </a:lnTo>
                <a:lnTo>
                  <a:pt x="70" y="140"/>
                </a:lnTo>
                <a:lnTo>
                  <a:pt x="61" y="144"/>
                </a:lnTo>
                <a:lnTo>
                  <a:pt x="56" y="145"/>
                </a:lnTo>
                <a:lnTo>
                  <a:pt x="49" y="145"/>
                </a:lnTo>
                <a:lnTo>
                  <a:pt x="42" y="142"/>
                </a:lnTo>
                <a:lnTo>
                  <a:pt x="34" y="1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74"/>
          <p:cNvSpPr>
            <a:spLocks/>
          </p:cNvSpPr>
          <p:nvPr/>
        </p:nvSpPr>
        <p:spPr bwMode="auto">
          <a:xfrm>
            <a:off x="6202363" y="3079750"/>
            <a:ext cx="82550" cy="203200"/>
          </a:xfrm>
          <a:custGeom>
            <a:avLst/>
            <a:gdLst>
              <a:gd name="T0" fmla="*/ 0 w 52"/>
              <a:gd name="T1" fmla="*/ 190500 h 128"/>
              <a:gd name="T2" fmla="*/ 0 w 52"/>
              <a:gd name="T3" fmla="*/ 190500 h 128"/>
              <a:gd name="T4" fmla="*/ 11113 w 52"/>
              <a:gd name="T5" fmla="*/ 160338 h 128"/>
              <a:gd name="T6" fmla="*/ 19050 w 52"/>
              <a:gd name="T7" fmla="*/ 134938 h 128"/>
              <a:gd name="T8" fmla="*/ 22225 w 52"/>
              <a:gd name="T9" fmla="*/ 123825 h 128"/>
              <a:gd name="T10" fmla="*/ 22225 w 52"/>
              <a:gd name="T11" fmla="*/ 115888 h 128"/>
              <a:gd name="T12" fmla="*/ 22225 w 52"/>
              <a:gd name="T13" fmla="*/ 115888 h 128"/>
              <a:gd name="T14" fmla="*/ 22225 w 52"/>
              <a:gd name="T15" fmla="*/ 85725 h 128"/>
              <a:gd name="T16" fmla="*/ 22225 w 52"/>
              <a:gd name="T17" fmla="*/ 46038 h 128"/>
              <a:gd name="T18" fmla="*/ 22225 w 52"/>
              <a:gd name="T19" fmla="*/ 46038 h 128"/>
              <a:gd name="T20" fmla="*/ 22225 w 52"/>
              <a:gd name="T21" fmla="*/ 38100 h 128"/>
              <a:gd name="T22" fmla="*/ 22225 w 52"/>
              <a:gd name="T23" fmla="*/ 20638 h 128"/>
              <a:gd name="T24" fmla="*/ 25400 w 52"/>
              <a:gd name="T25" fmla="*/ 12700 h 128"/>
              <a:gd name="T26" fmla="*/ 26988 w 52"/>
              <a:gd name="T27" fmla="*/ 4763 h 128"/>
              <a:gd name="T28" fmla="*/ 33338 w 52"/>
              <a:gd name="T29" fmla="*/ 0 h 128"/>
              <a:gd name="T30" fmla="*/ 41275 w 52"/>
              <a:gd name="T31" fmla="*/ 0 h 128"/>
              <a:gd name="T32" fmla="*/ 41275 w 52"/>
              <a:gd name="T33" fmla="*/ 0 h 128"/>
              <a:gd name="T34" fmla="*/ 46038 w 52"/>
              <a:gd name="T35" fmla="*/ 0 h 128"/>
              <a:gd name="T36" fmla="*/ 52388 w 52"/>
              <a:gd name="T37" fmla="*/ 1588 h 128"/>
              <a:gd name="T38" fmla="*/ 57150 w 52"/>
              <a:gd name="T39" fmla="*/ 7938 h 128"/>
              <a:gd name="T40" fmla="*/ 65088 w 52"/>
              <a:gd name="T41" fmla="*/ 19050 h 128"/>
              <a:gd name="T42" fmla="*/ 71438 w 52"/>
              <a:gd name="T43" fmla="*/ 34925 h 128"/>
              <a:gd name="T44" fmla="*/ 76200 w 52"/>
              <a:gd name="T45" fmla="*/ 58738 h 128"/>
              <a:gd name="T46" fmla="*/ 82550 w 52"/>
              <a:gd name="T47" fmla="*/ 95250 h 128"/>
              <a:gd name="T48" fmla="*/ 82550 w 52"/>
              <a:gd name="T49" fmla="*/ 95250 h 128"/>
              <a:gd name="T50" fmla="*/ 82550 w 52"/>
              <a:gd name="T51" fmla="*/ 104775 h 128"/>
              <a:gd name="T52" fmla="*/ 74613 w 52"/>
              <a:gd name="T53" fmla="*/ 127000 h 128"/>
              <a:gd name="T54" fmla="*/ 68263 w 52"/>
              <a:gd name="T55" fmla="*/ 138113 h 128"/>
              <a:gd name="T56" fmla="*/ 63500 w 52"/>
              <a:gd name="T57" fmla="*/ 149225 h 128"/>
              <a:gd name="T58" fmla="*/ 52388 w 52"/>
              <a:gd name="T59" fmla="*/ 160338 h 128"/>
              <a:gd name="T60" fmla="*/ 41275 w 52"/>
              <a:gd name="T61" fmla="*/ 161925 h 128"/>
              <a:gd name="T62" fmla="*/ 41275 w 52"/>
              <a:gd name="T63" fmla="*/ 190500 h 128"/>
              <a:gd name="T64" fmla="*/ 41275 w 52"/>
              <a:gd name="T65" fmla="*/ 190500 h 128"/>
              <a:gd name="T66" fmla="*/ 38100 w 52"/>
              <a:gd name="T67" fmla="*/ 192088 h 128"/>
              <a:gd name="T68" fmla="*/ 30163 w 52"/>
              <a:gd name="T69" fmla="*/ 200025 h 128"/>
              <a:gd name="T70" fmla="*/ 25400 w 52"/>
              <a:gd name="T71" fmla="*/ 203200 h 128"/>
              <a:gd name="T72" fmla="*/ 17463 w 52"/>
              <a:gd name="T73" fmla="*/ 203200 h 128"/>
              <a:gd name="T74" fmla="*/ 7938 w 52"/>
              <a:gd name="T75" fmla="*/ 198438 h 128"/>
              <a:gd name="T76" fmla="*/ 0 w 52"/>
              <a:gd name="T77" fmla="*/ 190500 h 128"/>
              <a:gd name="T78" fmla="*/ 0 w 52"/>
              <a:gd name="T79" fmla="*/ 190500 h 1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2"/>
              <a:gd name="T121" fmla="*/ 0 h 128"/>
              <a:gd name="T122" fmla="*/ 52 w 52"/>
              <a:gd name="T123" fmla="*/ 128 h 1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2" h="128">
                <a:moveTo>
                  <a:pt x="0" y="120"/>
                </a:moveTo>
                <a:lnTo>
                  <a:pt x="0" y="120"/>
                </a:lnTo>
                <a:lnTo>
                  <a:pt x="7" y="101"/>
                </a:lnTo>
                <a:lnTo>
                  <a:pt x="12" y="85"/>
                </a:lnTo>
                <a:lnTo>
                  <a:pt x="14" y="78"/>
                </a:lnTo>
                <a:lnTo>
                  <a:pt x="14" y="73"/>
                </a:lnTo>
                <a:lnTo>
                  <a:pt x="14" y="54"/>
                </a:lnTo>
                <a:lnTo>
                  <a:pt x="14" y="29"/>
                </a:lnTo>
                <a:lnTo>
                  <a:pt x="14" y="24"/>
                </a:lnTo>
                <a:lnTo>
                  <a:pt x="14" y="13"/>
                </a:lnTo>
                <a:lnTo>
                  <a:pt x="16" y="8"/>
                </a:lnTo>
                <a:lnTo>
                  <a:pt x="17" y="3"/>
                </a:lnTo>
                <a:lnTo>
                  <a:pt x="21" y="0"/>
                </a:lnTo>
                <a:lnTo>
                  <a:pt x="26" y="0"/>
                </a:lnTo>
                <a:lnTo>
                  <a:pt x="29" y="0"/>
                </a:lnTo>
                <a:lnTo>
                  <a:pt x="33" y="1"/>
                </a:lnTo>
                <a:lnTo>
                  <a:pt x="36" y="5"/>
                </a:lnTo>
                <a:lnTo>
                  <a:pt x="41" y="12"/>
                </a:lnTo>
                <a:lnTo>
                  <a:pt x="45" y="22"/>
                </a:lnTo>
                <a:lnTo>
                  <a:pt x="48" y="37"/>
                </a:lnTo>
                <a:lnTo>
                  <a:pt x="52" y="60"/>
                </a:lnTo>
                <a:lnTo>
                  <a:pt x="52" y="66"/>
                </a:lnTo>
                <a:lnTo>
                  <a:pt x="47" y="80"/>
                </a:lnTo>
                <a:lnTo>
                  <a:pt x="43" y="87"/>
                </a:lnTo>
                <a:lnTo>
                  <a:pt x="40" y="94"/>
                </a:lnTo>
                <a:lnTo>
                  <a:pt x="33" y="101"/>
                </a:lnTo>
                <a:lnTo>
                  <a:pt x="26" y="102"/>
                </a:lnTo>
                <a:lnTo>
                  <a:pt x="26" y="120"/>
                </a:lnTo>
                <a:lnTo>
                  <a:pt x="24" y="121"/>
                </a:lnTo>
                <a:lnTo>
                  <a:pt x="19" y="126"/>
                </a:lnTo>
                <a:lnTo>
                  <a:pt x="16" y="128"/>
                </a:lnTo>
                <a:lnTo>
                  <a:pt x="11" y="128"/>
                </a:lnTo>
                <a:lnTo>
                  <a:pt x="5" y="125"/>
                </a:lnTo>
                <a:lnTo>
                  <a:pt x="0" y="1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75"/>
          <p:cNvSpPr>
            <a:spLocks/>
          </p:cNvSpPr>
          <p:nvPr/>
        </p:nvSpPr>
        <p:spPr bwMode="auto">
          <a:xfrm>
            <a:off x="6059488" y="3413125"/>
            <a:ext cx="76200" cy="60325"/>
          </a:xfrm>
          <a:custGeom>
            <a:avLst/>
            <a:gdLst>
              <a:gd name="T0" fmla="*/ 1588 w 48"/>
              <a:gd name="T1" fmla="*/ 41275 h 38"/>
              <a:gd name="T2" fmla="*/ 1588 w 48"/>
              <a:gd name="T3" fmla="*/ 41275 h 38"/>
              <a:gd name="T4" fmla="*/ 0 w 48"/>
              <a:gd name="T5" fmla="*/ 49213 h 38"/>
              <a:gd name="T6" fmla="*/ 0 w 48"/>
              <a:gd name="T7" fmla="*/ 55563 h 38"/>
              <a:gd name="T8" fmla="*/ 0 w 48"/>
              <a:gd name="T9" fmla="*/ 57150 h 38"/>
              <a:gd name="T10" fmla="*/ 1588 w 48"/>
              <a:gd name="T11" fmla="*/ 57150 h 38"/>
              <a:gd name="T12" fmla="*/ 1588 w 48"/>
              <a:gd name="T13" fmla="*/ 57150 h 38"/>
              <a:gd name="T14" fmla="*/ 12700 w 48"/>
              <a:gd name="T15" fmla="*/ 60325 h 38"/>
              <a:gd name="T16" fmla="*/ 38100 w 48"/>
              <a:gd name="T17" fmla="*/ 57150 h 38"/>
              <a:gd name="T18" fmla="*/ 50800 w 48"/>
              <a:gd name="T19" fmla="*/ 55563 h 38"/>
              <a:gd name="T20" fmla="*/ 65088 w 48"/>
              <a:gd name="T21" fmla="*/ 52388 h 38"/>
              <a:gd name="T22" fmla="*/ 73025 w 48"/>
              <a:gd name="T23" fmla="*/ 44450 h 38"/>
              <a:gd name="T24" fmla="*/ 76200 w 48"/>
              <a:gd name="T25" fmla="*/ 38100 h 38"/>
              <a:gd name="T26" fmla="*/ 76200 w 48"/>
              <a:gd name="T27" fmla="*/ 33338 h 38"/>
              <a:gd name="T28" fmla="*/ 76200 w 48"/>
              <a:gd name="T29" fmla="*/ 33338 h 38"/>
              <a:gd name="T30" fmla="*/ 73025 w 48"/>
              <a:gd name="T31" fmla="*/ 22225 h 38"/>
              <a:gd name="T32" fmla="*/ 66675 w 48"/>
              <a:gd name="T33" fmla="*/ 14288 h 38"/>
              <a:gd name="T34" fmla="*/ 58738 w 48"/>
              <a:gd name="T35" fmla="*/ 6350 h 38"/>
              <a:gd name="T36" fmla="*/ 47625 w 48"/>
              <a:gd name="T37" fmla="*/ 0 h 38"/>
              <a:gd name="T38" fmla="*/ 42863 w 48"/>
              <a:gd name="T39" fmla="*/ 0 h 38"/>
              <a:gd name="T40" fmla="*/ 38100 w 48"/>
              <a:gd name="T41" fmla="*/ 3175 h 38"/>
              <a:gd name="T42" fmla="*/ 28575 w 48"/>
              <a:gd name="T43" fmla="*/ 7938 h 38"/>
              <a:gd name="T44" fmla="*/ 20638 w 48"/>
              <a:gd name="T45" fmla="*/ 17463 h 38"/>
              <a:gd name="T46" fmla="*/ 1588 w 48"/>
              <a:gd name="T47" fmla="*/ 41275 h 38"/>
              <a:gd name="T48" fmla="*/ 1588 w 48"/>
              <a:gd name="T49" fmla="*/ 41275 h 3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8"/>
              <a:gd name="T76" fmla="*/ 0 h 38"/>
              <a:gd name="T77" fmla="*/ 48 w 48"/>
              <a:gd name="T78" fmla="*/ 38 h 3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8" h="38">
                <a:moveTo>
                  <a:pt x="1" y="26"/>
                </a:moveTo>
                <a:lnTo>
                  <a:pt x="1" y="26"/>
                </a:lnTo>
                <a:lnTo>
                  <a:pt x="0" y="31"/>
                </a:lnTo>
                <a:lnTo>
                  <a:pt x="0" y="35"/>
                </a:lnTo>
                <a:lnTo>
                  <a:pt x="0" y="36"/>
                </a:lnTo>
                <a:lnTo>
                  <a:pt x="1" y="36"/>
                </a:lnTo>
                <a:lnTo>
                  <a:pt x="8" y="38"/>
                </a:lnTo>
                <a:lnTo>
                  <a:pt x="24" y="36"/>
                </a:lnTo>
                <a:lnTo>
                  <a:pt x="32" y="35"/>
                </a:lnTo>
                <a:lnTo>
                  <a:pt x="41" y="33"/>
                </a:lnTo>
                <a:lnTo>
                  <a:pt x="46" y="28"/>
                </a:lnTo>
                <a:lnTo>
                  <a:pt x="48" y="24"/>
                </a:lnTo>
                <a:lnTo>
                  <a:pt x="48" y="21"/>
                </a:lnTo>
                <a:lnTo>
                  <a:pt x="46" y="14"/>
                </a:lnTo>
                <a:lnTo>
                  <a:pt x="42" y="9"/>
                </a:lnTo>
                <a:lnTo>
                  <a:pt x="37" y="4"/>
                </a:lnTo>
                <a:lnTo>
                  <a:pt x="30" y="0"/>
                </a:lnTo>
                <a:lnTo>
                  <a:pt x="27" y="0"/>
                </a:lnTo>
                <a:lnTo>
                  <a:pt x="24" y="2"/>
                </a:lnTo>
                <a:lnTo>
                  <a:pt x="18" y="5"/>
                </a:lnTo>
                <a:lnTo>
                  <a:pt x="13" y="11"/>
                </a:lnTo>
                <a:lnTo>
                  <a:pt x="1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76"/>
          <p:cNvSpPr>
            <a:spLocks/>
          </p:cNvSpPr>
          <p:nvPr/>
        </p:nvSpPr>
        <p:spPr bwMode="auto">
          <a:xfrm>
            <a:off x="6010275" y="3362325"/>
            <a:ext cx="87313" cy="293688"/>
          </a:xfrm>
          <a:custGeom>
            <a:avLst/>
            <a:gdLst>
              <a:gd name="T0" fmla="*/ 87313 w 55"/>
              <a:gd name="T1" fmla="*/ 0 h 185"/>
              <a:gd name="T2" fmla="*/ 87313 w 55"/>
              <a:gd name="T3" fmla="*/ 0 h 185"/>
              <a:gd name="T4" fmla="*/ 76200 w 55"/>
              <a:gd name="T5" fmla="*/ 7938 h 185"/>
              <a:gd name="T6" fmla="*/ 65088 w 55"/>
              <a:gd name="T7" fmla="*/ 20638 h 185"/>
              <a:gd name="T8" fmla="*/ 50800 w 55"/>
              <a:gd name="T9" fmla="*/ 39688 h 185"/>
              <a:gd name="T10" fmla="*/ 39688 w 55"/>
              <a:gd name="T11" fmla="*/ 65088 h 185"/>
              <a:gd name="T12" fmla="*/ 31750 w 55"/>
              <a:gd name="T13" fmla="*/ 92075 h 185"/>
              <a:gd name="T14" fmla="*/ 26988 w 55"/>
              <a:gd name="T15" fmla="*/ 127000 h 185"/>
              <a:gd name="T16" fmla="*/ 30163 w 55"/>
              <a:gd name="T17" fmla="*/ 146050 h 185"/>
              <a:gd name="T18" fmla="*/ 30163 w 55"/>
              <a:gd name="T19" fmla="*/ 168275 h 185"/>
              <a:gd name="T20" fmla="*/ 30163 w 55"/>
              <a:gd name="T21" fmla="*/ 168275 h 185"/>
              <a:gd name="T22" fmla="*/ 31750 w 55"/>
              <a:gd name="T23" fmla="*/ 179388 h 185"/>
              <a:gd name="T24" fmla="*/ 31750 w 55"/>
              <a:gd name="T25" fmla="*/ 209550 h 185"/>
              <a:gd name="T26" fmla="*/ 30163 w 55"/>
              <a:gd name="T27" fmla="*/ 228600 h 185"/>
              <a:gd name="T28" fmla="*/ 23813 w 55"/>
              <a:gd name="T29" fmla="*/ 249238 h 185"/>
              <a:gd name="T30" fmla="*/ 12700 w 55"/>
              <a:gd name="T31" fmla="*/ 271463 h 185"/>
              <a:gd name="T32" fmla="*/ 0 w 55"/>
              <a:gd name="T33" fmla="*/ 293688 h 185"/>
              <a:gd name="T34" fmla="*/ 87313 w 55"/>
              <a:gd name="T35" fmla="*/ 0 h 18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5"/>
              <a:gd name="T55" fmla="*/ 0 h 185"/>
              <a:gd name="T56" fmla="*/ 55 w 55"/>
              <a:gd name="T57" fmla="*/ 185 h 18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5" h="185">
                <a:moveTo>
                  <a:pt x="55" y="0"/>
                </a:moveTo>
                <a:lnTo>
                  <a:pt x="55" y="0"/>
                </a:lnTo>
                <a:lnTo>
                  <a:pt x="48" y="5"/>
                </a:lnTo>
                <a:lnTo>
                  <a:pt x="41" y="13"/>
                </a:lnTo>
                <a:lnTo>
                  <a:pt x="32" y="25"/>
                </a:lnTo>
                <a:lnTo>
                  <a:pt x="25" y="41"/>
                </a:lnTo>
                <a:lnTo>
                  <a:pt x="20" y="58"/>
                </a:lnTo>
                <a:lnTo>
                  <a:pt x="17" y="80"/>
                </a:lnTo>
                <a:lnTo>
                  <a:pt x="19" y="92"/>
                </a:lnTo>
                <a:lnTo>
                  <a:pt x="19" y="106"/>
                </a:lnTo>
                <a:lnTo>
                  <a:pt x="20" y="113"/>
                </a:lnTo>
                <a:lnTo>
                  <a:pt x="20" y="132"/>
                </a:lnTo>
                <a:lnTo>
                  <a:pt x="19" y="144"/>
                </a:lnTo>
                <a:lnTo>
                  <a:pt x="15" y="157"/>
                </a:lnTo>
                <a:lnTo>
                  <a:pt x="8" y="171"/>
                </a:lnTo>
                <a:lnTo>
                  <a:pt x="0" y="185"/>
                </a:lnTo>
                <a:lnTo>
                  <a:pt x="5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77"/>
          <p:cNvSpPr>
            <a:spLocks/>
          </p:cNvSpPr>
          <p:nvPr/>
        </p:nvSpPr>
        <p:spPr bwMode="auto">
          <a:xfrm>
            <a:off x="6010275" y="3362325"/>
            <a:ext cx="87313" cy="293688"/>
          </a:xfrm>
          <a:custGeom>
            <a:avLst/>
            <a:gdLst>
              <a:gd name="T0" fmla="*/ 87313 w 55"/>
              <a:gd name="T1" fmla="*/ 0 h 185"/>
              <a:gd name="T2" fmla="*/ 87313 w 55"/>
              <a:gd name="T3" fmla="*/ 0 h 185"/>
              <a:gd name="T4" fmla="*/ 76200 w 55"/>
              <a:gd name="T5" fmla="*/ 7938 h 185"/>
              <a:gd name="T6" fmla="*/ 65088 w 55"/>
              <a:gd name="T7" fmla="*/ 20638 h 185"/>
              <a:gd name="T8" fmla="*/ 50800 w 55"/>
              <a:gd name="T9" fmla="*/ 39688 h 185"/>
              <a:gd name="T10" fmla="*/ 39688 w 55"/>
              <a:gd name="T11" fmla="*/ 65088 h 185"/>
              <a:gd name="T12" fmla="*/ 31750 w 55"/>
              <a:gd name="T13" fmla="*/ 92075 h 185"/>
              <a:gd name="T14" fmla="*/ 26988 w 55"/>
              <a:gd name="T15" fmla="*/ 127000 h 185"/>
              <a:gd name="T16" fmla="*/ 30163 w 55"/>
              <a:gd name="T17" fmla="*/ 146050 h 185"/>
              <a:gd name="T18" fmla="*/ 30163 w 55"/>
              <a:gd name="T19" fmla="*/ 168275 h 185"/>
              <a:gd name="T20" fmla="*/ 30163 w 55"/>
              <a:gd name="T21" fmla="*/ 168275 h 185"/>
              <a:gd name="T22" fmla="*/ 31750 w 55"/>
              <a:gd name="T23" fmla="*/ 179388 h 185"/>
              <a:gd name="T24" fmla="*/ 31750 w 55"/>
              <a:gd name="T25" fmla="*/ 209550 h 185"/>
              <a:gd name="T26" fmla="*/ 30163 w 55"/>
              <a:gd name="T27" fmla="*/ 228600 h 185"/>
              <a:gd name="T28" fmla="*/ 23813 w 55"/>
              <a:gd name="T29" fmla="*/ 249238 h 185"/>
              <a:gd name="T30" fmla="*/ 12700 w 55"/>
              <a:gd name="T31" fmla="*/ 271463 h 185"/>
              <a:gd name="T32" fmla="*/ 0 w 55"/>
              <a:gd name="T33" fmla="*/ 293688 h 18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5"/>
              <a:gd name="T52" fmla="*/ 0 h 185"/>
              <a:gd name="T53" fmla="*/ 55 w 55"/>
              <a:gd name="T54" fmla="*/ 185 h 18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5" h="185">
                <a:moveTo>
                  <a:pt x="55" y="0"/>
                </a:moveTo>
                <a:lnTo>
                  <a:pt x="55" y="0"/>
                </a:lnTo>
                <a:lnTo>
                  <a:pt x="48" y="5"/>
                </a:lnTo>
                <a:lnTo>
                  <a:pt x="41" y="13"/>
                </a:lnTo>
                <a:lnTo>
                  <a:pt x="32" y="25"/>
                </a:lnTo>
                <a:lnTo>
                  <a:pt x="25" y="41"/>
                </a:lnTo>
                <a:lnTo>
                  <a:pt x="20" y="58"/>
                </a:lnTo>
                <a:lnTo>
                  <a:pt x="17" y="80"/>
                </a:lnTo>
                <a:lnTo>
                  <a:pt x="19" y="92"/>
                </a:lnTo>
                <a:lnTo>
                  <a:pt x="19" y="106"/>
                </a:lnTo>
                <a:lnTo>
                  <a:pt x="20" y="113"/>
                </a:lnTo>
                <a:lnTo>
                  <a:pt x="20" y="132"/>
                </a:lnTo>
                <a:lnTo>
                  <a:pt x="19" y="144"/>
                </a:lnTo>
                <a:lnTo>
                  <a:pt x="15" y="157"/>
                </a:lnTo>
                <a:lnTo>
                  <a:pt x="8" y="171"/>
                </a:lnTo>
                <a:lnTo>
                  <a:pt x="0" y="18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Line 78"/>
          <p:cNvSpPr>
            <a:spLocks noChangeShapeType="1"/>
          </p:cNvSpPr>
          <p:nvPr/>
        </p:nvSpPr>
        <p:spPr bwMode="auto">
          <a:xfrm>
            <a:off x="6311900" y="411162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Line 79"/>
          <p:cNvSpPr>
            <a:spLocks noChangeShapeType="1"/>
          </p:cNvSpPr>
          <p:nvPr/>
        </p:nvSpPr>
        <p:spPr bwMode="auto">
          <a:xfrm>
            <a:off x="6311900" y="411162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80"/>
          <p:cNvSpPr>
            <a:spLocks/>
          </p:cNvSpPr>
          <p:nvPr/>
        </p:nvSpPr>
        <p:spPr bwMode="auto">
          <a:xfrm>
            <a:off x="5854700" y="3717925"/>
            <a:ext cx="65088" cy="90488"/>
          </a:xfrm>
          <a:custGeom>
            <a:avLst/>
            <a:gdLst>
              <a:gd name="T0" fmla="*/ 38100 w 41"/>
              <a:gd name="T1" fmla="*/ 0 h 57"/>
              <a:gd name="T2" fmla="*/ 38100 w 41"/>
              <a:gd name="T3" fmla="*/ 0 h 57"/>
              <a:gd name="T4" fmla="*/ 34925 w 41"/>
              <a:gd name="T5" fmla="*/ 0 h 57"/>
              <a:gd name="T6" fmla="*/ 30163 w 41"/>
              <a:gd name="T7" fmla="*/ 3175 h 57"/>
              <a:gd name="T8" fmla="*/ 30163 w 41"/>
              <a:gd name="T9" fmla="*/ 7938 h 57"/>
              <a:gd name="T10" fmla="*/ 30163 w 41"/>
              <a:gd name="T11" fmla="*/ 7938 h 57"/>
              <a:gd name="T12" fmla="*/ 30163 w 41"/>
              <a:gd name="T13" fmla="*/ 7938 h 57"/>
              <a:gd name="T14" fmla="*/ 30163 w 41"/>
              <a:gd name="T15" fmla="*/ 7938 h 57"/>
              <a:gd name="T16" fmla="*/ 33338 w 41"/>
              <a:gd name="T17" fmla="*/ 14288 h 57"/>
              <a:gd name="T18" fmla="*/ 38100 w 41"/>
              <a:gd name="T19" fmla="*/ 23813 h 57"/>
              <a:gd name="T20" fmla="*/ 41275 w 41"/>
              <a:gd name="T21" fmla="*/ 33338 h 57"/>
              <a:gd name="T22" fmla="*/ 41275 w 41"/>
              <a:gd name="T23" fmla="*/ 38100 h 57"/>
              <a:gd name="T24" fmla="*/ 38100 w 41"/>
              <a:gd name="T25" fmla="*/ 42863 h 57"/>
              <a:gd name="T26" fmla="*/ 34925 w 41"/>
              <a:gd name="T27" fmla="*/ 46038 h 57"/>
              <a:gd name="T28" fmla="*/ 34925 w 41"/>
              <a:gd name="T29" fmla="*/ 46038 h 57"/>
              <a:gd name="T30" fmla="*/ 25400 w 41"/>
              <a:gd name="T31" fmla="*/ 52388 h 57"/>
              <a:gd name="T32" fmla="*/ 11113 w 41"/>
              <a:gd name="T33" fmla="*/ 57150 h 57"/>
              <a:gd name="T34" fmla="*/ 11113 w 41"/>
              <a:gd name="T35" fmla="*/ 57150 h 57"/>
              <a:gd name="T36" fmla="*/ 6350 w 41"/>
              <a:gd name="T37" fmla="*/ 57150 h 57"/>
              <a:gd name="T38" fmla="*/ 6350 w 41"/>
              <a:gd name="T39" fmla="*/ 57150 h 57"/>
              <a:gd name="T40" fmla="*/ 3175 w 41"/>
              <a:gd name="T41" fmla="*/ 57150 h 57"/>
              <a:gd name="T42" fmla="*/ 3175 w 41"/>
              <a:gd name="T43" fmla="*/ 60325 h 57"/>
              <a:gd name="T44" fmla="*/ 0 w 41"/>
              <a:gd name="T45" fmla="*/ 71438 h 57"/>
              <a:gd name="T46" fmla="*/ 6350 w 41"/>
              <a:gd name="T47" fmla="*/ 84138 h 57"/>
              <a:gd name="T48" fmla="*/ 7938 w 41"/>
              <a:gd name="T49" fmla="*/ 87313 h 57"/>
              <a:gd name="T50" fmla="*/ 11113 w 41"/>
              <a:gd name="T51" fmla="*/ 87313 h 57"/>
              <a:gd name="T52" fmla="*/ 11113 w 41"/>
              <a:gd name="T53" fmla="*/ 87313 h 57"/>
              <a:gd name="T54" fmla="*/ 25400 w 41"/>
              <a:gd name="T55" fmla="*/ 90488 h 57"/>
              <a:gd name="T56" fmla="*/ 33338 w 41"/>
              <a:gd name="T57" fmla="*/ 87313 h 57"/>
              <a:gd name="T58" fmla="*/ 34925 w 41"/>
              <a:gd name="T59" fmla="*/ 84138 h 57"/>
              <a:gd name="T60" fmla="*/ 38100 w 41"/>
              <a:gd name="T61" fmla="*/ 80963 h 57"/>
              <a:gd name="T62" fmla="*/ 38100 w 41"/>
              <a:gd name="T63" fmla="*/ 80963 h 57"/>
              <a:gd name="T64" fmla="*/ 46038 w 41"/>
              <a:gd name="T65" fmla="*/ 73025 h 57"/>
              <a:gd name="T66" fmla="*/ 53975 w 41"/>
              <a:gd name="T67" fmla="*/ 68263 h 57"/>
              <a:gd name="T68" fmla="*/ 60325 w 41"/>
              <a:gd name="T69" fmla="*/ 68263 h 57"/>
              <a:gd name="T70" fmla="*/ 60325 w 41"/>
              <a:gd name="T71" fmla="*/ 68263 h 57"/>
              <a:gd name="T72" fmla="*/ 65088 w 41"/>
              <a:gd name="T73" fmla="*/ 68263 h 57"/>
              <a:gd name="T74" fmla="*/ 65088 w 41"/>
              <a:gd name="T75" fmla="*/ 68263 h 57"/>
              <a:gd name="T76" fmla="*/ 65088 w 41"/>
              <a:gd name="T77" fmla="*/ 57150 h 57"/>
              <a:gd name="T78" fmla="*/ 65088 w 41"/>
              <a:gd name="T79" fmla="*/ 33338 h 57"/>
              <a:gd name="T80" fmla="*/ 63500 w 41"/>
              <a:gd name="T81" fmla="*/ 22225 h 57"/>
              <a:gd name="T82" fmla="*/ 60325 w 41"/>
              <a:gd name="T83" fmla="*/ 11113 h 57"/>
              <a:gd name="T84" fmla="*/ 52388 w 41"/>
              <a:gd name="T85" fmla="*/ 3175 h 57"/>
              <a:gd name="T86" fmla="*/ 41275 w 41"/>
              <a:gd name="T87" fmla="*/ 0 h 57"/>
              <a:gd name="T88" fmla="*/ 38100 w 41"/>
              <a:gd name="T89" fmla="*/ 0 h 5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1"/>
              <a:gd name="T136" fmla="*/ 0 h 57"/>
              <a:gd name="T137" fmla="*/ 41 w 41"/>
              <a:gd name="T138" fmla="*/ 57 h 5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1" h="57">
                <a:moveTo>
                  <a:pt x="24" y="0"/>
                </a:moveTo>
                <a:lnTo>
                  <a:pt x="24" y="0"/>
                </a:lnTo>
                <a:lnTo>
                  <a:pt x="22" y="0"/>
                </a:lnTo>
                <a:lnTo>
                  <a:pt x="19" y="2"/>
                </a:lnTo>
                <a:lnTo>
                  <a:pt x="19" y="5"/>
                </a:lnTo>
                <a:lnTo>
                  <a:pt x="21" y="9"/>
                </a:lnTo>
                <a:lnTo>
                  <a:pt x="24" y="15"/>
                </a:lnTo>
                <a:lnTo>
                  <a:pt x="26" y="21"/>
                </a:lnTo>
                <a:lnTo>
                  <a:pt x="26" y="24"/>
                </a:lnTo>
                <a:lnTo>
                  <a:pt x="24" y="27"/>
                </a:lnTo>
                <a:lnTo>
                  <a:pt x="22" y="29"/>
                </a:lnTo>
                <a:lnTo>
                  <a:pt x="16" y="33"/>
                </a:lnTo>
                <a:lnTo>
                  <a:pt x="7" y="36"/>
                </a:lnTo>
                <a:lnTo>
                  <a:pt x="4" y="36"/>
                </a:lnTo>
                <a:lnTo>
                  <a:pt x="2" y="36"/>
                </a:lnTo>
                <a:lnTo>
                  <a:pt x="2" y="38"/>
                </a:lnTo>
                <a:lnTo>
                  <a:pt x="0" y="45"/>
                </a:lnTo>
                <a:lnTo>
                  <a:pt x="4" y="53"/>
                </a:lnTo>
                <a:lnTo>
                  <a:pt x="5" y="55"/>
                </a:lnTo>
                <a:lnTo>
                  <a:pt x="7" y="55"/>
                </a:lnTo>
                <a:lnTo>
                  <a:pt x="16" y="57"/>
                </a:lnTo>
                <a:lnTo>
                  <a:pt x="21" y="55"/>
                </a:lnTo>
                <a:lnTo>
                  <a:pt x="22" y="53"/>
                </a:lnTo>
                <a:lnTo>
                  <a:pt x="24" y="51"/>
                </a:lnTo>
                <a:lnTo>
                  <a:pt x="29" y="46"/>
                </a:lnTo>
                <a:lnTo>
                  <a:pt x="34" y="43"/>
                </a:lnTo>
                <a:lnTo>
                  <a:pt x="38" y="43"/>
                </a:lnTo>
                <a:lnTo>
                  <a:pt x="41" y="43"/>
                </a:lnTo>
                <a:lnTo>
                  <a:pt x="41" y="36"/>
                </a:lnTo>
                <a:lnTo>
                  <a:pt x="41" y="21"/>
                </a:lnTo>
                <a:lnTo>
                  <a:pt x="40" y="14"/>
                </a:lnTo>
                <a:lnTo>
                  <a:pt x="38" y="7"/>
                </a:lnTo>
                <a:lnTo>
                  <a:pt x="33" y="2"/>
                </a:lnTo>
                <a:lnTo>
                  <a:pt x="26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81"/>
          <p:cNvSpPr>
            <a:spLocks/>
          </p:cNvSpPr>
          <p:nvPr/>
        </p:nvSpPr>
        <p:spPr bwMode="auto">
          <a:xfrm>
            <a:off x="5926138" y="3736975"/>
            <a:ext cx="80962" cy="117475"/>
          </a:xfrm>
          <a:custGeom>
            <a:avLst/>
            <a:gdLst>
              <a:gd name="T0" fmla="*/ 0 w 51"/>
              <a:gd name="T1" fmla="*/ 107950 h 74"/>
              <a:gd name="T2" fmla="*/ 0 w 51"/>
              <a:gd name="T3" fmla="*/ 107950 h 74"/>
              <a:gd name="T4" fmla="*/ 11112 w 51"/>
              <a:gd name="T5" fmla="*/ 98425 h 74"/>
              <a:gd name="T6" fmla="*/ 34925 w 51"/>
              <a:gd name="T7" fmla="*/ 73025 h 74"/>
              <a:gd name="T8" fmla="*/ 61912 w 51"/>
              <a:gd name="T9" fmla="*/ 42863 h 74"/>
              <a:gd name="T10" fmla="*/ 73025 w 51"/>
              <a:gd name="T11" fmla="*/ 30163 h 74"/>
              <a:gd name="T12" fmla="*/ 77787 w 51"/>
              <a:gd name="T13" fmla="*/ 15875 h 74"/>
              <a:gd name="T14" fmla="*/ 77787 w 51"/>
              <a:gd name="T15" fmla="*/ 15875 h 74"/>
              <a:gd name="T16" fmla="*/ 77787 w 51"/>
              <a:gd name="T17" fmla="*/ 11113 h 74"/>
              <a:gd name="T18" fmla="*/ 77787 w 51"/>
              <a:gd name="T19" fmla="*/ 11113 h 74"/>
              <a:gd name="T20" fmla="*/ 80962 w 51"/>
              <a:gd name="T21" fmla="*/ 0 h 74"/>
              <a:gd name="T22" fmla="*/ 77787 w 51"/>
              <a:gd name="T23" fmla="*/ 14288 h 74"/>
              <a:gd name="T24" fmla="*/ 11112 w 51"/>
              <a:gd name="T25" fmla="*/ 117475 h 74"/>
              <a:gd name="T26" fmla="*/ 0 w 51"/>
              <a:gd name="T27" fmla="*/ 107950 h 7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1"/>
              <a:gd name="T43" fmla="*/ 0 h 74"/>
              <a:gd name="T44" fmla="*/ 51 w 51"/>
              <a:gd name="T45" fmla="*/ 74 h 7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1" h="74">
                <a:moveTo>
                  <a:pt x="0" y="68"/>
                </a:moveTo>
                <a:lnTo>
                  <a:pt x="0" y="68"/>
                </a:lnTo>
                <a:lnTo>
                  <a:pt x="7" y="62"/>
                </a:lnTo>
                <a:lnTo>
                  <a:pt x="22" y="46"/>
                </a:lnTo>
                <a:lnTo>
                  <a:pt x="39" y="27"/>
                </a:lnTo>
                <a:lnTo>
                  <a:pt x="46" y="19"/>
                </a:lnTo>
                <a:lnTo>
                  <a:pt x="49" y="10"/>
                </a:lnTo>
                <a:lnTo>
                  <a:pt x="49" y="7"/>
                </a:lnTo>
                <a:lnTo>
                  <a:pt x="51" y="0"/>
                </a:lnTo>
                <a:lnTo>
                  <a:pt x="49" y="9"/>
                </a:lnTo>
                <a:lnTo>
                  <a:pt x="7" y="74"/>
                </a:lnTo>
                <a:lnTo>
                  <a:pt x="0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82"/>
          <p:cNvSpPr>
            <a:spLocks/>
          </p:cNvSpPr>
          <p:nvPr/>
        </p:nvSpPr>
        <p:spPr bwMode="auto">
          <a:xfrm>
            <a:off x="6910388" y="4171950"/>
            <a:ext cx="188912" cy="114300"/>
          </a:xfrm>
          <a:custGeom>
            <a:avLst/>
            <a:gdLst>
              <a:gd name="T0" fmla="*/ 20637 w 119"/>
              <a:gd name="T1" fmla="*/ 114300 h 72"/>
              <a:gd name="T2" fmla="*/ 20637 w 119"/>
              <a:gd name="T3" fmla="*/ 114300 h 72"/>
              <a:gd name="T4" fmla="*/ 12700 w 119"/>
              <a:gd name="T5" fmla="*/ 103188 h 72"/>
              <a:gd name="T6" fmla="*/ 7937 w 119"/>
              <a:gd name="T7" fmla="*/ 92075 h 72"/>
              <a:gd name="T8" fmla="*/ 1587 w 119"/>
              <a:gd name="T9" fmla="*/ 79375 h 72"/>
              <a:gd name="T10" fmla="*/ 0 w 119"/>
              <a:gd name="T11" fmla="*/ 65088 h 72"/>
              <a:gd name="T12" fmla="*/ 1587 w 119"/>
              <a:gd name="T13" fmla="*/ 50800 h 72"/>
              <a:gd name="T14" fmla="*/ 4762 w 119"/>
              <a:gd name="T15" fmla="*/ 46038 h 72"/>
              <a:gd name="T16" fmla="*/ 9525 w 119"/>
              <a:gd name="T17" fmla="*/ 42863 h 72"/>
              <a:gd name="T18" fmla="*/ 19050 w 119"/>
              <a:gd name="T19" fmla="*/ 38100 h 72"/>
              <a:gd name="T20" fmla="*/ 28575 w 119"/>
              <a:gd name="T21" fmla="*/ 34925 h 72"/>
              <a:gd name="T22" fmla="*/ 28575 w 119"/>
              <a:gd name="T23" fmla="*/ 34925 h 72"/>
              <a:gd name="T24" fmla="*/ 31750 w 119"/>
              <a:gd name="T25" fmla="*/ 22225 h 72"/>
              <a:gd name="T26" fmla="*/ 38100 w 119"/>
              <a:gd name="T27" fmla="*/ 11113 h 72"/>
              <a:gd name="T28" fmla="*/ 42862 w 119"/>
              <a:gd name="T29" fmla="*/ 4763 h 72"/>
              <a:gd name="T30" fmla="*/ 47625 w 119"/>
              <a:gd name="T31" fmla="*/ 3175 h 72"/>
              <a:gd name="T32" fmla="*/ 47625 w 119"/>
              <a:gd name="T33" fmla="*/ 3175 h 72"/>
              <a:gd name="T34" fmla="*/ 53975 w 119"/>
              <a:gd name="T35" fmla="*/ 3175 h 72"/>
              <a:gd name="T36" fmla="*/ 53975 w 119"/>
              <a:gd name="T37" fmla="*/ 3175 h 72"/>
              <a:gd name="T38" fmla="*/ 47625 w 119"/>
              <a:gd name="T39" fmla="*/ 0 h 72"/>
              <a:gd name="T40" fmla="*/ 47625 w 119"/>
              <a:gd name="T41" fmla="*/ 0 h 72"/>
              <a:gd name="T42" fmla="*/ 55562 w 119"/>
              <a:gd name="T43" fmla="*/ 3175 h 72"/>
              <a:gd name="T44" fmla="*/ 74612 w 119"/>
              <a:gd name="T45" fmla="*/ 7938 h 72"/>
              <a:gd name="T46" fmla="*/ 103187 w 119"/>
              <a:gd name="T47" fmla="*/ 19050 h 72"/>
              <a:gd name="T48" fmla="*/ 112712 w 119"/>
              <a:gd name="T49" fmla="*/ 26988 h 72"/>
              <a:gd name="T50" fmla="*/ 123825 w 119"/>
              <a:gd name="T51" fmla="*/ 34925 h 72"/>
              <a:gd name="T52" fmla="*/ 123825 w 119"/>
              <a:gd name="T53" fmla="*/ 34925 h 72"/>
              <a:gd name="T54" fmla="*/ 127000 w 119"/>
              <a:gd name="T55" fmla="*/ 41275 h 72"/>
              <a:gd name="T56" fmla="*/ 131762 w 119"/>
              <a:gd name="T57" fmla="*/ 41275 h 72"/>
              <a:gd name="T58" fmla="*/ 142875 w 119"/>
              <a:gd name="T59" fmla="*/ 42863 h 72"/>
              <a:gd name="T60" fmla="*/ 142875 w 119"/>
              <a:gd name="T61" fmla="*/ 42863 h 72"/>
              <a:gd name="T62" fmla="*/ 146050 w 119"/>
              <a:gd name="T63" fmla="*/ 42863 h 72"/>
              <a:gd name="T64" fmla="*/ 150812 w 119"/>
              <a:gd name="T65" fmla="*/ 41275 h 72"/>
              <a:gd name="T66" fmla="*/ 161925 w 119"/>
              <a:gd name="T67" fmla="*/ 42863 h 72"/>
              <a:gd name="T68" fmla="*/ 173037 w 119"/>
              <a:gd name="T69" fmla="*/ 50800 h 72"/>
              <a:gd name="T70" fmla="*/ 173037 w 119"/>
              <a:gd name="T71" fmla="*/ 50800 h 72"/>
              <a:gd name="T72" fmla="*/ 180975 w 119"/>
              <a:gd name="T73" fmla="*/ 53975 h 72"/>
              <a:gd name="T74" fmla="*/ 187325 w 119"/>
              <a:gd name="T75" fmla="*/ 57150 h 72"/>
              <a:gd name="T76" fmla="*/ 188912 w 119"/>
              <a:gd name="T77" fmla="*/ 65088 h 72"/>
              <a:gd name="T78" fmla="*/ 188912 w 119"/>
              <a:gd name="T79" fmla="*/ 69850 h 72"/>
              <a:gd name="T80" fmla="*/ 188912 w 119"/>
              <a:gd name="T81" fmla="*/ 69850 h 72"/>
              <a:gd name="T82" fmla="*/ 112712 w 119"/>
              <a:gd name="T83" fmla="*/ 95250 h 72"/>
              <a:gd name="T84" fmla="*/ 55562 w 119"/>
              <a:gd name="T85" fmla="*/ 107950 h 72"/>
              <a:gd name="T86" fmla="*/ 34925 w 119"/>
              <a:gd name="T87" fmla="*/ 114300 h 72"/>
              <a:gd name="T88" fmla="*/ 20637 w 119"/>
              <a:gd name="T89" fmla="*/ 114300 h 72"/>
              <a:gd name="T90" fmla="*/ 20637 w 119"/>
              <a:gd name="T91" fmla="*/ 114300 h 7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19"/>
              <a:gd name="T139" fmla="*/ 0 h 72"/>
              <a:gd name="T140" fmla="*/ 119 w 119"/>
              <a:gd name="T141" fmla="*/ 72 h 7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19" h="72">
                <a:moveTo>
                  <a:pt x="13" y="72"/>
                </a:moveTo>
                <a:lnTo>
                  <a:pt x="13" y="72"/>
                </a:lnTo>
                <a:lnTo>
                  <a:pt x="8" y="65"/>
                </a:lnTo>
                <a:lnTo>
                  <a:pt x="5" y="58"/>
                </a:lnTo>
                <a:lnTo>
                  <a:pt x="1" y="50"/>
                </a:lnTo>
                <a:lnTo>
                  <a:pt x="0" y="41"/>
                </a:lnTo>
                <a:lnTo>
                  <a:pt x="1" y="32"/>
                </a:lnTo>
                <a:lnTo>
                  <a:pt x="3" y="29"/>
                </a:lnTo>
                <a:lnTo>
                  <a:pt x="6" y="27"/>
                </a:lnTo>
                <a:lnTo>
                  <a:pt x="12" y="24"/>
                </a:lnTo>
                <a:lnTo>
                  <a:pt x="18" y="22"/>
                </a:lnTo>
                <a:lnTo>
                  <a:pt x="20" y="14"/>
                </a:lnTo>
                <a:lnTo>
                  <a:pt x="24" y="7"/>
                </a:lnTo>
                <a:lnTo>
                  <a:pt x="27" y="3"/>
                </a:lnTo>
                <a:lnTo>
                  <a:pt x="30" y="2"/>
                </a:lnTo>
                <a:lnTo>
                  <a:pt x="34" y="2"/>
                </a:lnTo>
                <a:lnTo>
                  <a:pt x="30" y="0"/>
                </a:lnTo>
                <a:lnTo>
                  <a:pt x="35" y="2"/>
                </a:lnTo>
                <a:lnTo>
                  <a:pt x="47" y="5"/>
                </a:lnTo>
                <a:lnTo>
                  <a:pt x="65" y="12"/>
                </a:lnTo>
                <a:lnTo>
                  <a:pt x="71" y="17"/>
                </a:lnTo>
                <a:lnTo>
                  <a:pt x="78" y="22"/>
                </a:lnTo>
                <a:lnTo>
                  <a:pt x="80" y="26"/>
                </a:lnTo>
                <a:lnTo>
                  <a:pt x="83" y="26"/>
                </a:lnTo>
                <a:lnTo>
                  <a:pt x="90" y="27"/>
                </a:lnTo>
                <a:lnTo>
                  <a:pt x="92" y="27"/>
                </a:lnTo>
                <a:lnTo>
                  <a:pt x="95" y="26"/>
                </a:lnTo>
                <a:lnTo>
                  <a:pt x="102" y="27"/>
                </a:lnTo>
                <a:lnTo>
                  <a:pt x="109" y="32"/>
                </a:lnTo>
                <a:lnTo>
                  <a:pt x="114" y="34"/>
                </a:lnTo>
                <a:lnTo>
                  <a:pt x="118" y="36"/>
                </a:lnTo>
                <a:lnTo>
                  <a:pt x="119" y="41"/>
                </a:lnTo>
                <a:lnTo>
                  <a:pt x="119" y="44"/>
                </a:lnTo>
                <a:lnTo>
                  <a:pt x="71" y="60"/>
                </a:lnTo>
                <a:lnTo>
                  <a:pt x="35" y="68"/>
                </a:lnTo>
                <a:lnTo>
                  <a:pt x="22" y="72"/>
                </a:lnTo>
                <a:lnTo>
                  <a:pt x="13" y="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83"/>
          <p:cNvSpPr>
            <a:spLocks/>
          </p:cNvSpPr>
          <p:nvPr/>
        </p:nvSpPr>
        <p:spPr bwMode="auto">
          <a:xfrm>
            <a:off x="1117600" y="1477963"/>
            <a:ext cx="4995863" cy="3743325"/>
          </a:xfrm>
          <a:custGeom>
            <a:avLst/>
            <a:gdLst>
              <a:gd name="T0" fmla="*/ 412750 w 3147"/>
              <a:gd name="T1" fmla="*/ 2660650 h 2358"/>
              <a:gd name="T2" fmla="*/ 230188 w 3147"/>
              <a:gd name="T3" fmla="*/ 3343275 h 2358"/>
              <a:gd name="T4" fmla="*/ 298450 w 3147"/>
              <a:gd name="T5" fmla="*/ 3602038 h 2358"/>
              <a:gd name="T6" fmla="*/ 481013 w 3147"/>
              <a:gd name="T7" fmla="*/ 3308350 h 2358"/>
              <a:gd name="T8" fmla="*/ 633413 w 3147"/>
              <a:gd name="T9" fmla="*/ 2697163 h 2358"/>
              <a:gd name="T10" fmla="*/ 627063 w 3147"/>
              <a:gd name="T11" fmla="*/ 3232150 h 2358"/>
              <a:gd name="T12" fmla="*/ 635000 w 3147"/>
              <a:gd name="T13" fmla="*/ 3422650 h 2358"/>
              <a:gd name="T14" fmla="*/ 668338 w 3147"/>
              <a:gd name="T15" fmla="*/ 3479800 h 2358"/>
              <a:gd name="T16" fmla="*/ 1030288 w 3147"/>
              <a:gd name="T17" fmla="*/ 3724275 h 2358"/>
              <a:gd name="T18" fmla="*/ 893763 w 3147"/>
              <a:gd name="T19" fmla="*/ 3575050 h 2358"/>
              <a:gd name="T20" fmla="*/ 812800 w 3147"/>
              <a:gd name="T21" fmla="*/ 2908300 h 2358"/>
              <a:gd name="T22" fmla="*/ 1282700 w 3147"/>
              <a:gd name="T23" fmla="*/ 2084388 h 2358"/>
              <a:gd name="T24" fmla="*/ 1730375 w 3147"/>
              <a:gd name="T25" fmla="*/ 1660525 h 2358"/>
              <a:gd name="T26" fmla="*/ 1752600 w 3147"/>
              <a:gd name="T27" fmla="*/ 1220788 h 2358"/>
              <a:gd name="T28" fmla="*/ 1774825 w 3147"/>
              <a:gd name="T29" fmla="*/ 1511300 h 2358"/>
              <a:gd name="T30" fmla="*/ 1554163 w 3147"/>
              <a:gd name="T31" fmla="*/ 1892300 h 2358"/>
              <a:gd name="T32" fmla="*/ 1744663 w 3147"/>
              <a:gd name="T33" fmla="*/ 2155825 h 2358"/>
              <a:gd name="T34" fmla="*/ 2317750 w 3147"/>
              <a:gd name="T35" fmla="*/ 2316163 h 2358"/>
              <a:gd name="T36" fmla="*/ 3071813 w 3147"/>
              <a:gd name="T37" fmla="*/ 2251075 h 2358"/>
              <a:gd name="T38" fmla="*/ 3098800 w 3147"/>
              <a:gd name="T39" fmla="*/ 2857500 h 2358"/>
              <a:gd name="T40" fmla="*/ 3073400 w 3147"/>
              <a:gd name="T41" fmla="*/ 3362325 h 2358"/>
              <a:gd name="T42" fmla="*/ 3190875 w 3147"/>
              <a:gd name="T43" fmla="*/ 3651250 h 2358"/>
              <a:gd name="T44" fmla="*/ 3327400 w 3147"/>
              <a:gd name="T45" fmla="*/ 3490913 h 2358"/>
              <a:gd name="T46" fmla="*/ 3236913 w 3147"/>
              <a:gd name="T47" fmla="*/ 3308350 h 2358"/>
              <a:gd name="T48" fmla="*/ 3263900 w 3147"/>
              <a:gd name="T49" fmla="*/ 2886075 h 2358"/>
              <a:gd name="T50" fmla="*/ 3271838 w 3147"/>
              <a:gd name="T51" fmla="*/ 2895600 h 2358"/>
              <a:gd name="T52" fmla="*/ 3251200 w 3147"/>
              <a:gd name="T53" fmla="*/ 3321050 h 2358"/>
              <a:gd name="T54" fmla="*/ 3438525 w 3147"/>
              <a:gd name="T55" fmla="*/ 3462338 h 2358"/>
              <a:gd name="T56" fmla="*/ 3459163 w 3147"/>
              <a:gd name="T57" fmla="*/ 3294063 h 2358"/>
              <a:gd name="T58" fmla="*/ 3362325 w 3147"/>
              <a:gd name="T59" fmla="*/ 3167063 h 2358"/>
              <a:gd name="T60" fmla="*/ 3363913 w 3147"/>
              <a:gd name="T61" fmla="*/ 2759075 h 2358"/>
              <a:gd name="T62" fmla="*/ 3381375 w 3147"/>
              <a:gd name="T63" fmla="*/ 2365375 h 2358"/>
              <a:gd name="T64" fmla="*/ 3476625 w 3147"/>
              <a:gd name="T65" fmla="*/ 2079625 h 2358"/>
              <a:gd name="T66" fmla="*/ 3686175 w 3147"/>
              <a:gd name="T67" fmla="*/ 1827213 h 2358"/>
              <a:gd name="T68" fmla="*/ 3770313 w 3147"/>
              <a:gd name="T69" fmla="*/ 1544638 h 2358"/>
              <a:gd name="T70" fmla="*/ 4102100 w 3147"/>
              <a:gd name="T71" fmla="*/ 1006475 h 2358"/>
              <a:gd name="T72" fmla="*/ 4302125 w 3147"/>
              <a:gd name="T73" fmla="*/ 884238 h 2358"/>
              <a:gd name="T74" fmla="*/ 4705350 w 3147"/>
              <a:gd name="T75" fmla="*/ 1098550 h 2358"/>
              <a:gd name="T76" fmla="*/ 4827588 w 3147"/>
              <a:gd name="T77" fmla="*/ 1155700 h 2358"/>
              <a:gd name="T78" fmla="*/ 4976813 w 3147"/>
              <a:gd name="T79" fmla="*/ 1065213 h 2358"/>
              <a:gd name="T80" fmla="*/ 4973638 w 3147"/>
              <a:gd name="T81" fmla="*/ 884238 h 2358"/>
              <a:gd name="T82" fmla="*/ 4678363 w 3147"/>
              <a:gd name="T83" fmla="*/ 414338 h 2358"/>
              <a:gd name="T84" fmla="*/ 4545013 w 3147"/>
              <a:gd name="T85" fmla="*/ 244475 h 2358"/>
              <a:gd name="T86" fmla="*/ 4503738 w 3147"/>
              <a:gd name="T87" fmla="*/ 122238 h 2358"/>
              <a:gd name="T88" fmla="*/ 4470400 w 3147"/>
              <a:gd name="T89" fmla="*/ 7938 h 2358"/>
              <a:gd name="T90" fmla="*/ 4310063 w 3147"/>
              <a:gd name="T91" fmla="*/ 149225 h 2358"/>
              <a:gd name="T92" fmla="*/ 4064000 w 3147"/>
              <a:gd name="T93" fmla="*/ 179388 h 2358"/>
              <a:gd name="T94" fmla="*/ 3973513 w 3147"/>
              <a:gd name="T95" fmla="*/ 239713 h 2358"/>
              <a:gd name="T96" fmla="*/ 3884613 w 3147"/>
              <a:gd name="T97" fmla="*/ 242888 h 2358"/>
              <a:gd name="T98" fmla="*/ 3756025 w 3147"/>
              <a:gd name="T99" fmla="*/ 312738 h 2358"/>
              <a:gd name="T100" fmla="*/ 3611563 w 3147"/>
              <a:gd name="T101" fmla="*/ 392113 h 2358"/>
              <a:gd name="T102" fmla="*/ 3405188 w 3147"/>
              <a:gd name="T103" fmla="*/ 549275 h 2358"/>
              <a:gd name="T104" fmla="*/ 3263900 w 3147"/>
              <a:gd name="T105" fmla="*/ 655638 h 2358"/>
              <a:gd name="T106" fmla="*/ 3035300 w 3147"/>
              <a:gd name="T107" fmla="*/ 823913 h 2358"/>
              <a:gd name="T108" fmla="*/ 1984375 w 3147"/>
              <a:gd name="T109" fmla="*/ 968375 h 2358"/>
              <a:gd name="T110" fmla="*/ 1222375 w 3147"/>
              <a:gd name="T111" fmla="*/ 847725 h 2358"/>
              <a:gd name="T112" fmla="*/ 771525 w 3147"/>
              <a:gd name="T113" fmla="*/ 1003300 h 2358"/>
              <a:gd name="T114" fmla="*/ 557213 w 3147"/>
              <a:gd name="T115" fmla="*/ 1136650 h 2358"/>
              <a:gd name="T116" fmla="*/ 298450 w 3147"/>
              <a:gd name="T117" fmla="*/ 1631950 h 2358"/>
              <a:gd name="T118" fmla="*/ 0 w 3147"/>
              <a:gd name="T119" fmla="*/ 2870200 h 2358"/>
              <a:gd name="T120" fmla="*/ 39688 w 3147"/>
              <a:gd name="T121" fmla="*/ 2865438 h 2358"/>
              <a:gd name="T122" fmla="*/ 107950 w 3147"/>
              <a:gd name="T123" fmla="*/ 2889250 h 2358"/>
              <a:gd name="T124" fmla="*/ 206375 w 3147"/>
              <a:gd name="T125" fmla="*/ 3027363 h 235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147"/>
              <a:gd name="T190" fmla="*/ 0 h 2358"/>
              <a:gd name="T191" fmla="*/ 3147 w 3147"/>
              <a:gd name="T192" fmla="*/ 2358 h 235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147" h="2358">
                <a:moveTo>
                  <a:pt x="337" y="1483"/>
                </a:moveTo>
                <a:lnTo>
                  <a:pt x="284" y="1548"/>
                </a:lnTo>
                <a:lnTo>
                  <a:pt x="277" y="1557"/>
                </a:lnTo>
                <a:lnTo>
                  <a:pt x="272" y="1567"/>
                </a:lnTo>
                <a:lnTo>
                  <a:pt x="265" y="1580"/>
                </a:lnTo>
                <a:lnTo>
                  <a:pt x="260" y="1598"/>
                </a:lnTo>
                <a:lnTo>
                  <a:pt x="257" y="1620"/>
                </a:lnTo>
                <a:lnTo>
                  <a:pt x="257" y="1647"/>
                </a:lnTo>
                <a:lnTo>
                  <a:pt x="258" y="1661"/>
                </a:lnTo>
                <a:lnTo>
                  <a:pt x="260" y="1676"/>
                </a:lnTo>
                <a:lnTo>
                  <a:pt x="253" y="1724"/>
                </a:lnTo>
                <a:lnTo>
                  <a:pt x="246" y="1776"/>
                </a:lnTo>
                <a:lnTo>
                  <a:pt x="236" y="1834"/>
                </a:lnTo>
                <a:lnTo>
                  <a:pt x="222" y="1897"/>
                </a:lnTo>
                <a:lnTo>
                  <a:pt x="209" y="1955"/>
                </a:lnTo>
                <a:lnTo>
                  <a:pt x="200" y="1981"/>
                </a:lnTo>
                <a:lnTo>
                  <a:pt x="192" y="2003"/>
                </a:lnTo>
                <a:lnTo>
                  <a:pt x="183" y="2022"/>
                </a:lnTo>
                <a:lnTo>
                  <a:pt x="173" y="2036"/>
                </a:lnTo>
                <a:lnTo>
                  <a:pt x="145" y="2106"/>
                </a:lnTo>
                <a:lnTo>
                  <a:pt x="176" y="2092"/>
                </a:lnTo>
                <a:lnTo>
                  <a:pt x="166" y="2127"/>
                </a:lnTo>
                <a:lnTo>
                  <a:pt x="185" y="2127"/>
                </a:lnTo>
                <a:lnTo>
                  <a:pt x="162" y="2147"/>
                </a:lnTo>
                <a:lnTo>
                  <a:pt x="215" y="2120"/>
                </a:lnTo>
                <a:lnTo>
                  <a:pt x="212" y="2137"/>
                </a:lnTo>
                <a:lnTo>
                  <a:pt x="205" y="2154"/>
                </a:lnTo>
                <a:lnTo>
                  <a:pt x="195" y="2175"/>
                </a:lnTo>
                <a:lnTo>
                  <a:pt x="188" y="2238"/>
                </a:lnTo>
                <a:lnTo>
                  <a:pt x="188" y="2269"/>
                </a:lnTo>
                <a:lnTo>
                  <a:pt x="390" y="2267"/>
                </a:lnTo>
                <a:lnTo>
                  <a:pt x="388" y="2258"/>
                </a:lnTo>
                <a:lnTo>
                  <a:pt x="385" y="2248"/>
                </a:lnTo>
                <a:lnTo>
                  <a:pt x="378" y="2234"/>
                </a:lnTo>
                <a:lnTo>
                  <a:pt x="370" y="2221"/>
                </a:lnTo>
                <a:lnTo>
                  <a:pt x="359" y="2205"/>
                </a:lnTo>
                <a:lnTo>
                  <a:pt x="346" y="2190"/>
                </a:lnTo>
                <a:lnTo>
                  <a:pt x="327" y="2175"/>
                </a:lnTo>
                <a:lnTo>
                  <a:pt x="303" y="2084"/>
                </a:lnTo>
                <a:lnTo>
                  <a:pt x="328" y="2005"/>
                </a:lnTo>
                <a:lnTo>
                  <a:pt x="351" y="1935"/>
                </a:lnTo>
                <a:lnTo>
                  <a:pt x="370" y="1868"/>
                </a:lnTo>
                <a:lnTo>
                  <a:pt x="390" y="1783"/>
                </a:lnTo>
                <a:lnTo>
                  <a:pt x="400" y="1688"/>
                </a:lnTo>
                <a:lnTo>
                  <a:pt x="404" y="1682"/>
                </a:lnTo>
                <a:lnTo>
                  <a:pt x="426" y="1637"/>
                </a:lnTo>
                <a:lnTo>
                  <a:pt x="438" y="1616"/>
                </a:lnTo>
                <a:lnTo>
                  <a:pt x="519" y="1373"/>
                </a:lnTo>
                <a:lnTo>
                  <a:pt x="438" y="1616"/>
                </a:lnTo>
                <a:lnTo>
                  <a:pt x="399" y="1699"/>
                </a:lnTo>
                <a:lnTo>
                  <a:pt x="390" y="1783"/>
                </a:lnTo>
                <a:lnTo>
                  <a:pt x="370" y="1868"/>
                </a:lnTo>
                <a:lnTo>
                  <a:pt x="376" y="1896"/>
                </a:lnTo>
                <a:lnTo>
                  <a:pt x="385" y="1930"/>
                </a:lnTo>
                <a:lnTo>
                  <a:pt x="392" y="1964"/>
                </a:lnTo>
                <a:lnTo>
                  <a:pt x="394" y="1981"/>
                </a:lnTo>
                <a:lnTo>
                  <a:pt x="395" y="1997"/>
                </a:lnTo>
                <a:lnTo>
                  <a:pt x="395" y="2007"/>
                </a:lnTo>
                <a:lnTo>
                  <a:pt x="395" y="2036"/>
                </a:lnTo>
                <a:lnTo>
                  <a:pt x="394" y="2072"/>
                </a:lnTo>
                <a:lnTo>
                  <a:pt x="390" y="2089"/>
                </a:lnTo>
                <a:lnTo>
                  <a:pt x="385" y="2104"/>
                </a:lnTo>
                <a:lnTo>
                  <a:pt x="385" y="2139"/>
                </a:lnTo>
                <a:lnTo>
                  <a:pt x="385" y="2171"/>
                </a:lnTo>
                <a:lnTo>
                  <a:pt x="383" y="2202"/>
                </a:lnTo>
                <a:lnTo>
                  <a:pt x="400" y="2156"/>
                </a:lnTo>
                <a:lnTo>
                  <a:pt x="402" y="2156"/>
                </a:lnTo>
                <a:lnTo>
                  <a:pt x="402" y="2159"/>
                </a:lnTo>
                <a:lnTo>
                  <a:pt x="406" y="2180"/>
                </a:lnTo>
                <a:lnTo>
                  <a:pt x="406" y="2192"/>
                </a:lnTo>
                <a:lnTo>
                  <a:pt x="404" y="2205"/>
                </a:lnTo>
                <a:lnTo>
                  <a:pt x="402" y="2217"/>
                </a:lnTo>
                <a:lnTo>
                  <a:pt x="397" y="2226"/>
                </a:lnTo>
                <a:lnTo>
                  <a:pt x="409" y="2211"/>
                </a:lnTo>
                <a:lnTo>
                  <a:pt x="418" y="2199"/>
                </a:lnTo>
                <a:lnTo>
                  <a:pt x="421" y="2192"/>
                </a:lnTo>
                <a:lnTo>
                  <a:pt x="421" y="2187"/>
                </a:lnTo>
                <a:lnTo>
                  <a:pt x="418" y="2224"/>
                </a:lnTo>
                <a:lnTo>
                  <a:pt x="414" y="2267"/>
                </a:lnTo>
                <a:lnTo>
                  <a:pt x="447" y="2222"/>
                </a:lnTo>
                <a:lnTo>
                  <a:pt x="457" y="2267"/>
                </a:lnTo>
                <a:lnTo>
                  <a:pt x="443" y="2298"/>
                </a:lnTo>
                <a:lnTo>
                  <a:pt x="443" y="2358"/>
                </a:lnTo>
                <a:lnTo>
                  <a:pt x="652" y="2356"/>
                </a:lnTo>
                <a:lnTo>
                  <a:pt x="649" y="2346"/>
                </a:lnTo>
                <a:lnTo>
                  <a:pt x="637" y="2322"/>
                </a:lnTo>
                <a:lnTo>
                  <a:pt x="626" y="2308"/>
                </a:lnTo>
                <a:lnTo>
                  <a:pt x="614" y="2293"/>
                </a:lnTo>
                <a:lnTo>
                  <a:pt x="601" y="2281"/>
                </a:lnTo>
                <a:lnTo>
                  <a:pt x="585" y="2269"/>
                </a:lnTo>
                <a:lnTo>
                  <a:pt x="568" y="2258"/>
                </a:lnTo>
                <a:lnTo>
                  <a:pt x="563" y="2255"/>
                </a:lnTo>
                <a:lnTo>
                  <a:pt x="563" y="2253"/>
                </a:lnTo>
                <a:lnTo>
                  <a:pt x="563" y="2252"/>
                </a:lnTo>
                <a:lnTo>
                  <a:pt x="570" y="2252"/>
                </a:lnTo>
                <a:lnTo>
                  <a:pt x="575" y="2252"/>
                </a:lnTo>
                <a:lnTo>
                  <a:pt x="570" y="2243"/>
                </a:lnTo>
                <a:lnTo>
                  <a:pt x="560" y="2221"/>
                </a:lnTo>
                <a:lnTo>
                  <a:pt x="553" y="2209"/>
                </a:lnTo>
                <a:lnTo>
                  <a:pt x="544" y="2199"/>
                </a:lnTo>
                <a:lnTo>
                  <a:pt x="534" y="2188"/>
                </a:lnTo>
                <a:lnTo>
                  <a:pt x="525" y="2183"/>
                </a:lnTo>
                <a:lnTo>
                  <a:pt x="512" y="1832"/>
                </a:lnTo>
                <a:lnTo>
                  <a:pt x="555" y="1594"/>
                </a:lnTo>
                <a:lnTo>
                  <a:pt x="736" y="1437"/>
                </a:lnTo>
                <a:lnTo>
                  <a:pt x="746" y="1421"/>
                </a:lnTo>
                <a:lnTo>
                  <a:pt x="770" y="1389"/>
                </a:lnTo>
                <a:lnTo>
                  <a:pt x="782" y="1368"/>
                </a:lnTo>
                <a:lnTo>
                  <a:pt x="794" y="1348"/>
                </a:lnTo>
                <a:lnTo>
                  <a:pt x="803" y="1329"/>
                </a:lnTo>
                <a:lnTo>
                  <a:pt x="806" y="1320"/>
                </a:lnTo>
                <a:lnTo>
                  <a:pt x="808" y="1313"/>
                </a:lnTo>
                <a:lnTo>
                  <a:pt x="938" y="1221"/>
                </a:lnTo>
                <a:lnTo>
                  <a:pt x="964" y="1204"/>
                </a:lnTo>
                <a:lnTo>
                  <a:pt x="986" y="1185"/>
                </a:lnTo>
                <a:lnTo>
                  <a:pt x="1007" y="1166"/>
                </a:lnTo>
                <a:lnTo>
                  <a:pt x="1025" y="1146"/>
                </a:lnTo>
                <a:lnTo>
                  <a:pt x="1041" y="1127"/>
                </a:lnTo>
                <a:lnTo>
                  <a:pt x="1056" y="1106"/>
                </a:lnTo>
                <a:lnTo>
                  <a:pt x="1070" y="1086"/>
                </a:lnTo>
                <a:lnTo>
                  <a:pt x="1080" y="1065"/>
                </a:lnTo>
                <a:lnTo>
                  <a:pt x="1090" y="1046"/>
                </a:lnTo>
                <a:lnTo>
                  <a:pt x="1097" y="1026"/>
                </a:lnTo>
                <a:lnTo>
                  <a:pt x="1104" y="1005"/>
                </a:lnTo>
                <a:lnTo>
                  <a:pt x="1109" y="986"/>
                </a:lnTo>
                <a:lnTo>
                  <a:pt x="1114" y="966"/>
                </a:lnTo>
                <a:lnTo>
                  <a:pt x="1118" y="947"/>
                </a:lnTo>
                <a:lnTo>
                  <a:pt x="1121" y="909"/>
                </a:lnTo>
                <a:lnTo>
                  <a:pt x="1121" y="875"/>
                </a:lnTo>
                <a:lnTo>
                  <a:pt x="1118" y="843"/>
                </a:lnTo>
                <a:lnTo>
                  <a:pt x="1114" y="814"/>
                </a:lnTo>
                <a:lnTo>
                  <a:pt x="1109" y="790"/>
                </a:lnTo>
                <a:lnTo>
                  <a:pt x="1104" y="769"/>
                </a:lnTo>
                <a:lnTo>
                  <a:pt x="1099" y="754"/>
                </a:lnTo>
                <a:lnTo>
                  <a:pt x="1094" y="742"/>
                </a:lnTo>
                <a:lnTo>
                  <a:pt x="1104" y="771"/>
                </a:lnTo>
                <a:lnTo>
                  <a:pt x="1111" y="800"/>
                </a:lnTo>
                <a:lnTo>
                  <a:pt x="1118" y="827"/>
                </a:lnTo>
                <a:lnTo>
                  <a:pt x="1121" y="855"/>
                </a:lnTo>
                <a:lnTo>
                  <a:pt x="1123" y="880"/>
                </a:lnTo>
                <a:lnTo>
                  <a:pt x="1123" y="904"/>
                </a:lnTo>
                <a:lnTo>
                  <a:pt x="1121" y="928"/>
                </a:lnTo>
                <a:lnTo>
                  <a:pt x="1118" y="952"/>
                </a:lnTo>
                <a:lnTo>
                  <a:pt x="1114" y="973"/>
                </a:lnTo>
                <a:lnTo>
                  <a:pt x="1109" y="995"/>
                </a:lnTo>
                <a:lnTo>
                  <a:pt x="1102" y="1016"/>
                </a:lnTo>
                <a:lnTo>
                  <a:pt x="1096" y="1034"/>
                </a:lnTo>
                <a:lnTo>
                  <a:pt x="1087" y="1051"/>
                </a:lnTo>
                <a:lnTo>
                  <a:pt x="1078" y="1070"/>
                </a:lnTo>
                <a:lnTo>
                  <a:pt x="1060" y="1101"/>
                </a:lnTo>
                <a:lnTo>
                  <a:pt x="1039" y="1130"/>
                </a:lnTo>
                <a:lnTo>
                  <a:pt x="1019" y="1154"/>
                </a:lnTo>
                <a:lnTo>
                  <a:pt x="998" y="1175"/>
                </a:lnTo>
                <a:lnTo>
                  <a:pt x="979" y="1192"/>
                </a:lnTo>
                <a:lnTo>
                  <a:pt x="962" y="1204"/>
                </a:lnTo>
                <a:lnTo>
                  <a:pt x="950" y="1214"/>
                </a:lnTo>
                <a:lnTo>
                  <a:pt x="938" y="1221"/>
                </a:lnTo>
                <a:lnTo>
                  <a:pt x="950" y="1236"/>
                </a:lnTo>
                <a:lnTo>
                  <a:pt x="967" y="1255"/>
                </a:lnTo>
                <a:lnTo>
                  <a:pt x="991" y="1277"/>
                </a:lnTo>
                <a:lnTo>
                  <a:pt x="1020" y="1303"/>
                </a:lnTo>
                <a:lnTo>
                  <a:pt x="1056" y="1331"/>
                </a:lnTo>
                <a:lnTo>
                  <a:pt x="1077" y="1344"/>
                </a:lnTo>
                <a:lnTo>
                  <a:pt x="1099" y="1358"/>
                </a:lnTo>
                <a:lnTo>
                  <a:pt x="1123" y="1372"/>
                </a:lnTo>
                <a:lnTo>
                  <a:pt x="1149" y="1385"/>
                </a:lnTo>
                <a:lnTo>
                  <a:pt x="1176" y="1397"/>
                </a:lnTo>
                <a:lnTo>
                  <a:pt x="1205" y="1409"/>
                </a:lnTo>
                <a:lnTo>
                  <a:pt x="1236" y="1420"/>
                </a:lnTo>
                <a:lnTo>
                  <a:pt x="1269" y="1430"/>
                </a:lnTo>
                <a:lnTo>
                  <a:pt x="1303" y="1438"/>
                </a:lnTo>
                <a:lnTo>
                  <a:pt x="1339" y="1445"/>
                </a:lnTo>
                <a:lnTo>
                  <a:pt x="1378" y="1452"/>
                </a:lnTo>
                <a:lnTo>
                  <a:pt x="1417" y="1456"/>
                </a:lnTo>
                <a:lnTo>
                  <a:pt x="1460" y="1459"/>
                </a:lnTo>
                <a:lnTo>
                  <a:pt x="1503" y="1459"/>
                </a:lnTo>
                <a:lnTo>
                  <a:pt x="1549" y="1457"/>
                </a:lnTo>
                <a:lnTo>
                  <a:pt x="1597" y="1454"/>
                </a:lnTo>
                <a:lnTo>
                  <a:pt x="1647" y="1449"/>
                </a:lnTo>
                <a:lnTo>
                  <a:pt x="1700" y="1440"/>
                </a:lnTo>
                <a:lnTo>
                  <a:pt x="1753" y="1428"/>
                </a:lnTo>
                <a:lnTo>
                  <a:pt x="1810" y="1414"/>
                </a:lnTo>
                <a:lnTo>
                  <a:pt x="1868" y="1397"/>
                </a:lnTo>
                <a:lnTo>
                  <a:pt x="1929" y="1377"/>
                </a:lnTo>
                <a:lnTo>
                  <a:pt x="1935" y="1418"/>
                </a:lnTo>
                <a:lnTo>
                  <a:pt x="1943" y="1512"/>
                </a:lnTo>
                <a:lnTo>
                  <a:pt x="1948" y="1567"/>
                </a:lnTo>
                <a:lnTo>
                  <a:pt x="1950" y="1620"/>
                </a:lnTo>
                <a:lnTo>
                  <a:pt x="1950" y="1664"/>
                </a:lnTo>
                <a:lnTo>
                  <a:pt x="1948" y="1683"/>
                </a:lnTo>
                <a:lnTo>
                  <a:pt x="1945" y="1697"/>
                </a:lnTo>
                <a:lnTo>
                  <a:pt x="1945" y="1711"/>
                </a:lnTo>
                <a:lnTo>
                  <a:pt x="1947" y="1740"/>
                </a:lnTo>
                <a:lnTo>
                  <a:pt x="1948" y="1779"/>
                </a:lnTo>
                <a:lnTo>
                  <a:pt x="1952" y="1800"/>
                </a:lnTo>
                <a:lnTo>
                  <a:pt x="1957" y="1820"/>
                </a:lnTo>
                <a:lnTo>
                  <a:pt x="1945" y="1865"/>
                </a:lnTo>
                <a:lnTo>
                  <a:pt x="1936" y="1914"/>
                </a:lnTo>
                <a:lnTo>
                  <a:pt x="1928" y="1971"/>
                </a:lnTo>
                <a:lnTo>
                  <a:pt x="1924" y="2000"/>
                </a:lnTo>
                <a:lnTo>
                  <a:pt x="1924" y="2029"/>
                </a:lnTo>
                <a:lnTo>
                  <a:pt x="1924" y="2058"/>
                </a:lnTo>
                <a:lnTo>
                  <a:pt x="1926" y="2084"/>
                </a:lnTo>
                <a:lnTo>
                  <a:pt x="1933" y="2108"/>
                </a:lnTo>
                <a:lnTo>
                  <a:pt x="1936" y="2118"/>
                </a:lnTo>
                <a:lnTo>
                  <a:pt x="1940" y="2128"/>
                </a:lnTo>
                <a:lnTo>
                  <a:pt x="1945" y="2137"/>
                </a:lnTo>
                <a:lnTo>
                  <a:pt x="1952" y="2145"/>
                </a:lnTo>
                <a:lnTo>
                  <a:pt x="1959" y="2152"/>
                </a:lnTo>
                <a:lnTo>
                  <a:pt x="1967" y="2157"/>
                </a:lnTo>
                <a:lnTo>
                  <a:pt x="1950" y="2188"/>
                </a:lnTo>
                <a:lnTo>
                  <a:pt x="1964" y="2269"/>
                </a:lnTo>
                <a:lnTo>
                  <a:pt x="1967" y="2293"/>
                </a:lnTo>
                <a:lnTo>
                  <a:pt x="1989" y="2298"/>
                </a:lnTo>
                <a:lnTo>
                  <a:pt x="2010" y="2300"/>
                </a:lnTo>
                <a:lnTo>
                  <a:pt x="2037" y="2301"/>
                </a:lnTo>
                <a:lnTo>
                  <a:pt x="2051" y="2300"/>
                </a:lnTo>
                <a:lnTo>
                  <a:pt x="2065" y="2298"/>
                </a:lnTo>
                <a:lnTo>
                  <a:pt x="2078" y="2294"/>
                </a:lnTo>
                <a:lnTo>
                  <a:pt x="2092" y="2289"/>
                </a:lnTo>
                <a:lnTo>
                  <a:pt x="2106" y="2281"/>
                </a:lnTo>
                <a:lnTo>
                  <a:pt x="2116" y="2272"/>
                </a:lnTo>
                <a:lnTo>
                  <a:pt x="2126" y="2260"/>
                </a:lnTo>
                <a:lnTo>
                  <a:pt x="2135" y="2246"/>
                </a:lnTo>
                <a:lnTo>
                  <a:pt x="2096" y="2199"/>
                </a:lnTo>
                <a:lnTo>
                  <a:pt x="2092" y="2187"/>
                </a:lnTo>
                <a:lnTo>
                  <a:pt x="2084" y="2163"/>
                </a:lnTo>
                <a:lnTo>
                  <a:pt x="2078" y="2151"/>
                </a:lnTo>
                <a:lnTo>
                  <a:pt x="2070" y="2137"/>
                </a:lnTo>
                <a:lnTo>
                  <a:pt x="2063" y="2128"/>
                </a:lnTo>
                <a:lnTo>
                  <a:pt x="2058" y="2123"/>
                </a:lnTo>
                <a:lnTo>
                  <a:pt x="2053" y="2121"/>
                </a:lnTo>
                <a:lnTo>
                  <a:pt x="2051" y="2118"/>
                </a:lnTo>
                <a:lnTo>
                  <a:pt x="2046" y="2104"/>
                </a:lnTo>
                <a:lnTo>
                  <a:pt x="2039" y="2084"/>
                </a:lnTo>
                <a:lnTo>
                  <a:pt x="2032" y="2053"/>
                </a:lnTo>
                <a:lnTo>
                  <a:pt x="2030" y="2034"/>
                </a:lnTo>
                <a:lnTo>
                  <a:pt x="2029" y="2014"/>
                </a:lnTo>
                <a:lnTo>
                  <a:pt x="2029" y="1991"/>
                </a:lnTo>
                <a:lnTo>
                  <a:pt x="2029" y="1966"/>
                </a:lnTo>
                <a:lnTo>
                  <a:pt x="2030" y="1938"/>
                </a:lnTo>
                <a:lnTo>
                  <a:pt x="2034" y="1909"/>
                </a:lnTo>
                <a:lnTo>
                  <a:pt x="2041" y="1877"/>
                </a:lnTo>
                <a:lnTo>
                  <a:pt x="2048" y="1842"/>
                </a:lnTo>
                <a:lnTo>
                  <a:pt x="2056" y="1818"/>
                </a:lnTo>
                <a:lnTo>
                  <a:pt x="2063" y="1786"/>
                </a:lnTo>
                <a:lnTo>
                  <a:pt x="2066" y="1769"/>
                </a:lnTo>
                <a:lnTo>
                  <a:pt x="2068" y="1755"/>
                </a:lnTo>
                <a:lnTo>
                  <a:pt x="2070" y="1745"/>
                </a:lnTo>
                <a:lnTo>
                  <a:pt x="2094" y="1586"/>
                </a:lnTo>
                <a:lnTo>
                  <a:pt x="2075" y="1736"/>
                </a:lnTo>
                <a:lnTo>
                  <a:pt x="2070" y="1779"/>
                </a:lnTo>
                <a:lnTo>
                  <a:pt x="2063" y="1812"/>
                </a:lnTo>
                <a:lnTo>
                  <a:pt x="2061" y="1824"/>
                </a:lnTo>
                <a:lnTo>
                  <a:pt x="2056" y="1830"/>
                </a:lnTo>
                <a:lnTo>
                  <a:pt x="2049" y="1860"/>
                </a:lnTo>
                <a:lnTo>
                  <a:pt x="2042" y="1890"/>
                </a:lnTo>
                <a:lnTo>
                  <a:pt x="2037" y="1930"/>
                </a:lnTo>
                <a:lnTo>
                  <a:pt x="2032" y="1974"/>
                </a:lnTo>
                <a:lnTo>
                  <a:pt x="2032" y="1998"/>
                </a:lnTo>
                <a:lnTo>
                  <a:pt x="2034" y="2022"/>
                </a:lnTo>
                <a:lnTo>
                  <a:pt x="2036" y="2046"/>
                </a:lnTo>
                <a:lnTo>
                  <a:pt x="2041" y="2068"/>
                </a:lnTo>
                <a:lnTo>
                  <a:pt x="2048" y="2092"/>
                </a:lnTo>
                <a:lnTo>
                  <a:pt x="2056" y="2113"/>
                </a:lnTo>
                <a:lnTo>
                  <a:pt x="2068" y="2128"/>
                </a:lnTo>
                <a:lnTo>
                  <a:pt x="2085" y="2151"/>
                </a:lnTo>
                <a:lnTo>
                  <a:pt x="2096" y="2159"/>
                </a:lnTo>
                <a:lnTo>
                  <a:pt x="2108" y="2166"/>
                </a:lnTo>
                <a:lnTo>
                  <a:pt x="2125" y="2175"/>
                </a:lnTo>
                <a:lnTo>
                  <a:pt x="2143" y="2180"/>
                </a:lnTo>
                <a:lnTo>
                  <a:pt x="2155" y="2181"/>
                </a:lnTo>
                <a:lnTo>
                  <a:pt x="2166" y="2181"/>
                </a:lnTo>
                <a:lnTo>
                  <a:pt x="2178" y="2181"/>
                </a:lnTo>
                <a:lnTo>
                  <a:pt x="2191" y="2178"/>
                </a:lnTo>
                <a:lnTo>
                  <a:pt x="2205" y="2173"/>
                </a:lnTo>
                <a:lnTo>
                  <a:pt x="2217" y="2166"/>
                </a:lnTo>
                <a:lnTo>
                  <a:pt x="2243" y="2152"/>
                </a:lnTo>
                <a:lnTo>
                  <a:pt x="2214" y="2115"/>
                </a:lnTo>
                <a:lnTo>
                  <a:pt x="2193" y="2087"/>
                </a:lnTo>
                <a:lnTo>
                  <a:pt x="2185" y="2079"/>
                </a:lnTo>
                <a:lnTo>
                  <a:pt x="2179" y="2075"/>
                </a:lnTo>
                <a:lnTo>
                  <a:pt x="2178" y="2070"/>
                </a:lnTo>
                <a:lnTo>
                  <a:pt x="2169" y="2058"/>
                </a:lnTo>
                <a:lnTo>
                  <a:pt x="2161" y="2044"/>
                </a:lnTo>
                <a:lnTo>
                  <a:pt x="2154" y="2041"/>
                </a:lnTo>
                <a:lnTo>
                  <a:pt x="2149" y="2038"/>
                </a:lnTo>
                <a:lnTo>
                  <a:pt x="2143" y="2032"/>
                </a:lnTo>
                <a:lnTo>
                  <a:pt x="2133" y="2020"/>
                </a:lnTo>
                <a:lnTo>
                  <a:pt x="2121" y="2003"/>
                </a:lnTo>
                <a:lnTo>
                  <a:pt x="2118" y="1995"/>
                </a:lnTo>
                <a:lnTo>
                  <a:pt x="2116" y="1986"/>
                </a:lnTo>
                <a:lnTo>
                  <a:pt x="2102" y="1931"/>
                </a:lnTo>
                <a:lnTo>
                  <a:pt x="2104" y="1865"/>
                </a:lnTo>
                <a:lnTo>
                  <a:pt x="2106" y="1812"/>
                </a:lnTo>
                <a:lnTo>
                  <a:pt x="2108" y="1791"/>
                </a:lnTo>
                <a:lnTo>
                  <a:pt x="2111" y="1776"/>
                </a:lnTo>
                <a:lnTo>
                  <a:pt x="2113" y="1765"/>
                </a:lnTo>
                <a:lnTo>
                  <a:pt x="2119" y="1738"/>
                </a:lnTo>
                <a:lnTo>
                  <a:pt x="2123" y="1717"/>
                </a:lnTo>
                <a:lnTo>
                  <a:pt x="2126" y="1695"/>
                </a:lnTo>
                <a:lnTo>
                  <a:pt x="2128" y="1668"/>
                </a:lnTo>
                <a:lnTo>
                  <a:pt x="2128" y="1637"/>
                </a:lnTo>
                <a:lnTo>
                  <a:pt x="2128" y="1634"/>
                </a:lnTo>
                <a:lnTo>
                  <a:pt x="2126" y="1575"/>
                </a:lnTo>
                <a:lnTo>
                  <a:pt x="2126" y="1529"/>
                </a:lnTo>
                <a:lnTo>
                  <a:pt x="2130" y="1490"/>
                </a:lnTo>
                <a:lnTo>
                  <a:pt x="2137" y="1476"/>
                </a:lnTo>
                <a:lnTo>
                  <a:pt x="2143" y="1461"/>
                </a:lnTo>
                <a:lnTo>
                  <a:pt x="2152" y="1440"/>
                </a:lnTo>
                <a:lnTo>
                  <a:pt x="2162" y="1416"/>
                </a:lnTo>
                <a:lnTo>
                  <a:pt x="2169" y="1389"/>
                </a:lnTo>
                <a:lnTo>
                  <a:pt x="2176" y="1360"/>
                </a:lnTo>
                <a:lnTo>
                  <a:pt x="2178" y="1331"/>
                </a:lnTo>
                <a:lnTo>
                  <a:pt x="2179" y="1325"/>
                </a:lnTo>
                <a:lnTo>
                  <a:pt x="2183" y="1319"/>
                </a:lnTo>
                <a:lnTo>
                  <a:pt x="2190" y="1310"/>
                </a:lnTo>
                <a:lnTo>
                  <a:pt x="2200" y="1300"/>
                </a:lnTo>
                <a:lnTo>
                  <a:pt x="2215" y="1286"/>
                </a:lnTo>
                <a:lnTo>
                  <a:pt x="2236" y="1271"/>
                </a:lnTo>
                <a:lnTo>
                  <a:pt x="2263" y="1254"/>
                </a:lnTo>
                <a:lnTo>
                  <a:pt x="2274" y="1242"/>
                </a:lnTo>
                <a:lnTo>
                  <a:pt x="2284" y="1230"/>
                </a:lnTo>
                <a:lnTo>
                  <a:pt x="2294" y="1212"/>
                </a:lnTo>
                <a:lnTo>
                  <a:pt x="2306" y="1190"/>
                </a:lnTo>
                <a:lnTo>
                  <a:pt x="2318" y="1164"/>
                </a:lnTo>
                <a:lnTo>
                  <a:pt x="2322" y="1151"/>
                </a:lnTo>
                <a:lnTo>
                  <a:pt x="2325" y="1137"/>
                </a:lnTo>
                <a:lnTo>
                  <a:pt x="2327" y="1122"/>
                </a:lnTo>
                <a:lnTo>
                  <a:pt x="2328" y="1106"/>
                </a:lnTo>
                <a:lnTo>
                  <a:pt x="2349" y="1055"/>
                </a:lnTo>
                <a:lnTo>
                  <a:pt x="2364" y="1012"/>
                </a:lnTo>
                <a:lnTo>
                  <a:pt x="2369" y="992"/>
                </a:lnTo>
                <a:lnTo>
                  <a:pt x="2373" y="976"/>
                </a:lnTo>
                <a:lnTo>
                  <a:pt x="2375" y="973"/>
                </a:lnTo>
                <a:lnTo>
                  <a:pt x="2376" y="966"/>
                </a:lnTo>
                <a:lnTo>
                  <a:pt x="2381" y="957"/>
                </a:lnTo>
                <a:lnTo>
                  <a:pt x="2397" y="933"/>
                </a:lnTo>
                <a:lnTo>
                  <a:pt x="2445" y="870"/>
                </a:lnTo>
                <a:lnTo>
                  <a:pt x="2472" y="831"/>
                </a:lnTo>
                <a:lnTo>
                  <a:pt x="2501" y="790"/>
                </a:lnTo>
                <a:lnTo>
                  <a:pt x="2529" y="743"/>
                </a:lnTo>
                <a:lnTo>
                  <a:pt x="2541" y="721"/>
                </a:lnTo>
                <a:lnTo>
                  <a:pt x="2553" y="697"/>
                </a:lnTo>
                <a:lnTo>
                  <a:pt x="2584" y="634"/>
                </a:lnTo>
                <a:lnTo>
                  <a:pt x="2607" y="586"/>
                </a:lnTo>
                <a:lnTo>
                  <a:pt x="2625" y="553"/>
                </a:lnTo>
                <a:lnTo>
                  <a:pt x="2626" y="548"/>
                </a:lnTo>
                <a:lnTo>
                  <a:pt x="2631" y="545"/>
                </a:lnTo>
                <a:lnTo>
                  <a:pt x="2638" y="541"/>
                </a:lnTo>
                <a:lnTo>
                  <a:pt x="2649" y="540"/>
                </a:lnTo>
                <a:lnTo>
                  <a:pt x="2664" y="541"/>
                </a:lnTo>
                <a:lnTo>
                  <a:pt x="2685" y="546"/>
                </a:lnTo>
                <a:lnTo>
                  <a:pt x="2710" y="557"/>
                </a:lnTo>
                <a:lnTo>
                  <a:pt x="2815" y="613"/>
                </a:lnTo>
                <a:lnTo>
                  <a:pt x="2895" y="653"/>
                </a:lnTo>
                <a:lnTo>
                  <a:pt x="2928" y="668"/>
                </a:lnTo>
                <a:lnTo>
                  <a:pt x="2948" y="677"/>
                </a:lnTo>
                <a:lnTo>
                  <a:pt x="2952" y="677"/>
                </a:lnTo>
                <a:lnTo>
                  <a:pt x="2957" y="678"/>
                </a:lnTo>
                <a:lnTo>
                  <a:pt x="2960" y="682"/>
                </a:lnTo>
                <a:lnTo>
                  <a:pt x="2962" y="687"/>
                </a:lnTo>
                <a:lnTo>
                  <a:pt x="2964" y="692"/>
                </a:lnTo>
                <a:lnTo>
                  <a:pt x="2967" y="706"/>
                </a:lnTo>
                <a:lnTo>
                  <a:pt x="2970" y="719"/>
                </a:lnTo>
                <a:lnTo>
                  <a:pt x="2972" y="726"/>
                </a:lnTo>
                <a:lnTo>
                  <a:pt x="2976" y="731"/>
                </a:lnTo>
                <a:lnTo>
                  <a:pt x="2981" y="735"/>
                </a:lnTo>
                <a:lnTo>
                  <a:pt x="2988" y="738"/>
                </a:lnTo>
                <a:lnTo>
                  <a:pt x="2996" y="740"/>
                </a:lnTo>
                <a:lnTo>
                  <a:pt x="3006" y="738"/>
                </a:lnTo>
                <a:lnTo>
                  <a:pt x="3020" y="735"/>
                </a:lnTo>
                <a:lnTo>
                  <a:pt x="3037" y="730"/>
                </a:lnTo>
                <a:lnTo>
                  <a:pt x="3041" y="728"/>
                </a:lnTo>
                <a:lnTo>
                  <a:pt x="3073" y="723"/>
                </a:lnTo>
                <a:lnTo>
                  <a:pt x="3095" y="719"/>
                </a:lnTo>
                <a:lnTo>
                  <a:pt x="3104" y="718"/>
                </a:lnTo>
                <a:lnTo>
                  <a:pt x="3107" y="714"/>
                </a:lnTo>
                <a:lnTo>
                  <a:pt x="3113" y="711"/>
                </a:lnTo>
                <a:lnTo>
                  <a:pt x="3121" y="701"/>
                </a:lnTo>
                <a:lnTo>
                  <a:pt x="3126" y="692"/>
                </a:lnTo>
                <a:lnTo>
                  <a:pt x="3131" y="683"/>
                </a:lnTo>
                <a:lnTo>
                  <a:pt x="3135" y="671"/>
                </a:lnTo>
                <a:lnTo>
                  <a:pt x="3137" y="659"/>
                </a:lnTo>
                <a:lnTo>
                  <a:pt x="3138" y="658"/>
                </a:lnTo>
                <a:lnTo>
                  <a:pt x="3142" y="649"/>
                </a:lnTo>
                <a:lnTo>
                  <a:pt x="3145" y="637"/>
                </a:lnTo>
                <a:lnTo>
                  <a:pt x="3147" y="620"/>
                </a:lnTo>
                <a:lnTo>
                  <a:pt x="3147" y="610"/>
                </a:lnTo>
                <a:lnTo>
                  <a:pt x="3145" y="598"/>
                </a:lnTo>
                <a:lnTo>
                  <a:pt x="3143" y="586"/>
                </a:lnTo>
                <a:lnTo>
                  <a:pt x="3138" y="572"/>
                </a:lnTo>
                <a:lnTo>
                  <a:pt x="3133" y="557"/>
                </a:lnTo>
                <a:lnTo>
                  <a:pt x="3125" y="541"/>
                </a:lnTo>
                <a:lnTo>
                  <a:pt x="3114" y="524"/>
                </a:lnTo>
                <a:lnTo>
                  <a:pt x="3102" y="505"/>
                </a:lnTo>
                <a:lnTo>
                  <a:pt x="3022" y="409"/>
                </a:lnTo>
                <a:lnTo>
                  <a:pt x="2996" y="360"/>
                </a:lnTo>
                <a:lnTo>
                  <a:pt x="2964" y="298"/>
                </a:lnTo>
                <a:lnTo>
                  <a:pt x="2960" y="290"/>
                </a:lnTo>
                <a:lnTo>
                  <a:pt x="2952" y="271"/>
                </a:lnTo>
                <a:lnTo>
                  <a:pt x="2947" y="261"/>
                </a:lnTo>
                <a:lnTo>
                  <a:pt x="2940" y="250"/>
                </a:lnTo>
                <a:lnTo>
                  <a:pt x="2931" y="243"/>
                </a:lnTo>
                <a:lnTo>
                  <a:pt x="2923" y="238"/>
                </a:lnTo>
                <a:lnTo>
                  <a:pt x="2912" y="219"/>
                </a:lnTo>
                <a:lnTo>
                  <a:pt x="2900" y="201"/>
                </a:lnTo>
                <a:lnTo>
                  <a:pt x="2887" y="178"/>
                </a:lnTo>
                <a:lnTo>
                  <a:pt x="2873" y="165"/>
                </a:lnTo>
                <a:lnTo>
                  <a:pt x="2863" y="154"/>
                </a:lnTo>
                <a:lnTo>
                  <a:pt x="2854" y="149"/>
                </a:lnTo>
                <a:lnTo>
                  <a:pt x="2839" y="122"/>
                </a:lnTo>
                <a:lnTo>
                  <a:pt x="2840" y="115"/>
                </a:lnTo>
                <a:lnTo>
                  <a:pt x="2842" y="101"/>
                </a:lnTo>
                <a:lnTo>
                  <a:pt x="2844" y="94"/>
                </a:lnTo>
                <a:lnTo>
                  <a:pt x="2844" y="88"/>
                </a:lnTo>
                <a:lnTo>
                  <a:pt x="2842" y="81"/>
                </a:lnTo>
                <a:lnTo>
                  <a:pt x="2837" y="77"/>
                </a:lnTo>
                <a:lnTo>
                  <a:pt x="2839" y="59"/>
                </a:lnTo>
                <a:lnTo>
                  <a:pt x="2842" y="21"/>
                </a:lnTo>
                <a:lnTo>
                  <a:pt x="2844" y="5"/>
                </a:lnTo>
                <a:lnTo>
                  <a:pt x="2844" y="4"/>
                </a:lnTo>
                <a:lnTo>
                  <a:pt x="2844" y="2"/>
                </a:lnTo>
                <a:lnTo>
                  <a:pt x="2840" y="0"/>
                </a:lnTo>
                <a:lnTo>
                  <a:pt x="2835" y="0"/>
                </a:lnTo>
                <a:lnTo>
                  <a:pt x="2816" y="5"/>
                </a:lnTo>
                <a:lnTo>
                  <a:pt x="2810" y="7"/>
                </a:lnTo>
                <a:lnTo>
                  <a:pt x="2798" y="16"/>
                </a:lnTo>
                <a:lnTo>
                  <a:pt x="2789" y="21"/>
                </a:lnTo>
                <a:lnTo>
                  <a:pt x="2782" y="29"/>
                </a:lnTo>
                <a:lnTo>
                  <a:pt x="2775" y="40"/>
                </a:lnTo>
                <a:lnTo>
                  <a:pt x="2770" y="52"/>
                </a:lnTo>
                <a:lnTo>
                  <a:pt x="2763" y="59"/>
                </a:lnTo>
                <a:lnTo>
                  <a:pt x="2743" y="76"/>
                </a:lnTo>
                <a:lnTo>
                  <a:pt x="2729" y="84"/>
                </a:lnTo>
                <a:lnTo>
                  <a:pt x="2715" y="94"/>
                </a:lnTo>
                <a:lnTo>
                  <a:pt x="2700" y="101"/>
                </a:lnTo>
                <a:lnTo>
                  <a:pt x="2685" y="108"/>
                </a:lnTo>
                <a:lnTo>
                  <a:pt x="2664" y="106"/>
                </a:lnTo>
                <a:lnTo>
                  <a:pt x="2647" y="106"/>
                </a:lnTo>
                <a:lnTo>
                  <a:pt x="2631" y="108"/>
                </a:lnTo>
                <a:lnTo>
                  <a:pt x="2580" y="108"/>
                </a:lnTo>
                <a:lnTo>
                  <a:pt x="2573" y="110"/>
                </a:lnTo>
                <a:lnTo>
                  <a:pt x="2560" y="113"/>
                </a:lnTo>
                <a:lnTo>
                  <a:pt x="2553" y="117"/>
                </a:lnTo>
                <a:lnTo>
                  <a:pt x="2546" y="120"/>
                </a:lnTo>
                <a:lnTo>
                  <a:pt x="2541" y="127"/>
                </a:lnTo>
                <a:lnTo>
                  <a:pt x="2537" y="134"/>
                </a:lnTo>
                <a:lnTo>
                  <a:pt x="2532" y="134"/>
                </a:lnTo>
                <a:lnTo>
                  <a:pt x="2520" y="137"/>
                </a:lnTo>
                <a:lnTo>
                  <a:pt x="2515" y="139"/>
                </a:lnTo>
                <a:lnTo>
                  <a:pt x="2508" y="142"/>
                </a:lnTo>
                <a:lnTo>
                  <a:pt x="2505" y="146"/>
                </a:lnTo>
                <a:lnTo>
                  <a:pt x="2503" y="151"/>
                </a:lnTo>
                <a:lnTo>
                  <a:pt x="2500" y="151"/>
                </a:lnTo>
                <a:lnTo>
                  <a:pt x="2488" y="153"/>
                </a:lnTo>
                <a:lnTo>
                  <a:pt x="2476" y="158"/>
                </a:lnTo>
                <a:lnTo>
                  <a:pt x="2471" y="161"/>
                </a:lnTo>
                <a:lnTo>
                  <a:pt x="2465" y="165"/>
                </a:lnTo>
                <a:lnTo>
                  <a:pt x="2462" y="161"/>
                </a:lnTo>
                <a:lnTo>
                  <a:pt x="2455" y="153"/>
                </a:lnTo>
                <a:lnTo>
                  <a:pt x="2450" y="151"/>
                </a:lnTo>
                <a:lnTo>
                  <a:pt x="2447" y="153"/>
                </a:lnTo>
                <a:lnTo>
                  <a:pt x="2441" y="156"/>
                </a:lnTo>
                <a:lnTo>
                  <a:pt x="2438" y="165"/>
                </a:lnTo>
                <a:lnTo>
                  <a:pt x="2421" y="175"/>
                </a:lnTo>
                <a:lnTo>
                  <a:pt x="2409" y="184"/>
                </a:lnTo>
                <a:lnTo>
                  <a:pt x="2404" y="189"/>
                </a:lnTo>
                <a:lnTo>
                  <a:pt x="2399" y="194"/>
                </a:lnTo>
                <a:lnTo>
                  <a:pt x="2392" y="194"/>
                </a:lnTo>
                <a:lnTo>
                  <a:pt x="2376" y="195"/>
                </a:lnTo>
                <a:lnTo>
                  <a:pt x="2366" y="197"/>
                </a:lnTo>
                <a:lnTo>
                  <a:pt x="2357" y="201"/>
                </a:lnTo>
                <a:lnTo>
                  <a:pt x="2347" y="204"/>
                </a:lnTo>
                <a:lnTo>
                  <a:pt x="2340" y="211"/>
                </a:lnTo>
                <a:lnTo>
                  <a:pt x="2330" y="214"/>
                </a:lnTo>
                <a:lnTo>
                  <a:pt x="2308" y="219"/>
                </a:lnTo>
                <a:lnTo>
                  <a:pt x="2296" y="225"/>
                </a:lnTo>
                <a:lnTo>
                  <a:pt x="2284" y="231"/>
                </a:lnTo>
                <a:lnTo>
                  <a:pt x="2277" y="238"/>
                </a:lnTo>
                <a:lnTo>
                  <a:pt x="2275" y="242"/>
                </a:lnTo>
                <a:lnTo>
                  <a:pt x="2275" y="247"/>
                </a:lnTo>
                <a:lnTo>
                  <a:pt x="2267" y="250"/>
                </a:lnTo>
                <a:lnTo>
                  <a:pt x="2250" y="261"/>
                </a:lnTo>
                <a:lnTo>
                  <a:pt x="2239" y="266"/>
                </a:lnTo>
                <a:lnTo>
                  <a:pt x="2229" y="274"/>
                </a:lnTo>
                <a:lnTo>
                  <a:pt x="2221" y="281"/>
                </a:lnTo>
                <a:lnTo>
                  <a:pt x="2215" y="290"/>
                </a:lnTo>
                <a:lnTo>
                  <a:pt x="2179" y="315"/>
                </a:lnTo>
                <a:lnTo>
                  <a:pt x="2154" y="336"/>
                </a:lnTo>
                <a:lnTo>
                  <a:pt x="2145" y="346"/>
                </a:lnTo>
                <a:lnTo>
                  <a:pt x="2140" y="353"/>
                </a:lnTo>
                <a:lnTo>
                  <a:pt x="2147" y="338"/>
                </a:lnTo>
                <a:lnTo>
                  <a:pt x="2131" y="346"/>
                </a:lnTo>
                <a:lnTo>
                  <a:pt x="2101" y="365"/>
                </a:lnTo>
                <a:lnTo>
                  <a:pt x="2085" y="377"/>
                </a:lnTo>
                <a:lnTo>
                  <a:pt x="2070" y="389"/>
                </a:lnTo>
                <a:lnTo>
                  <a:pt x="2060" y="401"/>
                </a:lnTo>
                <a:lnTo>
                  <a:pt x="2058" y="406"/>
                </a:lnTo>
                <a:lnTo>
                  <a:pt x="2056" y="413"/>
                </a:lnTo>
                <a:lnTo>
                  <a:pt x="2051" y="418"/>
                </a:lnTo>
                <a:lnTo>
                  <a:pt x="2037" y="432"/>
                </a:lnTo>
                <a:lnTo>
                  <a:pt x="2029" y="440"/>
                </a:lnTo>
                <a:lnTo>
                  <a:pt x="2022" y="451"/>
                </a:lnTo>
                <a:lnTo>
                  <a:pt x="2015" y="461"/>
                </a:lnTo>
                <a:lnTo>
                  <a:pt x="2012" y="471"/>
                </a:lnTo>
                <a:lnTo>
                  <a:pt x="1971" y="497"/>
                </a:lnTo>
                <a:lnTo>
                  <a:pt x="1955" y="504"/>
                </a:lnTo>
                <a:lnTo>
                  <a:pt x="1912" y="519"/>
                </a:lnTo>
                <a:lnTo>
                  <a:pt x="1880" y="529"/>
                </a:lnTo>
                <a:lnTo>
                  <a:pt x="1842" y="541"/>
                </a:lnTo>
                <a:lnTo>
                  <a:pt x="1798" y="553"/>
                </a:lnTo>
                <a:lnTo>
                  <a:pt x="1748" y="565"/>
                </a:lnTo>
                <a:lnTo>
                  <a:pt x="1691" y="577"/>
                </a:lnTo>
                <a:lnTo>
                  <a:pt x="1630" y="588"/>
                </a:lnTo>
                <a:lnTo>
                  <a:pt x="1565" y="598"/>
                </a:lnTo>
                <a:lnTo>
                  <a:pt x="1493" y="605"/>
                </a:lnTo>
                <a:lnTo>
                  <a:pt x="1416" y="610"/>
                </a:lnTo>
                <a:lnTo>
                  <a:pt x="1335" y="612"/>
                </a:lnTo>
                <a:lnTo>
                  <a:pt x="1250" y="610"/>
                </a:lnTo>
                <a:lnTo>
                  <a:pt x="1161" y="605"/>
                </a:lnTo>
                <a:lnTo>
                  <a:pt x="1048" y="569"/>
                </a:lnTo>
                <a:lnTo>
                  <a:pt x="964" y="545"/>
                </a:lnTo>
                <a:lnTo>
                  <a:pt x="931" y="536"/>
                </a:lnTo>
                <a:lnTo>
                  <a:pt x="912" y="533"/>
                </a:lnTo>
                <a:lnTo>
                  <a:pt x="899" y="533"/>
                </a:lnTo>
                <a:lnTo>
                  <a:pt x="859" y="531"/>
                </a:lnTo>
                <a:lnTo>
                  <a:pt x="803" y="533"/>
                </a:lnTo>
                <a:lnTo>
                  <a:pt x="770" y="534"/>
                </a:lnTo>
                <a:lnTo>
                  <a:pt x="736" y="538"/>
                </a:lnTo>
                <a:lnTo>
                  <a:pt x="700" y="543"/>
                </a:lnTo>
                <a:lnTo>
                  <a:pt x="662" y="550"/>
                </a:lnTo>
                <a:lnTo>
                  <a:pt x="626" y="558"/>
                </a:lnTo>
                <a:lnTo>
                  <a:pt x="590" y="570"/>
                </a:lnTo>
                <a:lnTo>
                  <a:pt x="556" y="584"/>
                </a:lnTo>
                <a:lnTo>
                  <a:pt x="541" y="593"/>
                </a:lnTo>
                <a:lnTo>
                  <a:pt x="525" y="601"/>
                </a:lnTo>
                <a:lnTo>
                  <a:pt x="512" y="610"/>
                </a:lnTo>
                <a:lnTo>
                  <a:pt x="498" y="622"/>
                </a:lnTo>
                <a:lnTo>
                  <a:pt x="486" y="632"/>
                </a:lnTo>
                <a:lnTo>
                  <a:pt x="474" y="644"/>
                </a:lnTo>
                <a:lnTo>
                  <a:pt x="467" y="642"/>
                </a:lnTo>
                <a:lnTo>
                  <a:pt x="450" y="641"/>
                </a:lnTo>
                <a:lnTo>
                  <a:pt x="441" y="639"/>
                </a:lnTo>
                <a:lnTo>
                  <a:pt x="431" y="639"/>
                </a:lnTo>
                <a:lnTo>
                  <a:pt x="424" y="641"/>
                </a:lnTo>
                <a:lnTo>
                  <a:pt x="419" y="646"/>
                </a:lnTo>
                <a:lnTo>
                  <a:pt x="383" y="682"/>
                </a:lnTo>
                <a:lnTo>
                  <a:pt x="351" y="716"/>
                </a:lnTo>
                <a:lnTo>
                  <a:pt x="332" y="738"/>
                </a:lnTo>
                <a:lnTo>
                  <a:pt x="313" y="762"/>
                </a:lnTo>
                <a:lnTo>
                  <a:pt x="293" y="790"/>
                </a:lnTo>
                <a:lnTo>
                  <a:pt x="274" y="817"/>
                </a:lnTo>
                <a:lnTo>
                  <a:pt x="255" y="848"/>
                </a:lnTo>
                <a:lnTo>
                  <a:pt x="238" y="880"/>
                </a:lnTo>
                <a:lnTo>
                  <a:pt x="222" y="915"/>
                </a:lnTo>
                <a:lnTo>
                  <a:pt x="209" y="950"/>
                </a:lnTo>
                <a:lnTo>
                  <a:pt x="197" y="988"/>
                </a:lnTo>
                <a:lnTo>
                  <a:pt x="188" y="1028"/>
                </a:lnTo>
                <a:lnTo>
                  <a:pt x="171" y="1147"/>
                </a:lnTo>
                <a:lnTo>
                  <a:pt x="154" y="1283"/>
                </a:lnTo>
                <a:lnTo>
                  <a:pt x="137" y="1442"/>
                </a:lnTo>
                <a:lnTo>
                  <a:pt x="27" y="1690"/>
                </a:lnTo>
                <a:lnTo>
                  <a:pt x="15" y="1724"/>
                </a:lnTo>
                <a:lnTo>
                  <a:pt x="7" y="1752"/>
                </a:lnTo>
                <a:lnTo>
                  <a:pt x="1" y="1774"/>
                </a:lnTo>
                <a:lnTo>
                  <a:pt x="0" y="1789"/>
                </a:lnTo>
                <a:lnTo>
                  <a:pt x="0" y="1800"/>
                </a:lnTo>
                <a:lnTo>
                  <a:pt x="0" y="1808"/>
                </a:lnTo>
                <a:lnTo>
                  <a:pt x="3" y="1812"/>
                </a:lnTo>
                <a:lnTo>
                  <a:pt x="7" y="1800"/>
                </a:lnTo>
                <a:lnTo>
                  <a:pt x="10" y="1791"/>
                </a:lnTo>
                <a:lnTo>
                  <a:pt x="15" y="1788"/>
                </a:lnTo>
                <a:lnTo>
                  <a:pt x="19" y="1786"/>
                </a:lnTo>
                <a:lnTo>
                  <a:pt x="22" y="1788"/>
                </a:lnTo>
                <a:lnTo>
                  <a:pt x="24" y="1789"/>
                </a:lnTo>
                <a:lnTo>
                  <a:pt x="27" y="1791"/>
                </a:lnTo>
                <a:lnTo>
                  <a:pt x="25" y="1805"/>
                </a:lnTo>
                <a:lnTo>
                  <a:pt x="24" y="1817"/>
                </a:lnTo>
                <a:lnTo>
                  <a:pt x="25" y="1842"/>
                </a:lnTo>
                <a:lnTo>
                  <a:pt x="29" y="1861"/>
                </a:lnTo>
                <a:lnTo>
                  <a:pt x="29" y="1868"/>
                </a:lnTo>
                <a:lnTo>
                  <a:pt x="32" y="1856"/>
                </a:lnTo>
                <a:lnTo>
                  <a:pt x="37" y="1846"/>
                </a:lnTo>
                <a:lnTo>
                  <a:pt x="43" y="1837"/>
                </a:lnTo>
                <a:lnTo>
                  <a:pt x="49" y="1830"/>
                </a:lnTo>
                <a:lnTo>
                  <a:pt x="63" y="1822"/>
                </a:lnTo>
                <a:lnTo>
                  <a:pt x="68" y="1820"/>
                </a:lnTo>
                <a:lnTo>
                  <a:pt x="68" y="1832"/>
                </a:lnTo>
                <a:lnTo>
                  <a:pt x="67" y="1846"/>
                </a:lnTo>
                <a:lnTo>
                  <a:pt x="61" y="1872"/>
                </a:lnTo>
                <a:lnTo>
                  <a:pt x="56" y="1892"/>
                </a:lnTo>
                <a:lnTo>
                  <a:pt x="53" y="1899"/>
                </a:lnTo>
                <a:lnTo>
                  <a:pt x="63" y="1918"/>
                </a:lnTo>
                <a:lnTo>
                  <a:pt x="106" y="1880"/>
                </a:lnTo>
                <a:lnTo>
                  <a:pt x="87" y="1925"/>
                </a:lnTo>
                <a:lnTo>
                  <a:pt x="108" y="1952"/>
                </a:lnTo>
                <a:lnTo>
                  <a:pt x="130" y="1907"/>
                </a:lnTo>
                <a:lnTo>
                  <a:pt x="132" y="1952"/>
                </a:lnTo>
                <a:lnTo>
                  <a:pt x="161" y="1877"/>
                </a:lnTo>
                <a:lnTo>
                  <a:pt x="156" y="1949"/>
                </a:lnTo>
                <a:lnTo>
                  <a:pt x="159" y="1942"/>
                </a:lnTo>
                <a:lnTo>
                  <a:pt x="195" y="1860"/>
                </a:lnTo>
                <a:lnTo>
                  <a:pt x="215" y="1933"/>
                </a:lnTo>
                <a:lnTo>
                  <a:pt x="260" y="1683"/>
                </a:lnTo>
                <a:lnTo>
                  <a:pt x="337" y="14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84"/>
          <p:cNvSpPr>
            <a:spLocks/>
          </p:cNvSpPr>
          <p:nvPr/>
        </p:nvSpPr>
        <p:spPr bwMode="auto">
          <a:xfrm>
            <a:off x="1117600" y="1477963"/>
            <a:ext cx="4995863" cy="3743325"/>
          </a:xfrm>
          <a:custGeom>
            <a:avLst/>
            <a:gdLst>
              <a:gd name="T0" fmla="*/ 412750 w 3147"/>
              <a:gd name="T1" fmla="*/ 2660650 h 2358"/>
              <a:gd name="T2" fmla="*/ 230188 w 3147"/>
              <a:gd name="T3" fmla="*/ 3343275 h 2358"/>
              <a:gd name="T4" fmla="*/ 298450 w 3147"/>
              <a:gd name="T5" fmla="*/ 3602038 h 2358"/>
              <a:gd name="T6" fmla="*/ 481013 w 3147"/>
              <a:gd name="T7" fmla="*/ 3308350 h 2358"/>
              <a:gd name="T8" fmla="*/ 633413 w 3147"/>
              <a:gd name="T9" fmla="*/ 2697163 h 2358"/>
              <a:gd name="T10" fmla="*/ 627063 w 3147"/>
              <a:gd name="T11" fmla="*/ 3232150 h 2358"/>
              <a:gd name="T12" fmla="*/ 635000 w 3147"/>
              <a:gd name="T13" fmla="*/ 3422650 h 2358"/>
              <a:gd name="T14" fmla="*/ 668338 w 3147"/>
              <a:gd name="T15" fmla="*/ 3479800 h 2358"/>
              <a:gd name="T16" fmla="*/ 1030288 w 3147"/>
              <a:gd name="T17" fmla="*/ 3724275 h 2358"/>
              <a:gd name="T18" fmla="*/ 893763 w 3147"/>
              <a:gd name="T19" fmla="*/ 3575050 h 2358"/>
              <a:gd name="T20" fmla="*/ 812800 w 3147"/>
              <a:gd name="T21" fmla="*/ 2908300 h 2358"/>
              <a:gd name="T22" fmla="*/ 1282700 w 3147"/>
              <a:gd name="T23" fmla="*/ 2084388 h 2358"/>
              <a:gd name="T24" fmla="*/ 1730375 w 3147"/>
              <a:gd name="T25" fmla="*/ 1660525 h 2358"/>
              <a:gd name="T26" fmla="*/ 1752600 w 3147"/>
              <a:gd name="T27" fmla="*/ 1220788 h 2358"/>
              <a:gd name="T28" fmla="*/ 1774825 w 3147"/>
              <a:gd name="T29" fmla="*/ 1511300 h 2358"/>
              <a:gd name="T30" fmla="*/ 1554163 w 3147"/>
              <a:gd name="T31" fmla="*/ 1892300 h 2358"/>
              <a:gd name="T32" fmla="*/ 1744663 w 3147"/>
              <a:gd name="T33" fmla="*/ 2155825 h 2358"/>
              <a:gd name="T34" fmla="*/ 2317750 w 3147"/>
              <a:gd name="T35" fmla="*/ 2316163 h 2358"/>
              <a:gd name="T36" fmla="*/ 3071813 w 3147"/>
              <a:gd name="T37" fmla="*/ 2251075 h 2358"/>
              <a:gd name="T38" fmla="*/ 3098800 w 3147"/>
              <a:gd name="T39" fmla="*/ 2857500 h 2358"/>
              <a:gd name="T40" fmla="*/ 3073400 w 3147"/>
              <a:gd name="T41" fmla="*/ 3362325 h 2358"/>
              <a:gd name="T42" fmla="*/ 3190875 w 3147"/>
              <a:gd name="T43" fmla="*/ 3651250 h 2358"/>
              <a:gd name="T44" fmla="*/ 3327400 w 3147"/>
              <a:gd name="T45" fmla="*/ 3490913 h 2358"/>
              <a:gd name="T46" fmla="*/ 3236913 w 3147"/>
              <a:gd name="T47" fmla="*/ 3308350 h 2358"/>
              <a:gd name="T48" fmla="*/ 3263900 w 3147"/>
              <a:gd name="T49" fmla="*/ 2886075 h 2358"/>
              <a:gd name="T50" fmla="*/ 3271838 w 3147"/>
              <a:gd name="T51" fmla="*/ 2895600 h 2358"/>
              <a:gd name="T52" fmla="*/ 3251200 w 3147"/>
              <a:gd name="T53" fmla="*/ 3321050 h 2358"/>
              <a:gd name="T54" fmla="*/ 3438525 w 3147"/>
              <a:gd name="T55" fmla="*/ 3462338 h 2358"/>
              <a:gd name="T56" fmla="*/ 3459163 w 3147"/>
              <a:gd name="T57" fmla="*/ 3294063 h 2358"/>
              <a:gd name="T58" fmla="*/ 3362325 w 3147"/>
              <a:gd name="T59" fmla="*/ 3167063 h 2358"/>
              <a:gd name="T60" fmla="*/ 3363913 w 3147"/>
              <a:gd name="T61" fmla="*/ 2759075 h 2358"/>
              <a:gd name="T62" fmla="*/ 3381375 w 3147"/>
              <a:gd name="T63" fmla="*/ 2365375 h 2358"/>
              <a:gd name="T64" fmla="*/ 3476625 w 3147"/>
              <a:gd name="T65" fmla="*/ 2079625 h 2358"/>
              <a:gd name="T66" fmla="*/ 3686175 w 3147"/>
              <a:gd name="T67" fmla="*/ 1827213 h 2358"/>
              <a:gd name="T68" fmla="*/ 3770313 w 3147"/>
              <a:gd name="T69" fmla="*/ 1544638 h 2358"/>
              <a:gd name="T70" fmla="*/ 4102100 w 3147"/>
              <a:gd name="T71" fmla="*/ 1006475 h 2358"/>
              <a:gd name="T72" fmla="*/ 4302125 w 3147"/>
              <a:gd name="T73" fmla="*/ 884238 h 2358"/>
              <a:gd name="T74" fmla="*/ 4705350 w 3147"/>
              <a:gd name="T75" fmla="*/ 1098550 h 2358"/>
              <a:gd name="T76" fmla="*/ 4827588 w 3147"/>
              <a:gd name="T77" fmla="*/ 1155700 h 2358"/>
              <a:gd name="T78" fmla="*/ 4976813 w 3147"/>
              <a:gd name="T79" fmla="*/ 1065213 h 2358"/>
              <a:gd name="T80" fmla="*/ 4973638 w 3147"/>
              <a:gd name="T81" fmla="*/ 884238 h 2358"/>
              <a:gd name="T82" fmla="*/ 4678363 w 3147"/>
              <a:gd name="T83" fmla="*/ 414338 h 2358"/>
              <a:gd name="T84" fmla="*/ 4545013 w 3147"/>
              <a:gd name="T85" fmla="*/ 244475 h 2358"/>
              <a:gd name="T86" fmla="*/ 4503738 w 3147"/>
              <a:gd name="T87" fmla="*/ 122238 h 2358"/>
              <a:gd name="T88" fmla="*/ 4470400 w 3147"/>
              <a:gd name="T89" fmla="*/ 7938 h 2358"/>
              <a:gd name="T90" fmla="*/ 4310063 w 3147"/>
              <a:gd name="T91" fmla="*/ 149225 h 2358"/>
              <a:gd name="T92" fmla="*/ 4064000 w 3147"/>
              <a:gd name="T93" fmla="*/ 179388 h 2358"/>
              <a:gd name="T94" fmla="*/ 3973513 w 3147"/>
              <a:gd name="T95" fmla="*/ 239713 h 2358"/>
              <a:gd name="T96" fmla="*/ 3884613 w 3147"/>
              <a:gd name="T97" fmla="*/ 242888 h 2358"/>
              <a:gd name="T98" fmla="*/ 3756025 w 3147"/>
              <a:gd name="T99" fmla="*/ 312738 h 2358"/>
              <a:gd name="T100" fmla="*/ 3611563 w 3147"/>
              <a:gd name="T101" fmla="*/ 392113 h 2358"/>
              <a:gd name="T102" fmla="*/ 3405188 w 3147"/>
              <a:gd name="T103" fmla="*/ 549275 h 2358"/>
              <a:gd name="T104" fmla="*/ 3263900 w 3147"/>
              <a:gd name="T105" fmla="*/ 655638 h 2358"/>
              <a:gd name="T106" fmla="*/ 3035300 w 3147"/>
              <a:gd name="T107" fmla="*/ 823913 h 2358"/>
              <a:gd name="T108" fmla="*/ 1984375 w 3147"/>
              <a:gd name="T109" fmla="*/ 968375 h 2358"/>
              <a:gd name="T110" fmla="*/ 1222375 w 3147"/>
              <a:gd name="T111" fmla="*/ 847725 h 2358"/>
              <a:gd name="T112" fmla="*/ 771525 w 3147"/>
              <a:gd name="T113" fmla="*/ 1003300 h 2358"/>
              <a:gd name="T114" fmla="*/ 557213 w 3147"/>
              <a:gd name="T115" fmla="*/ 1136650 h 2358"/>
              <a:gd name="T116" fmla="*/ 298450 w 3147"/>
              <a:gd name="T117" fmla="*/ 1631950 h 2358"/>
              <a:gd name="T118" fmla="*/ 0 w 3147"/>
              <a:gd name="T119" fmla="*/ 2870200 h 2358"/>
              <a:gd name="T120" fmla="*/ 39688 w 3147"/>
              <a:gd name="T121" fmla="*/ 2865438 h 2358"/>
              <a:gd name="T122" fmla="*/ 107950 w 3147"/>
              <a:gd name="T123" fmla="*/ 2889250 h 2358"/>
              <a:gd name="T124" fmla="*/ 206375 w 3147"/>
              <a:gd name="T125" fmla="*/ 3027363 h 235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147"/>
              <a:gd name="T190" fmla="*/ 0 h 2358"/>
              <a:gd name="T191" fmla="*/ 3147 w 3147"/>
              <a:gd name="T192" fmla="*/ 2358 h 235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147" h="2358">
                <a:moveTo>
                  <a:pt x="337" y="1483"/>
                </a:moveTo>
                <a:lnTo>
                  <a:pt x="284" y="1548"/>
                </a:lnTo>
                <a:lnTo>
                  <a:pt x="277" y="1557"/>
                </a:lnTo>
                <a:lnTo>
                  <a:pt x="272" y="1567"/>
                </a:lnTo>
                <a:lnTo>
                  <a:pt x="265" y="1580"/>
                </a:lnTo>
                <a:lnTo>
                  <a:pt x="260" y="1598"/>
                </a:lnTo>
                <a:lnTo>
                  <a:pt x="257" y="1620"/>
                </a:lnTo>
                <a:lnTo>
                  <a:pt x="257" y="1647"/>
                </a:lnTo>
                <a:lnTo>
                  <a:pt x="258" y="1661"/>
                </a:lnTo>
                <a:lnTo>
                  <a:pt x="260" y="1676"/>
                </a:lnTo>
                <a:lnTo>
                  <a:pt x="253" y="1724"/>
                </a:lnTo>
                <a:lnTo>
                  <a:pt x="246" y="1776"/>
                </a:lnTo>
                <a:lnTo>
                  <a:pt x="236" y="1834"/>
                </a:lnTo>
                <a:lnTo>
                  <a:pt x="222" y="1897"/>
                </a:lnTo>
                <a:lnTo>
                  <a:pt x="209" y="1955"/>
                </a:lnTo>
                <a:lnTo>
                  <a:pt x="200" y="1981"/>
                </a:lnTo>
                <a:lnTo>
                  <a:pt x="192" y="2003"/>
                </a:lnTo>
                <a:lnTo>
                  <a:pt x="183" y="2022"/>
                </a:lnTo>
                <a:lnTo>
                  <a:pt x="173" y="2036"/>
                </a:lnTo>
                <a:lnTo>
                  <a:pt x="145" y="2106"/>
                </a:lnTo>
                <a:lnTo>
                  <a:pt x="176" y="2092"/>
                </a:lnTo>
                <a:lnTo>
                  <a:pt x="166" y="2127"/>
                </a:lnTo>
                <a:lnTo>
                  <a:pt x="185" y="2127"/>
                </a:lnTo>
                <a:lnTo>
                  <a:pt x="162" y="2147"/>
                </a:lnTo>
                <a:lnTo>
                  <a:pt x="215" y="2120"/>
                </a:lnTo>
                <a:lnTo>
                  <a:pt x="212" y="2137"/>
                </a:lnTo>
                <a:lnTo>
                  <a:pt x="205" y="2154"/>
                </a:lnTo>
                <a:lnTo>
                  <a:pt x="195" y="2175"/>
                </a:lnTo>
                <a:lnTo>
                  <a:pt x="188" y="2238"/>
                </a:lnTo>
                <a:lnTo>
                  <a:pt x="188" y="2269"/>
                </a:lnTo>
                <a:lnTo>
                  <a:pt x="390" y="2267"/>
                </a:lnTo>
                <a:lnTo>
                  <a:pt x="388" y="2258"/>
                </a:lnTo>
                <a:lnTo>
                  <a:pt x="385" y="2248"/>
                </a:lnTo>
                <a:lnTo>
                  <a:pt x="378" y="2234"/>
                </a:lnTo>
                <a:lnTo>
                  <a:pt x="370" y="2221"/>
                </a:lnTo>
                <a:lnTo>
                  <a:pt x="359" y="2205"/>
                </a:lnTo>
                <a:lnTo>
                  <a:pt x="346" y="2190"/>
                </a:lnTo>
                <a:lnTo>
                  <a:pt x="327" y="2175"/>
                </a:lnTo>
                <a:lnTo>
                  <a:pt x="303" y="2084"/>
                </a:lnTo>
                <a:lnTo>
                  <a:pt x="328" y="2005"/>
                </a:lnTo>
                <a:lnTo>
                  <a:pt x="351" y="1935"/>
                </a:lnTo>
                <a:lnTo>
                  <a:pt x="370" y="1868"/>
                </a:lnTo>
                <a:lnTo>
                  <a:pt x="390" y="1783"/>
                </a:lnTo>
                <a:lnTo>
                  <a:pt x="400" y="1688"/>
                </a:lnTo>
                <a:lnTo>
                  <a:pt x="404" y="1682"/>
                </a:lnTo>
                <a:lnTo>
                  <a:pt x="426" y="1637"/>
                </a:lnTo>
                <a:lnTo>
                  <a:pt x="438" y="1616"/>
                </a:lnTo>
                <a:lnTo>
                  <a:pt x="519" y="1373"/>
                </a:lnTo>
                <a:lnTo>
                  <a:pt x="438" y="1616"/>
                </a:lnTo>
                <a:lnTo>
                  <a:pt x="399" y="1699"/>
                </a:lnTo>
                <a:lnTo>
                  <a:pt x="390" y="1783"/>
                </a:lnTo>
                <a:lnTo>
                  <a:pt x="370" y="1868"/>
                </a:lnTo>
                <a:lnTo>
                  <a:pt x="376" y="1896"/>
                </a:lnTo>
                <a:lnTo>
                  <a:pt x="385" y="1930"/>
                </a:lnTo>
                <a:lnTo>
                  <a:pt x="392" y="1964"/>
                </a:lnTo>
                <a:lnTo>
                  <a:pt x="394" y="1981"/>
                </a:lnTo>
                <a:lnTo>
                  <a:pt x="395" y="1997"/>
                </a:lnTo>
                <a:lnTo>
                  <a:pt x="395" y="2007"/>
                </a:lnTo>
                <a:lnTo>
                  <a:pt x="395" y="2036"/>
                </a:lnTo>
                <a:lnTo>
                  <a:pt x="394" y="2072"/>
                </a:lnTo>
                <a:lnTo>
                  <a:pt x="390" y="2089"/>
                </a:lnTo>
                <a:lnTo>
                  <a:pt x="385" y="2104"/>
                </a:lnTo>
                <a:lnTo>
                  <a:pt x="385" y="2139"/>
                </a:lnTo>
                <a:lnTo>
                  <a:pt x="385" y="2171"/>
                </a:lnTo>
                <a:lnTo>
                  <a:pt x="383" y="2202"/>
                </a:lnTo>
                <a:lnTo>
                  <a:pt x="400" y="2156"/>
                </a:lnTo>
                <a:lnTo>
                  <a:pt x="402" y="2156"/>
                </a:lnTo>
                <a:lnTo>
                  <a:pt x="402" y="2159"/>
                </a:lnTo>
                <a:lnTo>
                  <a:pt x="406" y="2180"/>
                </a:lnTo>
                <a:lnTo>
                  <a:pt x="406" y="2192"/>
                </a:lnTo>
                <a:lnTo>
                  <a:pt x="404" y="2205"/>
                </a:lnTo>
                <a:lnTo>
                  <a:pt x="402" y="2217"/>
                </a:lnTo>
                <a:lnTo>
                  <a:pt x="397" y="2226"/>
                </a:lnTo>
                <a:lnTo>
                  <a:pt x="409" y="2211"/>
                </a:lnTo>
                <a:lnTo>
                  <a:pt x="418" y="2199"/>
                </a:lnTo>
                <a:lnTo>
                  <a:pt x="421" y="2192"/>
                </a:lnTo>
                <a:lnTo>
                  <a:pt x="421" y="2187"/>
                </a:lnTo>
                <a:lnTo>
                  <a:pt x="418" y="2224"/>
                </a:lnTo>
                <a:lnTo>
                  <a:pt x="414" y="2267"/>
                </a:lnTo>
                <a:lnTo>
                  <a:pt x="447" y="2222"/>
                </a:lnTo>
                <a:lnTo>
                  <a:pt x="457" y="2267"/>
                </a:lnTo>
                <a:lnTo>
                  <a:pt x="443" y="2298"/>
                </a:lnTo>
                <a:lnTo>
                  <a:pt x="443" y="2358"/>
                </a:lnTo>
                <a:lnTo>
                  <a:pt x="652" y="2356"/>
                </a:lnTo>
                <a:lnTo>
                  <a:pt x="649" y="2346"/>
                </a:lnTo>
                <a:lnTo>
                  <a:pt x="637" y="2322"/>
                </a:lnTo>
                <a:lnTo>
                  <a:pt x="626" y="2308"/>
                </a:lnTo>
                <a:lnTo>
                  <a:pt x="614" y="2293"/>
                </a:lnTo>
                <a:lnTo>
                  <a:pt x="601" y="2281"/>
                </a:lnTo>
                <a:lnTo>
                  <a:pt x="585" y="2269"/>
                </a:lnTo>
                <a:lnTo>
                  <a:pt x="568" y="2258"/>
                </a:lnTo>
                <a:lnTo>
                  <a:pt x="563" y="2255"/>
                </a:lnTo>
                <a:lnTo>
                  <a:pt x="563" y="2253"/>
                </a:lnTo>
                <a:lnTo>
                  <a:pt x="563" y="2252"/>
                </a:lnTo>
                <a:lnTo>
                  <a:pt x="570" y="2252"/>
                </a:lnTo>
                <a:lnTo>
                  <a:pt x="575" y="2252"/>
                </a:lnTo>
                <a:lnTo>
                  <a:pt x="570" y="2243"/>
                </a:lnTo>
                <a:lnTo>
                  <a:pt x="560" y="2221"/>
                </a:lnTo>
                <a:lnTo>
                  <a:pt x="553" y="2209"/>
                </a:lnTo>
                <a:lnTo>
                  <a:pt x="544" y="2199"/>
                </a:lnTo>
                <a:lnTo>
                  <a:pt x="534" y="2188"/>
                </a:lnTo>
                <a:lnTo>
                  <a:pt x="525" y="2183"/>
                </a:lnTo>
                <a:lnTo>
                  <a:pt x="512" y="1832"/>
                </a:lnTo>
                <a:lnTo>
                  <a:pt x="555" y="1594"/>
                </a:lnTo>
                <a:lnTo>
                  <a:pt x="736" y="1437"/>
                </a:lnTo>
                <a:lnTo>
                  <a:pt x="746" y="1421"/>
                </a:lnTo>
                <a:lnTo>
                  <a:pt x="770" y="1389"/>
                </a:lnTo>
                <a:lnTo>
                  <a:pt x="782" y="1368"/>
                </a:lnTo>
                <a:lnTo>
                  <a:pt x="794" y="1348"/>
                </a:lnTo>
                <a:lnTo>
                  <a:pt x="803" y="1329"/>
                </a:lnTo>
                <a:lnTo>
                  <a:pt x="806" y="1320"/>
                </a:lnTo>
                <a:lnTo>
                  <a:pt x="808" y="1313"/>
                </a:lnTo>
                <a:lnTo>
                  <a:pt x="938" y="1221"/>
                </a:lnTo>
                <a:lnTo>
                  <a:pt x="964" y="1204"/>
                </a:lnTo>
                <a:lnTo>
                  <a:pt x="986" y="1185"/>
                </a:lnTo>
                <a:lnTo>
                  <a:pt x="1007" y="1166"/>
                </a:lnTo>
                <a:lnTo>
                  <a:pt x="1025" y="1146"/>
                </a:lnTo>
                <a:lnTo>
                  <a:pt x="1041" y="1127"/>
                </a:lnTo>
                <a:lnTo>
                  <a:pt x="1056" y="1106"/>
                </a:lnTo>
                <a:lnTo>
                  <a:pt x="1070" y="1086"/>
                </a:lnTo>
                <a:lnTo>
                  <a:pt x="1080" y="1065"/>
                </a:lnTo>
                <a:lnTo>
                  <a:pt x="1090" y="1046"/>
                </a:lnTo>
                <a:lnTo>
                  <a:pt x="1097" y="1026"/>
                </a:lnTo>
                <a:lnTo>
                  <a:pt x="1104" y="1005"/>
                </a:lnTo>
                <a:lnTo>
                  <a:pt x="1109" y="986"/>
                </a:lnTo>
                <a:lnTo>
                  <a:pt x="1114" y="966"/>
                </a:lnTo>
                <a:lnTo>
                  <a:pt x="1118" y="947"/>
                </a:lnTo>
                <a:lnTo>
                  <a:pt x="1121" y="909"/>
                </a:lnTo>
                <a:lnTo>
                  <a:pt x="1121" y="875"/>
                </a:lnTo>
                <a:lnTo>
                  <a:pt x="1118" y="843"/>
                </a:lnTo>
                <a:lnTo>
                  <a:pt x="1114" y="814"/>
                </a:lnTo>
                <a:lnTo>
                  <a:pt x="1109" y="790"/>
                </a:lnTo>
                <a:lnTo>
                  <a:pt x="1104" y="769"/>
                </a:lnTo>
                <a:lnTo>
                  <a:pt x="1099" y="754"/>
                </a:lnTo>
                <a:lnTo>
                  <a:pt x="1094" y="742"/>
                </a:lnTo>
                <a:lnTo>
                  <a:pt x="1104" y="771"/>
                </a:lnTo>
                <a:lnTo>
                  <a:pt x="1111" y="800"/>
                </a:lnTo>
                <a:lnTo>
                  <a:pt x="1118" y="827"/>
                </a:lnTo>
                <a:lnTo>
                  <a:pt x="1121" y="855"/>
                </a:lnTo>
                <a:lnTo>
                  <a:pt x="1123" y="880"/>
                </a:lnTo>
                <a:lnTo>
                  <a:pt x="1123" y="904"/>
                </a:lnTo>
                <a:lnTo>
                  <a:pt x="1121" y="928"/>
                </a:lnTo>
                <a:lnTo>
                  <a:pt x="1118" y="952"/>
                </a:lnTo>
                <a:lnTo>
                  <a:pt x="1114" y="973"/>
                </a:lnTo>
                <a:lnTo>
                  <a:pt x="1109" y="995"/>
                </a:lnTo>
                <a:lnTo>
                  <a:pt x="1102" y="1016"/>
                </a:lnTo>
                <a:lnTo>
                  <a:pt x="1096" y="1034"/>
                </a:lnTo>
                <a:lnTo>
                  <a:pt x="1087" y="1051"/>
                </a:lnTo>
                <a:lnTo>
                  <a:pt x="1078" y="1070"/>
                </a:lnTo>
                <a:lnTo>
                  <a:pt x="1060" y="1101"/>
                </a:lnTo>
                <a:lnTo>
                  <a:pt x="1039" y="1130"/>
                </a:lnTo>
                <a:lnTo>
                  <a:pt x="1019" y="1154"/>
                </a:lnTo>
                <a:lnTo>
                  <a:pt x="998" y="1175"/>
                </a:lnTo>
                <a:lnTo>
                  <a:pt x="979" y="1192"/>
                </a:lnTo>
                <a:lnTo>
                  <a:pt x="962" y="1204"/>
                </a:lnTo>
                <a:lnTo>
                  <a:pt x="950" y="1214"/>
                </a:lnTo>
                <a:lnTo>
                  <a:pt x="938" y="1221"/>
                </a:lnTo>
                <a:lnTo>
                  <a:pt x="950" y="1236"/>
                </a:lnTo>
                <a:lnTo>
                  <a:pt x="967" y="1255"/>
                </a:lnTo>
                <a:lnTo>
                  <a:pt x="991" y="1277"/>
                </a:lnTo>
                <a:lnTo>
                  <a:pt x="1020" y="1303"/>
                </a:lnTo>
                <a:lnTo>
                  <a:pt x="1056" y="1331"/>
                </a:lnTo>
                <a:lnTo>
                  <a:pt x="1077" y="1344"/>
                </a:lnTo>
                <a:lnTo>
                  <a:pt x="1099" y="1358"/>
                </a:lnTo>
                <a:lnTo>
                  <a:pt x="1123" y="1372"/>
                </a:lnTo>
                <a:lnTo>
                  <a:pt x="1149" y="1385"/>
                </a:lnTo>
                <a:lnTo>
                  <a:pt x="1176" y="1397"/>
                </a:lnTo>
                <a:lnTo>
                  <a:pt x="1205" y="1409"/>
                </a:lnTo>
                <a:lnTo>
                  <a:pt x="1236" y="1420"/>
                </a:lnTo>
                <a:lnTo>
                  <a:pt x="1269" y="1430"/>
                </a:lnTo>
                <a:lnTo>
                  <a:pt x="1303" y="1438"/>
                </a:lnTo>
                <a:lnTo>
                  <a:pt x="1339" y="1445"/>
                </a:lnTo>
                <a:lnTo>
                  <a:pt x="1378" y="1452"/>
                </a:lnTo>
                <a:lnTo>
                  <a:pt x="1417" y="1456"/>
                </a:lnTo>
                <a:lnTo>
                  <a:pt x="1460" y="1459"/>
                </a:lnTo>
                <a:lnTo>
                  <a:pt x="1503" y="1459"/>
                </a:lnTo>
                <a:lnTo>
                  <a:pt x="1549" y="1457"/>
                </a:lnTo>
                <a:lnTo>
                  <a:pt x="1597" y="1454"/>
                </a:lnTo>
                <a:lnTo>
                  <a:pt x="1647" y="1449"/>
                </a:lnTo>
                <a:lnTo>
                  <a:pt x="1700" y="1440"/>
                </a:lnTo>
                <a:lnTo>
                  <a:pt x="1753" y="1428"/>
                </a:lnTo>
                <a:lnTo>
                  <a:pt x="1810" y="1414"/>
                </a:lnTo>
                <a:lnTo>
                  <a:pt x="1868" y="1397"/>
                </a:lnTo>
                <a:lnTo>
                  <a:pt x="1929" y="1377"/>
                </a:lnTo>
                <a:lnTo>
                  <a:pt x="1935" y="1418"/>
                </a:lnTo>
                <a:lnTo>
                  <a:pt x="1943" y="1512"/>
                </a:lnTo>
                <a:lnTo>
                  <a:pt x="1948" y="1567"/>
                </a:lnTo>
                <a:lnTo>
                  <a:pt x="1950" y="1620"/>
                </a:lnTo>
                <a:lnTo>
                  <a:pt x="1950" y="1664"/>
                </a:lnTo>
                <a:lnTo>
                  <a:pt x="1948" y="1683"/>
                </a:lnTo>
                <a:lnTo>
                  <a:pt x="1945" y="1697"/>
                </a:lnTo>
                <a:lnTo>
                  <a:pt x="1945" y="1711"/>
                </a:lnTo>
                <a:lnTo>
                  <a:pt x="1947" y="1740"/>
                </a:lnTo>
                <a:lnTo>
                  <a:pt x="1948" y="1779"/>
                </a:lnTo>
                <a:lnTo>
                  <a:pt x="1952" y="1800"/>
                </a:lnTo>
                <a:lnTo>
                  <a:pt x="1957" y="1820"/>
                </a:lnTo>
                <a:lnTo>
                  <a:pt x="1945" y="1865"/>
                </a:lnTo>
                <a:lnTo>
                  <a:pt x="1936" y="1914"/>
                </a:lnTo>
                <a:lnTo>
                  <a:pt x="1928" y="1971"/>
                </a:lnTo>
                <a:lnTo>
                  <a:pt x="1924" y="2000"/>
                </a:lnTo>
                <a:lnTo>
                  <a:pt x="1924" y="2029"/>
                </a:lnTo>
                <a:lnTo>
                  <a:pt x="1924" y="2058"/>
                </a:lnTo>
                <a:lnTo>
                  <a:pt x="1926" y="2084"/>
                </a:lnTo>
                <a:lnTo>
                  <a:pt x="1933" y="2108"/>
                </a:lnTo>
                <a:lnTo>
                  <a:pt x="1936" y="2118"/>
                </a:lnTo>
                <a:lnTo>
                  <a:pt x="1940" y="2128"/>
                </a:lnTo>
                <a:lnTo>
                  <a:pt x="1945" y="2137"/>
                </a:lnTo>
                <a:lnTo>
                  <a:pt x="1952" y="2145"/>
                </a:lnTo>
                <a:lnTo>
                  <a:pt x="1959" y="2152"/>
                </a:lnTo>
                <a:lnTo>
                  <a:pt x="1967" y="2157"/>
                </a:lnTo>
                <a:lnTo>
                  <a:pt x="1950" y="2188"/>
                </a:lnTo>
                <a:lnTo>
                  <a:pt x="1964" y="2269"/>
                </a:lnTo>
                <a:lnTo>
                  <a:pt x="1967" y="2293"/>
                </a:lnTo>
                <a:lnTo>
                  <a:pt x="1989" y="2298"/>
                </a:lnTo>
                <a:lnTo>
                  <a:pt x="2010" y="2300"/>
                </a:lnTo>
                <a:lnTo>
                  <a:pt x="2037" y="2301"/>
                </a:lnTo>
                <a:lnTo>
                  <a:pt x="2051" y="2300"/>
                </a:lnTo>
                <a:lnTo>
                  <a:pt x="2065" y="2298"/>
                </a:lnTo>
                <a:lnTo>
                  <a:pt x="2078" y="2294"/>
                </a:lnTo>
                <a:lnTo>
                  <a:pt x="2092" y="2289"/>
                </a:lnTo>
                <a:lnTo>
                  <a:pt x="2106" y="2281"/>
                </a:lnTo>
                <a:lnTo>
                  <a:pt x="2116" y="2272"/>
                </a:lnTo>
                <a:lnTo>
                  <a:pt x="2126" y="2260"/>
                </a:lnTo>
                <a:lnTo>
                  <a:pt x="2135" y="2246"/>
                </a:lnTo>
                <a:lnTo>
                  <a:pt x="2096" y="2199"/>
                </a:lnTo>
                <a:lnTo>
                  <a:pt x="2092" y="2187"/>
                </a:lnTo>
                <a:lnTo>
                  <a:pt x="2084" y="2163"/>
                </a:lnTo>
                <a:lnTo>
                  <a:pt x="2078" y="2151"/>
                </a:lnTo>
                <a:lnTo>
                  <a:pt x="2070" y="2137"/>
                </a:lnTo>
                <a:lnTo>
                  <a:pt x="2063" y="2128"/>
                </a:lnTo>
                <a:lnTo>
                  <a:pt x="2058" y="2123"/>
                </a:lnTo>
                <a:lnTo>
                  <a:pt x="2053" y="2121"/>
                </a:lnTo>
                <a:lnTo>
                  <a:pt x="2051" y="2118"/>
                </a:lnTo>
                <a:lnTo>
                  <a:pt x="2046" y="2104"/>
                </a:lnTo>
                <a:lnTo>
                  <a:pt x="2039" y="2084"/>
                </a:lnTo>
                <a:lnTo>
                  <a:pt x="2032" y="2053"/>
                </a:lnTo>
                <a:lnTo>
                  <a:pt x="2030" y="2034"/>
                </a:lnTo>
                <a:lnTo>
                  <a:pt x="2029" y="2014"/>
                </a:lnTo>
                <a:lnTo>
                  <a:pt x="2029" y="1991"/>
                </a:lnTo>
                <a:lnTo>
                  <a:pt x="2029" y="1966"/>
                </a:lnTo>
                <a:lnTo>
                  <a:pt x="2030" y="1938"/>
                </a:lnTo>
                <a:lnTo>
                  <a:pt x="2034" y="1909"/>
                </a:lnTo>
                <a:lnTo>
                  <a:pt x="2041" y="1877"/>
                </a:lnTo>
                <a:lnTo>
                  <a:pt x="2048" y="1842"/>
                </a:lnTo>
                <a:lnTo>
                  <a:pt x="2056" y="1818"/>
                </a:lnTo>
                <a:lnTo>
                  <a:pt x="2063" y="1786"/>
                </a:lnTo>
                <a:lnTo>
                  <a:pt x="2066" y="1769"/>
                </a:lnTo>
                <a:lnTo>
                  <a:pt x="2068" y="1755"/>
                </a:lnTo>
                <a:lnTo>
                  <a:pt x="2070" y="1745"/>
                </a:lnTo>
                <a:lnTo>
                  <a:pt x="2094" y="1586"/>
                </a:lnTo>
                <a:lnTo>
                  <a:pt x="2075" y="1736"/>
                </a:lnTo>
                <a:lnTo>
                  <a:pt x="2070" y="1779"/>
                </a:lnTo>
                <a:lnTo>
                  <a:pt x="2063" y="1812"/>
                </a:lnTo>
                <a:lnTo>
                  <a:pt x="2061" y="1824"/>
                </a:lnTo>
                <a:lnTo>
                  <a:pt x="2056" y="1830"/>
                </a:lnTo>
                <a:lnTo>
                  <a:pt x="2049" y="1860"/>
                </a:lnTo>
                <a:lnTo>
                  <a:pt x="2042" y="1890"/>
                </a:lnTo>
                <a:lnTo>
                  <a:pt x="2037" y="1930"/>
                </a:lnTo>
                <a:lnTo>
                  <a:pt x="2032" y="1974"/>
                </a:lnTo>
                <a:lnTo>
                  <a:pt x="2032" y="1998"/>
                </a:lnTo>
                <a:lnTo>
                  <a:pt x="2034" y="2022"/>
                </a:lnTo>
                <a:lnTo>
                  <a:pt x="2036" y="2046"/>
                </a:lnTo>
                <a:lnTo>
                  <a:pt x="2041" y="2068"/>
                </a:lnTo>
                <a:lnTo>
                  <a:pt x="2048" y="2092"/>
                </a:lnTo>
                <a:lnTo>
                  <a:pt x="2056" y="2113"/>
                </a:lnTo>
                <a:lnTo>
                  <a:pt x="2068" y="2128"/>
                </a:lnTo>
                <a:lnTo>
                  <a:pt x="2085" y="2151"/>
                </a:lnTo>
                <a:lnTo>
                  <a:pt x="2096" y="2159"/>
                </a:lnTo>
                <a:lnTo>
                  <a:pt x="2108" y="2166"/>
                </a:lnTo>
                <a:lnTo>
                  <a:pt x="2125" y="2175"/>
                </a:lnTo>
                <a:lnTo>
                  <a:pt x="2143" y="2180"/>
                </a:lnTo>
                <a:lnTo>
                  <a:pt x="2155" y="2181"/>
                </a:lnTo>
                <a:lnTo>
                  <a:pt x="2166" y="2181"/>
                </a:lnTo>
                <a:lnTo>
                  <a:pt x="2178" y="2181"/>
                </a:lnTo>
                <a:lnTo>
                  <a:pt x="2191" y="2178"/>
                </a:lnTo>
                <a:lnTo>
                  <a:pt x="2205" y="2173"/>
                </a:lnTo>
                <a:lnTo>
                  <a:pt x="2217" y="2166"/>
                </a:lnTo>
                <a:lnTo>
                  <a:pt x="2243" y="2152"/>
                </a:lnTo>
                <a:lnTo>
                  <a:pt x="2214" y="2115"/>
                </a:lnTo>
                <a:lnTo>
                  <a:pt x="2193" y="2087"/>
                </a:lnTo>
                <a:lnTo>
                  <a:pt x="2185" y="2079"/>
                </a:lnTo>
                <a:lnTo>
                  <a:pt x="2179" y="2075"/>
                </a:lnTo>
                <a:lnTo>
                  <a:pt x="2178" y="2070"/>
                </a:lnTo>
                <a:lnTo>
                  <a:pt x="2169" y="2058"/>
                </a:lnTo>
                <a:lnTo>
                  <a:pt x="2161" y="2044"/>
                </a:lnTo>
                <a:lnTo>
                  <a:pt x="2154" y="2041"/>
                </a:lnTo>
                <a:lnTo>
                  <a:pt x="2149" y="2038"/>
                </a:lnTo>
                <a:lnTo>
                  <a:pt x="2143" y="2032"/>
                </a:lnTo>
                <a:lnTo>
                  <a:pt x="2133" y="2020"/>
                </a:lnTo>
                <a:lnTo>
                  <a:pt x="2121" y="2003"/>
                </a:lnTo>
                <a:lnTo>
                  <a:pt x="2118" y="1995"/>
                </a:lnTo>
                <a:lnTo>
                  <a:pt x="2116" y="1986"/>
                </a:lnTo>
                <a:lnTo>
                  <a:pt x="2102" y="1931"/>
                </a:lnTo>
                <a:lnTo>
                  <a:pt x="2104" y="1865"/>
                </a:lnTo>
                <a:lnTo>
                  <a:pt x="2106" y="1812"/>
                </a:lnTo>
                <a:lnTo>
                  <a:pt x="2108" y="1791"/>
                </a:lnTo>
                <a:lnTo>
                  <a:pt x="2111" y="1776"/>
                </a:lnTo>
                <a:lnTo>
                  <a:pt x="2113" y="1765"/>
                </a:lnTo>
                <a:lnTo>
                  <a:pt x="2119" y="1738"/>
                </a:lnTo>
                <a:lnTo>
                  <a:pt x="2123" y="1717"/>
                </a:lnTo>
                <a:lnTo>
                  <a:pt x="2126" y="1695"/>
                </a:lnTo>
                <a:lnTo>
                  <a:pt x="2128" y="1668"/>
                </a:lnTo>
                <a:lnTo>
                  <a:pt x="2128" y="1637"/>
                </a:lnTo>
                <a:lnTo>
                  <a:pt x="2128" y="1634"/>
                </a:lnTo>
                <a:lnTo>
                  <a:pt x="2126" y="1575"/>
                </a:lnTo>
                <a:lnTo>
                  <a:pt x="2126" y="1529"/>
                </a:lnTo>
                <a:lnTo>
                  <a:pt x="2130" y="1490"/>
                </a:lnTo>
                <a:lnTo>
                  <a:pt x="2137" y="1476"/>
                </a:lnTo>
                <a:lnTo>
                  <a:pt x="2143" y="1461"/>
                </a:lnTo>
                <a:lnTo>
                  <a:pt x="2152" y="1440"/>
                </a:lnTo>
                <a:lnTo>
                  <a:pt x="2162" y="1416"/>
                </a:lnTo>
                <a:lnTo>
                  <a:pt x="2169" y="1389"/>
                </a:lnTo>
                <a:lnTo>
                  <a:pt x="2176" y="1360"/>
                </a:lnTo>
                <a:lnTo>
                  <a:pt x="2178" y="1331"/>
                </a:lnTo>
                <a:lnTo>
                  <a:pt x="2179" y="1325"/>
                </a:lnTo>
                <a:lnTo>
                  <a:pt x="2183" y="1319"/>
                </a:lnTo>
                <a:lnTo>
                  <a:pt x="2190" y="1310"/>
                </a:lnTo>
                <a:lnTo>
                  <a:pt x="2200" y="1300"/>
                </a:lnTo>
                <a:lnTo>
                  <a:pt x="2215" y="1286"/>
                </a:lnTo>
                <a:lnTo>
                  <a:pt x="2236" y="1271"/>
                </a:lnTo>
                <a:lnTo>
                  <a:pt x="2263" y="1254"/>
                </a:lnTo>
                <a:lnTo>
                  <a:pt x="2274" y="1242"/>
                </a:lnTo>
                <a:lnTo>
                  <a:pt x="2284" y="1230"/>
                </a:lnTo>
                <a:lnTo>
                  <a:pt x="2294" y="1212"/>
                </a:lnTo>
                <a:lnTo>
                  <a:pt x="2306" y="1190"/>
                </a:lnTo>
                <a:lnTo>
                  <a:pt x="2318" y="1164"/>
                </a:lnTo>
                <a:lnTo>
                  <a:pt x="2322" y="1151"/>
                </a:lnTo>
                <a:lnTo>
                  <a:pt x="2325" y="1137"/>
                </a:lnTo>
                <a:lnTo>
                  <a:pt x="2327" y="1122"/>
                </a:lnTo>
                <a:lnTo>
                  <a:pt x="2328" y="1106"/>
                </a:lnTo>
                <a:lnTo>
                  <a:pt x="2349" y="1055"/>
                </a:lnTo>
                <a:lnTo>
                  <a:pt x="2364" y="1012"/>
                </a:lnTo>
                <a:lnTo>
                  <a:pt x="2369" y="992"/>
                </a:lnTo>
                <a:lnTo>
                  <a:pt x="2373" y="976"/>
                </a:lnTo>
                <a:lnTo>
                  <a:pt x="2375" y="973"/>
                </a:lnTo>
                <a:lnTo>
                  <a:pt x="2376" y="966"/>
                </a:lnTo>
                <a:lnTo>
                  <a:pt x="2381" y="957"/>
                </a:lnTo>
                <a:lnTo>
                  <a:pt x="2397" y="933"/>
                </a:lnTo>
                <a:lnTo>
                  <a:pt x="2445" y="870"/>
                </a:lnTo>
                <a:lnTo>
                  <a:pt x="2472" y="831"/>
                </a:lnTo>
                <a:lnTo>
                  <a:pt x="2501" y="790"/>
                </a:lnTo>
                <a:lnTo>
                  <a:pt x="2529" y="743"/>
                </a:lnTo>
                <a:lnTo>
                  <a:pt x="2541" y="721"/>
                </a:lnTo>
                <a:lnTo>
                  <a:pt x="2553" y="697"/>
                </a:lnTo>
                <a:lnTo>
                  <a:pt x="2584" y="634"/>
                </a:lnTo>
                <a:lnTo>
                  <a:pt x="2607" y="586"/>
                </a:lnTo>
                <a:lnTo>
                  <a:pt x="2625" y="553"/>
                </a:lnTo>
                <a:lnTo>
                  <a:pt x="2626" y="548"/>
                </a:lnTo>
                <a:lnTo>
                  <a:pt x="2631" y="545"/>
                </a:lnTo>
                <a:lnTo>
                  <a:pt x="2638" y="541"/>
                </a:lnTo>
                <a:lnTo>
                  <a:pt x="2649" y="540"/>
                </a:lnTo>
                <a:lnTo>
                  <a:pt x="2664" y="541"/>
                </a:lnTo>
                <a:lnTo>
                  <a:pt x="2685" y="546"/>
                </a:lnTo>
                <a:lnTo>
                  <a:pt x="2710" y="557"/>
                </a:lnTo>
                <a:lnTo>
                  <a:pt x="2815" y="613"/>
                </a:lnTo>
                <a:lnTo>
                  <a:pt x="2895" y="653"/>
                </a:lnTo>
                <a:lnTo>
                  <a:pt x="2928" y="668"/>
                </a:lnTo>
                <a:lnTo>
                  <a:pt x="2948" y="677"/>
                </a:lnTo>
                <a:lnTo>
                  <a:pt x="2952" y="677"/>
                </a:lnTo>
                <a:lnTo>
                  <a:pt x="2957" y="678"/>
                </a:lnTo>
                <a:lnTo>
                  <a:pt x="2960" y="682"/>
                </a:lnTo>
                <a:lnTo>
                  <a:pt x="2962" y="687"/>
                </a:lnTo>
                <a:lnTo>
                  <a:pt x="2964" y="692"/>
                </a:lnTo>
                <a:lnTo>
                  <a:pt x="2967" y="706"/>
                </a:lnTo>
                <a:lnTo>
                  <a:pt x="2970" y="719"/>
                </a:lnTo>
                <a:lnTo>
                  <a:pt x="2972" y="726"/>
                </a:lnTo>
                <a:lnTo>
                  <a:pt x="2976" y="731"/>
                </a:lnTo>
                <a:lnTo>
                  <a:pt x="2981" y="735"/>
                </a:lnTo>
                <a:lnTo>
                  <a:pt x="2988" y="738"/>
                </a:lnTo>
                <a:lnTo>
                  <a:pt x="2996" y="740"/>
                </a:lnTo>
                <a:lnTo>
                  <a:pt x="3006" y="738"/>
                </a:lnTo>
                <a:lnTo>
                  <a:pt x="3020" y="735"/>
                </a:lnTo>
                <a:lnTo>
                  <a:pt x="3037" y="730"/>
                </a:lnTo>
                <a:lnTo>
                  <a:pt x="3041" y="728"/>
                </a:lnTo>
                <a:lnTo>
                  <a:pt x="3073" y="723"/>
                </a:lnTo>
                <a:lnTo>
                  <a:pt x="3095" y="719"/>
                </a:lnTo>
                <a:lnTo>
                  <a:pt x="3104" y="718"/>
                </a:lnTo>
                <a:lnTo>
                  <a:pt x="3107" y="714"/>
                </a:lnTo>
                <a:lnTo>
                  <a:pt x="3113" y="711"/>
                </a:lnTo>
                <a:lnTo>
                  <a:pt x="3121" y="701"/>
                </a:lnTo>
                <a:lnTo>
                  <a:pt x="3126" y="692"/>
                </a:lnTo>
                <a:lnTo>
                  <a:pt x="3131" y="683"/>
                </a:lnTo>
                <a:lnTo>
                  <a:pt x="3135" y="671"/>
                </a:lnTo>
                <a:lnTo>
                  <a:pt x="3137" y="659"/>
                </a:lnTo>
                <a:lnTo>
                  <a:pt x="3138" y="658"/>
                </a:lnTo>
                <a:lnTo>
                  <a:pt x="3142" y="649"/>
                </a:lnTo>
                <a:lnTo>
                  <a:pt x="3145" y="637"/>
                </a:lnTo>
                <a:lnTo>
                  <a:pt x="3147" y="620"/>
                </a:lnTo>
                <a:lnTo>
                  <a:pt x="3147" y="610"/>
                </a:lnTo>
                <a:lnTo>
                  <a:pt x="3145" y="598"/>
                </a:lnTo>
                <a:lnTo>
                  <a:pt x="3143" y="586"/>
                </a:lnTo>
                <a:lnTo>
                  <a:pt x="3138" y="572"/>
                </a:lnTo>
                <a:lnTo>
                  <a:pt x="3133" y="557"/>
                </a:lnTo>
                <a:lnTo>
                  <a:pt x="3125" y="541"/>
                </a:lnTo>
                <a:lnTo>
                  <a:pt x="3114" y="524"/>
                </a:lnTo>
                <a:lnTo>
                  <a:pt x="3102" y="505"/>
                </a:lnTo>
                <a:lnTo>
                  <a:pt x="3022" y="409"/>
                </a:lnTo>
                <a:lnTo>
                  <a:pt x="2996" y="360"/>
                </a:lnTo>
                <a:lnTo>
                  <a:pt x="2964" y="298"/>
                </a:lnTo>
                <a:lnTo>
                  <a:pt x="2960" y="290"/>
                </a:lnTo>
                <a:lnTo>
                  <a:pt x="2952" y="271"/>
                </a:lnTo>
                <a:lnTo>
                  <a:pt x="2947" y="261"/>
                </a:lnTo>
                <a:lnTo>
                  <a:pt x="2940" y="250"/>
                </a:lnTo>
                <a:lnTo>
                  <a:pt x="2931" y="243"/>
                </a:lnTo>
                <a:lnTo>
                  <a:pt x="2923" y="238"/>
                </a:lnTo>
                <a:lnTo>
                  <a:pt x="2912" y="219"/>
                </a:lnTo>
                <a:lnTo>
                  <a:pt x="2900" y="201"/>
                </a:lnTo>
                <a:lnTo>
                  <a:pt x="2887" y="178"/>
                </a:lnTo>
                <a:lnTo>
                  <a:pt x="2873" y="165"/>
                </a:lnTo>
                <a:lnTo>
                  <a:pt x="2863" y="154"/>
                </a:lnTo>
                <a:lnTo>
                  <a:pt x="2854" y="149"/>
                </a:lnTo>
                <a:lnTo>
                  <a:pt x="2839" y="122"/>
                </a:lnTo>
                <a:lnTo>
                  <a:pt x="2840" y="115"/>
                </a:lnTo>
                <a:lnTo>
                  <a:pt x="2842" y="101"/>
                </a:lnTo>
                <a:lnTo>
                  <a:pt x="2844" y="94"/>
                </a:lnTo>
                <a:lnTo>
                  <a:pt x="2844" y="88"/>
                </a:lnTo>
                <a:lnTo>
                  <a:pt x="2842" y="81"/>
                </a:lnTo>
                <a:lnTo>
                  <a:pt x="2837" y="77"/>
                </a:lnTo>
                <a:lnTo>
                  <a:pt x="2839" y="59"/>
                </a:lnTo>
                <a:lnTo>
                  <a:pt x="2842" y="21"/>
                </a:lnTo>
                <a:lnTo>
                  <a:pt x="2844" y="5"/>
                </a:lnTo>
                <a:lnTo>
                  <a:pt x="2844" y="4"/>
                </a:lnTo>
                <a:lnTo>
                  <a:pt x="2844" y="2"/>
                </a:lnTo>
                <a:lnTo>
                  <a:pt x="2840" y="0"/>
                </a:lnTo>
                <a:lnTo>
                  <a:pt x="2835" y="0"/>
                </a:lnTo>
                <a:lnTo>
                  <a:pt x="2816" y="5"/>
                </a:lnTo>
                <a:lnTo>
                  <a:pt x="2810" y="7"/>
                </a:lnTo>
                <a:lnTo>
                  <a:pt x="2798" y="16"/>
                </a:lnTo>
                <a:lnTo>
                  <a:pt x="2789" y="21"/>
                </a:lnTo>
                <a:lnTo>
                  <a:pt x="2782" y="29"/>
                </a:lnTo>
                <a:lnTo>
                  <a:pt x="2775" y="40"/>
                </a:lnTo>
                <a:lnTo>
                  <a:pt x="2770" y="52"/>
                </a:lnTo>
                <a:lnTo>
                  <a:pt x="2763" y="59"/>
                </a:lnTo>
                <a:lnTo>
                  <a:pt x="2743" y="76"/>
                </a:lnTo>
                <a:lnTo>
                  <a:pt x="2729" y="84"/>
                </a:lnTo>
                <a:lnTo>
                  <a:pt x="2715" y="94"/>
                </a:lnTo>
                <a:lnTo>
                  <a:pt x="2700" y="101"/>
                </a:lnTo>
                <a:lnTo>
                  <a:pt x="2685" y="108"/>
                </a:lnTo>
                <a:lnTo>
                  <a:pt x="2664" y="106"/>
                </a:lnTo>
                <a:lnTo>
                  <a:pt x="2647" y="106"/>
                </a:lnTo>
                <a:lnTo>
                  <a:pt x="2631" y="108"/>
                </a:lnTo>
                <a:lnTo>
                  <a:pt x="2580" y="108"/>
                </a:lnTo>
                <a:lnTo>
                  <a:pt x="2573" y="110"/>
                </a:lnTo>
                <a:lnTo>
                  <a:pt x="2560" y="113"/>
                </a:lnTo>
                <a:lnTo>
                  <a:pt x="2553" y="117"/>
                </a:lnTo>
                <a:lnTo>
                  <a:pt x="2546" y="120"/>
                </a:lnTo>
                <a:lnTo>
                  <a:pt x="2541" y="127"/>
                </a:lnTo>
                <a:lnTo>
                  <a:pt x="2537" y="134"/>
                </a:lnTo>
                <a:lnTo>
                  <a:pt x="2532" y="134"/>
                </a:lnTo>
                <a:lnTo>
                  <a:pt x="2520" y="137"/>
                </a:lnTo>
                <a:lnTo>
                  <a:pt x="2515" y="139"/>
                </a:lnTo>
                <a:lnTo>
                  <a:pt x="2508" y="142"/>
                </a:lnTo>
                <a:lnTo>
                  <a:pt x="2505" y="146"/>
                </a:lnTo>
                <a:lnTo>
                  <a:pt x="2503" y="151"/>
                </a:lnTo>
                <a:lnTo>
                  <a:pt x="2500" y="151"/>
                </a:lnTo>
                <a:lnTo>
                  <a:pt x="2488" y="153"/>
                </a:lnTo>
                <a:lnTo>
                  <a:pt x="2476" y="158"/>
                </a:lnTo>
                <a:lnTo>
                  <a:pt x="2471" y="161"/>
                </a:lnTo>
                <a:lnTo>
                  <a:pt x="2465" y="165"/>
                </a:lnTo>
                <a:lnTo>
                  <a:pt x="2462" y="161"/>
                </a:lnTo>
                <a:lnTo>
                  <a:pt x="2455" y="153"/>
                </a:lnTo>
                <a:lnTo>
                  <a:pt x="2450" y="151"/>
                </a:lnTo>
                <a:lnTo>
                  <a:pt x="2447" y="153"/>
                </a:lnTo>
                <a:lnTo>
                  <a:pt x="2441" y="156"/>
                </a:lnTo>
                <a:lnTo>
                  <a:pt x="2438" y="165"/>
                </a:lnTo>
                <a:lnTo>
                  <a:pt x="2421" y="175"/>
                </a:lnTo>
                <a:lnTo>
                  <a:pt x="2409" y="184"/>
                </a:lnTo>
                <a:lnTo>
                  <a:pt x="2404" y="189"/>
                </a:lnTo>
                <a:lnTo>
                  <a:pt x="2399" y="194"/>
                </a:lnTo>
                <a:lnTo>
                  <a:pt x="2392" y="194"/>
                </a:lnTo>
                <a:lnTo>
                  <a:pt x="2376" y="195"/>
                </a:lnTo>
                <a:lnTo>
                  <a:pt x="2366" y="197"/>
                </a:lnTo>
                <a:lnTo>
                  <a:pt x="2357" y="201"/>
                </a:lnTo>
                <a:lnTo>
                  <a:pt x="2347" y="204"/>
                </a:lnTo>
                <a:lnTo>
                  <a:pt x="2340" y="211"/>
                </a:lnTo>
                <a:lnTo>
                  <a:pt x="2330" y="214"/>
                </a:lnTo>
                <a:lnTo>
                  <a:pt x="2308" y="219"/>
                </a:lnTo>
                <a:lnTo>
                  <a:pt x="2296" y="225"/>
                </a:lnTo>
                <a:lnTo>
                  <a:pt x="2284" y="231"/>
                </a:lnTo>
                <a:lnTo>
                  <a:pt x="2277" y="238"/>
                </a:lnTo>
                <a:lnTo>
                  <a:pt x="2275" y="242"/>
                </a:lnTo>
                <a:lnTo>
                  <a:pt x="2275" y="247"/>
                </a:lnTo>
                <a:lnTo>
                  <a:pt x="2267" y="250"/>
                </a:lnTo>
                <a:lnTo>
                  <a:pt x="2250" y="261"/>
                </a:lnTo>
                <a:lnTo>
                  <a:pt x="2239" y="266"/>
                </a:lnTo>
                <a:lnTo>
                  <a:pt x="2229" y="274"/>
                </a:lnTo>
                <a:lnTo>
                  <a:pt x="2221" y="281"/>
                </a:lnTo>
                <a:lnTo>
                  <a:pt x="2215" y="290"/>
                </a:lnTo>
                <a:lnTo>
                  <a:pt x="2179" y="315"/>
                </a:lnTo>
                <a:lnTo>
                  <a:pt x="2154" y="336"/>
                </a:lnTo>
                <a:lnTo>
                  <a:pt x="2145" y="346"/>
                </a:lnTo>
                <a:lnTo>
                  <a:pt x="2140" y="353"/>
                </a:lnTo>
                <a:lnTo>
                  <a:pt x="2147" y="338"/>
                </a:lnTo>
                <a:lnTo>
                  <a:pt x="2131" y="346"/>
                </a:lnTo>
                <a:lnTo>
                  <a:pt x="2101" y="365"/>
                </a:lnTo>
                <a:lnTo>
                  <a:pt x="2085" y="377"/>
                </a:lnTo>
                <a:lnTo>
                  <a:pt x="2070" y="389"/>
                </a:lnTo>
                <a:lnTo>
                  <a:pt x="2060" y="401"/>
                </a:lnTo>
                <a:lnTo>
                  <a:pt x="2058" y="406"/>
                </a:lnTo>
                <a:lnTo>
                  <a:pt x="2056" y="413"/>
                </a:lnTo>
                <a:lnTo>
                  <a:pt x="2051" y="418"/>
                </a:lnTo>
                <a:lnTo>
                  <a:pt x="2037" y="432"/>
                </a:lnTo>
                <a:lnTo>
                  <a:pt x="2029" y="440"/>
                </a:lnTo>
                <a:lnTo>
                  <a:pt x="2022" y="451"/>
                </a:lnTo>
                <a:lnTo>
                  <a:pt x="2015" y="461"/>
                </a:lnTo>
                <a:lnTo>
                  <a:pt x="2012" y="471"/>
                </a:lnTo>
                <a:lnTo>
                  <a:pt x="1971" y="497"/>
                </a:lnTo>
                <a:lnTo>
                  <a:pt x="1955" y="504"/>
                </a:lnTo>
                <a:lnTo>
                  <a:pt x="1912" y="519"/>
                </a:lnTo>
                <a:lnTo>
                  <a:pt x="1880" y="529"/>
                </a:lnTo>
                <a:lnTo>
                  <a:pt x="1842" y="541"/>
                </a:lnTo>
                <a:lnTo>
                  <a:pt x="1798" y="553"/>
                </a:lnTo>
                <a:lnTo>
                  <a:pt x="1748" y="565"/>
                </a:lnTo>
                <a:lnTo>
                  <a:pt x="1691" y="577"/>
                </a:lnTo>
                <a:lnTo>
                  <a:pt x="1630" y="588"/>
                </a:lnTo>
                <a:lnTo>
                  <a:pt x="1565" y="598"/>
                </a:lnTo>
                <a:lnTo>
                  <a:pt x="1493" y="605"/>
                </a:lnTo>
                <a:lnTo>
                  <a:pt x="1416" y="610"/>
                </a:lnTo>
                <a:lnTo>
                  <a:pt x="1335" y="612"/>
                </a:lnTo>
                <a:lnTo>
                  <a:pt x="1250" y="610"/>
                </a:lnTo>
                <a:lnTo>
                  <a:pt x="1161" y="605"/>
                </a:lnTo>
                <a:lnTo>
                  <a:pt x="1048" y="569"/>
                </a:lnTo>
                <a:lnTo>
                  <a:pt x="964" y="545"/>
                </a:lnTo>
                <a:lnTo>
                  <a:pt x="931" y="536"/>
                </a:lnTo>
                <a:lnTo>
                  <a:pt x="912" y="533"/>
                </a:lnTo>
                <a:lnTo>
                  <a:pt x="899" y="533"/>
                </a:lnTo>
                <a:lnTo>
                  <a:pt x="859" y="531"/>
                </a:lnTo>
                <a:lnTo>
                  <a:pt x="803" y="533"/>
                </a:lnTo>
                <a:lnTo>
                  <a:pt x="770" y="534"/>
                </a:lnTo>
                <a:lnTo>
                  <a:pt x="736" y="538"/>
                </a:lnTo>
                <a:lnTo>
                  <a:pt x="700" y="543"/>
                </a:lnTo>
                <a:lnTo>
                  <a:pt x="662" y="550"/>
                </a:lnTo>
                <a:lnTo>
                  <a:pt x="626" y="558"/>
                </a:lnTo>
                <a:lnTo>
                  <a:pt x="590" y="570"/>
                </a:lnTo>
                <a:lnTo>
                  <a:pt x="556" y="584"/>
                </a:lnTo>
                <a:lnTo>
                  <a:pt x="541" y="593"/>
                </a:lnTo>
                <a:lnTo>
                  <a:pt x="525" y="601"/>
                </a:lnTo>
                <a:lnTo>
                  <a:pt x="512" y="610"/>
                </a:lnTo>
                <a:lnTo>
                  <a:pt x="498" y="622"/>
                </a:lnTo>
                <a:lnTo>
                  <a:pt x="486" y="632"/>
                </a:lnTo>
                <a:lnTo>
                  <a:pt x="474" y="644"/>
                </a:lnTo>
                <a:lnTo>
                  <a:pt x="467" y="642"/>
                </a:lnTo>
                <a:lnTo>
                  <a:pt x="450" y="641"/>
                </a:lnTo>
                <a:lnTo>
                  <a:pt x="441" y="639"/>
                </a:lnTo>
                <a:lnTo>
                  <a:pt x="431" y="639"/>
                </a:lnTo>
                <a:lnTo>
                  <a:pt x="424" y="641"/>
                </a:lnTo>
                <a:lnTo>
                  <a:pt x="419" y="646"/>
                </a:lnTo>
                <a:lnTo>
                  <a:pt x="383" y="682"/>
                </a:lnTo>
                <a:lnTo>
                  <a:pt x="351" y="716"/>
                </a:lnTo>
                <a:lnTo>
                  <a:pt x="332" y="738"/>
                </a:lnTo>
                <a:lnTo>
                  <a:pt x="313" y="762"/>
                </a:lnTo>
                <a:lnTo>
                  <a:pt x="293" y="790"/>
                </a:lnTo>
                <a:lnTo>
                  <a:pt x="274" y="817"/>
                </a:lnTo>
                <a:lnTo>
                  <a:pt x="255" y="848"/>
                </a:lnTo>
                <a:lnTo>
                  <a:pt x="238" y="880"/>
                </a:lnTo>
                <a:lnTo>
                  <a:pt x="222" y="915"/>
                </a:lnTo>
                <a:lnTo>
                  <a:pt x="209" y="950"/>
                </a:lnTo>
                <a:lnTo>
                  <a:pt x="197" y="988"/>
                </a:lnTo>
                <a:lnTo>
                  <a:pt x="188" y="1028"/>
                </a:lnTo>
                <a:lnTo>
                  <a:pt x="171" y="1147"/>
                </a:lnTo>
                <a:lnTo>
                  <a:pt x="154" y="1283"/>
                </a:lnTo>
                <a:lnTo>
                  <a:pt x="137" y="1442"/>
                </a:lnTo>
                <a:lnTo>
                  <a:pt x="27" y="1690"/>
                </a:lnTo>
                <a:lnTo>
                  <a:pt x="15" y="1724"/>
                </a:lnTo>
                <a:lnTo>
                  <a:pt x="7" y="1752"/>
                </a:lnTo>
                <a:lnTo>
                  <a:pt x="1" y="1774"/>
                </a:lnTo>
                <a:lnTo>
                  <a:pt x="0" y="1789"/>
                </a:lnTo>
                <a:lnTo>
                  <a:pt x="0" y="1800"/>
                </a:lnTo>
                <a:lnTo>
                  <a:pt x="0" y="1808"/>
                </a:lnTo>
                <a:lnTo>
                  <a:pt x="3" y="1812"/>
                </a:lnTo>
                <a:lnTo>
                  <a:pt x="7" y="1800"/>
                </a:lnTo>
                <a:lnTo>
                  <a:pt x="10" y="1791"/>
                </a:lnTo>
                <a:lnTo>
                  <a:pt x="15" y="1788"/>
                </a:lnTo>
                <a:lnTo>
                  <a:pt x="19" y="1786"/>
                </a:lnTo>
                <a:lnTo>
                  <a:pt x="22" y="1788"/>
                </a:lnTo>
                <a:lnTo>
                  <a:pt x="24" y="1789"/>
                </a:lnTo>
                <a:lnTo>
                  <a:pt x="27" y="1791"/>
                </a:lnTo>
                <a:lnTo>
                  <a:pt x="25" y="1805"/>
                </a:lnTo>
                <a:lnTo>
                  <a:pt x="24" y="1817"/>
                </a:lnTo>
                <a:lnTo>
                  <a:pt x="25" y="1842"/>
                </a:lnTo>
                <a:lnTo>
                  <a:pt x="29" y="1861"/>
                </a:lnTo>
                <a:lnTo>
                  <a:pt x="29" y="1868"/>
                </a:lnTo>
                <a:lnTo>
                  <a:pt x="32" y="1856"/>
                </a:lnTo>
                <a:lnTo>
                  <a:pt x="37" y="1846"/>
                </a:lnTo>
                <a:lnTo>
                  <a:pt x="43" y="1837"/>
                </a:lnTo>
                <a:lnTo>
                  <a:pt x="49" y="1830"/>
                </a:lnTo>
                <a:lnTo>
                  <a:pt x="63" y="1822"/>
                </a:lnTo>
                <a:lnTo>
                  <a:pt x="68" y="1820"/>
                </a:lnTo>
                <a:lnTo>
                  <a:pt x="68" y="1832"/>
                </a:lnTo>
                <a:lnTo>
                  <a:pt x="67" y="1846"/>
                </a:lnTo>
                <a:lnTo>
                  <a:pt x="61" y="1872"/>
                </a:lnTo>
                <a:lnTo>
                  <a:pt x="56" y="1892"/>
                </a:lnTo>
                <a:lnTo>
                  <a:pt x="53" y="1899"/>
                </a:lnTo>
                <a:lnTo>
                  <a:pt x="63" y="1918"/>
                </a:lnTo>
                <a:lnTo>
                  <a:pt x="106" y="1880"/>
                </a:lnTo>
                <a:lnTo>
                  <a:pt x="87" y="1925"/>
                </a:lnTo>
                <a:lnTo>
                  <a:pt x="108" y="1952"/>
                </a:lnTo>
                <a:lnTo>
                  <a:pt x="130" y="1907"/>
                </a:lnTo>
                <a:lnTo>
                  <a:pt x="132" y="1952"/>
                </a:lnTo>
                <a:lnTo>
                  <a:pt x="161" y="1877"/>
                </a:lnTo>
                <a:lnTo>
                  <a:pt x="156" y="1949"/>
                </a:lnTo>
                <a:lnTo>
                  <a:pt x="159" y="1942"/>
                </a:lnTo>
                <a:lnTo>
                  <a:pt x="195" y="1860"/>
                </a:lnTo>
                <a:lnTo>
                  <a:pt x="215" y="1933"/>
                </a:lnTo>
                <a:lnTo>
                  <a:pt x="260" y="168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85"/>
          <p:cNvSpPr>
            <a:spLocks/>
          </p:cNvSpPr>
          <p:nvPr/>
        </p:nvSpPr>
        <p:spPr bwMode="auto">
          <a:xfrm>
            <a:off x="5727700" y="1855788"/>
            <a:ext cx="377825" cy="750887"/>
          </a:xfrm>
          <a:custGeom>
            <a:avLst/>
            <a:gdLst>
              <a:gd name="T0" fmla="*/ 20638 w 238"/>
              <a:gd name="T1" fmla="*/ 3175 h 473"/>
              <a:gd name="T2" fmla="*/ 7938 w 238"/>
              <a:gd name="T3" fmla="*/ 11112 h 473"/>
              <a:gd name="T4" fmla="*/ 0 w 238"/>
              <a:gd name="T5" fmla="*/ 30162 h 473"/>
              <a:gd name="T6" fmla="*/ 1588 w 238"/>
              <a:gd name="T7" fmla="*/ 65087 h 473"/>
              <a:gd name="T8" fmla="*/ 34925 w 238"/>
              <a:gd name="T9" fmla="*/ 171450 h 473"/>
              <a:gd name="T10" fmla="*/ 34925 w 238"/>
              <a:gd name="T11" fmla="*/ 182562 h 473"/>
              <a:gd name="T12" fmla="*/ 42863 w 238"/>
              <a:gd name="T13" fmla="*/ 215900 h 473"/>
              <a:gd name="T14" fmla="*/ 61913 w 238"/>
              <a:gd name="T15" fmla="*/ 247650 h 473"/>
              <a:gd name="T16" fmla="*/ 85725 w 238"/>
              <a:gd name="T17" fmla="*/ 269875 h 473"/>
              <a:gd name="T18" fmla="*/ 96838 w 238"/>
              <a:gd name="T19" fmla="*/ 274637 h 473"/>
              <a:gd name="T20" fmla="*/ 142875 w 238"/>
              <a:gd name="T21" fmla="*/ 309562 h 473"/>
              <a:gd name="T22" fmla="*/ 171450 w 238"/>
              <a:gd name="T23" fmla="*/ 323850 h 473"/>
              <a:gd name="T24" fmla="*/ 195263 w 238"/>
              <a:gd name="T25" fmla="*/ 350837 h 473"/>
              <a:gd name="T26" fmla="*/ 211138 w 238"/>
              <a:gd name="T27" fmla="*/ 381000 h 473"/>
              <a:gd name="T28" fmla="*/ 222250 w 238"/>
              <a:gd name="T29" fmla="*/ 415925 h 473"/>
              <a:gd name="T30" fmla="*/ 222250 w 238"/>
              <a:gd name="T31" fmla="*/ 438150 h 473"/>
              <a:gd name="T32" fmla="*/ 222250 w 238"/>
              <a:gd name="T33" fmla="*/ 422275 h 473"/>
              <a:gd name="T34" fmla="*/ 209550 w 238"/>
              <a:gd name="T35" fmla="*/ 479425 h 473"/>
              <a:gd name="T36" fmla="*/ 200025 w 238"/>
              <a:gd name="T37" fmla="*/ 552450 h 473"/>
              <a:gd name="T38" fmla="*/ 203200 w 238"/>
              <a:gd name="T39" fmla="*/ 611187 h 473"/>
              <a:gd name="T40" fmla="*/ 214313 w 238"/>
              <a:gd name="T41" fmla="*/ 647700 h 473"/>
              <a:gd name="T42" fmla="*/ 222250 w 238"/>
              <a:gd name="T43" fmla="*/ 660400 h 473"/>
              <a:gd name="T44" fmla="*/ 230188 w 238"/>
              <a:gd name="T45" fmla="*/ 693737 h 473"/>
              <a:gd name="T46" fmla="*/ 252413 w 238"/>
              <a:gd name="T47" fmla="*/ 728662 h 473"/>
              <a:gd name="T48" fmla="*/ 266700 w 238"/>
              <a:gd name="T49" fmla="*/ 742950 h 473"/>
              <a:gd name="T50" fmla="*/ 287338 w 238"/>
              <a:gd name="T51" fmla="*/ 750887 h 473"/>
              <a:gd name="T52" fmla="*/ 312738 w 238"/>
              <a:gd name="T53" fmla="*/ 750887 h 473"/>
              <a:gd name="T54" fmla="*/ 344488 w 238"/>
              <a:gd name="T55" fmla="*/ 744537 h 473"/>
              <a:gd name="T56" fmla="*/ 344488 w 238"/>
              <a:gd name="T57" fmla="*/ 744537 h 473"/>
              <a:gd name="T58" fmla="*/ 320675 w 238"/>
              <a:gd name="T59" fmla="*/ 750887 h 473"/>
              <a:gd name="T60" fmla="*/ 333375 w 238"/>
              <a:gd name="T61" fmla="*/ 744537 h 473"/>
              <a:gd name="T62" fmla="*/ 350838 w 238"/>
              <a:gd name="T63" fmla="*/ 728662 h 473"/>
              <a:gd name="T64" fmla="*/ 363538 w 238"/>
              <a:gd name="T65" fmla="*/ 698500 h 473"/>
              <a:gd name="T66" fmla="*/ 366713 w 238"/>
              <a:gd name="T67" fmla="*/ 677862 h 473"/>
              <a:gd name="T68" fmla="*/ 374650 w 238"/>
              <a:gd name="T69" fmla="*/ 633412 h 473"/>
              <a:gd name="T70" fmla="*/ 377825 w 238"/>
              <a:gd name="T71" fmla="*/ 568325 h 473"/>
              <a:gd name="T72" fmla="*/ 363538 w 238"/>
              <a:gd name="T73" fmla="*/ 511175 h 473"/>
              <a:gd name="T74" fmla="*/ 347663 w 238"/>
              <a:gd name="T75" fmla="*/ 473075 h 473"/>
              <a:gd name="T76" fmla="*/ 333375 w 238"/>
              <a:gd name="T77" fmla="*/ 454025 h 473"/>
              <a:gd name="T78" fmla="*/ 249238 w 238"/>
              <a:gd name="T79" fmla="*/ 358775 h 473"/>
              <a:gd name="T80" fmla="*/ 230188 w 238"/>
              <a:gd name="T81" fmla="*/ 334962 h 473"/>
              <a:gd name="T82" fmla="*/ 111125 w 238"/>
              <a:gd name="T83" fmla="*/ 130175 h 473"/>
              <a:gd name="T84" fmla="*/ 80963 w 238"/>
              <a:gd name="T85" fmla="*/ 65087 h 473"/>
              <a:gd name="T86" fmla="*/ 77788 w 238"/>
              <a:gd name="T87" fmla="*/ 55562 h 473"/>
              <a:gd name="T88" fmla="*/ 57150 w 238"/>
              <a:gd name="T89" fmla="*/ 17462 h 473"/>
              <a:gd name="T90" fmla="*/ 34925 w 238"/>
              <a:gd name="T91" fmla="*/ 0 h 473"/>
              <a:gd name="T92" fmla="*/ 20638 w 238"/>
              <a:gd name="T93" fmla="*/ 3175 h 47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38"/>
              <a:gd name="T142" fmla="*/ 0 h 473"/>
              <a:gd name="T143" fmla="*/ 238 w 238"/>
              <a:gd name="T144" fmla="*/ 473 h 47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38" h="473">
                <a:moveTo>
                  <a:pt x="13" y="2"/>
                </a:moveTo>
                <a:lnTo>
                  <a:pt x="13" y="2"/>
                </a:lnTo>
                <a:lnTo>
                  <a:pt x="8" y="4"/>
                </a:lnTo>
                <a:lnTo>
                  <a:pt x="5" y="7"/>
                </a:lnTo>
                <a:lnTo>
                  <a:pt x="1" y="12"/>
                </a:lnTo>
                <a:lnTo>
                  <a:pt x="0" y="19"/>
                </a:lnTo>
                <a:lnTo>
                  <a:pt x="0" y="29"/>
                </a:lnTo>
                <a:lnTo>
                  <a:pt x="1" y="41"/>
                </a:lnTo>
                <a:lnTo>
                  <a:pt x="10" y="55"/>
                </a:lnTo>
                <a:lnTo>
                  <a:pt x="22" y="108"/>
                </a:lnTo>
                <a:lnTo>
                  <a:pt x="22" y="115"/>
                </a:lnTo>
                <a:lnTo>
                  <a:pt x="24" y="124"/>
                </a:lnTo>
                <a:lnTo>
                  <a:pt x="27" y="136"/>
                </a:lnTo>
                <a:lnTo>
                  <a:pt x="32" y="146"/>
                </a:lnTo>
                <a:lnTo>
                  <a:pt x="39" y="156"/>
                </a:lnTo>
                <a:lnTo>
                  <a:pt x="48" y="166"/>
                </a:lnTo>
                <a:lnTo>
                  <a:pt x="54" y="170"/>
                </a:lnTo>
                <a:lnTo>
                  <a:pt x="61" y="173"/>
                </a:lnTo>
                <a:lnTo>
                  <a:pt x="75" y="185"/>
                </a:lnTo>
                <a:lnTo>
                  <a:pt x="90" y="195"/>
                </a:lnTo>
                <a:lnTo>
                  <a:pt x="108" y="204"/>
                </a:lnTo>
                <a:lnTo>
                  <a:pt x="113" y="209"/>
                </a:lnTo>
                <a:lnTo>
                  <a:pt x="123" y="221"/>
                </a:lnTo>
                <a:lnTo>
                  <a:pt x="128" y="231"/>
                </a:lnTo>
                <a:lnTo>
                  <a:pt x="133" y="240"/>
                </a:lnTo>
                <a:lnTo>
                  <a:pt x="137" y="252"/>
                </a:lnTo>
                <a:lnTo>
                  <a:pt x="140" y="262"/>
                </a:lnTo>
                <a:lnTo>
                  <a:pt x="140" y="276"/>
                </a:lnTo>
                <a:lnTo>
                  <a:pt x="140" y="266"/>
                </a:lnTo>
                <a:lnTo>
                  <a:pt x="135" y="283"/>
                </a:lnTo>
                <a:lnTo>
                  <a:pt x="132" y="302"/>
                </a:lnTo>
                <a:lnTo>
                  <a:pt x="128" y="324"/>
                </a:lnTo>
                <a:lnTo>
                  <a:pt x="126" y="348"/>
                </a:lnTo>
                <a:lnTo>
                  <a:pt x="126" y="372"/>
                </a:lnTo>
                <a:lnTo>
                  <a:pt x="128" y="385"/>
                </a:lnTo>
                <a:lnTo>
                  <a:pt x="132" y="396"/>
                </a:lnTo>
                <a:lnTo>
                  <a:pt x="135" y="408"/>
                </a:lnTo>
                <a:lnTo>
                  <a:pt x="140" y="416"/>
                </a:lnTo>
                <a:lnTo>
                  <a:pt x="144" y="427"/>
                </a:lnTo>
                <a:lnTo>
                  <a:pt x="145" y="437"/>
                </a:lnTo>
                <a:lnTo>
                  <a:pt x="150" y="449"/>
                </a:lnTo>
                <a:lnTo>
                  <a:pt x="159" y="459"/>
                </a:lnTo>
                <a:lnTo>
                  <a:pt x="162" y="464"/>
                </a:lnTo>
                <a:lnTo>
                  <a:pt x="168" y="468"/>
                </a:lnTo>
                <a:lnTo>
                  <a:pt x="174" y="471"/>
                </a:lnTo>
                <a:lnTo>
                  <a:pt x="181" y="473"/>
                </a:lnTo>
                <a:lnTo>
                  <a:pt x="188" y="473"/>
                </a:lnTo>
                <a:lnTo>
                  <a:pt x="197" y="473"/>
                </a:lnTo>
                <a:lnTo>
                  <a:pt x="217" y="469"/>
                </a:lnTo>
                <a:lnTo>
                  <a:pt x="219" y="468"/>
                </a:lnTo>
                <a:lnTo>
                  <a:pt x="217" y="469"/>
                </a:lnTo>
                <a:lnTo>
                  <a:pt x="202" y="473"/>
                </a:lnTo>
                <a:lnTo>
                  <a:pt x="205" y="471"/>
                </a:lnTo>
                <a:lnTo>
                  <a:pt x="210" y="469"/>
                </a:lnTo>
                <a:lnTo>
                  <a:pt x="215" y="466"/>
                </a:lnTo>
                <a:lnTo>
                  <a:pt x="221" y="459"/>
                </a:lnTo>
                <a:lnTo>
                  <a:pt x="226" y="451"/>
                </a:lnTo>
                <a:lnTo>
                  <a:pt x="229" y="440"/>
                </a:lnTo>
                <a:lnTo>
                  <a:pt x="231" y="427"/>
                </a:lnTo>
                <a:lnTo>
                  <a:pt x="234" y="413"/>
                </a:lnTo>
                <a:lnTo>
                  <a:pt x="236" y="399"/>
                </a:lnTo>
                <a:lnTo>
                  <a:pt x="238" y="380"/>
                </a:lnTo>
                <a:lnTo>
                  <a:pt x="238" y="358"/>
                </a:lnTo>
                <a:lnTo>
                  <a:pt x="233" y="336"/>
                </a:lnTo>
                <a:lnTo>
                  <a:pt x="229" y="322"/>
                </a:lnTo>
                <a:lnTo>
                  <a:pt x="224" y="310"/>
                </a:lnTo>
                <a:lnTo>
                  <a:pt x="219" y="298"/>
                </a:lnTo>
                <a:lnTo>
                  <a:pt x="210" y="286"/>
                </a:lnTo>
                <a:lnTo>
                  <a:pt x="179" y="252"/>
                </a:lnTo>
                <a:lnTo>
                  <a:pt x="157" y="226"/>
                </a:lnTo>
                <a:lnTo>
                  <a:pt x="145" y="211"/>
                </a:lnTo>
                <a:lnTo>
                  <a:pt x="101" y="139"/>
                </a:lnTo>
                <a:lnTo>
                  <a:pt x="70" y="82"/>
                </a:lnTo>
                <a:lnTo>
                  <a:pt x="58" y="58"/>
                </a:lnTo>
                <a:lnTo>
                  <a:pt x="51" y="41"/>
                </a:lnTo>
                <a:lnTo>
                  <a:pt x="49" y="35"/>
                </a:lnTo>
                <a:lnTo>
                  <a:pt x="41" y="19"/>
                </a:lnTo>
                <a:lnTo>
                  <a:pt x="36" y="11"/>
                </a:lnTo>
                <a:lnTo>
                  <a:pt x="29" y="4"/>
                </a:lnTo>
                <a:lnTo>
                  <a:pt x="22" y="0"/>
                </a:lnTo>
                <a:lnTo>
                  <a:pt x="17" y="0"/>
                </a:lnTo>
                <a:lnTo>
                  <a:pt x="13" y="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86"/>
          <p:cNvSpPr>
            <a:spLocks/>
          </p:cNvSpPr>
          <p:nvPr/>
        </p:nvSpPr>
        <p:spPr bwMode="auto">
          <a:xfrm>
            <a:off x="5487988" y="1503363"/>
            <a:ext cx="125412" cy="236537"/>
          </a:xfrm>
          <a:custGeom>
            <a:avLst/>
            <a:gdLst>
              <a:gd name="T0" fmla="*/ 38100 w 79"/>
              <a:gd name="T1" fmla="*/ 219075 h 149"/>
              <a:gd name="T2" fmla="*/ 38100 w 79"/>
              <a:gd name="T3" fmla="*/ 219075 h 149"/>
              <a:gd name="T4" fmla="*/ 61912 w 79"/>
              <a:gd name="T5" fmla="*/ 184150 h 149"/>
              <a:gd name="T6" fmla="*/ 79375 w 79"/>
              <a:gd name="T7" fmla="*/ 157162 h 149"/>
              <a:gd name="T8" fmla="*/ 92075 w 79"/>
              <a:gd name="T9" fmla="*/ 133350 h 149"/>
              <a:gd name="T10" fmla="*/ 92075 w 79"/>
              <a:gd name="T11" fmla="*/ 133350 h 149"/>
              <a:gd name="T12" fmla="*/ 103187 w 79"/>
              <a:gd name="T13" fmla="*/ 106362 h 149"/>
              <a:gd name="T14" fmla="*/ 109537 w 79"/>
              <a:gd name="T15" fmla="*/ 84137 h 149"/>
              <a:gd name="T16" fmla="*/ 111125 w 79"/>
              <a:gd name="T17" fmla="*/ 69850 h 149"/>
              <a:gd name="T18" fmla="*/ 111125 w 79"/>
              <a:gd name="T19" fmla="*/ 58737 h 149"/>
              <a:gd name="T20" fmla="*/ 111125 w 79"/>
              <a:gd name="T21" fmla="*/ 58737 h 149"/>
              <a:gd name="T22" fmla="*/ 117475 w 79"/>
              <a:gd name="T23" fmla="*/ 38100 h 149"/>
              <a:gd name="T24" fmla="*/ 125412 w 79"/>
              <a:gd name="T25" fmla="*/ 7937 h 149"/>
              <a:gd name="T26" fmla="*/ 125412 w 79"/>
              <a:gd name="T27" fmla="*/ 7937 h 149"/>
              <a:gd name="T28" fmla="*/ 125412 w 79"/>
              <a:gd name="T29" fmla="*/ 0 h 149"/>
              <a:gd name="T30" fmla="*/ 125412 w 79"/>
              <a:gd name="T31" fmla="*/ 1587 h 149"/>
              <a:gd name="T32" fmla="*/ 125412 w 79"/>
              <a:gd name="T33" fmla="*/ 1587 h 149"/>
              <a:gd name="T34" fmla="*/ 117475 w 79"/>
              <a:gd name="T35" fmla="*/ 7937 h 149"/>
              <a:gd name="T36" fmla="*/ 95250 w 79"/>
              <a:gd name="T37" fmla="*/ 23812 h 149"/>
              <a:gd name="T38" fmla="*/ 71437 w 79"/>
              <a:gd name="T39" fmla="*/ 49212 h 149"/>
              <a:gd name="T40" fmla="*/ 60325 w 79"/>
              <a:gd name="T41" fmla="*/ 61912 h 149"/>
              <a:gd name="T42" fmla="*/ 49212 w 79"/>
              <a:gd name="T43" fmla="*/ 77787 h 149"/>
              <a:gd name="T44" fmla="*/ 49212 w 79"/>
              <a:gd name="T45" fmla="*/ 77787 h 149"/>
              <a:gd name="T46" fmla="*/ 49212 w 79"/>
              <a:gd name="T47" fmla="*/ 80962 h 149"/>
              <a:gd name="T48" fmla="*/ 49212 w 79"/>
              <a:gd name="T49" fmla="*/ 80962 h 149"/>
              <a:gd name="T50" fmla="*/ 34925 w 79"/>
              <a:gd name="T51" fmla="*/ 107950 h 149"/>
              <a:gd name="T52" fmla="*/ 23812 w 79"/>
              <a:gd name="T53" fmla="*/ 123825 h 149"/>
              <a:gd name="T54" fmla="*/ 14287 w 79"/>
              <a:gd name="T55" fmla="*/ 134937 h 149"/>
              <a:gd name="T56" fmla="*/ 11112 w 79"/>
              <a:gd name="T57" fmla="*/ 141287 h 149"/>
              <a:gd name="T58" fmla="*/ 11112 w 79"/>
              <a:gd name="T59" fmla="*/ 149225 h 149"/>
              <a:gd name="T60" fmla="*/ 11112 w 79"/>
              <a:gd name="T61" fmla="*/ 149225 h 149"/>
              <a:gd name="T62" fmla="*/ 11112 w 79"/>
              <a:gd name="T63" fmla="*/ 192087 h 149"/>
              <a:gd name="T64" fmla="*/ 7937 w 79"/>
              <a:gd name="T65" fmla="*/ 222250 h 149"/>
              <a:gd name="T66" fmla="*/ 4762 w 79"/>
              <a:gd name="T67" fmla="*/ 230187 h 149"/>
              <a:gd name="T68" fmla="*/ 0 w 79"/>
              <a:gd name="T69" fmla="*/ 236537 h 149"/>
              <a:gd name="T70" fmla="*/ 38100 w 79"/>
              <a:gd name="T71" fmla="*/ 219075 h 14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9"/>
              <a:gd name="T109" fmla="*/ 0 h 149"/>
              <a:gd name="T110" fmla="*/ 79 w 79"/>
              <a:gd name="T111" fmla="*/ 149 h 14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9" h="149">
                <a:moveTo>
                  <a:pt x="24" y="138"/>
                </a:moveTo>
                <a:lnTo>
                  <a:pt x="24" y="138"/>
                </a:lnTo>
                <a:lnTo>
                  <a:pt x="39" y="116"/>
                </a:lnTo>
                <a:lnTo>
                  <a:pt x="50" y="99"/>
                </a:lnTo>
                <a:lnTo>
                  <a:pt x="58" y="84"/>
                </a:lnTo>
                <a:lnTo>
                  <a:pt x="65" y="67"/>
                </a:lnTo>
                <a:lnTo>
                  <a:pt x="69" y="53"/>
                </a:lnTo>
                <a:lnTo>
                  <a:pt x="70" y="44"/>
                </a:lnTo>
                <a:lnTo>
                  <a:pt x="70" y="37"/>
                </a:lnTo>
                <a:lnTo>
                  <a:pt x="74" y="24"/>
                </a:lnTo>
                <a:lnTo>
                  <a:pt x="79" y="5"/>
                </a:lnTo>
                <a:lnTo>
                  <a:pt x="79" y="0"/>
                </a:lnTo>
                <a:lnTo>
                  <a:pt x="79" y="1"/>
                </a:lnTo>
                <a:lnTo>
                  <a:pt x="74" y="5"/>
                </a:lnTo>
                <a:lnTo>
                  <a:pt x="60" y="15"/>
                </a:lnTo>
                <a:lnTo>
                  <a:pt x="45" y="31"/>
                </a:lnTo>
                <a:lnTo>
                  <a:pt x="38" y="39"/>
                </a:lnTo>
                <a:lnTo>
                  <a:pt x="31" y="49"/>
                </a:lnTo>
                <a:lnTo>
                  <a:pt x="31" y="51"/>
                </a:lnTo>
                <a:lnTo>
                  <a:pt x="22" y="68"/>
                </a:lnTo>
                <a:lnTo>
                  <a:pt x="15" y="78"/>
                </a:lnTo>
                <a:lnTo>
                  <a:pt x="9" y="85"/>
                </a:lnTo>
                <a:lnTo>
                  <a:pt x="7" y="89"/>
                </a:lnTo>
                <a:lnTo>
                  <a:pt x="7" y="94"/>
                </a:lnTo>
                <a:lnTo>
                  <a:pt x="7" y="121"/>
                </a:lnTo>
                <a:lnTo>
                  <a:pt x="5" y="140"/>
                </a:lnTo>
                <a:lnTo>
                  <a:pt x="3" y="145"/>
                </a:lnTo>
                <a:lnTo>
                  <a:pt x="0" y="149"/>
                </a:lnTo>
                <a:lnTo>
                  <a:pt x="24" y="1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87"/>
          <p:cNvSpPr>
            <a:spLocks/>
          </p:cNvSpPr>
          <p:nvPr/>
        </p:nvSpPr>
        <p:spPr bwMode="auto">
          <a:xfrm>
            <a:off x="6010275" y="2413000"/>
            <a:ext cx="73025" cy="133350"/>
          </a:xfrm>
          <a:custGeom>
            <a:avLst/>
            <a:gdLst>
              <a:gd name="T0" fmla="*/ 58738 w 46"/>
              <a:gd name="T1" fmla="*/ 125413 h 84"/>
              <a:gd name="T2" fmla="*/ 58738 w 46"/>
              <a:gd name="T3" fmla="*/ 125413 h 84"/>
              <a:gd name="T4" fmla="*/ 61913 w 46"/>
              <a:gd name="T5" fmla="*/ 117475 h 84"/>
              <a:gd name="T6" fmla="*/ 73025 w 46"/>
              <a:gd name="T7" fmla="*/ 92075 h 84"/>
              <a:gd name="T8" fmla="*/ 73025 w 46"/>
              <a:gd name="T9" fmla="*/ 79375 h 84"/>
              <a:gd name="T10" fmla="*/ 73025 w 46"/>
              <a:gd name="T11" fmla="*/ 65088 h 84"/>
              <a:gd name="T12" fmla="*/ 68263 w 46"/>
              <a:gd name="T13" fmla="*/ 52388 h 84"/>
              <a:gd name="T14" fmla="*/ 65088 w 46"/>
              <a:gd name="T15" fmla="*/ 46038 h 84"/>
              <a:gd name="T16" fmla="*/ 57150 w 46"/>
              <a:gd name="T17" fmla="*/ 41275 h 84"/>
              <a:gd name="T18" fmla="*/ 34925 w 46"/>
              <a:gd name="T19" fmla="*/ 22225 h 84"/>
              <a:gd name="T20" fmla="*/ 53975 w 46"/>
              <a:gd name="T21" fmla="*/ 11113 h 84"/>
              <a:gd name="T22" fmla="*/ 53975 w 46"/>
              <a:gd name="T23" fmla="*/ 11113 h 84"/>
              <a:gd name="T24" fmla="*/ 53975 w 46"/>
              <a:gd name="T25" fmla="*/ 7938 h 84"/>
              <a:gd name="T26" fmla="*/ 49213 w 46"/>
              <a:gd name="T27" fmla="*/ 3175 h 84"/>
              <a:gd name="T28" fmla="*/ 38100 w 46"/>
              <a:gd name="T29" fmla="*/ 0 h 84"/>
              <a:gd name="T30" fmla="*/ 31750 w 46"/>
              <a:gd name="T31" fmla="*/ 0 h 84"/>
              <a:gd name="T32" fmla="*/ 26988 w 46"/>
              <a:gd name="T33" fmla="*/ 3175 h 84"/>
              <a:gd name="T34" fmla="*/ 26988 w 46"/>
              <a:gd name="T35" fmla="*/ 3175 h 84"/>
              <a:gd name="T36" fmla="*/ 19050 w 46"/>
              <a:gd name="T37" fmla="*/ 11113 h 84"/>
              <a:gd name="T38" fmla="*/ 12700 w 46"/>
              <a:gd name="T39" fmla="*/ 22225 h 84"/>
              <a:gd name="T40" fmla="*/ 4763 w 46"/>
              <a:gd name="T41" fmla="*/ 33338 h 84"/>
              <a:gd name="T42" fmla="*/ 0 w 46"/>
              <a:gd name="T43" fmla="*/ 49213 h 84"/>
              <a:gd name="T44" fmla="*/ 0 w 46"/>
              <a:gd name="T45" fmla="*/ 68263 h 84"/>
              <a:gd name="T46" fmla="*/ 4763 w 46"/>
              <a:gd name="T47" fmla="*/ 90488 h 84"/>
              <a:gd name="T48" fmla="*/ 15875 w 46"/>
              <a:gd name="T49" fmla="*/ 111125 h 84"/>
              <a:gd name="T50" fmla="*/ 15875 w 46"/>
              <a:gd name="T51" fmla="*/ 111125 h 84"/>
              <a:gd name="T52" fmla="*/ 20638 w 46"/>
              <a:gd name="T53" fmla="*/ 117475 h 84"/>
              <a:gd name="T54" fmla="*/ 31750 w 46"/>
              <a:gd name="T55" fmla="*/ 128588 h 84"/>
              <a:gd name="T56" fmla="*/ 39688 w 46"/>
              <a:gd name="T57" fmla="*/ 130175 h 84"/>
              <a:gd name="T58" fmla="*/ 49213 w 46"/>
              <a:gd name="T59" fmla="*/ 133350 h 84"/>
              <a:gd name="T60" fmla="*/ 53975 w 46"/>
              <a:gd name="T61" fmla="*/ 130175 h 84"/>
              <a:gd name="T62" fmla="*/ 58738 w 46"/>
              <a:gd name="T63" fmla="*/ 125413 h 84"/>
              <a:gd name="T64" fmla="*/ 58738 w 46"/>
              <a:gd name="T65" fmla="*/ 125413 h 8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6"/>
              <a:gd name="T100" fmla="*/ 0 h 84"/>
              <a:gd name="T101" fmla="*/ 46 w 46"/>
              <a:gd name="T102" fmla="*/ 84 h 8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6" h="84">
                <a:moveTo>
                  <a:pt x="37" y="79"/>
                </a:moveTo>
                <a:lnTo>
                  <a:pt x="37" y="79"/>
                </a:lnTo>
                <a:lnTo>
                  <a:pt x="39" y="74"/>
                </a:lnTo>
                <a:lnTo>
                  <a:pt x="46" y="58"/>
                </a:lnTo>
                <a:lnTo>
                  <a:pt x="46" y="50"/>
                </a:lnTo>
                <a:lnTo>
                  <a:pt x="46" y="41"/>
                </a:lnTo>
                <a:lnTo>
                  <a:pt x="43" y="33"/>
                </a:lnTo>
                <a:lnTo>
                  <a:pt x="41" y="29"/>
                </a:lnTo>
                <a:lnTo>
                  <a:pt x="36" y="26"/>
                </a:lnTo>
                <a:lnTo>
                  <a:pt x="22" y="14"/>
                </a:lnTo>
                <a:lnTo>
                  <a:pt x="34" y="7"/>
                </a:lnTo>
                <a:lnTo>
                  <a:pt x="34" y="5"/>
                </a:lnTo>
                <a:lnTo>
                  <a:pt x="31" y="2"/>
                </a:lnTo>
                <a:lnTo>
                  <a:pt x="24" y="0"/>
                </a:lnTo>
                <a:lnTo>
                  <a:pt x="20" y="0"/>
                </a:lnTo>
                <a:lnTo>
                  <a:pt x="17" y="2"/>
                </a:lnTo>
                <a:lnTo>
                  <a:pt x="12" y="7"/>
                </a:lnTo>
                <a:lnTo>
                  <a:pt x="8" y="14"/>
                </a:lnTo>
                <a:lnTo>
                  <a:pt x="3" y="21"/>
                </a:lnTo>
                <a:lnTo>
                  <a:pt x="0" y="31"/>
                </a:lnTo>
                <a:lnTo>
                  <a:pt x="0" y="43"/>
                </a:lnTo>
                <a:lnTo>
                  <a:pt x="3" y="57"/>
                </a:lnTo>
                <a:lnTo>
                  <a:pt x="10" y="70"/>
                </a:lnTo>
                <a:lnTo>
                  <a:pt x="13" y="74"/>
                </a:lnTo>
                <a:lnTo>
                  <a:pt x="20" y="81"/>
                </a:lnTo>
                <a:lnTo>
                  <a:pt x="25" y="82"/>
                </a:lnTo>
                <a:lnTo>
                  <a:pt x="31" y="84"/>
                </a:lnTo>
                <a:lnTo>
                  <a:pt x="34" y="82"/>
                </a:lnTo>
                <a:lnTo>
                  <a:pt x="37" y="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88"/>
          <p:cNvSpPr>
            <a:spLocks/>
          </p:cNvSpPr>
          <p:nvPr/>
        </p:nvSpPr>
        <p:spPr bwMode="auto">
          <a:xfrm>
            <a:off x="5594350" y="1939925"/>
            <a:ext cx="149225" cy="87313"/>
          </a:xfrm>
          <a:custGeom>
            <a:avLst/>
            <a:gdLst>
              <a:gd name="T0" fmla="*/ 144463 w 94"/>
              <a:gd name="T1" fmla="*/ 60325 h 55"/>
              <a:gd name="T2" fmla="*/ 144463 w 94"/>
              <a:gd name="T3" fmla="*/ 60325 h 55"/>
              <a:gd name="T4" fmla="*/ 149225 w 94"/>
              <a:gd name="T5" fmla="*/ 68263 h 55"/>
              <a:gd name="T6" fmla="*/ 149225 w 94"/>
              <a:gd name="T7" fmla="*/ 74613 h 55"/>
              <a:gd name="T8" fmla="*/ 146050 w 94"/>
              <a:gd name="T9" fmla="*/ 76200 h 55"/>
              <a:gd name="T10" fmla="*/ 144463 w 94"/>
              <a:gd name="T11" fmla="*/ 76200 h 55"/>
              <a:gd name="T12" fmla="*/ 144463 w 94"/>
              <a:gd name="T13" fmla="*/ 76200 h 55"/>
              <a:gd name="T14" fmla="*/ 119063 w 94"/>
              <a:gd name="T15" fmla="*/ 79375 h 55"/>
              <a:gd name="T16" fmla="*/ 87313 w 94"/>
              <a:gd name="T17" fmla="*/ 84138 h 55"/>
              <a:gd name="T18" fmla="*/ 87313 w 94"/>
              <a:gd name="T19" fmla="*/ 84138 h 55"/>
              <a:gd name="T20" fmla="*/ 77788 w 94"/>
              <a:gd name="T21" fmla="*/ 87313 h 55"/>
              <a:gd name="T22" fmla="*/ 57150 w 94"/>
              <a:gd name="T23" fmla="*/ 84138 h 55"/>
              <a:gd name="T24" fmla="*/ 46038 w 94"/>
              <a:gd name="T25" fmla="*/ 79375 h 55"/>
              <a:gd name="T26" fmla="*/ 31750 w 94"/>
              <a:gd name="T27" fmla="*/ 71438 h 55"/>
              <a:gd name="T28" fmla="*/ 22225 w 94"/>
              <a:gd name="T29" fmla="*/ 60325 h 55"/>
              <a:gd name="T30" fmla="*/ 11113 w 94"/>
              <a:gd name="T31" fmla="*/ 44450 h 55"/>
              <a:gd name="T32" fmla="*/ 11113 w 94"/>
              <a:gd name="T33" fmla="*/ 44450 h 55"/>
              <a:gd name="T34" fmla="*/ 7938 w 94"/>
              <a:gd name="T35" fmla="*/ 41275 h 55"/>
              <a:gd name="T36" fmla="*/ 0 w 94"/>
              <a:gd name="T37" fmla="*/ 33338 h 55"/>
              <a:gd name="T38" fmla="*/ 0 w 94"/>
              <a:gd name="T39" fmla="*/ 33338 h 55"/>
              <a:gd name="T40" fmla="*/ 4763 w 94"/>
              <a:gd name="T41" fmla="*/ 25400 h 55"/>
              <a:gd name="T42" fmla="*/ 11113 w 94"/>
              <a:gd name="T43" fmla="*/ 19050 h 55"/>
              <a:gd name="T44" fmla="*/ 15875 w 94"/>
              <a:gd name="T45" fmla="*/ 17463 h 55"/>
              <a:gd name="T46" fmla="*/ 15875 w 94"/>
              <a:gd name="T47" fmla="*/ 17463 h 55"/>
              <a:gd name="T48" fmla="*/ 42863 w 94"/>
              <a:gd name="T49" fmla="*/ 6350 h 55"/>
              <a:gd name="T50" fmla="*/ 68263 w 94"/>
              <a:gd name="T51" fmla="*/ 0 h 55"/>
              <a:gd name="T52" fmla="*/ 80963 w 94"/>
              <a:gd name="T53" fmla="*/ 0 h 55"/>
              <a:gd name="T54" fmla="*/ 92075 w 94"/>
              <a:gd name="T55" fmla="*/ 3175 h 55"/>
              <a:gd name="T56" fmla="*/ 92075 w 94"/>
              <a:gd name="T57" fmla="*/ 3175 h 55"/>
              <a:gd name="T58" fmla="*/ 100013 w 94"/>
              <a:gd name="T59" fmla="*/ 6350 h 55"/>
              <a:gd name="T60" fmla="*/ 114300 w 94"/>
              <a:gd name="T61" fmla="*/ 14288 h 55"/>
              <a:gd name="T62" fmla="*/ 125413 w 94"/>
              <a:gd name="T63" fmla="*/ 22225 h 55"/>
              <a:gd name="T64" fmla="*/ 133350 w 94"/>
              <a:gd name="T65" fmla="*/ 30163 h 55"/>
              <a:gd name="T66" fmla="*/ 138113 w 94"/>
              <a:gd name="T67" fmla="*/ 41275 h 55"/>
              <a:gd name="T68" fmla="*/ 141288 w 94"/>
              <a:gd name="T69" fmla="*/ 52388 h 55"/>
              <a:gd name="T70" fmla="*/ 144463 w 94"/>
              <a:gd name="T71" fmla="*/ 60325 h 5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4"/>
              <a:gd name="T109" fmla="*/ 0 h 55"/>
              <a:gd name="T110" fmla="*/ 94 w 94"/>
              <a:gd name="T111" fmla="*/ 55 h 5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4" h="55">
                <a:moveTo>
                  <a:pt x="91" y="38"/>
                </a:moveTo>
                <a:lnTo>
                  <a:pt x="91" y="38"/>
                </a:lnTo>
                <a:lnTo>
                  <a:pt x="94" y="43"/>
                </a:lnTo>
                <a:lnTo>
                  <a:pt x="94" y="47"/>
                </a:lnTo>
                <a:lnTo>
                  <a:pt x="92" y="48"/>
                </a:lnTo>
                <a:lnTo>
                  <a:pt x="91" y="48"/>
                </a:lnTo>
                <a:lnTo>
                  <a:pt x="75" y="50"/>
                </a:lnTo>
                <a:lnTo>
                  <a:pt x="55" y="53"/>
                </a:lnTo>
                <a:lnTo>
                  <a:pt x="49" y="55"/>
                </a:lnTo>
                <a:lnTo>
                  <a:pt x="36" y="53"/>
                </a:lnTo>
                <a:lnTo>
                  <a:pt x="29" y="50"/>
                </a:lnTo>
                <a:lnTo>
                  <a:pt x="20" y="45"/>
                </a:lnTo>
                <a:lnTo>
                  <a:pt x="14" y="38"/>
                </a:lnTo>
                <a:lnTo>
                  <a:pt x="7" y="28"/>
                </a:lnTo>
                <a:lnTo>
                  <a:pt x="5" y="26"/>
                </a:lnTo>
                <a:lnTo>
                  <a:pt x="0" y="21"/>
                </a:lnTo>
                <a:lnTo>
                  <a:pt x="3" y="16"/>
                </a:lnTo>
                <a:lnTo>
                  <a:pt x="7" y="12"/>
                </a:lnTo>
                <a:lnTo>
                  <a:pt x="10" y="11"/>
                </a:lnTo>
                <a:lnTo>
                  <a:pt x="27" y="4"/>
                </a:lnTo>
                <a:lnTo>
                  <a:pt x="43" y="0"/>
                </a:lnTo>
                <a:lnTo>
                  <a:pt x="51" y="0"/>
                </a:lnTo>
                <a:lnTo>
                  <a:pt x="58" y="2"/>
                </a:lnTo>
                <a:lnTo>
                  <a:pt x="63" y="4"/>
                </a:lnTo>
                <a:lnTo>
                  <a:pt x="72" y="9"/>
                </a:lnTo>
                <a:lnTo>
                  <a:pt x="79" y="14"/>
                </a:lnTo>
                <a:lnTo>
                  <a:pt x="84" y="19"/>
                </a:lnTo>
                <a:lnTo>
                  <a:pt x="87" y="26"/>
                </a:lnTo>
                <a:lnTo>
                  <a:pt x="89" y="33"/>
                </a:lnTo>
                <a:lnTo>
                  <a:pt x="91" y="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89"/>
          <p:cNvSpPr>
            <a:spLocks/>
          </p:cNvSpPr>
          <p:nvPr/>
        </p:nvSpPr>
        <p:spPr bwMode="auto">
          <a:xfrm>
            <a:off x="5594350" y="1939925"/>
            <a:ext cx="149225" cy="87313"/>
          </a:xfrm>
          <a:custGeom>
            <a:avLst/>
            <a:gdLst>
              <a:gd name="T0" fmla="*/ 144463 w 94"/>
              <a:gd name="T1" fmla="*/ 60325 h 55"/>
              <a:gd name="T2" fmla="*/ 144463 w 94"/>
              <a:gd name="T3" fmla="*/ 60325 h 55"/>
              <a:gd name="T4" fmla="*/ 149225 w 94"/>
              <a:gd name="T5" fmla="*/ 68263 h 55"/>
              <a:gd name="T6" fmla="*/ 149225 w 94"/>
              <a:gd name="T7" fmla="*/ 74613 h 55"/>
              <a:gd name="T8" fmla="*/ 146050 w 94"/>
              <a:gd name="T9" fmla="*/ 76200 h 55"/>
              <a:gd name="T10" fmla="*/ 144463 w 94"/>
              <a:gd name="T11" fmla="*/ 76200 h 55"/>
              <a:gd name="T12" fmla="*/ 144463 w 94"/>
              <a:gd name="T13" fmla="*/ 76200 h 55"/>
              <a:gd name="T14" fmla="*/ 119063 w 94"/>
              <a:gd name="T15" fmla="*/ 79375 h 55"/>
              <a:gd name="T16" fmla="*/ 87313 w 94"/>
              <a:gd name="T17" fmla="*/ 84138 h 55"/>
              <a:gd name="T18" fmla="*/ 87313 w 94"/>
              <a:gd name="T19" fmla="*/ 84138 h 55"/>
              <a:gd name="T20" fmla="*/ 77788 w 94"/>
              <a:gd name="T21" fmla="*/ 87313 h 55"/>
              <a:gd name="T22" fmla="*/ 57150 w 94"/>
              <a:gd name="T23" fmla="*/ 84138 h 55"/>
              <a:gd name="T24" fmla="*/ 46038 w 94"/>
              <a:gd name="T25" fmla="*/ 79375 h 55"/>
              <a:gd name="T26" fmla="*/ 31750 w 94"/>
              <a:gd name="T27" fmla="*/ 71438 h 55"/>
              <a:gd name="T28" fmla="*/ 22225 w 94"/>
              <a:gd name="T29" fmla="*/ 60325 h 55"/>
              <a:gd name="T30" fmla="*/ 11113 w 94"/>
              <a:gd name="T31" fmla="*/ 44450 h 55"/>
              <a:gd name="T32" fmla="*/ 11113 w 94"/>
              <a:gd name="T33" fmla="*/ 44450 h 55"/>
              <a:gd name="T34" fmla="*/ 7938 w 94"/>
              <a:gd name="T35" fmla="*/ 41275 h 55"/>
              <a:gd name="T36" fmla="*/ 0 w 94"/>
              <a:gd name="T37" fmla="*/ 33338 h 55"/>
              <a:gd name="T38" fmla="*/ 0 w 94"/>
              <a:gd name="T39" fmla="*/ 33338 h 55"/>
              <a:gd name="T40" fmla="*/ 4763 w 94"/>
              <a:gd name="T41" fmla="*/ 25400 h 55"/>
              <a:gd name="T42" fmla="*/ 11113 w 94"/>
              <a:gd name="T43" fmla="*/ 19050 h 55"/>
              <a:gd name="T44" fmla="*/ 15875 w 94"/>
              <a:gd name="T45" fmla="*/ 17463 h 55"/>
              <a:gd name="T46" fmla="*/ 15875 w 94"/>
              <a:gd name="T47" fmla="*/ 17463 h 55"/>
              <a:gd name="T48" fmla="*/ 42863 w 94"/>
              <a:gd name="T49" fmla="*/ 6350 h 55"/>
              <a:gd name="T50" fmla="*/ 68263 w 94"/>
              <a:gd name="T51" fmla="*/ 0 h 55"/>
              <a:gd name="T52" fmla="*/ 80963 w 94"/>
              <a:gd name="T53" fmla="*/ 0 h 55"/>
              <a:gd name="T54" fmla="*/ 92075 w 94"/>
              <a:gd name="T55" fmla="*/ 3175 h 55"/>
              <a:gd name="T56" fmla="*/ 92075 w 94"/>
              <a:gd name="T57" fmla="*/ 3175 h 55"/>
              <a:gd name="T58" fmla="*/ 100013 w 94"/>
              <a:gd name="T59" fmla="*/ 6350 h 55"/>
              <a:gd name="T60" fmla="*/ 114300 w 94"/>
              <a:gd name="T61" fmla="*/ 14288 h 55"/>
              <a:gd name="T62" fmla="*/ 125413 w 94"/>
              <a:gd name="T63" fmla="*/ 22225 h 55"/>
              <a:gd name="T64" fmla="*/ 133350 w 94"/>
              <a:gd name="T65" fmla="*/ 30163 h 55"/>
              <a:gd name="T66" fmla="*/ 138113 w 94"/>
              <a:gd name="T67" fmla="*/ 41275 h 55"/>
              <a:gd name="T68" fmla="*/ 141288 w 94"/>
              <a:gd name="T69" fmla="*/ 52388 h 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4"/>
              <a:gd name="T106" fmla="*/ 0 h 55"/>
              <a:gd name="T107" fmla="*/ 94 w 94"/>
              <a:gd name="T108" fmla="*/ 55 h 5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4" h="55">
                <a:moveTo>
                  <a:pt x="91" y="38"/>
                </a:moveTo>
                <a:lnTo>
                  <a:pt x="91" y="38"/>
                </a:lnTo>
                <a:lnTo>
                  <a:pt x="94" y="43"/>
                </a:lnTo>
                <a:lnTo>
                  <a:pt x="94" y="47"/>
                </a:lnTo>
                <a:lnTo>
                  <a:pt x="92" y="48"/>
                </a:lnTo>
                <a:lnTo>
                  <a:pt x="91" y="48"/>
                </a:lnTo>
                <a:lnTo>
                  <a:pt x="75" y="50"/>
                </a:lnTo>
                <a:lnTo>
                  <a:pt x="55" y="53"/>
                </a:lnTo>
                <a:lnTo>
                  <a:pt x="49" y="55"/>
                </a:lnTo>
                <a:lnTo>
                  <a:pt x="36" y="53"/>
                </a:lnTo>
                <a:lnTo>
                  <a:pt x="29" y="50"/>
                </a:lnTo>
                <a:lnTo>
                  <a:pt x="20" y="45"/>
                </a:lnTo>
                <a:lnTo>
                  <a:pt x="14" y="38"/>
                </a:lnTo>
                <a:lnTo>
                  <a:pt x="7" y="28"/>
                </a:lnTo>
                <a:lnTo>
                  <a:pt x="5" y="26"/>
                </a:lnTo>
                <a:lnTo>
                  <a:pt x="0" y="21"/>
                </a:lnTo>
                <a:lnTo>
                  <a:pt x="3" y="16"/>
                </a:lnTo>
                <a:lnTo>
                  <a:pt x="7" y="12"/>
                </a:lnTo>
                <a:lnTo>
                  <a:pt x="10" y="11"/>
                </a:lnTo>
                <a:lnTo>
                  <a:pt x="27" y="4"/>
                </a:lnTo>
                <a:lnTo>
                  <a:pt x="43" y="0"/>
                </a:lnTo>
                <a:lnTo>
                  <a:pt x="51" y="0"/>
                </a:lnTo>
                <a:lnTo>
                  <a:pt x="58" y="2"/>
                </a:lnTo>
                <a:lnTo>
                  <a:pt x="63" y="4"/>
                </a:lnTo>
                <a:lnTo>
                  <a:pt x="72" y="9"/>
                </a:lnTo>
                <a:lnTo>
                  <a:pt x="79" y="14"/>
                </a:lnTo>
                <a:lnTo>
                  <a:pt x="84" y="19"/>
                </a:lnTo>
                <a:lnTo>
                  <a:pt x="87" y="26"/>
                </a:lnTo>
                <a:lnTo>
                  <a:pt x="89" y="3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90"/>
          <p:cNvSpPr>
            <a:spLocks/>
          </p:cNvSpPr>
          <p:nvPr/>
        </p:nvSpPr>
        <p:spPr bwMode="auto">
          <a:xfrm>
            <a:off x="5575300" y="1901825"/>
            <a:ext cx="187325" cy="114300"/>
          </a:xfrm>
          <a:custGeom>
            <a:avLst/>
            <a:gdLst>
              <a:gd name="T0" fmla="*/ 184150 w 118"/>
              <a:gd name="T1" fmla="*/ 98425 h 72"/>
              <a:gd name="T2" fmla="*/ 184150 w 118"/>
              <a:gd name="T3" fmla="*/ 98425 h 72"/>
              <a:gd name="T4" fmla="*/ 173038 w 118"/>
              <a:gd name="T5" fmla="*/ 57150 h 72"/>
              <a:gd name="T6" fmla="*/ 163513 w 118"/>
              <a:gd name="T7" fmla="*/ 30163 h 72"/>
              <a:gd name="T8" fmla="*/ 157163 w 118"/>
              <a:gd name="T9" fmla="*/ 19050 h 72"/>
              <a:gd name="T10" fmla="*/ 152400 w 118"/>
              <a:gd name="T11" fmla="*/ 17463 h 72"/>
              <a:gd name="T12" fmla="*/ 152400 w 118"/>
              <a:gd name="T13" fmla="*/ 17463 h 72"/>
              <a:gd name="T14" fmla="*/ 141288 w 118"/>
              <a:gd name="T15" fmla="*/ 11113 h 72"/>
              <a:gd name="T16" fmla="*/ 130175 w 118"/>
              <a:gd name="T17" fmla="*/ 6350 h 72"/>
              <a:gd name="T18" fmla="*/ 114300 w 118"/>
              <a:gd name="T19" fmla="*/ 0 h 72"/>
              <a:gd name="T20" fmla="*/ 92075 w 118"/>
              <a:gd name="T21" fmla="*/ 0 h 72"/>
              <a:gd name="T22" fmla="*/ 65088 w 118"/>
              <a:gd name="T23" fmla="*/ 6350 h 72"/>
              <a:gd name="T24" fmla="*/ 34925 w 118"/>
              <a:gd name="T25" fmla="*/ 17463 h 72"/>
              <a:gd name="T26" fmla="*/ 19050 w 118"/>
              <a:gd name="T27" fmla="*/ 28575 h 72"/>
              <a:gd name="T28" fmla="*/ 0 w 118"/>
              <a:gd name="T29" fmla="*/ 38100 h 72"/>
              <a:gd name="T30" fmla="*/ 0 w 118"/>
              <a:gd name="T31" fmla="*/ 38100 h 72"/>
              <a:gd name="T32" fmla="*/ 0 w 118"/>
              <a:gd name="T33" fmla="*/ 44450 h 72"/>
              <a:gd name="T34" fmla="*/ 3175 w 118"/>
              <a:gd name="T35" fmla="*/ 46038 h 72"/>
              <a:gd name="T36" fmla="*/ 11113 w 118"/>
              <a:gd name="T37" fmla="*/ 52388 h 72"/>
              <a:gd name="T38" fmla="*/ 11113 w 118"/>
              <a:gd name="T39" fmla="*/ 52388 h 72"/>
              <a:gd name="T40" fmla="*/ 23813 w 118"/>
              <a:gd name="T41" fmla="*/ 44450 h 72"/>
              <a:gd name="T42" fmla="*/ 57150 w 118"/>
              <a:gd name="T43" fmla="*/ 33338 h 72"/>
              <a:gd name="T44" fmla="*/ 76200 w 118"/>
              <a:gd name="T45" fmla="*/ 28575 h 72"/>
              <a:gd name="T46" fmla="*/ 95250 w 118"/>
              <a:gd name="T47" fmla="*/ 25400 h 72"/>
              <a:gd name="T48" fmla="*/ 107950 w 118"/>
              <a:gd name="T49" fmla="*/ 28575 h 72"/>
              <a:gd name="T50" fmla="*/ 115888 w 118"/>
              <a:gd name="T51" fmla="*/ 28575 h 72"/>
              <a:gd name="T52" fmla="*/ 119063 w 118"/>
              <a:gd name="T53" fmla="*/ 33338 h 72"/>
              <a:gd name="T54" fmla="*/ 119063 w 118"/>
              <a:gd name="T55" fmla="*/ 33338 h 72"/>
              <a:gd name="T56" fmla="*/ 130175 w 118"/>
              <a:gd name="T57" fmla="*/ 38100 h 72"/>
              <a:gd name="T58" fmla="*/ 149225 w 118"/>
              <a:gd name="T59" fmla="*/ 55563 h 72"/>
              <a:gd name="T60" fmla="*/ 165100 w 118"/>
              <a:gd name="T61" fmla="*/ 76200 h 72"/>
              <a:gd name="T62" fmla="*/ 171450 w 118"/>
              <a:gd name="T63" fmla="*/ 84138 h 72"/>
              <a:gd name="T64" fmla="*/ 171450 w 118"/>
              <a:gd name="T65" fmla="*/ 93663 h 72"/>
              <a:gd name="T66" fmla="*/ 171450 w 118"/>
              <a:gd name="T67" fmla="*/ 93663 h 72"/>
              <a:gd name="T68" fmla="*/ 176213 w 118"/>
              <a:gd name="T69" fmla="*/ 101600 h 72"/>
              <a:gd name="T70" fmla="*/ 187325 w 118"/>
              <a:gd name="T71" fmla="*/ 114300 h 72"/>
              <a:gd name="T72" fmla="*/ 184150 w 118"/>
              <a:gd name="T73" fmla="*/ 98425 h 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8"/>
              <a:gd name="T112" fmla="*/ 0 h 72"/>
              <a:gd name="T113" fmla="*/ 118 w 118"/>
              <a:gd name="T114" fmla="*/ 72 h 7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8" h="72">
                <a:moveTo>
                  <a:pt x="116" y="62"/>
                </a:moveTo>
                <a:lnTo>
                  <a:pt x="116" y="62"/>
                </a:lnTo>
                <a:lnTo>
                  <a:pt x="109" y="36"/>
                </a:lnTo>
                <a:lnTo>
                  <a:pt x="103" y="19"/>
                </a:lnTo>
                <a:lnTo>
                  <a:pt x="99" y="12"/>
                </a:lnTo>
                <a:lnTo>
                  <a:pt x="96" y="11"/>
                </a:lnTo>
                <a:lnTo>
                  <a:pt x="89" y="7"/>
                </a:lnTo>
                <a:lnTo>
                  <a:pt x="82" y="4"/>
                </a:lnTo>
                <a:lnTo>
                  <a:pt x="72" y="0"/>
                </a:lnTo>
                <a:lnTo>
                  <a:pt x="58" y="0"/>
                </a:lnTo>
                <a:lnTo>
                  <a:pt x="41" y="4"/>
                </a:lnTo>
                <a:lnTo>
                  <a:pt x="22" y="11"/>
                </a:lnTo>
                <a:lnTo>
                  <a:pt x="12" y="18"/>
                </a:lnTo>
                <a:lnTo>
                  <a:pt x="0" y="24"/>
                </a:lnTo>
                <a:lnTo>
                  <a:pt x="0" y="28"/>
                </a:lnTo>
                <a:lnTo>
                  <a:pt x="2" y="29"/>
                </a:lnTo>
                <a:lnTo>
                  <a:pt x="7" y="33"/>
                </a:lnTo>
                <a:lnTo>
                  <a:pt x="15" y="28"/>
                </a:lnTo>
                <a:lnTo>
                  <a:pt x="36" y="21"/>
                </a:lnTo>
                <a:lnTo>
                  <a:pt x="48" y="18"/>
                </a:lnTo>
                <a:lnTo>
                  <a:pt x="60" y="16"/>
                </a:lnTo>
                <a:lnTo>
                  <a:pt x="68" y="18"/>
                </a:lnTo>
                <a:lnTo>
                  <a:pt x="73" y="18"/>
                </a:lnTo>
                <a:lnTo>
                  <a:pt x="75" y="21"/>
                </a:lnTo>
                <a:lnTo>
                  <a:pt x="82" y="24"/>
                </a:lnTo>
                <a:lnTo>
                  <a:pt x="94" y="35"/>
                </a:lnTo>
                <a:lnTo>
                  <a:pt x="104" y="48"/>
                </a:lnTo>
                <a:lnTo>
                  <a:pt x="108" y="53"/>
                </a:lnTo>
                <a:lnTo>
                  <a:pt x="108" y="59"/>
                </a:lnTo>
                <a:lnTo>
                  <a:pt x="111" y="64"/>
                </a:lnTo>
                <a:lnTo>
                  <a:pt x="118" y="72"/>
                </a:lnTo>
                <a:lnTo>
                  <a:pt x="116" y="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91"/>
          <p:cNvSpPr>
            <a:spLocks/>
          </p:cNvSpPr>
          <p:nvPr/>
        </p:nvSpPr>
        <p:spPr bwMode="auto">
          <a:xfrm>
            <a:off x="5522913" y="1600200"/>
            <a:ext cx="174625" cy="312738"/>
          </a:xfrm>
          <a:custGeom>
            <a:avLst/>
            <a:gdLst>
              <a:gd name="T0" fmla="*/ 174625 w 110"/>
              <a:gd name="T1" fmla="*/ 160338 h 197"/>
              <a:gd name="T2" fmla="*/ 174625 w 110"/>
              <a:gd name="T3" fmla="*/ 160338 h 197"/>
              <a:gd name="T4" fmla="*/ 174625 w 110"/>
              <a:gd name="T5" fmla="*/ 166688 h 197"/>
              <a:gd name="T6" fmla="*/ 174625 w 110"/>
              <a:gd name="T7" fmla="*/ 185738 h 197"/>
              <a:gd name="T8" fmla="*/ 171450 w 110"/>
              <a:gd name="T9" fmla="*/ 198438 h 197"/>
              <a:gd name="T10" fmla="*/ 168275 w 110"/>
              <a:gd name="T11" fmla="*/ 215900 h 197"/>
              <a:gd name="T12" fmla="*/ 160338 w 110"/>
              <a:gd name="T13" fmla="*/ 231775 h 197"/>
              <a:gd name="T14" fmla="*/ 149225 w 110"/>
              <a:gd name="T15" fmla="*/ 250825 h 197"/>
              <a:gd name="T16" fmla="*/ 149225 w 110"/>
              <a:gd name="T17" fmla="*/ 250825 h 197"/>
              <a:gd name="T18" fmla="*/ 158750 w 110"/>
              <a:gd name="T19" fmla="*/ 236538 h 197"/>
              <a:gd name="T20" fmla="*/ 160338 w 110"/>
              <a:gd name="T21" fmla="*/ 225425 h 197"/>
              <a:gd name="T22" fmla="*/ 163513 w 110"/>
              <a:gd name="T23" fmla="*/ 212725 h 197"/>
              <a:gd name="T24" fmla="*/ 160338 w 110"/>
              <a:gd name="T25" fmla="*/ 196850 h 197"/>
              <a:gd name="T26" fmla="*/ 158750 w 110"/>
              <a:gd name="T27" fmla="*/ 190500 h 197"/>
              <a:gd name="T28" fmla="*/ 152400 w 110"/>
              <a:gd name="T29" fmla="*/ 182563 h 197"/>
              <a:gd name="T30" fmla="*/ 144463 w 110"/>
              <a:gd name="T31" fmla="*/ 177800 h 197"/>
              <a:gd name="T32" fmla="*/ 133350 w 110"/>
              <a:gd name="T33" fmla="*/ 174625 h 197"/>
              <a:gd name="T34" fmla="*/ 120650 w 110"/>
              <a:gd name="T35" fmla="*/ 171450 h 197"/>
              <a:gd name="T36" fmla="*/ 103188 w 110"/>
              <a:gd name="T37" fmla="*/ 169863 h 197"/>
              <a:gd name="T38" fmla="*/ 103188 w 110"/>
              <a:gd name="T39" fmla="*/ 169863 h 197"/>
              <a:gd name="T40" fmla="*/ 101600 w 110"/>
              <a:gd name="T41" fmla="*/ 177800 h 197"/>
              <a:gd name="T42" fmla="*/ 93663 w 110"/>
              <a:gd name="T43" fmla="*/ 198438 h 197"/>
              <a:gd name="T44" fmla="*/ 87313 w 110"/>
              <a:gd name="T45" fmla="*/ 234950 h 197"/>
              <a:gd name="T46" fmla="*/ 84138 w 110"/>
              <a:gd name="T47" fmla="*/ 255588 h 197"/>
              <a:gd name="T48" fmla="*/ 84138 w 110"/>
              <a:gd name="T49" fmla="*/ 277813 h 197"/>
              <a:gd name="T50" fmla="*/ 84138 w 110"/>
              <a:gd name="T51" fmla="*/ 277813 h 197"/>
              <a:gd name="T52" fmla="*/ 82550 w 110"/>
              <a:gd name="T53" fmla="*/ 266700 h 197"/>
              <a:gd name="T54" fmla="*/ 71438 w 110"/>
              <a:gd name="T55" fmla="*/ 236538 h 197"/>
              <a:gd name="T56" fmla="*/ 63500 w 110"/>
              <a:gd name="T57" fmla="*/ 196850 h 197"/>
              <a:gd name="T58" fmla="*/ 57150 w 110"/>
              <a:gd name="T59" fmla="*/ 174625 h 197"/>
              <a:gd name="T60" fmla="*/ 57150 w 110"/>
              <a:gd name="T61" fmla="*/ 150813 h 197"/>
              <a:gd name="T62" fmla="*/ 57150 w 110"/>
              <a:gd name="T63" fmla="*/ 150813 h 197"/>
              <a:gd name="T64" fmla="*/ 49213 w 110"/>
              <a:gd name="T65" fmla="*/ 166688 h 197"/>
              <a:gd name="T66" fmla="*/ 33338 w 110"/>
              <a:gd name="T67" fmla="*/ 209550 h 197"/>
              <a:gd name="T68" fmla="*/ 19050 w 110"/>
              <a:gd name="T69" fmla="*/ 263525 h 197"/>
              <a:gd name="T70" fmla="*/ 14288 w 110"/>
              <a:gd name="T71" fmla="*/ 288925 h 197"/>
              <a:gd name="T72" fmla="*/ 14288 w 110"/>
              <a:gd name="T73" fmla="*/ 312738 h 197"/>
              <a:gd name="T74" fmla="*/ 14288 w 110"/>
              <a:gd name="T75" fmla="*/ 312738 h 197"/>
              <a:gd name="T76" fmla="*/ 3175 w 110"/>
              <a:gd name="T77" fmla="*/ 234950 h 197"/>
              <a:gd name="T78" fmla="*/ 0 w 110"/>
              <a:gd name="T79" fmla="*/ 174625 h 197"/>
              <a:gd name="T80" fmla="*/ 0 w 110"/>
              <a:gd name="T81" fmla="*/ 152400 h 197"/>
              <a:gd name="T82" fmla="*/ 0 w 110"/>
              <a:gd name="T83" fmla="*/ 139700 h 197"/>
              <a:gd name="T84" fmla="*/ 0 w 110"/>
              <a:gd name="T85" fmla="*/ 139700 h 197"/>
              <a:gd name="T86" fmla="*/ 17463 w 110"/>
              <a:gd name="T87" fmla="*/ 122238 h 197"/>
              <a:gd name="T88" fmla="*/ 49213 w 110"/>
              <a:gd name="T89" fmla="*/ 82550 h 197"/>
              <a:gd name="T90" fmla="*/ 65088 w 110"/>
              <a:gd name="T91" fmla="*/ 57150 h 197"/>
              <a:gd name="T92" fmla="*/ 82550 w 110"/>
              <a:gd name="T93" fmla="*/ 36513 h 197"/>
              <a:gd name="T94" fmla="*/ 93663 w 110"/>
              <a:gd name="T95" fmla="*/ 17463 h 197"/>
              <a:gd name="T96" fmla="*/ 98425 w 110"/>
              <a:gd name="T97" fmla="*/ 0 h 197"/>
              <a:gd name="T98" fmla="*/ 174625 w 110"/>
              <a:gd name="T99" fmla="*/ 160338 h 19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10"/>
              <a:gd name="T151" fmla="*/ 0 h 197"/>
              <a:gd name="T152" fmla="*/ 110 w 110"/>
              <a:gd name="T153" fmla="*/ 197 h 19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10" h="197">
                <a:moveTo>
                  <a:pt x="110" y="101"/>
                </a:moveTo>
                <a:lnTo>
                  <a:pt x="110" y="101"/>
                </a:lnTo>
                <a:lnTo>
                  <a:pt x="110" y="105"/>
                </a:lnTo>
                <a:lnTo>
                  <a:pt x="110" y="117"/>
                </a:lnTo>
                <a:lnTo>
                  <a:pt x="108" y="125"/>
                </a:lnTo>
                <a:lnTo>
                  <a:pt x="106" y="136"/>
                </a:lnTo>
                <a:lnTo>
                  <a:pt x="101" y="146"/>
                </a:lnTo>
                <a:lnTo>
                  <a:pt x="94" y="158"/>
                </a:lnTo>
                <a:lnTo>
                  <a:pt x="100" y="149"/>
                </a:lnTo>
                <a:lnTo>
                  <a:pt x="101" y="142"/>
                </a:lnTo>
                <a:lnTo>
                  <a:pt x="103" y="134"/>
                </a:lnTo>
                <a:lnTo>
                  <a:pt x="101" y="124"/>
                </a:lnTo>
                <a:lnTo>
                  <a:pt x="100" y="120"/>
                </a:lnTo>
                <a:lnTo>
                  <a:pt x="96" y="115"/>
                </a:lnTo>
                <a:lnTo>
                  <a:pt x="91" y="112"/>
                </a:lnTo>
                <a:lnTo>
                  <a:pt x="84" y="110"/>
                </a:lnTo>
                <a:lnTo>
                  <a:pt x="76" y="108"/>
                </a:lnTo>
                <a:lnTo>
                  <a:pt x="65" y="107"/>
                </a:lnTo>
                <a:lnTo>
                  <a:pt x="64" y="112"/>
                </a:lnTo>
                <a:lnTo>
                  <a:pt x="59" y="125"/>
                </a:lnTo>
                <a:lnTo>
                  <a:pt x="55" y="148"/>
                </a:lnTo>
                <a:lnTo>
                  <a:pt x="53" y="161"/>
                </a:lnTo>
                <a:lnTo>
                  <a:pt x="53" y="175"/>
                </a:lnTo>
                <a:lnTo>
                  <a:pt x="52" y="168"/>
                </a:lnTo>
                <a:lnTo>
                  <a:pt x="45" y="149"/>
                </a:lnTo>
                <a:lnTo>
                  <a:pt x="40" y="124"/>
                </a:lnTo>
                <a:lnTo>
                  <a:pt x="36" y="110"/>
                </a:lnTo>
                <a:lnTo>
                  <a:pt x="36" y="95"/>
                </a:lnTo>
                <a:lnTo>
                  <a:pt x="31" y="105"/>
                </a:lnTo>
                <a:lnTo>
                  <a:pt x="21" y="132"/>
                </a:lnTo>
                <a:lnTo>
                  <a:pt x="12" y="166"/>
                </a:lnTo>
                <a:lnTo>
                  <a:pt x="9" y="182"/>
                </a:lnTo>
                <a:lnTo>
                  <a:pt x="9" y="197"/>
                </a:lnTo>
                <a:lnTo>
                  <a:pt x="2" y="148"/>
                </a:lnTo>
                <a:lnTo>
                  <a:pt x="0" y="110"/>
                </a:lnTo>
                <a:lnTo>
                  <a:pt x="0" y="96"/>
                </a:lnTo>
                <a:lnTo>
                  <a:pt x="0" y="88"/>
                </a:lnTo>
                <a:lnTo>
                  <a:pt x="11" y="77"/>
                </a:lnTo>
                <a:lnTo>
                  <a:pt x="31" y="52"/>
                </a:lnTo>
                <a:lnTo>
                  <a:pt x="41" y="36"/>
                </a:lnTo>
                <a:lnTo>
                  <a:pt x="52" y="23"/>
                </a:lnTo>
                <a:lnTo>
                  <a:pt x="59" y="11"/>
                </a:lnTo>
                <a:lnTo>
                  <a:pt x="62" y="0"/>
                </a:lnTo>
                <a:lnTo>
                  <a:pt x="110" y="10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Freeform 92"/>
          <p:cNvSpPr>
            <a:spLocks/>
          </p:cNvSpPr>
          <p:nvPr/>
        </p:nvSpPr>
        <p:spPr bwMode="auto">
          <a:xfrm>
            <a:off x="5522913" y="1600200"/>
            <a:ext cx="174625" cy="312738"/>
          </a:xfrm>
          <a:custGeom>
            <a:avLst/>
            <a:gdLst>
              <a:gd name="T0" fmla="*/ 174625 w 110"/>
              <a:gd name="T1" fmla="*/ 160338 h 197"/>
              <a:gd name="T2" fmla="*/ 174625 w 110"/>
              <a:gd name="T3" fmla="*/ 160338 h 197"/>
              <a:gd name="T4" fmla="*/ 174625 w 110"/>
              <a:gd name="T5" fmla="*/ 166688 h 197"/>
              <a:gd name="T6" fmla="*/ 174625 w 110"/>
              <a:gd name="T7" fmla="*/ 185738 h 197"/>
              <a:gd name="T8" fmla="*/ 171450 w 110"/>
              <a:gd name="T9" fmla="*/ 198438 h 197"/>
              <a:gd name="T10" fmla="*/ 168275 w 110"/>
              <a:gd name="T11" fmla="*/ 215900 h 197"/>
              <a:gd name="T12" fmla="*/ 160338 w 110"/>
              <a:gd name="T13" fmla="*/ 231775 h 197"/>
              <a:gd name="T14" fmla="*/ 149225 w 110"/>
              <a:gd name="T15" fmla="*/ 250825 h 197"/>
              <a:gd name="T16" fmla="*/ 149225 w 110"/>
              <a:gd name="T17" fmla="*/ 250825 h 197"/>
              <a:gd name="T18" fmla="*/ 158750 w 110"/>
              <a:gd name="T19" fmla="*/ 236538 h 197"/>
              <a:gd name="T20" fmla="*/ 160338 w 110"/>
              <a:gd name="T21" fmla="*/ 225425 h 197"/>
              <a:gd name="T22" fmla="*/ 163513 w 110"/>
              <a:gd name="T23" fmla="*/ 212725 h 197"/>
              <a:gd name="T24" fmla="*/ 160338 w 110"/>
              <a:gd name="T25" fmla="*/ 196850 h 197"/>
              <a:gd name="T26" fmla="*/ 158750 w 110"/>
              <a:gd name="T27" fmla="*/ 190500 h 197"/>
              <a:gd name="T28" fmla="*/ 152400 w 110"/>
              <a:gd name="T29" fmla="*/ 182563 h 197"/>
              <a:gd name="T30" fmla="*/ 144463 w 110"/>
              <a:gd name="T31" fmla="*/ 177800 h 197"/>
              <a:gd name="T32" fmla="*/ 133350 w 110"/>
              <a:gd name="T33" fmla="*/ 174625 h 197"/>
              <a:gd name="T34" fmla="*/ 120650 w 110"/>
              <a:gd name="T35" fmla="*/ 171450 h 197"/>
              <a:gd name="T36" fmla="*/ 103188 w 110"/>
              <a:gd name="T37" fmla="*/ 169863 h 197"/>
              <a:gd name="T38" fmla="*/ 103188 w 110"/>
              <a:gd name="T39" fmla="*/ 169863 h 197"/>
              <a:gd name="T40" fmla="*/ 101600 w 110"/>
              <a:gd name="T41" fmla="*/ 177800 h 197"/>
              <a:gd name="T42" fmla="*/ 93663 w 110"/>
              <a:gd name="T43" fmla="*/ 198438 h 197"/>
              <a:gd name="T44" fmla="*/ 87313 w 110"/>
              <a:gd name="T45" fmla="*/ 234950 h 197"/>
              <a:gd name="T46" fmla="*/ 84138 w 110"/>
              <a:gd name="T47" fmla="*/ 255588 h 197"/>
              <a:gd name="T48" fmla="*/ 84138 w 110"/>
              <a:gd name="T49" fmla="*/ 277813 h 197"/>
              <a:gd name="T50" fmla="*/ 84138 w 110"/>
              <a:gd name="T51" fmla="*/ 277813 h 197"/>
              <a:gd name="T52" fmla="*/ 82550 w 110"/>
              <a:gd name="T53" fmla="*/ 266700 h 197"/>
              <a:gd name="T54" fmla="*/ 71438 w 110"/>
              <a:gd name="T55" fmla="*/ 236538 h 197"/>
              <a:gd name="T56" fmla="*/ 63500 w 110"/>
              <a:gd name="T57" fmla="*/ 196850 h 197"/>
              <a:gd name="T58" fmla="*/ 57150 w 110"/>
              <a:gd name="T59" fmla="*/ 174625 h 197"/>
              <a:gd name="T60" fmla="*/ 57150 w 110"/>
              <a:gd name="T61" fmla="*/ 150813 h 197"/>
              <a:gd name="T62" fmla="*/ 57150 w 110"/>
              <a:gd name="T63" fmla="*/ 150813 h 197"/>
              <a:gd name="T64" fmla="*/ 49213 w 110"/>
              <a:gd name="T65" fmla="*/ 166688 h 197"/>
              <a:gd name="T66" fmla="*/ 33338 w 110"/>
              <a:gd name="T67" fmla="*/ 209550 h 197"/>
              <a:gd name="T68" fmla="*/ 19050 w 110"/>
              <a:gd name="T69" fmla="*/ 263525 h 197"/>
              <a:gd name="T70" fmla="*/ 14288 w 110"/>
              <a:gd name="T71" fmla="*/ 288925 h 197"/>
              <a:gd name="T72" fmla="*/ 14288 w 110"/>
              <a:gd name="T73" fmla="*/ 312738 h 197"/>
              <a:gd name="T74" fmla="*/ 14288 w 110"/>
              <a:gd name="T75" fmla="*/ 312738 h 197"/>
              <a:gd name="T76" fmla="*/ 3175 w 110"/>
              <a:gd name="T77" fmla="*/ 234950 h 197"/>
              <a:gd name="T78" fmla="*/ 0 w 110"/>
              <a:gd name="T79" fmla="*/ 174625 h 197"/>
              <a:gd name="T80" fmla="*/ 0 w 110"/>
              <a:gd name="T81" fmla="*/ 152400 h 197"/>
              <a:gd name="T82" fmla="*/ 0 w 110"/>
              <a:gd name="T83" fmla="*/ 139700 h 197"/>
              <a:gd name="T84" fmla="*/ 0 w 110"/>
              <a:gd name="T85" fmla="*/ 139700 h 197"/>
              <a:gd name="T86" fmla="*/ 17463 w 110"/>
              <a:gd name="T87" fmla="*/ 122238 h 197"/>
              <a:gd name="T88" fmla="*/ 49213 w 110"/>
              <a:gd name="T89" fmla="*/ 82550 h 197"/>
              <a:gd name="T90" fmla="*/ 65088 w 110"/>
              <a:gd name="T91" fmla="*/ 57150 h 197"/>
              <a:gd name="T92" fmla="*/ 82550 w 110"/>
              <a:gd name="T93" fmla="*/ 36513 h 197"/>
              <a:gd name="T94" fmla="*/ 93663 w 110"/>
              <a:gd name="T95" fmla="*/ 17463 h 197"/>
              <a:gd name="T96" fmla="*/ 98425 w 110"/>
              <a:gd name="T97" fmla="*/ 0 h 19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10"/>
              <a:gd name="T148" fmla="*/ 0 h 197"/>
              <a:gd name="T149" fmla="*/ 110 w 110"/>
              <a:gd name="T150" fmla="*/ 197 h 197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10" h="197">
                <a:moveTo>
                  <a:pt x="110" y="101"/>
                </a:moveTo>
                <a:lnTo>
                  <a:pt x="110" y="101"/>
                </a:lnTo>
                <a:lnTo>
                  <a:pt x="110" y="105"/>
                </a:lnTo>
                <a:lnTo>
                  <a:pt x="110" y="117"/>
                </a:lnTo>
                <a:lnTo>
                  <a:pt x="108" y="125"/>
                </a:lnTo>
                <a:lnTo>
                  <a:pt x="106" y="136"/>
                </a:lnTo>
                <a:lnTo>
                  <a:pt x="101" y="146"/>
                </a:lnTo>
                <a:lnTo>
                  <a:pt x="94" y="158"/>
                </a:lnTo>
                <a:lnTo>
                  <a:pt x="100" y="149"/>
                </a:lnTo>
                <a:lnTo>
                  <a:pt x="101" y="142"/>
                </a:lnTo>
                <a:lnTo>
                  <a:pt x="103" y="134"/>
                </a:lnTo>
                <a:lnTo>
                  <a:pt x="101" y="124"/>
                </a:lnTo>
                <a:lnTo>
                  <a:pt x="100" y="120"/>
                </a:lnTo>
                <a:lnTo>
                  <a:pt x="96" y="115"/>
                </a:lnTo>
                <a:lnTo>
                  <a:pt x="91" y="112"/>
                </a:lnTo>
                <a:lnTo>
                  <a:pt x="84" y="110"/>
                </a:lnTo>
                <a:lnTo>
                  <a:pt x="76" y="108"/>
                </a:lnTo>
                <a:lnTo>
                  <a:pt x="65" y="107"/>
                </a:lnTo>
                <a:lnTo>
                  <a:pt x="64" y="112"/>
                </a:lnTo>
                <a:lnTo>
                  <a:pt x="59" y="125"/>
                </a:lnTo>
                <a:lnTo>
                  <a:pt x="55" y="148"/>
                </a:lnTo>
                <a:lnTo>
                  <a:pt x="53" y="161"/>
                </a:lnTo>
                <a:lnTo>
                  <a:pt x="53" y="175"/>
                </a:lnTo>
                <a:lnTo>
                  <a:pt x="52" y="168"/>
                </a:lnTo>
                <a:lnTo>
                  <a:pt x="45" y="149"/>
                </a:lnTo>
                <a:lnTo>
                  <a:pt x="40" y="124"/>
                </a:lnTo>
                <a:lnTo>
                  <a:pt x="36" y="110"/>
                </a:lnTo>
                <a:lnTo>
                  <a:pt x="36" y="95"/>
                </a:lnTo>
                <a:lnTo>
                  <a:pt x="31" y="105"/>
                </a:lnTo>
                <a:lnTo>
                  <a:pt x="21" y="132"/>
                </a:lnTo>
                <a:lnTo>
                  <a:pt x="12" y="166"/>
                </a:lnTo>
                <a:lnTo>
                  <a:pt x="9" y="182"/>
                </a:lnTo>
                <a:lnTo>
                  <a:pt x="9" y="197"/>
                </a:lnTo>
                <a:lnTo>
                  <a:pt x="2" y="148"/>
                </a:lnTo>
                <a:lnTo>
                  <a:pt x="0" y="110"/>
                </a:lnTo>
                <a:lnTo>
                  <a:pt x="0" y="96"/>
                </a:lnTo>
                <a:lnTo>
                  <a:pt x="0" y="88"/>
                </a:lnTo>
                <a:lnTo>
                  <a:pt x="11" y="77"/>
                </a:lnTo>
                <a:lnTo>
                  <a:pt x="31" y="52"/>
                </a:lnTo>
                <a:lnTo>
                  <a:pt x="41" y="36"/>
                </a:lnTo>
                <a:lnTo>
                  <a:pt x="52" y="23"/>
                </a:lnTo>
                <a:lnTo>
                  <a:pt x="59" y="11"/>
                </a:lnTo>
                <a:lnTo>
                  <a:pt x="6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0" name="Freeform 93"/>
          <p:cNvSpPr>
            <a:spLocks/>
          </p:cNvSpPr>
          <p:nvPr/>
        </p:nvSpPr>
        <p:spPr bwMode="auto">
          <a:xfrm>
            <a:off x="4256088" y="1646238"/>
            <a:ext cx="1112837" cy="1068387"/>
          </a:xfrm>
          <a:custGeom>
            <a:avLst/>
            <a:gdLst>
              <a:gd name="T0" fmla="*/ 1028700 w 701"/>
              <a:gd name="T1" fmla="*/ 155575 h 673"/>
              <a:gd name="T2" fmla="*/ 998537 w 701"/>
              <a:gd name="T3" fmla="*/ 376237 h 673"/>
              <a:gd name="T4" fmla="*/ 1049337 w 701"/>
              <a:gd name="T5" fmla="*/ 549275 h 673"/>
              <a:gd name="T6" fmla="*/ 1049337 w 701"/>
              <a:gd name="T7" fmla="*/ 560387 h 673"/>
              <a:gd name="T8" fmla="*/ 965200 w 701"/>
              <a:gd name="T9" fmla="*/ 396875 h 673"/>
              <a:gd name="T10" fmla="*/ 927100 w 701"/>
              <a:gd name="T11" fmla="*/ 446087 h 673"/>
              <a:gd name="T12" fmla="*/ 933450 w 701"/>
              <a:gd name="T13" fmla="*/ 688975 h 673"/>
              <a:gd name="T14" fmla="*/ 889000 w 701"/>
              <a:gd name="T15" fmla="*/ 544512 h 673"/>
              <a:gd name="T16" fmla="*/ 892175 w 701"/>
              <a:gd name="T17" fmla="*/ 293687 h 673"/>
              <a:gd name="T18" fmla="*/ 811212 w 701"/>
              <a:gd name="T19" fmla="*/ 387350 h 673"/>
              <a:gd name="T20" fmla="*/ 777875 w 701"/>
              <a:gd name="T21" fmla="*/ 579437 h 673"/>
              <a:gd name="T22" fmla="*/ 785812 w 701"/>
              <a:gd name="T23" fmla="*/ 307975 h 673"/>
              <a:gd name="T24" fmla="*/ 762000 w 701"/>
              <a:gd name="T25" fmla="*/ 361950 h 673"/>
              <a:gd name="T26" fmla="*/ 723900 w 701"/>
              <a:gd name="T27" fmla="*/ 641350 h 673"/>
              <a:gd name="T28" fmla="*/ 720725 w 701"/>
              <a:gd name="T29" fmla="*/ 717550 h 673"/>
              <a:gd name="T30" fmla="*/ 674687 w 701"/>
              <a:gd name="T31" fmla="*/ 425450 h 673"/>
              <a:gd name="T32" fmla="*/ 601662 w 701"/>
              <a:gd name="T33" fmla="*/ 566737 h 673"/>
              <a:gd name="T34" fmla="*/ 571500 w 701"/>
              <a:gd name="T35" fmla="*/ 792162 h 673"/>
              <a:gd name="T36" fmla="*/ 587375 w 701"/>
              <a:gd name="T37" fmla="*/ 873125 h 673"/>
              <a:gd name="T38" fmla="*/ 525462 w 701"/>
              <a:gd name="T39" fmla="*/ 612775 h 673"/>
              <a:gd name="T40" fmla="*/ 511175 w 701"/>
              <a:gd name="T41" fmla="*/ 547687 h 673"/>
              <a:gd name="T42" fmla="*/ 557212 w 701"/>
              <a:gd name="T43" fmla="*/ 914400 h 673"/>
              <a:gd name="T44" fmla="*/ 533400 w 701"/>
              <a:gd name="T45" fmla="*/ 868362 h 673"/>
              <a:gd name="T46" fmla="*/ 484187 w 701"/>
              <a:gd name="T47" fmla="*/ 557212 h 673"/>
              <a:gd name="T48" fmla="*/ 422275 w 701"/>
              <a:gd name="T49" fmla="*/ 609600 h 673"/>
              <a:gd name="T50" fmla="*/ 406400 w 701"/>
              <a:gd name="T51" fmla="*/ 827087 h 673"/>
              <a:gd name="T52" fmla="*/ 419100 w 701"/>
              <a:gd name="T53" fmla="*/ 925512 h 673"/>
              <a:gd name="T54" fmla="*/ 358775 w 701"/>
              <a:gd name="T55" fmla="*/ 660400 h 673"/>
              <a:gd name="T56" fmla="*/ 406400 w 701"/>
              <a:gd name="T57" fmla="*/ 1038225 h 673"/>
              <a:gd name="T58" fmla="*/ 388937 w 701"/>
              <a:gd name="T59" fmla="*/ 1041400 h 673"/>
              <a:gd name="T60" fmla="*/ 358775 w 701"/>
              <a:gd name="T61" fmla="*/ 1011237 h 673"/>
              <a:gd name="T62" fmla="*/ 377825 w 701"/>
              <a:gd name="T63" fmla="*/ 1068387 h 673"/>
              <a:gd name="T64" fmla="*/ 188912 w 701"/>
              <a:gd name="T65" fmla="*/ 1047750 h 673"/>
              <a:gd name="T66" fmla="*/ 144462 w 701"/>
              <a:gd name="T67" fmla="*/ 1036637 h 673"/>
              <a:gd name="T68" fmla="*/ 114300 w 701"/>
              <a:gd name="T69" fmla="*/ 914400 h 673"/>
              <a:gd name="T70" fmla="*/ 188912 w 701"/>
              <a:gd name="T71" fmla="*/ 677862 h 673"/>
              <a:gd name="T72" fmla="*/ 76200 w 701"/>
              <a:gd name="T73" fmla="*/ 804862 h 673"/>
              <a:gd name="T74" fmla="*/ 49212 w 701"/>
              <a:gd name="T75" fmla="*/ 877887 h 673"/>
              <a:gd name="T76" fmla="*/ 52387 w 701"/>
              <a:gd name="T77" fmla="*/ 736600 h 673"/>
              <a:gd name="T78" fmla="*/ 36512 w 701"/>
              <a:gd name="T79" fmla="*/ 727075 h 673"/>
              <a:gd name="T80" fmla="*/ 17462 w 701"/>
              <a:gd name="T81" fmla="*/ 720725 h 673"/>
              <a:gd name="T82" fmla="*/ 55562 w 701"/>
              <a:gd name="T83" fmla="*/ 579437 h 673"/>
              <a:gd name="T84" fmla="*/ 125412 w 701"/>
              <a:gd name="T85" fmla="*/ 484187 h 673"/>
              <a:gd name="T86" fmla="*/ 220662 w 701"/>
              <a:gd name="T87" fmla="*/ 392112 h 673"/>
              <a:gd name="T88" fmla="*/ 365125 w 701"/>
              <a:gd name="T89" fmla="*/ 296862 h 673"/>
              <a:gd name="T90" fmla="*/ 471487 w 701"/>
              <a:gd name="T91" fmla="*/ 220662 h 673"/>
              <a:gd name="T92" fmla="*/ 509587 w 701"/>
              <a:gd name="T93" fmla="*/ 179387 h 673"/>
              <a:gd name="T94" fmla="*/ 612775 w 701"/>
              <a:gd name="T95" fmla="*/ 144462 h 673"/>
              <a:gd name="T96" fmla="*/ 709612 w 701"/>
              <a:gd name="T97" fmla="*/ 98425 h 673"/>
              <a:gd name="T98" fmla="*/ 736600 w 701"/>
              <a:gd name="T99" fmla="*/ 74612 h 673"/>
              <a:gd name="T100" fmla="*/ 777875 w 701"/>
              <a:gd name="T101" fmla="*/ 87312 h 673"/>
              <a:gd name="T102" fmla="*/ 838200 w 701"/>
              <a:gd name="T103" fmla="*/ 66675 h 673"/>
              <a:gd name="T104" fmla="*/ 889000 w 701"/>
              <a:gd name="T105" fmla="*/ 41275 h 673"/>
              <a:gd name="T106" fmla="*/ 949325 w 701"/>
              <a:gd name="T107" fmla="*/ 3175 h 67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701"/>
              <a:gd name="T163" fmla="*/ 0 h 673"/>
              <a:gd name="T164" fmla="*/ 701 w 701"/>
              <a:gd name="T165" fmla="*/ 673 h 67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701" h="673">
                <a:moveTo>
                  <a:pt x="701" y="0"/>
                </a:moveTo>
                <a:lnTo>
                  <a:pt x="701" y="0"/>
                </a:lnTo>
                <a:lnTo>
                  <a:pt x="687" y="21"/>
                </a:lnTo>
                <a:lnTo>
                  <a:pt x="672" y="47"/>
                </a:lnTo>
                <a:lnTo>
                  <a:pt x="656" y="79"/>
                </a:lnTo>
                <a:lnTo>
                  <a:pt x="648" y="98"/>
                </a:lnTo>
                <a:lnTo>
                  <a:pt x="641" y="119"/>
                </a:lnTo>
                <a:lnTo>
                  <a:pt x="636" y="139"/>
                </a:lnTo>
                <a:lnTo>
                  <a:pt x="630" y="163"/>
                </a:lnTo>
                <a:lnTo>
                  <a:pt x="629" y="187"/>
                </a:lnTo>
                <a:lnTo>
                  <a:pt x="627" y="211"/>
                </a:lnTo>
                <a:lnTo>
                  <a:pt x="629" y="237"/>
                </a:lnTo>
                <a:lnTo>
                  <a:pt x="634" y="262"/>
                </a:lnTo>
                <a:lnTo>
                  <a:pt x="636" y="276"/>
                </a:lnTo>
                <a:lnTo>
                  <a:pt x="646" y="309"/>
                </a:lnTo>
                <a:lnTo>
                  <a:pt x="653" y="327"/>
                </a:lnTo>
                <a:lnTo>
                  <a:pt x="661" y="346"/>
                </a:lnTo>
                <a:lnTo>
                  <a:pt x="672" y="362"/>
                </a:lnTo>
                <a:lnTo>
                  <a:pt x="678" y="369"/>
                </a:lnTo>
                <a:lnTo>
                  <a:pt x="685" y="375"/>
                </a:lnTo>
                <a:lnTo>
                  <a:pt x="673" y="365"/>
                </a:lnTo>
                <a:lnTo>
                  <a:pt x="661" y="353"/>
                </a:lnTo>
                <a:lnTo>
                  <a:pt x="648" y="336"/>
                </a:lnTo>
                <a:lnTo>
                  <a:pt x="632" y="312"/>
                </a:lnTo>
                <a:lnTo>
                  <a:pt x="625" y="298"/>
                </a:lnTo>
                <a:lnTo>
                  <a:pt x="620" y="285"/>
                </a:lnTo>
                <a:lnTo>
                  <a:pt x="613" y="268"/>
                </a:lnTo>
                <a:lnTo>
                  <a:pt x="608" y="250"/>
                </a:lnTo>
                <a:lnTo>
                  <a:pt x="605" y="232"/>
                </a:lnTo>
                <a:lnTo>
                  <a:pt x="603" y="209"/>
                </a:lnTo>
                <a:lnTo>
                  <a:pt x="596" y="230"/>
                </a:lnTo>
                <a:lnTo>
                  <a:pt x="589" y="252"/>
                </a:lnTo>
                <a:lnTo>
                  <a:pt x="584" y="281"/>
                </a:lnTo>
                <a:lnTo>
                  <a:pt x="579" y="315"/>
                </a:lnTo>
                <a:lnTo>
                  <a:pt x="577" y="353"/>
                </a:lnTo>
                <a:lnTo>
                  <a:pt x="577" y="372"/>
                </a:lnTo>
                <a:lnTo>
                  <a:pt x="579" y="393"/>
                </a:lnTo>
                <a:lnTo>
                  <a:pt x="583" y="413"/>
                </a:lnTo>
                <a:lnTo>
                  <a:pt x="588" y="434"/>
                </a:lnTo>
                <a:lnTo>
                  <a:pt x="586" y="430"/>
                </a:lnTo>
                <a:lnTo>
                  <a:pt x="579" y="416"/>
                </a:lnTo>
                <a:lnTo>
                  <a:pt x="571" y="393"/>
                </a:lnTo>
                <a:lnTo>
                  <a:pt x="564" y="362"/>
                </a:lnTo>
                <a:lnTo>
                  <a:pt x="560" y="343"/>
                </a:lnTo>
                <a:lnTo>
                  <a:pt x="557" y="322"/>
                </a:lnTo>
                <a:lnTo>
                  <a:pt x="555" y="298"/>
                </a:lnTo>
                <a:lnTo>
                  <a:pt x="553" y="274"/>
                </a:lnTo>
                <a:lnTo>
                  <a:pt x="555" y="247"/>
                </a:lnTo>
                <a:lnTo>
                  <a:pt x="557" y="218"/>
                </a:lnTo>
                <a:lnTo>
                  <a:pt x="562" y="185"/>
                </a:lnTo>
                <a:lnTo>
                  <a:pt x="569" y="153"/>
                </a:lnTo>
                <a:lnTo>
                  <a:pt x="555" y="168"/>
                </a:lnTo>
                <a:lnTo>
                  <a:pt x="541" y="187"/>
                </a:lnTo>
                <a:lnTo>
                  <a:pt x="526" y="211"/>
                </a:lnTo>
                <a:lnTo>
                  <a:pt x="511" y="244"/>
                </a:lnTo>
                <a:lnTo>
                  <a:pt x="505" y="261"/>
                </a:lnTo>
                <a:lnTo>
                  <a:pt x="499" y="280"/>
                </a:lnTo>
                <a:lnTo>
                  <a:pt x="494" y="298"/>
                </a:lnTo>
                <a:lnTo>
                  <a:pt x="492" y="321"/>
                </a:lnTo>
                <a:lnTo>
                  <a:pt x="490" y="343"/>
                </a:lnTo>
                <a:lnTo>
                  <a:pt x="490" y="365"/>
                </a:lnTo>
                <a:lnTo>
                  <a:pt x="488" y="343"/>
                </a:lnTo>
                <a:lnTo>
                  <a:pt x="487" y="288"/>
                </a:lnTo>
                <a:lnTo>
                  <a:pt x="487" y="256"/>
                </a:lnTo>
                <a:lnTo>
                  <a:pt x="490" y="223"/>
                </a:lnTo>
                <a:lnTo>
                  <a:pt x="495" y="194"/>
                </a:lnTo>
                <a:lnTo>
                  <a:pt x="499" y="182"/>
                </a:lnTo>
                <a:lnTo>
                  <a:pt x="502" y="170"/>
                </a:lnTo>
                <a:lnTo>
                  <a:pt x="499" y="177"/>
                </a:lnTo>
                <a:lnTo>
                  <a:pt x="490" y="197"/>
                </a:lnTo>
                <a:lnTo>
                  <a:pt x="480" y="228"/>
                </a:lnTo>
                <a:lnTo>
                  <a:pt x="468" y="269"/>
                </a:lnTo>
                <a:lnTo>
                  <a:pt x="464" y="293"/>
                </a:lnTo>
                <a:lnTo>
                  <a:pt x="459" y="319"/>
                </a:lnTo>
                <a:lnTo>
                  <a:pt x="456" y="345"/>
                </a:lnTo>
                <a:lnTo>
                  <a:pt x="454" y="374"/>
                </a:lnTo>
                <a:lnTo>
                  <a:pt x="456" y="404"/>
                </a:lnTo>
                <a:lnTo>
                  <a:pt x="458" y="435"/>
                </a:lnTo>
                <a:lnTo>
                  <a:pt x="463" y="468"/>
                </a:lnTo>
                <a:lnTo>
                  <a:pt x="470" y="500"/>
                </a:lnTo>
                <a:lnTo>
                  <a:pt x="461" y="478"/>
                </a:lnTo>
                <a:lnTo>
                  <a:pt x="454" y="452"/>
                </a:lnTo>
                <a:lnTo>
                  <a:pt x="446" y="422"/>
                </a:lnTo>
                <a:lnTo>
                  <a:pt x="437" y="384"/>
                </a:lnTo>
                <a:lnTo>
                  <a:pt x="430" y="345"/>
                </a:lnTo>
                <a:lnTo>
                  <a:pt x="425" y="305"/>
                </a:lnTo>
                <a:lnTo>
                  <a:pt x="425" y="286"/>
                </a:lnTo>
                <a:lnTo>
                  <a:pt x="425" y="268"/>
                </a:lnTo>
                <a:lnTo>
                  <a:pt x="420" y="273"/>
                </a:lnTo>
                <a:lnTo>
                  <a:pt x="410" y="292"/>
                </a:lnTo>
                <a:lnTo>
                  <a:pt x="394" y="319"/>
                </a:lnTo>
                <a:lnTo>
                  <a:pt x="386" y="336"/>
                </a:lnTo>
                <a:lnTo>
                  <a:pt x="379" y="357"/>
                </a:lnTo>
                <a:lnTo>
                  <a:pt x="372" y="377"/>
                </a:lnTo>
                <a:lnTo>
                  <a:pt x="365" y="399"/>
                </a:lnTo>
                <a:lnTo>
                  <a:pt x="360" y="423"/>
                </a:lnTo>
                <a:lnTo>
                  <a:pt x="358" y="447"/>
                </a:lnTo>
                <a:lnTo>
                  <a:pt x="357" y="473"/>
                </a:lnTo>
                <a:lnTo>
                  <a:pt x="360" y="499"/>
                </a:lnTo>
                <a:lnTo>
                  <a:pt x="365" y="524"/>
                </a:lnTo>
                <a:lnTo>
                  <a:pt x="374" y="552"/>
                </a:lnTo>
                <a:lnTo>
                  <a:pt x="374" y="555"/>
                </a:lnTo>
                <a:lnTo>
                  <a:pt x="370" y="550"/>
                </a:lnTo>
                <a:lnTo>
                  <a:pt x="365" y="543"/>
                </a:lnTo>
                <a:lnTo>
                  <a:pt x="360" y="529"/>
                </a:lnTo>
                <a:lnTo>
                  <a:pt x="353" y="509"/>
                </a:lnTo>
                <a:lnTo>
                  <a:pt x="346" y="480"/>
                </a:lnTo>
                <a:lnTo>
                  <a:pt x="339" y="439"/>
                </a:lnTo>
                <a:lnTo>
                  <a:pt x="331" y="386"/>
                </a:lnTo>
                <a:lnTo>
                  <a:pt x="331" y="384"/>
                </a:lnTo>
                <a:lnTo>
                  <a:pt x="326" y="346"/>
                </a:lnTo>
                <a:lnTo>
                  <a:pt x="324" y="341"/>
                </a:lnTo>
                <a:lnTo>
                  <a:pt x="322" y="345"/>
                </a:lnTo>
                <a:lnTo>
                  <a:pt x="324" y="370"/>
                </a:lnTo>
                <a:lnTo>
                  <a:pt x="327" y="415"/>
                </a:lnTo>
                <a:lnTo>
                  <a:pt x="333" y="470"/>
                </a:lnTo>
                <a:lnTo>
                  <a:pt x="341" y="526"/>
                </a:lnTo>
                <a:lnTo>
                  <a:pt x="346" y="553"/>
                </a:lnTo>
                <a:lnTo>
                  <a:pt x="351" y="576"/>
                </a:lnTo>
                <a:lnTo>
                  <a:pt x="357" y="595"/>
                </a:lnTo>
                <a:lnTo>
                  <a:pt x="363" y="608"/>
                </a:lnTo>
                <a:lnTo>
                  <a:pt x="355" y="593"/>
                </a:lnTo>
                <a:lnTo>
                  <a:pt x="346" y="574"/>
                </a:lnTo>
                <a:lnTo>
                  <a:pt x="336" y="547"/>
                </a:lnTo>
                <a:lnTo>
                  <a:pt x="326" y="511"/>
                </a:lnTo>
                <a:lnTo>
                  <a:pt x="317" y="466"/>
                </a:lnTo>
                <a:lnTo>
                  <a:pt x="310" y="413"/>
                </a:lnTo>
                <a:lnTo>
                  <a:pt x="307" y="384"/>
                </a:lnTo>
                <a:lnTo>
                  <a:pt x="305" y="351"/>
                </a:lnTo>
                <a:lnTo>
                  <a:pt x="302" y="353"/>
                </a:lnTo>
                <a:lnTo>
                  <a:pt x="291" y="357"/>
                </a:lnTo>
                <a:lnTo>
                  <a:pt x="285" y="360"/>
                </a:lnTo>
                <a:lnTo>
                  <a:pt x="278" y="365"/>
                </a:lnTo>
                <a:lnTo>
                  <a:pt x="271" y="374"/>
                </a:lnTo>
                <a:lnTo>
                  <a:pt x="266" y="384"/>
                </a:lnTo>
                <a:lnTo>
                  <a:pt x="261" y="398"/>
                </a:lnTo>
                <a:lnTo>
                  <a:pt x="256" y="415"/>
                </a:lnTo>
                <a:lnTo>
                  <a:pt x="252" y="434"/>
                </a:lnTo>
                <a:lnTo>
                  <a:pt x="250" y="458"/>
                </a:lnTo>
                <a:lnTo>
                  <a:pt x="252" y="487"/>
                </a:lnTo>
                <a:lnTo>
                  <a:pt x="256" y="521"/>
                </a:lnTo>
                <a:lnTo>
                  <a:pt x="262" y="559"/>
                </a:lnTo>
                <a:lnTo>
                  <a:pt x="273" y="601"/>
                </a:lnTo>
                <a:lnTo>
                  <a:pt x="273" y="605"/>
                </a:lnTo>
                <a:lnTo>
                  <a:pt x="264" y="583"/>
                </a:lnTo>
                <a:lnTo>
                  <a:pt x="256" y="559"/>
                </a:lnTo>
                <a:lnTo>
                  <a:pt x="245" y="528"/>
                </a:lnTo>
                <a:lnTo>
                  <a:pt x="237" y="494"/>
                </a:lnTo>
                <a:lnTo>
                  <a:pt x="230" y="456"/>
                </a:lnTo>
                <a:lnTo>
                  <a:pt x="226" y="435"/>
                </a:lnTo>
                <a:lnTo>
                  <a:pt x="226" y="416"/>
                </a:lnTo>
                <a:lnTo>
                  <a:pt x="226" y="398"/>
                </a:lnTo>
                <a:lnTo>
                  <a:pt x="230" y="381"/>
                </a:lnTo>
                <a:lnTo>
                  <a:pt x="244" y="523"/>
                </a:lnTo>
                <a:lnTo>
                  <a:pt x="254" y="620"/>
                </a:lnTo>
                <a:lnTo>
                  <a:pt x="256" y="654"/>
                </a:lnTo>
                <a:lnTo>
                  <a:pt x="256" y="670"/>
                </a:lnTo>
                <a:lnTo>
                  <a:pt x="254" y="670"/>
                </a:lnTo>
                <a:lnTo>
                  <a:pt x="252" y="668"/>
                </a:lnTo>
                <a:lnTo>
                  <a:pt x="245" y="656"/>
                </a:lnTo>
                <a:lnTo>
                  <a:pt x="238" y="642"/>
                </a:lnTo>
                <a:lnTo>
                  <a:pt x="233" y="637"/>
                </a:lnTo>
                <a:lnTo>
                  <a:pt x="230" y="636"/>
                </a:lnTo>
                <a:lnTo>
                  <a:pt x="228" y="636"/>
                </a:lnTo>
                <a:lnTo>
                  <a:pt x="226" y="637"/>
                </a:lnTo>
                <a:lnTo>
                  <a:pt x="226" y="642"/>
                </a:lnTo>
                <a:lnTo>
                  <a:pt x="233" y="656"/>
                </a:lnTo>
                <a:lnTo>
                  <a:pt x="237" y="663"/>
                </a:lnTo>
                <a:lnTo>
                  <a:pt x="240" y="670"/>
                </a:lnTo>
                <a:lnTo>
                  <a:pt x="240" y="672"/>
                </a:lnTo>
                <a:lnTo>
                  <a:pt x="238" y="673"/>
                </a:lnTo>
                <a:lnTo>
                  <a:pt x="237" y="673"/>
                </a:lnTo>
                <a:lnTo>
                  <a:pt x="233" y="673"/>
                </a:lnTo>
                <a:lnTo>
                  <a:pt x="209" y="668"/>
                </a:lnTo>
                <a:lnTo>
                  <a:pt x="175" y="665"/>
                </a:lnTo>
                <a:lnTo>
                  <a:pt x="119" y="660"/>
                </a:lnTo>
                <a:lnTo>
                  <a:pt x="110" y="658"/>
                </a:lnTo>
                <a:lnTo>
                  <a:pt x="103" y="658"/>
                </a:lnTo>
                <a:lnTo>
                  <a:pt x="96" y="654"/>
                </a:lnTo>
                <a:lnTo>
                  <a:pt x="91" y="653"/>
                </a:lnTo>
                <a:lnTo>
                  <a:pt x="88" y="649"/>
                </a:lnTo>
                <a:lnTo>
                  <a:pt x="81" y="639"/>
                </a:lnTo>
                <a:lnTo>
                  <a:pt x="76" y="625"/>
                </a:lnTo>
                <a:lnTo>
                  <a:pt x="72" y="612"/>
                </a:lnTo>
                <a:lnTo>
                  <a:pt x="72" y="595"/>
                </a:lnTo>
                <a:lnTo>
                  <a:pt x="72" y="576"/>
                </a:lnTo>
                <a:lnTo>
                  <a:pt x="76" y="557"/>
                </a:lnTo>
                <a:lnTo>
                  <a:pt x="83" y="517"/>
                </a:lnTo>
                <a:lnTo>
                  <a:pt x="95" y="480"/>
                </a:lnTo>
                <a:lnTo>
                  <a:pt x="107" y="449"/>
                </a:lnTo>
                <a:lnTo>
                  <a:pt x="119" y="427"/>
                </a:lnTo>
                <a:lnTo>
                  <a:pt x="105" y="437"/>
                </a:lnTo>
                <a:lnTo>
                  <a:pt x="91" y="449"/>
                </a:lnTo>
                <a:lnTo>
                  <a:pt x="76" y="464"/>
                </a:lnTo>
                <a:lnTo>
                  <a:pt x="62" y="485"/>
                </a:lnTo>
                <a:lnTo>
                  <a:pt x="55" y="495"/>
                </a:lnTo>
                <a:lnTo>
                  <a:pt x="48" y="507"/>
                </a:lnTo>
                <a:lnTo>
                  <a:pt x="43" y="521"/>
                </a:lnTo>
                <a:lnTo>
                  <a:pt x="40" y="533"/>
                </a:lnTo>
                <a:lnTo>
                  <a:pt x="36" y="547"/>
                </a:lnTo>
                <a:lnTo>
                  <a:pt x="36" y="562"/>
                </a:lnTo>
                <a:lnTo>
                  <a:pt x="31" y="553"/>
                </a:lnTo>
                <a:lnTo>
                  <a:pt x="28" y="545"/>
                </a:lnTo>
                <a:lnTo>
                  <a:pt x="24" y="531"/>
                </a:lnTo>
                <a:lnTo>
                  <a:pt x="23" y="512"/>
                </a:lnTo>
                <a:lnTo>
                  <a:pt x="24" y="490"/>
                </a:lnTo>
                <a:lnTo>
                  <a:pt x="28" y="478"/>
                </a:lnTo>
                <a:lnTo>
                  <a:pt x="33" y="464"/>
                </a:lnTo>
                <a:lnTo>
                  <a:pt x="38" y="451"/>
                </a:lnTo>
                <a:lnTo>
                  <a:pt x="45" y="435"/>
                </a:lnTo>
                <a:lnTo>
                  <a:pt x="38" y="440"/>
                </a:lnTo>
                <a:lnTo>
                  <a:pt x="31" y="447"/>
                </a:lnTo>
                <a:lnTo>
                  <a:pt x="23" y="458"/>
                </a:lnTo>
                <a:lnTo>
                  <a:pt x="14" y="470"/>
                </a:lnTo>
                <a:lnTo>
                  <a:pt x="7" y="483"/>
                </a:lnTo>
                <a:lnTo>
                  <a:pt x="2" y="499"/>
                </a:lnTo>
                <a:lnTo>
                  <a:pt x="0" y="516"/>
                </a:lnTo>
                <a:lnTo>
                  <a:pt x="11" y="454"/>
                </a:lnTo>
                <a:lnTo>
                  <a:pt x="21" y="404"/>
                </a:lnTo>
                <a:lnTo>
                  <a:pt x="26" y="384"/>
                </a:lnTo>
                <a:lnTo>
                  <a:pt x="33" y="369"/>
                </a:lnTo>
                <a:lnTo>
                  <a:pt x="35" y="365"/>
                </a:lnTo>
                <a:lnTo>
                  <a:pt x="47" y="343"/>
                </a:lnTo>
                <a:lnTo>
                  <a:pt x="60" y="324"/>
                </a:lnTo>
                <a:lnTo>
                  <a:pt x="71" y="310"/>
                </a:lnTo>
                <a:lnTo>
                  <a:pt x="76" y="307"/>
                </a:lnTo>
                <a:lnTo>
                  <a:pt x="79" y="305"/>
                </a:lnTo>
                <a:lnTo>
                  <a:pt x="81" y="300"/>
                </a:lnTo>
                <a:lnTo>
                  <a:pt x="84" y="293"/>
                </a:lnTo>
                <a:lnTo>
                  <a:pt x="91" y="285"/>
                </a:lnTo>
                <a:lnTo>
                  <a:pt x="101" y="274"/>
                </a:lnTo>
                <a:lnTo>
                  <a:pt x="117" y="261"/>
                </a:lnTo>
                <a:lnTo>
                  <a:pt x="139" y="247"/>
                </a:lnTo>
                <a:lnTo>
                  <a:pt x="168" y="232"/>
                </a:lnTo>
                <a:lnTo>
                  <a:pt x="161" y="250"/>
                </a:lnTo>
                <a:lnTo>
                  <a:pt x="194" y="218"/>
                </a:lnTo>
                <a:lnTo>
                  <a:pt x="220" y="196"/>
                </a:lnTo>
                <a:lnTo>
                  <a:pt x="230" y="187"/>
                </a:lnTo>
                <a:lnTo>
                  <a:pt x="238" y="182"/>
                </a:lnTo>
                <a:lnTo>
                  <a:pt x="262" y="160"/>
                </a:lnTo>
                <a:lnTo>
                  <a:pt x="281" y="146"/>
                </a:lnTo>
                <a:lnTo>
                  <a:pt x="290" y="141"/>
                </a:lnTo>
                <a:lnTo>
                  <a:pt x="297" y="139"/>
                </a:lnTo>
                <a:lnTo>
                  <a:pt x="297" y="136"/>
                </a:lnTo>
                <a:lnTo>
                  <a:pt x="298" y="131"/>
                </a:lnTo>
                <a:lnTo>
                  <a:pt x="302" y="125"/>
                </a:lnTo>
                <a:lnTo>
                  <a:pt x="310" y="119"/>
                </a:lnTo>
                <a:lnTo>
                  <a:pt x="321" y="113"/>
                </a:lnTo>
                <a:lnTo>
                  <a:pt x="339" y="108"/>
                </a:lnTo>
                <a:lnTo>
                  <a:pt x="362" y="105"/>
                </a:lnTo>
                <a:lnTo>
                  <a:pt x="367" y="101"/>
                </a:lnTo>
                <a:lnTo>
                  <a:pt x="377" y="95"/>
                </a:lnTo>
                <a:lnTo>
                  <a:pt x="386" y="91"/>
                </a:lnTo>
                <a:lnTo>
                  <a:pt x="396" y="89"/>
                </a:lnTo>
                <a:lnTo>
                  <a:pt x="408" y="88"/>
                </a:lnTo>
                <a:lnTo>
                  <a:pt x="422" y="86"/>
                </a:lnTo>
                <a:lnTo>
                  <a:pt x="435" y="72"/>
                </a:lnTo>
                <a:lnTo>
                  <a:pt x="447" y="62"/>
                </a:lnTo>
                <a:lnTo>
                  <a:pt x="454" y="59"/>
                </a:lnTo>
                <a:lnTo>
                  <a:pt x="459" y="59"/>
                </a:lnTo>
                <a:lnTo>
                  <a:pt x="461" y="55"/>
                </a:lnTo>
                <a:lnTo>
                  <a:pt x="461" y="50"/>
                </a:lnTo>
                <a:lnTo>
                  <a:pt x="464" y="47"/>
                </a:lnTo>
                <a:lnTo>
                  <a:pt x="468" y="45"/>
                </a:lnTo>
                <a:lnTo>
                  <a:pt x="471" y="47"/>
                </a:lnTo>
                <a:lnTo>
                  <a:pt x="478" y="50"/>
                </a:lnTo>
                <a:lnTo>
                  <a:pt x="487" y="59"/>
                </a:lnTo>
                <a:lnTo>
                  <a:pt x="490" y="55"/>
                </a:lnTo>
                <a:lnTo>
                  <a:pt x="499" y="50"/>
                </a:lnTo>
                <a:lnTo>
                  <a:pt x="511" y="45"/>
                </a:lnTo>
                <a:lnTo>
                  <a:pt x="517" y="45"/>
                </a:lnTo>
                <a:lnTo>
                  <a:pt x="526" y="43"/>
                </a:lnTo>
                <a:lnTo>
                  <a:pt x="528" y="42"/>
                </a:lnTo>
                <a:lnTo>
                  <a:pt x="533" y="35"/>
                </a:lnTo>
                <a:lnTo>
                  <a:pt x="538" y="31"/>
                </a:lnTo>
                <a:lnTo>
                  <a:pt x="545" y="28"/>
                </a:lnTo>
                <a:lnTo>
                  <a:pt x="552" y="26"/>
                </a:lnTo>
                <a:lnTo>
                  <a:pt x="560" y="26"/>
                </a:lnTo>
                <a:lnTo>
                  <a:pt x="562" y="23"/>
                </a:lnTo>
                <a:lnTo>
                  <a:pt x="565" y="19"/>
                </a:lnTo>
                <a:lnTo>
                  <a:pt x="571" y="14"/>
                </a:lnTo>
                <a:lnTo>
                  <a:pt x="577" y="9"/>
                </a:lnTo>
                <a:lnTo>
                  <a:pt x="586" y="6"/>
                </a:lnTo>
                <a:lnTo>
                  <a:pt x="598" y="2"/>
                </a:lnTo>
                <a:lnTo>
                  <a:pt x="612" y="2"/>
                </a:lnTo>
                <a:lnTo>
                  <a:pt x="654" y="0"/>
                </a:lnTo>
                <a:lnTo>
                  <a:pt x="70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1" name="Freeform 94"/>
          <p:cNvSpPr>
            <a:spLocks/>
          </p:cNvSpPr>
          <p:nvPr/>
        </p:nvSpPr>
        <p:spPr bwMode="auto">
          <a:xfrm>
            <a:off x="4378325" y="4770438"/>
            <a:ext cx="296863" cy="169862"/>
          </a:xfrm>
          <a:custGeom>
            <a:avLst/>
            <a:gdLst>
              <a:gd name="T0" fmla="*/ 196850 w 187"/>
              <a:gd name="T1" fmla="*/ 0 h 107"/>
              <a:gd name="T2" fmla="*/ 196850 w 187"/>
              <a:gd name="T3" fmla="*/ 0 h 107"/>
              <a:gd name="T4" fmla="*/ 174625 w 187"/>
              <a:gd name="T5" fmla="*/ 9525 h 107"/>
              <a:gd name="T6" fmla="*/ 122238 w 187"/>
              <a:gd name="T7" fmla="*/ 31750 h 107"/>
              <a:gd name="T8" fmla="*/ 90488 w 187"/>
              <a:gd name="T9" fmla="*/ 42862 h 107"/>
              <a:gd name="T10" fmla="*/ 57150 w 187"/>
              <a:gd name="T11" fmla="*/ 50800 h 107"/>
              <a:gd name="T12" fmla="*/ 28575 w 187"/>
              <a:gd name="T13" fmla="*/ 58737 h 107"/>
              <a:gd name="T14" fmla="*/ 0 w 187"/>
              <a:gd name="T15" fmla="*/ 61912 h 107"/>
              <a:gd name="T16" fmla="*/ 47625 w 187"/>
              <a:gd name="T17" fmla="*/ 119062 h 107"/>
              <a:gd name="T18" fmla="*/ 47625 w 187"/>
              <a:gd name="T19" fmla="*/ 119062 h 107"/>
              <a:gd name="T20" fmla="*/ 52388 w 187"/>
              <a:gd name="T21" fmla="*/ 123825 h 107"/>
              <a:gd name="T22" fmla="*/ 66675 w 187"/>
              <a:gd name="T23" fmla="*/ 134937 h 107"/>
              <a:gd name="T24" fmla="*/ 87313 w 187"/>
              <a:gd name="T25" fmla="*/ 149225 h 107"/>
              <a:gd name="T26" fmla="*/ 114300 w 187"/>
              <a:gd name="T27" fmla="*/ 161925 h 107"/>
              <a:gd name="T28" fmla="*/ 133350 w 187"/>
              <a:gd name="T29" fmla="*/ 168275 h 107"/>
              <a:gd name="T30" fmla="*/ 152400 w 187"/>
              <a:gd name="T31" fmla="*/ 169862 h 107"/>
              <a:gd name="T32" fmla="*/ 171450 w 187"/>
              <a:gd name="T33" fmla="*/ 169862 h 107"/>
              <a:gd name="T34" fmla="*/ 193675 w 187"/>
              <a:gd name="T35" fmla="*/ 168275 h 107"/>
              <a:gd name="T36" fmla="*/ 217488 w 187"/>
              <a:gd name="T37" fmla="*/ 161925 h 107"/>
              <a:gd name="T38" fmla="*/ 242888 w 187"/>
              <a:gd name="T39" fmla="*/ 153987 h 107"/>
              <a:gd name="T40" fmla="*/ 269875 w 187"/>
              <a:gd name="T41" fmla="*/ 141287 h 107"/>
              <a:gd name="T42" fmla="*/ 296863 w 187"/>
              <a:gd name="T43" fmla="*/ 122237 h 107"/>
              <a:gd name="T44" fmla="*/ 296863 w 187"/>
              <a:gd name="T45" fmla="*/ 122237 h 107"/>
              <a:gd name="T46" fmla="*/ 258763 w 187"/>
              <a:gd name="T47" fmla="*/ 65087 h 107"/>
              <a:gd name="T48" fmla="*/ 227013 w 187"/>
              <a:gd name="T49" fmla="*/ 23812 h 107"/>
              <a:gd name="T50" fmla="*/ 209550 w 187"/>
              <a:gd name="T51" fmla="*/ 7937 h 107"/>
              <a:gd name="T52" fmla="*/ 196850 w 187"/>
              <a:gd name="T53" fmla="*/ 0 h 107"/>
              <a:gd name="T54" fmla="*/ 196850 w 187"/>
              <a:gd name="T55" fmla="*/ 0 h 10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87"/>
              <a:gd name="T85" fmla="*/ 0 h 107"/>
              <a:gd name="T86" fmla="*/ 187 w 187"/>
              <a:gd name="T87" fmla="*/ 107 h 10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87" h="107">
                <a:moveTo>
                  <a:pt x="124" y="0"/>
                </a:moveTo>
                <a:lnTo>
                  <a:pt x="124" y="0"/>
                </a:lnTo>
                <a:lnTo>
                  <a:pt x="110" y="6"/>
                </a:lnTo>
                <a:lnTo>
                  <a:pt x="77" y="20"/>
                </a:lnTo>
                <a:lnTo>
                  <a:pt x="57" y="27"/>
                </a:lnTo>
                <a:lnTo>
                  <a:pt x="36" y="32"/>
                </a:lnTo>
                <a:lnTo>
                  <a:pt x="18" y="37"/>
                </a:lnTo>
                <a:lnTo>
                  <a:pt x="0" y="39"/>
                </a:lnTo>
                <a:lnTo>
                  <a:pt x="30" y="75"/>
                </a:lnTo>
                <a:lnTo>
                  <a:pt x="33" y="78"/>
                </a:lnTo>
                <a:lnTo>
                  <a:pt x="42" y="85"/>
                </a:lnTo>
                <a:lnTo>
                  <a:pt x="55" y="94"/>
                </a:lnTo>
                <a:lnTo>
                  <a:pt x="72" y="102"/>
                </a:lnTo>
                <a:lnTo>
                  <a:pt x="84" y="106"/>
                </a:lnTo>
                <a:lnTo>
                  <a:pt x="96" y="107"/>
                </a:lnTo>
                <a:lnTo>
                  <a:pt x="108" y="107"/>
                </a:lnTo>
                <a:lnTo>
                  <a:pt x="122" y="106"/>
                </a:lnTo>
                <a:lnTo>
                  <a:pt x="137" y="102"/>
                </a:lnTo>
                <a:lnTo>
                  <a:pt x="153" y="97"/>
                </a:lnTo>
                <a:lnTo>
                  <a:pt x="170" y="89"/>
                </a:lnTo>
                <a:lnTo>
                  <a:pt x="187" y="77"/>
                </a:lnTo>
                <a:lnTo>
                  <a:pt x="163" y="41"/>
                </a:lnTo>
                <a:lnTo>
                  <a:pt x="143" y="15"/>
                </a:lnTo>
                <a:lnTo>
                  <a:pt x="132" y="5"/>
                </a:lnTo>
                <a:lnTo>
                  <a:pt x="1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2" name="Freeform 95"/>
          <p:cNvSpPr>
            <a:spLocks/>
          </p:cNvSpPr>
          <p:nvPr/>
        </p:nvSpPr>
        <p:spPr bwMode="auto">
          <a:xfrm>
            <a:off x="4210050" y="4951413"/>
            <a:ext cx="293688" cy="179387"/>
          </a:xfrm>
          <a:custGeom>
            <a:avLst/>
            <a:gdLst>
              <a:gd name="T0" fmla="*/ 234950 w 185"/>
              <a:gd name="T1" fmla="*/ 14287 h 113"/>
              <a:gd name="T2" fmla="*/ 234950 w 185"/>
              <a:gd name="T3" fmla="*/ 14287 h 113"/>
              <a:gd name="T4" fmla="*/ 204788 w 185"/>
              <a:gd name="T5" fmla="*/ 25400 h 113"/>
              <a:gd name="T6" fmla="*/ 174625 w 185"/>
              <a:gd name="T7" fmla="*/ 36512 h 113"/>
              <a:gd name="T8" fmla="*/ 136525 w 185"/>
              <a:gd name="T9" fmla="*/ 44450 h 113"/>
              <a:gd name="T10" fmla="*/ 98425 w 185"/>
              <a:gd name="T11" fmla="*/ 46037 h 113"/>
              <a:gd name="T12" fmla="*/ 79375 w 185"/>
              <a:gd name="T13" fmla="*/ 44450 h 113"/>
              <a:gd name="T14" fmla="*/ 60325 w 185"/>
              <a:gd name="T15" fmla="*/ 41275 h 113"/>
              <a:gd name="T16" fmla="*/ 41275 w 185"/>
              <a:gd name="T17" fmla="*/ 36512 h 113"/>
              <a:gd name="T18" fmla="*/ 25400 w 185"/>
              <a:gd name="T19" fmla="*/ 26987 h 113"/>
              <a:gd name="T20" fmla="*/ 11113 w 185"/>
              <a:gd name="T21" fmla="*/ 14287 h 113"/>
              <a:gd name="T22" fmla="*/ 0 w 185"/>
              <a:gd name="T23" fmla="*/ 0 h 113"/>
              <a:gd name="T24" fmla="*/ 30163 w 185"/>
              <a:gd name="T25" fmla="*/ 166687 h 113"/>
              <a:gd name="T26" fmla="*/ 30163 w 185"/>
              <a:gd name="T27" fmla="*/ 166687 h 113"/>
              <a:gd name="T28" fmla="*/ 60325 w 185"/>
              <a:gd name="T29" fmla="*/ 171450 h 113"/>
              <a:gd name="T30" fmla="*/ 92075 w 185"/>
              <a:gd name="T31" fmla="*/ 177800 h 113"/>
              <a:gd name="T32" fmla="*/ 133350 w 185"/>
              <a:gd name="T33" fmla="*/ 179387 h 113"/>
              <a:gd name="T34" fmla="*/ 152400 w 185"/>
              <a:gd name="T35" fmla="*/ 179387 h 113"/>
              <a:gd name="T36" fmla="*/ 177800 w 185"/>
              <a:gd name="T37" fmla="*/ 174625 h 113"/>
              <a:gd name="T38" fmla="*/ 198438 w 185"/>
              <a:gd name="T39" fmla="*/ 168275 h 113"/>
              <a:gd name="T40" fmla="*/ 220663 w 185"/>
              <a:gd name="T41" fmla="*/ 160337 h 113"/>
              <a:gd name="T42" fmla="*/ 239713 w 185"/>
              <a:gd name="T43" fmla="*/ 149225 h 113"/>
              <a:gd name="T44" fmla="*/ 261938 w 185"/>
              <a:gd name="T45" fmla="*/ 133350 h 113"/>
              <a:gd name="T46" fmla="*/ 277813 w 185"/>
              <a:gd name="T47" fmla="*/ 114300 h 113"/>
              <a:gd name="T48" fmla="*/ 293688 w 185"/>
              <a:gd name="T49" fmla="*/ 90487 h 113"/>
              <a:gd name="T50" fmla="*/ 234950 w 185"/>
              <a:gd name="T51" fmla="*/ 14287 h 11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5"/>
              <a:gd name="T79" fmla="*/ 0 h 113"/>
              <a:gd name="T80" fmla="*/ 185 w 185"/>
              <a:gd name="T81" fmla="*/ 113 h 11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5" h="113">
                <a:moveTo>
                  <a:pt x="148" y="9"/>
                </a:moveTo>
                <a:lnTo>
                  <a:pt x="148" y="9"/>
                </a:lnTo>
                <a:lnTo>
                  <a:pt x="129" y="16"/>
                </a:lnTo>
                <a:lnTo>
                  <a:pt x="110" y="23"/>
                </a:lnTo>
                <a:lnTo>
                  <a:pt x="86" y="28"/>
                </a:lnTo>
                <a:lnTo>
                  <a:pt x="62" y="29"/>
                </a:lnTo>
                <a:lnTo>
                  <a:pt x="50" y="28"/>
                </a:lnTo>
                <a:lnTo>
                  <a:pt x="38" y="26"/>
                </a:lnTo>
                <a:lnTo>
                  <a:pt x="26" y="23"/>
                </a:lnTo>
                <a:lnTo>
                  <a:pt x="16" y="17"/>
                </a:lnTo>
                <a:lnTo>
                  <a:pt x="7" y="9"/>
                </a:lnTo>
                <a:lnTo>
                  <a:pt x="0" y="0"/>
                </a:lnTo>
                <a:lnTo>
                  <a:pt x="19" y="105"/>
                </a:lnTo>
                <a:lnTo>
                  <a:pt x="38" y="108"/>
                </a:lnTo>
                <a:lnTo>
                  <a:pt x="58" y="112"/>
                </a:lnTo>
                <a:lnTo>
                  <a:pt x="84" y="113"/>
                </a:lnTo>
                <a:lnTo>
                  <a:pt x="96" y="113"/>
                </a:lnTo>
                <a:lnTo>
                  <a:pt x="112" y="110"/>
                </a:lnTo>
                <a:lnTo>
                  <a:pt x="125" y="106"/>
                </a:lnTo>
                <a:lnTo>
                  <a:pt x="139" y="101"/>
                </a:lnTo>
                <a:lnTo>
                  <a:pt x="151" y="94"/>
                </a:lnTo>
                <a:lnTo>
                  <a:pt x="165" y="84"/>
                </a:lnTo>
                <a:lnTo>
                  <a:pt x="175" y="72"/>
                </a:lnTo>
                <a:lnTo>
                  <a:pt x="185" y="57"/>
                </a:lnTo>
                <a:lnTo>
                  <a:pt x="148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3" name="Freeform 96"/>
          <p:cNvSpPr>
            <a:spLocks/>
          </p:cNvSpPr>
          <p:nvPr/>
        </p:nvSpPr>
        <p:spPr bwMode="auto">
          <a:xfrm>
            <a:off x="1817688" y="5062538"/>
            <a:ext cx="334962" cy="155575"/>
          </a:xfrm>
          <a:custGeom>
            <a:avLst/>
            <a:gdLst>
              <a:gd name="T0" fmla="*/ 177800 w 211"/>
              <a:gd name="T1" fmla="*/ 9525 h 98"/>
              <a:gd name="T2" fmla="*/ 177800 w 211"/>
              <a:gd name="T3" fmla="*/ 9525 h 98"/>
              <a:gd name="T4" fmla="*/ 158750 w 211"/>
              <a:gd name="T5" fmla="*/ 11113 h 98"/>
              <a:gd name="T6" fmla="*/ 112712 w 211"/>
              <a:gd name="T7" fmla="*/ 19050 h 98"/>
              <a:gd name="T8" fmla="*/ 85725 w 211"/>
              <a:gd name="T9" fmla="*/ 22225 h 98"/>
              <a:gd name="T10" fmla="*/ 60325 w 211"/>
              <a:gd name="T11" fmla="*/ 22225 h 98"/>
              <a:gd name="T12" fmla="*/ 38100 w 211"/>
              <a:gd name="T13" fmla="*/ 19050 h 98"/>
              <a:gd name="T14" fmla="*/ 30162 w 211"/>
              <a:gd name="T15" fmla="*/ 17463 h 98"/>
              <a:gd name="T16" fmla="*/ 22225 w 211"/>
              <a:gd name="T17" fmla="*/ 14288 h 98"/>
              <a:gd name="T18" fmla="*/ 0 w 211"/>
              <a:gd name="T19" fmla="*/ 63500 h 98"/>
              <a:gd name="T20" fmla="*/ 3175 w 211"/>
              <a:gd name="T21" fmla="*/ 155575 h 98"/>
              <a:gd name="T22" fmla="*/ 334962 w 211"/>
              <a:gd name="T23" fmla="*/ 152400 h 98"/>
              <a:gd name="T24" fmla="*/ 334962 w 211"/>
              <a:gd name="T25" fmla="*/ 152400 h 98"/>
              <a:gd name="T26" fmla="*/ 323850 w 211"/>
              <a:gd name="T27" fmla="*/ 133350 h 98"/>
              <a:gd name="T28" fmla="*/ 312737 w 211"/>
              <a:gd name="T29" fmla="*/ 114300 h 98"/>
              <a:gd name="T30" fmla="*/ 296862 w 211"/>
              <a:gd name="T31" fmla="*/ 90488 h 98"/>
              <a:gd name="T32" fmla="*/ 277812 w 211"/>
              <a:gd name="T33" fmla="*/ 63500 h 98"/>
              <a:gd name="T34" fmla="*/ 255587 w 211"/>
              <a:gd name="T35" fmla="*/ 38100 h 98"/>
              <a:gd name="T36" fmla="*/ 228600 w 211"/>
              <a:gd name="T37" fmla="*/ 17463 h 98"/>
              <a:gd name="T38" fmla="*/ 215900 w 211"/>
              <a:gd name="T39" fmla="*/ 9525 h 98"/>
              <a:gd name="T40" fmla="*/ 198437 w 211"/>
              <a:gd name="T41" fmla="*/ 0 h 98"/>
              <a:gd name="T42" fmla="*/ 177800 w 211"/>
              <a:gd name="T43" fmla="*/ 9525 h 9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11"/>
              <a:gd name="T67" fmla="*/ 0 h 98"/>
              <a:gd name="T68" fmla="*/ 211 w 211"/>
              <a:gd name="T69" fmla="*/ 98 h 9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11" h="98">
                <a:moveTo>
                  <a:pt x="112" y="6"/>
                </a:moveTo>
                <a:lnTo>
                  <a:pt x="112" y="6"/>
                </a:lnTo>
                <a:lnTo>
                  <a:pt x="100" y="7"/>
                </a:lnTo>
                <a:lnTo>
                  <a:pt x="71" y="12"/>
                </a:lnTo>
                <a:lnTo>
                  <a:pt x="54" y="14"/>
                </a:lnTo>
                <a:lnTo>
                  <a:pt x="38" y="14"/>
                </a:lnTo>
                <a:lnTo>
                  <a:pt x="24" y="12"/>
                </a:lnTo>
                <a:lnTo>
                  <a:pt x="19" y="11"/>
                </a:lnTo>
                <a:lnTo>
                  <a:pt x="14" y="9"/>
                </a:lnTo>
                <a:lnTo>
                  <a:pt x="0" y="40"/>
                </a:lnTo>
                <a:lnTo>
                  <a:pt x="2" y="98"/>
                </a:lnTo>
                <a:lnTo>
                  <a:pt x="211" y="96"/>
                </a:lnTo>
                <a:lnTo>
                  <a:pt x="204" y="84"/>
                </a:lnTo>
                <a:lnTo>
                  <a:pt x="197" y="72"/>
                </a:lnTo>
                <a:lnTo>
                  <a:pt x="187" y="57"/>
                </a:lnTo>
                <a:lnTo>
                  <a:pt x="175" y="40"/>
                </a:lnTo>
                <a:lnTo>
                  <a:pt x="161" y="24"/>
                </a:lnTo>
                <a:lnTo>
                  <a:pt x="144" y="11"/>
                </a:lnTo>
                <a:lnTo>
                  <a:pt x="136" y="6"/>
                </a:lnTo>
                <a:lnTo>
                  <a:pt x="125" y="0"/>
                </a:lnTo>
                <a:lnTo>
                  <a:pt x="112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4" name="Freeform 97"/>
          <p:cNvSpPr>
            <a:spLocks/>
          </p:cNvSpPr>
          <p:nvPr/>
        </p:nvSpPr>
        <p:spPr bwMode="auto">
          <a:xfrm>
            <a:off x="1416050" y="4927600"/>
            <a:ext cx="320675" cy="152400"/>
          </a:xfrm>
          <a:custGeom>
            <a:avLst/>
            <a:gdLst>
              <a:gd name="T0" fmla="*/ 220663 w 202"/>
              <a:gd name="T1" fmla="*/ 0 h 96"/>
              <a:gd name="T2" fmla="*/ 220663 w 202"/>
              <a:gd name="T3" fmla="*/ 0 h 96"/>
              <a:gd name="T4" fmla="*/ 193675 w 202"/>
              <a:gd name="T5" fmla="*/ 3175 h 96"/>
              <a:gd name="T6" fmla="*/ 130175 w 202"/>
              <a:gd name="T7" fmla="*/ 7938 h 96"/>
              <a:gd name="T8" fmla="*/ 95250 w 202"/>
              <a:gd name="T9" fmla="*/ 11113 h 96"/>
              <a:gd name="T10" fmla="*/ 60325 w 202"/>
              <a:gd name="T11" fmla="*/ 11113 h 96"/>
              <a:gd name="T12" fmla="*/ 30163 w 202"/>
              <a:gd name="T13" fmla="*/ 7938 h 96"/>
              <a:gd name="T14" fmla="*/ 7938 w 202"/>
              <a:gd name="T15" fmla="*/ 3175 h 96"/>
              <a:gd name="T16" fmla="*/ 7938 w 202"/>
              <a:gd name="T17" fmla="*/ 3175 h 96"/>
              <a:gd name="T18" fmla="*/ 0 w 202"/>
              <a:gd name="T19" fmla="*/ 152400 h 96"/>
              <a:gd name="T20" fmla="*/ 320675 w 202"/>
              <a:gd name="T21" fmla="*/ 149225 h 96"/>
              <a:gd name="T22" fmla="*/ 320675 w 202"/>
              <a:gd name="T23" fmla="*/ 149225 h 96"/>
              <a:gd name="T24" fmla="*/ 312738 w 202"/>
              <a:gd name="T25" fmla="*/ 130175 h 96"/>
              <a:gd name="T26" fmla="*/ 293688 w 202"/>
              <a:gd name="T27" fmla="*/ 87313 h 96"/>
              <a:gd name="T28" fmla="*/ 277813 w 202"/>
              <a:gd name="T29" fmla="*/ 61913 h 96"/>
              <a:gd name="T30" fmla="*/ 260350 w 202"/>
              <a:gd name="T31" fmla="*/ 38100 h 96"/>
              <a:gd name="T32" fmla="*/ 241300 w 202"/>
              <a:gd name="T33" fmla="*/ 15875 h 96"/>
              <a:gd name="T34" fmla="*/ 231775 w 202"/>
              <a:gd name="T35" fmla="*/ 7938 h 96"/>
              <a:gd name="T36" fmla="*/ 220663 w 202"/>
              <a:gd name="T37" fmla="*/ 0 h 96"/>
              <a:gd name="T38" fmla="*/ 220663 w 202"/>
              <a:gd name="T39" fmla="*/ 0 h 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02"/>
              <a:gd name="T61" fmla="*/ 0 h 96"/>
              <a:gd name="T62" fmla="*/ 202 w 202"/>
              <a:gd name="T63" fmla="*/ 96 h 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02" h="96">
                <a:moveTo>
                  <a:pt x="139" y="0"/>
                </a:moveTo>
                <a:lnTo>
                  <a:pt x="139" y="0"/>
                </a:lnTo>
                <a:lnTo>
                  <a:pt x="122" y="2"/>
                </a:lnTo>
                <a:lnTo>
                  <a:pt x="82" y="5"/>
                </a:lnTo>
                <a:lnTo>
                  <a:pt x="60" y="7"/>
                </a:lnTo>
                <a:lnTo>
                  <a:pt x="38" y="7"/>
                </a:lnTo>
                <a:lnTo>
                  <a:pt x="19" y="5"/>
                </a:lnTo>
                <a:lnTo>
                  <a:pt x="5" y="2"/>
                </a:lnTo>
                <a:lnTo>
                  <a:pt x="0" y="96"/>
                </a:lnTo>
                <a:lnTo>
                  <a:pt x="202" y="94"/>
                </a:lnTo>
                <a:lnTo>
                  <a:pt x="197" y="82"/>
                </a:lnTo>
                <a:lnTo>
                  <a:pt x="185" y="55"/>
                </a:lnTo>
                <a:lnTo>
                  <a:pt x="175" y="39"/>
                </a:lnTo>
                <a:lnTo>
                  <a:pt x="164" y="24"/>
                </a:lnTo>
                <a:lnTo>
                  <a:pt x="152" y="10"/>
                </a:lnTo>
                <a:lnTo>
                  <a:pt x="146" y="5"/>
                </a:lnTo>
                <a:lnTo>
                  <a:pt x="13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Freeform 98"/>
          <p:cNvSpPr>
            <a:spLocks/>
          </p:cNvSpPr>
          <p:nvPr/>
        </p:nvSpPr>
        <p:spPr bwMode="auto">
          <a:xfrm>
            <a:off x="5407025" y="2019300"/>
            <a:ext cx="388938" cy="331788"/>
          </a:xfrm>
          <a:custGeom>
            <a:avLst/>
            <a:gdLst>
              <a:gd name="T0" fmla="*/ 0 w 245"/>
              <a:gd name="T1" fmla="*/ 0 h 209"/>
              <a:gd name="T2" fmla="*/ 0 w 245"/>
              <a:gd name="T3" fmla="*/ 0 h 209"/>
              <a:gd name="T4" fmla="*/ 28575 w 245"/>
              <a:gd name="T5" fmla="*/ 7938 h 209"/>
              <a:gd name="T6" fmla="*/ 65088 w 245"/>
              <a:gd name="T7" fmla="*/ 19050 h 209"/>
              <a:gd name="T8" fmla="*/ 104775 w 245"/>
              <a:gd name="T9" fmla="*/ 34925 h 209"/>
              <a:gd name="T10" fmla="*/ 153988 w 245"/>
              <a:gd name="T11" fmla="*/ 57150 h 209"/>
              <a:gd name="T12" fmla="*/ 203200 w 245"/>
              <a:gd name="T13" fmla="*/ 84138 h 209"/>
              <a:gd name="T14" fmla="*/ 227013 w 245"/>
              <a:gd name="T15" fmla="*/ 98425 h 209"/>
              <a:gd name="T16" fmla="*/ 249238 w 245"/>
              <a:gd name="T17" fmla="*/ 117475 h 209"/>
              <a:gd name="T18" fmla="*/ 274638 w 245"/>
              <a:gd name="T19" fmla="*/ 136525 h 209"/>
              <a:gd name="T20" fmla="*/ 295275 w 245"/>
              <a:gd name="T21" fmla="*/ 155575 h 209"/>
              <a:gd name="T22" fmla="*/ 388938 w 245"/>
              <a:gd name="T23" fmla="*/ 331788 h 209"/>
              <a:gd name="T24" fmla="*/ 0 w 245"/>
              <a:gd name="T25" fmla="*/ 0 h 20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5"/>
              <a:gd name="T40" fmla="*/ 0 h 209"/>
              <a:gd name="T41" fmla="*/ 245 w 245"/>
              <a:gd name="T42" fmla="*/ 209 h 20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5" h="209">
                <a:moveTo>
                  <a:pt x="0" y="0"/>
                </a:moveTo>
                <a:lnTo>
                  <a:pt x="0" y="0"/>
                </a:lnTo>
                <a:lnTo>
                  <a:pt x="18" y="5"/>
                </a:lnTo>
                <a:lnTo>
                  <a:pt x="41" y="12"/>
                </a:lnTo>
                <a:lnTo>
                  <a:pt x="66" y="22"/>
                </a:lnTo>
                <a:lnTo>
                  <a:pt x="97" y="36"/>
                </a:lnTo>
                <a:lnTo>
                  <a:pt x="128" y="53"/>
                </a:lnTo>
                <a:lnTo>
                  <a:pt x="143" y="62"/>
                </a:lnTo>
                <a:lnTo>
                  <a:pt x="157" y="74"/>
                </a:lnTo>
                <a:lnTo>
                  <a:pt x="173" y="86"/>
                </a:lnTo>
                <a:lnTo>
                  <a:pt x="186" y="98"/>
                </a:lnTo>
                <a:lnTo>
                  <a:pt x="245" y="2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6" name="Line 100"/>
          <p:cNvSpPr>
            <a:spLocks noChangeShapeType="1"/>
          </p:cNvSpPr>
          <p:nvPr/>
        </p:nvSpPr>
        <p:spPr bwMode="auto">
          <a:xfrm>
            <a:off x="1762125" y="31067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7" name="Line 101"/>
          <p:cNvSpPr>
            <a:spLocks noChangeShapeType="1"/>
          </p:cNvSpPr>
          <p:nvPr/>
        </p:nvSpPr>
        <p:spPr bwMode="auto">
          <a:xfrm>
            <a:off x="1762125" y="31067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8" name="Freeform 102"/>
          <p:cNvSpPr>
            <a:spLocks/>
          </p:cNvSpPr>
          <p:nvPr/>
        </p:nvSpPr>
        <p:spPr bwMode="auto">
          <a:xfrm>
            <a:off x="1109663" y="2497138"/>
            <a:ext cx="752475" cy="2087562"/>
          </a:xfrm>
          <a:custGeom>
            <a:avLst/>
            <a:gdLst>
              <a:gd name="T0" fmla="*/ 309563 w 474"/>
              <a:gd name="T1" fmla="*/ 1938337 h 1315"/>
              <a:gd name="T2" fmla="*/ 249238 w 474"/>
              <a:gd name="T3" fmla="*/ 2082800 h 1315"/>
              <a:gd name="T4" fmla="*/ 211138 w 474"/>
              <a:gd name="T5" fmla="*/ 2087562 h 1315"/>
              <a:gd name="T6" fmla="*/ 169863 w 474"/>
              <a:gd name="T7" fmla="*/ 2087562 h 1315"/>
              <a:gd name="T8" fmla="*/ 168275 w 474"/>
              <a:gd name="T9" fmla="*/ 1971675 h 1315"/>
              <a:gd name="T10" fmla="*/ 85725 w 474"/>
              <a:gd name="T11" fmla="*/ 2003425 h 1315"/>
              <a:gd name="T12" fmla="*/ 88900 w 474"/>
              <a:gd name="T13" fmla="*/ 1990725 h 1315"/>
              <a:gd name="T14" fmla="*/ 104775 w 474"/>
              <a:gd name="T15" fmla="*/ 1916112 h 1315"/>
              <a:gd name="T16" fmla="*/ 107950 w 474"/>
              <a:gd name="T17" fmla="*/ 1876425 h 1315"/>
              <a:gd name="T18" fmla="*/ 100013 w 474"/>
              <a:gd name="T19" fmla="*/ 1881187 h 1315"/>
              <a:gd name="T20" fmla="*/ 69850 w 474"/>
              <a:gd name="T21" fmla="*/ 1905000 h 1315"/>
              <a:gd name="T22" fmla="*/ 50800 w 474"/>
              <a:gd name="T23" fmla="*/ 1933575 h 1315"/>
              <a:gd name="T24" fmla="*/ 47625 w 474"/>
              <a:gd name="T25" fmla="*/ 1952625 h 1315"/>
              <a:gd name="T26" fmla="*/ 39688 w 474"/>
              <a:gd name="T27" fmla="*/ 1911350 h 1315"/>
              <a:gd name="T28" fmla="*/ 39688 w 474"/>
              <a:gd name="T29" fmla="*/ 1851025 h 1315"/>
              <a:gd name="T30" fmla="*/ 42863 w 474"/>
              <a:gd name="T31" fmla="*/ 1831975 h 1315"/>
              <a:gd name="T32" fmla="*/ 34925 w 474"/>
              <a:gd name="T33" fmla="*/ 1824037 h 1315"/>
              <a:gd name="T34" fmla="*/ 23813 w 474"/>
              <a:gd name="T35" fmla="*/ 1824037 h 1315"/>
              <a:gd name="T36" fmla="*/ 9525 w 474"/>
              <a:gd name="T37" fmla="*/ 1843087 h 1315"/>
              <a:gd name="T38" fmla="*/ 4763 w 474"/>
              <a:gd name="T39" fmla="*/ 1865312 h 1315"/>
              <a:gd name="T40" fmla="*/ 0 w 474"/>
              <a:gd name="T41" fmla="*/ 1846262 h 1315"/>
              <a:gd name="T42" fmla="*/ 1588 w 474"/>
              <a:gd name="T43" fmla="*/ 1801812 h 1315"/>
              <a:gd name="T44" fmla="*/ 23813 w 474"/>
              <a:gd name="T45" fmla="*/ 1725612 h 1315"/>
              <a:gd name="T46" fmla="*/ 217488 w 474"/>
              <a:gd name="T47" fmla="*/ 1274762 h 1315"/>
              <a:gd name="T48" fmla="*/ 246063 w 474"/>
              <a:gd name="T49" fmla="*/ 1025525 h 1315"/>
              <a:gd name="T50" fmla="*/ 301625 w 474"/>
              <a:gd name="T51" fmla="*/ 617537 h 1315"/>
              <a:gd name="T52" fmla="*/ 312738 w 474"/>
              <a:gd name="T53" fmla="*/ 555625 h 1315"/>
              <a:gd name="T54" fmla="*/ 352425 w 474"/>
              <a:gd name="T55" fmla="*/ 438150 h 1315"/>
              <a:gd name="T56" fmla="*/ 404813 w 474"/>
              <a:gd name="T57" fmla="*/ 331787 h 1315"/>
              <a:gd name="T58" fmla="*/ 463550 w 474"/>
              <a:gd name="T59" fmla="*/ 239712 h 1315"/>
              <a:gd name="T60" fmla="*/ 527050 w 474"/>
              <a:gd name="T61" fmla="*/ 158750 h 1315"/>
              <a:gd name="T62" fmla="*/ 608013 w 474"/>
              <a:gd name="T63" fmla="*/ 68262 h 1315"/>
              <a:gd name="T64" fmla="*/ 665163 w 474"/>
              <a:gd name="T65" fmla="*/ 11112 h 1315"/>
              <a:gd name="T66" fmla="*/ 684213 w 474"/>
              <a:gd name="T67" fmla="*/ 3175 h 1315"/>
              <a:gd name="T68" fmla="*/ 714375 w 474"/>
              <a:gd name="T69" fmla="*/ 3175 h 1315"/>
              <a:gd name="T70" fmla="*/ 752475 w 474"/>
              <a:gd name="T71" fmla="*/ 11112 h 1315"/>
              <a:gd name="T72" fmla="*/ 741363 w 474"/>
              <a:gd name="T73" fmla="*/ 25400 h 1315"/>
              <a:gd name="T74" fmla="*/ 698500 w 474"/>
              <a:gd name="T75" fmla="*/ 103187 h 1315"/>
              <a:gd name="T76" fmla="*/ 661988 w 474"/>
              <a:gd name="T77" fmla="*/ 187325 h 1315"/>
              <a:gd name="T78" fmla="*/ 635000 w 474"/>
              <a:gd name="T79" fmla="*/ 296862 h 1315"/>
              <a:gd name="T80" fmla="*/ 623888 w 474"/>
              <a:gd name="T81" fmla="*/ 430212 h 1315"/>
              <a:gd name="T82" fmla="*/ 627063 w 474"/>
              <a:gd name="T83" fmla="*/ 503237 h 1315"/>
              <a:gd name="T84" fmla="*/ 638175 w 474"/>
              <a:gd name="T85" fmla="*/ 582612 h 1315"/>
              <a:gd name="T86" fmla="*/ 657225 w 474"/>
              <a:gd name="T87" fmla="*/ 666750 h 1315"/>
              <a:gd name="T88" fmla="*/ 684213 w 474"/>
              <a:gd name="T89" fmla="*/ 755650 h 1315"/>
              <a:gd name="T90" fmla="*/ 725488 w 474"/>
              <a:gd name="T91" fmla="*/ 847725 h 1315"/>
              <a:gd name="T92" fmla="*/ 450850 w 474"/>
              <a:gd name="T93" fmla="*/ 1446212 h 1315"/>
              <a:gd name="T94" fmla="*/ 439738 w 474"/>
              <a:gd name="T95" fmla="*/ 1457325 h 1315"/>
              <a:gd name="T96" fmla="*/ 420688 w 474"/>
              <a:gd name="T97" fmla="*/ 1495425 h 1315"/>
              <a:gd name="T98" fmla="*/ 406400 w 474"/>
              <a:gd name="T99" fmla="*/ 1560512 h 1315"/>
              <a:gd name="T100" fmla="*/ 409575 w 474"/>
              <a:gd name="T101" fmla="*/ 1625600 h 1315"/>
              <a:gd name="T102" fmla="*/ 341313 w 474"/>
              <a:gd name="T103" fmla="*/ 2055812 h 131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74"/>
              <a:gd name="T157" fmla="*/ 0 h 1315"/>
              <a:gd name="T158" fmla="*/ 474 w 474"/>
              <a:gd name="T159" fmla="*/ 1315 h 131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74" h="1315">
                <a:moveTo>
                  <a:pt x="215" y="1295"/>
                </a:moveTo>
                <a:lnTo>
                  <a:pt x="195" y="1221"/>
                </a:lnTo>
                <a:lnTo>
                  <a:pt x="161" y="1303"/>
                </a:lnTo>
                <a:lnTo>
                  <a:pt x="157" y="1312"/>
                </a:lnTo>
                <a:lnTo>
                  <a:pt x="161" y="1238"/>
                </a:lnTo>
                <a:lnTo>
                  <a:pt x="133" y="1315"/>
                </a:lnTo>
                <a:lnTo>
                  <a:pt x="130" y="1269"/>
                </a:lnTo>
                <a:lnTo>
                  <a:pt x="107" y="1315"/>
                </a:lnTo>
                <a:lnTo>
                  <a:pt x="89" y="1286"/>
                </a:lnTo>
                <a:lnTo>
                  <a:pt x="106" y="1242"/>
                </a:lnTo>
                <a:lnTo>
                  <a:pt x="63" y="1279"/>
                </a:lnTo>
                <a:lnTo>
                  <a:pt x="54" y="1262"/>
                </a:lnTo>
                <a:lnTo>
                  <a:pt x="56" y="1254"/>
                </a:lnTo>
                <a:lnTo>
                  <a:pt x="61" y="1233"/>
                </a:lnTo>
                <a:lnTo>
                  <a:pt x="66" y="1207"/>
                </a:lnTo>
                <a:lnTo>
                  <a:pt x="68" y="1194"/>
                </a:lnTo>
                <a:lnTo>
                  <a:pt x="68" y="1182"/>
                </a:lnTo>
                <a:lnTo>
                  <a:pt x="63" y="1185"/>
                </a:lnTo>
                <a:lnTo>
                  <a:pt x="51" y="1194"/>
                </a:lnTo>
                <a:lnTo>
                  <a:pt x="44" y="1200"/>
                </a:lnTo>
                <a:lnTo>
                  <a:pt x="37" y="1207"/>
                </a:lnTo>
                <a:lnTo>
                  <a:pt x="32" y="1218"/>
                </a:lnTo>
                <a:lnTo>
                  <a:pt x="30" y="1230"/>
                </a:lnTo>
                <a:lnTo>
                  <a:pt x="29" y="1223"/>
                </a:lnTo>
                <a:lnTo>
                  <a:pt x="25" y="1204"/>
                </a:lnTo>
                <a:lnTo>
                  <a:pt x="24" y="1178"/>
                </a:lnTo>
                <a:lnTo>
                  <a:pt x="25" y="1166"/>
                </a:lnTo>
                <a:lnTo>
                  <a:pt x="27" y="1154"/>
                </a:lnTo>
                <a:lnTo>
                  <a:pt x="25" y="1151"/>
                </a:lnTo>
                <a:lnTo>
                  <a:pt x="22" y="1149"/>
                </a:lnTo>
                <a:lnTo>
                  <a:pt x="18" y="1149"/>
                </a:lnTo>
                <a:lnTo>
                  <a:pt x="15" y="1149"/>
                </a:lnTo>
                <a:lnTo>
                  <a:pt x="12" y="1154"/>
                </a:lnTo>
                <a:lnTo>
                  <a:pt x="6" y="1161"/>
                </a:lnTo>
                <a:lnTo>
                  <a:pt x="3" y="1175"/>
                </a:lnTo>
                <a:lnTo>
                  <a:pt x="1" y="1170"/>
                </a:lnTo>
                <a:lnTo>
                  <a:pt x="0" y="1163"/>
                </a:lnTo>
                <a:lnTo>
                  <a:pt x="0" y="1151"/>
                </a:lnTo>
                <a:lnTo>
                  <a:pt x="1" y="1135"/>
                </a:lnTo>
                <a:lnTo>
                  <a:pt x="6" y="1115"/>
                </a:lnTo>
                <a:lnTo>
                  <a:pt x="15" y="1087"/>
                </a:lnTo>
                <a:lnTo>
                  <a:pt x="27" y="1053"/>
                </a:lnTo>
                <a:lnTo>
                  <a:pt x="137" y="803"/>
                </a:lnTo>
                <a:lnTo>
                  <a:pt x="155" y="646"/>
                </a:lnTo>
                <a:lnTo>
                  <a:pt x="173" y="509"/>
                </a:lnTo>
                <a:lnTo>
                  <a:pt x="190" y="389"/>
                </a:lnTo>
                <a:lnTo>
                  <a:pt x="197" y="350"/>
                </a:lnTo>
                <a:lnTo>
                  <a:pt x="208" y="312"/>
                </a:lnTo>
                <a:lnTo>
                  <a:pt x="222" y="276"/>
                </a:lnTo>
                <a:lnTo>
                  <a:pt x="238" y="242"/>
                </a:lnTo>
                <a:lnTo>
                  <a:pt x="255" y="209"/>
                </a:lnTo>
                <a:lnTo>
                  <a:pt x="274" y="180"/>
                </a:lnTo>
                <a:lnTo>
                  <a:pt x="292" y="151"/>
                </a:lnTo>
                <a:lnTo>
                  <a:pt x="313" y="124"/>
                </a:lnTo>
                <a:lnTo>
                  <a:pt x="332" y="100"/>
                </a:lnTo>
                <a:lnTo>
                  <a:pt x="351" y="79"/>
                </a:lnTo>
                <a:lnTo>
                  <a:pt x="383" y="43"/>
                </a:lnTo>
                <a:lnTo>
                  <a:pt x="419" y="7"/>
                </a:lnTo>
                <a:lnTo>
                  <a:pt x="424" y="4"/>
                </a:lnTo>
                <a:lnTo>
                  <a:pt x="431" y="2"/>
                </a:lnTo>
                <a:lnTo>
                  <a:pt x="441" y="0"/>
                </a:lnTo>
                <a:lnTo>
                  <a:pt x="450" y="2"/>
                </a:lnTo>
                <a:lnTo>
                  <a:pt x="467" y="5"/>
                </a:lnTo>
                <a:lnTo>
                  <a:pt x="474" y="7"/>
                </a:lnTo>
                <a:lnTo>
                  <a:pt x="467" y="16"/>
                </a:lnTo>
                <a:lnTo>
                  <a:pt x="450" y="45"/>
                </a:lnTo>
                <a:lnTo>
                  <a:pt x="440" y="65"/>
                </a:lnTo>
                <a:lnTo>
                  <a:pt x="429" y="89"/>
                </a:lnTo>
                <a:lnTo>
                  <a:pt x="417" y="118"/>
                </a:lnTo>
                <a:lnTo>
                  <a:pt x="409" y="151"/>
                </a:lnTo>
                <a:lnTo>
                  <a:pt x="400" y="187"/>
                </a:lnTo>
                <a:lnTo>
                  <a:pt x="395" y="226"/>
                </a:lnTo>
                <a:lnTo>
                  <a:pt x="393" y="271"/>
                </a:lnTo>
                <a:lnTo>
                  <a:pt x="393" y="293"/>
                </a:lnTo>
                <a:lnTo>
                  <a:pt x="395" y="317"/>
                </a:lnTo>
                <a:lnTo>
                  <a:pt x="397" y="341"/>
                </a:lnTo>
                <a:lnTo>
                  <a:pt x="402" y="367"/>
                </a:lnTo>
                <a:lnTo>
                  <a:pt x="407" y="394"/>
                </a:lnTo>
                <a:lnTo>
                  <a:pt x="414" y="420"/>
                </a:lnTo>
                <a:lnTo>
                  <a:pt x="421" y="447"/>
                </a:lnTo>
                <a:lnTo>
                  <a:pt x="431" y="476"/>
                </a:lnTo>
                <a:lnTo>
                  <a:pt x="443" y="505"/>
                </a:lnTo>
                <a:lnTo>
                  <a:pt x="457" y="534"/>
                </a:lnTo>
                <a:lnTo>
                  <a:pt x="337" y="844"/>
                </a:lnTo>
                <a:lnTo>
                  <a:pt x="284" y="911"/>
                </a:lnTo>
                <a:lnTo>
                  <a:pt x="277" y="918"/>
                </a:lnTo>
                <a:lnTo>
                  <a:pt x="272" y="928"/>
                </a:lnTo>
                <a:lnTo>
                  <a:pt x="265" y="942"/>
                </a:lnTo>
                <a:lnTo>
                  <a:pt x="260" y="961"/>
                </a:lnTo>
                <a:lnTo>
                  <a:pt x="256" y="983"/>
                </a:lnTo>
                <a:lnTo>
                  <a:pt x="256" y="1009"/>
                </a:lnTo>
                <a:lnTo>
                  <a:pt x="258" y="1024"/>
                </a:lnTo>
                <a:lnTo>
                  <a:pt x="260" y="1040"/>
                </a:lnTo>
                <a:lnTo>
                  <a:pt x="215" y="129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163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Horses Outlines Template</dc:title>
  <dc:creator>Presentation Magazine</dc:creator>
  <cp:lastModifiedBy>Jonty Pearce</cp:lastModifiedBy>
  <cp:revision>27</cp:revision>
  <dcterms:created xsi:type="dcterms:W3CDTF">2009-12-07T10:58:36Z</dcterms:created>
  <dcterms:modified xsi:type="dcterms:W3CDTF">2015-02-22T11:14:56Z</dcterms:modified>
  <cp:category/>
</cp:coreProperties>
</file>